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9" r:id="rId2"/>
    <p:sldId id="282" r:id="rId3"/>
    <p:sldId id="283" r:id="rId4"/>
    <p:sldId id="311" r:id="rId5"/>
    <p:sldId id="284" r:id="rId6"/>
    <p:sldId id="312" r:id="rId7"/>
    <p:sldId id="319" r:id="rId8"/>
    <p:sldId id="320" r:id="rId9"/>
    <p:sldId id="321" r:id="rId10"/>
    <p:sldId id="322" r:id="rId11"/>
    <p:sldId id="323" r:id="rId12"/>
    <p:sldId id="327" r:id="rId13"/>
    <p:sldId id="324" r:id="rId14"/>
    <p:sldId id="328" r:id="rId15"/>
    <p:sldId id="285" r:id="rId16"/>
    <p:sldId id="296" r:id="rId17"/>
    <p:sldId id="325" r:id="rId18"/>
    <p:sldId id="326" r:id="rId19"/>
    <p:sldId id="286" r:id="rId20"/>
    <p:sldId id="315" r:id="rId21"/>
    <p:sldId id="308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8D8"/>
    <a:srgbClr val="0096E0"/>
    <a:srgbClr val="66A3D8"/>
    <a:srgbClr val="EDEFEE"/>
    <a:srgbClr val="2E4EA3"/>
    <a:srgbClr val="FF8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80905" autoAdjust="0"/>
  </p:normalViewPr>
  <p:slideViewPr>
    <p:cSldViewPr snapToGrid="0" showGuides="1">
      <p:cViewPr varScale="1">
        <p:scale>
          <a:sx n="54" d="100"/>
          <a:sy n="54" d="100"/>
        </p:scale>
        <p:origin x="1146" y="4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57447-BDE6-4C2E-BCE6-6F5D035185CE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79C96-F519-4B7C-A90E-9C0DC9BE0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425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309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566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27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266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458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311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130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dirty="0">
                <a:effectLst/>
              </a:rPr>
              <a:t>API</a:t>
            </a:r>
            <a:r>
              <a:rPr lang="zh-CN" altLang="en-US" dirty="0">
                <a:effectLst/>
              </a:rPr>
              <a:t>设计流程大致如下： </a:t>
            </a:r>
          </a:p>
          <a:p>
            <a:pPr algn="l"/>
            <a:r>
              <a:rPr lang="en-US" altLang="zh-CN" dirty="0">
                <a:effectLst/>
              </a:rPr>
              <a:t>Model</a:t>
            </a:r>
            <a:r>
              <a:rPr lang="zh-CN" altLang="en-US" dirty="0">
                <a:effectLst/>
              </a:rPr>
              <a:t>层：在</a:t>
            </a:r>
            <a:r>
              <a:rPr lang="en-US" altLang="zh-CN" dirty="0">
                <a:effectLst/>
              </a:rPr>
              <a:t>Model</a:t>
            </a:r>
            <a:r>
              <a:rPr lang="zh-CN" altLang="en-US" dirty="0">
                <a:effectLst/>
              </a:rPr>
              <a:t>中定义好对象的属性、主键、外键等信息。例如</a:t>
            </a:r>
            <a:r>
              <a:rPr lang="en-US" altLang="zh-CN" dirty="0">
                <a:effectLst/>
              </a:rPr>
              <a:t>Travel</a:t>
            </a:r>
            <a:r>
              <a:rPr lang="zh-CN" altLang="en-US" dirty="0">
                <a:effectLst/>
              </a:rPr>
              <a:t>类和</a:t>
            </a:r>
            <a:r>
              <a:rPr lang="en-US" altLang="zh-CN" dirty="0" err="1">
                <a:effectLst/>
              </a:rPr>
              <a:t>TodoItem</a:t>
            </a:r>
            <a:r>
              <a:rPr lang="zh-CN" altLang="en-US" dirty="0">
                <a:effectLst/>
              </a:rPr>
              <a:t>类。</a:t>
            </a:r>
          </a:p>
          <a:p>
            <a:pPr algn="l"/>
            <a:r>
              <a:rPr lang="en-US" altLang="zh-CN" dirty="0">
                <a:effectLst/>
              </a:rPr>
              <a:t>Service</a:t>
            </a:r>
            <a:r>
              <a:rPr lang="zh-CN" altLang="en-US" dirty="0">
                <a:effectLst/>
              </a:rPr>
              <a:t>层：在</a:t>
            </a:r>
            <a:r>
              <a:rPr lang="en-US" altLang="zh-CN" dirty="0">
                <a:effectLst/>
              </a:rPr>
              <a:t>Service</a:t>
            </a:r>
            <a:r>
              <a:rPr lang="zh-CN" altLang="en-US" dirty="0">
                <a:effectLst/>
              </a:rPr>
              <a:t>中实现业务逻辑，包括对数据库的操作方法。</a:t>
            </a:r>
            <a:r>
              <a:rPr lang="en-US" altLang="zh-CN" dirty="0">
                <a:effectLst/>
              </a:rPr>
              <a:t>Service</a:t>
            </a:r>
            <a:r>
              <a:rPr lang="zh-CN" altLang="en-US" dirty="0">
                <a:effectLst/>
              </a:rPr>
              <a:t>层通过接口与</a:t>
            </a:r>
            <a:r>
              <a:rPr lang="en-US" altLang="zh-CN" dirty="0">
                <a:effectLst/>
              </a:rPr>
              <a:t>Controller</a:t>
            </a:r>
            <a:r>
              <a:rPr lang="zh-CN" altLang="en-US" dirty="0">
                <a:effectLst/>
              </a:rPr>
              <a:t>层交互，隐藏了具体的实现细节。</a:t>
            </a:r>
          </a:p>
          <a:p>
            <a:pPr algn="l"/>
            <a:r>
              <a:rPr lang="en-US" altLang="zh-CN" dirty="0">
                <a:effectLst/>
              </a:rPr>
              <a:t>Controller</a:t>
            </a:r>
            <a:r>
              <a:rPr lang="zh-CN" altLang="en-US" dirty="0">
                <a:effectLst/>
              </a:rPr>
              <a:t>层：在</a:t>
            </a:r>
            <a:r>
              <a:rPr lang="en-US" altLang="zh-CN" dirty="0">
                <a:effectLst/>
              </a:rPr>
              <a:t>Controller</a:t>
            </a:r>
            <a:r>
              <a:rPr lang="zh-CN" altLang="en-US" dirty="0">
                <a:effectLst/>
              </a:rPr>
              <a:t>中定义</a:t>
            </a:r>
            <a:r>
              <a:rPr lang="en-US" altLang="zh-CN" dirty="0">
                <a:effectLst/>
              </a:rPr>
              <a:t>API</a:t>
            </a:r>
            <a:r>
              <a:rPr lang="zh-CN" altLang="en-US" dirty="0">
                <a:effectLst/>
              </a:rPr>
              <a:t>的路由和具体的操作方法。</a:t>
            </a:r>
            <a:r>
              <a:rPr lang="en-US" altLang="zh-CN" dirty="0">
                <a:effectLst/>
              </a:rPr>
              <a:t>Controller</a:t>
            </a:r>
            <a:r>
              <a:rPr lang="zh-CN" altLang="en-US" dirty="0">
                <a:effectLst/>
              </a:rPr>
              <a:t>层调用</a:t>
            </a:r>
            <a:r>
              <a:rPr lang="en-US" altLang="zh-CN" dirty="0">
                <a:effectLst/>
              </a:rPr>
              <a:t>Service</a:t>
            </a:r>
            <a:r>
              <a:rPr lang="zh-CN" altLang="en-US" dirty="0">
                <a:effectLst/>
              </a:rPr>
              <a:t>层的方法，实现前端请求与后端业务逻辑的对接。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279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304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2948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897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468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5401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984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82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随着生活水平的提高，人们旅行的欲望逐渐增强，同时随着个性化旅游需求的增加，用户希望能根据自己的兴趣、预算和时间，制定独特的旅行计划。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532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277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711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261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760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069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9D0E-7788-48EC-B6ED-A17C6D599FF4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77EA-BF01-4898-8F3B-DA784E5F8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95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9D0E-7788-48EC-B6ED-A17C6D599FF4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77EA-BF01-4898-8F3B-DA784E5F8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20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9D0E-7788-48EC-B6ED-A17C6D599FF4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77EA-BF01-4898-8F3B-DA784E5F8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60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9D0E-7788-48EC-B6ED-A17C6D599FF4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77EA-BF01-4898-8F3B-DA784E5F8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1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9D0E-7788-48EC-B6ED-A17C6D599FF4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77EA-BF01-4898-8F3B-DA784E5F8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97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9D0E-7788-48EC-B6ED-A17C6D599FF4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77EA-BF01-4898-8F3B-DA784E5F8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75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9D0E-7788-48EC-B6ED-A17C6D599FF4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77EA-BF01-4898-8F3B-DA784E5F8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40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9D0E-7788-48EC-B6ED-A17C6D599FF4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77EA-BF01-4898-8F3B-DA784E5F8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33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117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9D0E-7788-48EC-B6ED-A17C6D599FF4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77EA-BF01-4898-8F3B-DA784E5F8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4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9D0E-7788-48EC-B6ED-A17C6D599FF4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77EA-BF01-4898-8F3B-DA784E5F8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25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A9D0E-7788-48EC-B6ED-A17C6D599FF4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077EA-BF01-4898-8F3B-DA784E5F8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26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6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tmp"/><Relationship Id="rId5" Type="http://schemas.openxmlformats.org/officeDocument/2006/relationships/image" Target="../media/image4.jpe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tmp"/><Relationship Id="rId3" Type="http://schemas.openxmlformats.org/officeDocument/2006/relationships/image" Target="../media/image6.jpeg"/><Relationship Id="rId7" Type="http://schemas.openxmlformats.org/officeDocument/2006/relationships/image" Target="../media/image18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tmp"/><Relationship Id="rId5" Type="http://schemas.openxmlformats.org/officeDocument/2006/relationships/image" Target="../media/image4.jpe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21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tmp"/><Relationship Id="rId5" Type="http://schemas.openxmlformats.org/officeDocument/2006/relationships/image" Target="../media/image4.jpeg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tmp"/><Relationship Id="rId5" Type="http://schemas.openxmlformats.org/officeDocument/2006/relationships/image" Target="../media/image4.jpeg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tmp"/><Relationship Id="rId3" Type="http://schemas.openxmlformats.org/officeDocument/2006/relationships/image" Target="../media/image6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tmp"/><Relationship Id="rId5" Type="http://schemas.openxmlformats.org/officeDocument/2006/relationships/image" Target="../media/image4.jpeg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4.jpeg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4.jpeg"/><Relationship Id="rId4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eather.com.cn/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tmp"/><Relationship Id="rId5" Type="http://schemas.openxmlformats.org/officeDocument/2006/relationships/image" Target="../media/image4.jpe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tmp"/><Relationship Id="rId3" Type="http://schemas.openxmlformats.org/officeDocument/2006/relationships/image" Target="../media/image6.jpeg"/><Relationship Id="rId7" Type="http://schemas.openxmlformats.org/officeDocument/2006/relationships/image" Target="../media/image12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tmp"/><Relationship Id="rId5" Type="http://schemas.openxmlformats.org/officeDocument/2006/relationships/image" Target="../media/image4.jpe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5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tmp"/><Relationship Id="rId5" Type="http://schemas.openxmlformats.org/officeDocument/2006/relationships/image" Target="../media/image4.jpe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983087" y="5059834"/>
            <a:ext cx="13421688" cy="1798166"/>
            <a:chOff x="-972488" y="5570290"/>
            <a:chExt cx="13421688" cy="1107347"/>
          </a:xfrm>
        </p:grpSpPr>
        <p:sp>
          <p:nvSpPr>
            <p:cNvPr id="5" name="任意多边形 4"/>
            <p:cNvSpPr/>
            <p:nvPr/>
          </p:nvSpPr>
          <p:spPr>
            <a:xfrm>
              <a:off x="0" y="5570290"/>
              <a:ext cx="12197593" cy="285226"/>
            </a:xfrm>
            <a:custGeom>
              <a:avLst/>
              <a:gdLst>
                <a:gd name="connsiteX0" fmla="*/ 0 w 12197593"/>
                <a:gd name="connsiteY0" fmla="*/ 33556 h 285226"/>
                <a:gd name="connsiteX1" fmla="*/ 6040073 w 12197593"/>
                <a:gd name="connsiteY1" fmla="*/ 0 h 285226"/>
                <a:gd name="connsiteX2" fmla="*/ 11081857 w 12197593"/>
                <a:gd name="connsiteY2" fmla="*/ 159391 h 285226"/>
                <a:gd name="connsiteX3" fmla="*/ 12197593 w 12197593"/>
                <a:gd name="connsiteY3" fmla="*/ 285226 h 285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7593" h="285226">
                  <a:moveTo>
                    <a:pt x="0" y="33556"/>
                  </a:moveTo>
                  <a:lnTo>
                    <a:pt x="6040073" y="0"/>
                  </a:lnTo>
                  <a:cubicBezTo>
                    <a:pt x="7887049" y="20972"/>
                    <a:pt x="10055604" y="111853"/>
                    <a:pt x="11081857" y="159391"/>
                  </a:cubicBezTo>
                  <a:cubicBezTo>
                    <a:pt x="12108110" y="206929"/>
                    <a:pt x="12152851" y="246077"/>
                    <a:pt x="12197593" y="285226"/>
                  </a:cubicBezTo>
                </a:path>
              </a:pathLst>
            </a:custGeom>
            <a:noFill/>
            <a:ln w="1905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-972488" y="5591478"/>
              <a:ext cx="13421688" cy="1086159"/>
            </a:xfrm>
            <a:custGeom>
              <a:avLst/>
              <a:gdLst>
                <a:gd name="connsiteX0" fmla="*/ 947321 w 13421688"/>
                <a:gd name="connsiteY0" fmla="*/ 456984 h 1086159"/>
                <a:gd name="connsiteX1" fmla="*/ 4512642 w 13421688"/>
                <a:gd name="connsiteY1" fmla="*/ 465373 h 1086159"/>
                <a:gd name="connsiteX2" fmla="*/ 13279138 w 13421688"/>
                <a:gd name="connsiteY2" fmla="*/ 524096 h 1086159"/>
                <a:gd name="connsiteX3" fmla="*/ 620150 w 13421688"/>
                <a:gd name="connsiteY3" fmla="*/ 817711 h 1086159"/>
                <a:gd name="connsiteX4" fmla="*/ 3136848 w 13421688"/>
                <a:gd name="connsiteY4" fmla="*/ 79480 h 1086159"/>
                <a:gd name="connsiteX5" fmla="*/ 13413361 w 13421688"/>
                <a:gd name="connsiteY5" fmla="*/ 45924 h 1086159"/>
                <a:gd name="connsiteX6" fmla="*/ 5024371 w 13421688"/>
                <a:gd name="connsiteY6" fmla="*/ 305983 h 1086159"/>
                <a:gd name="connsiteX7" fmla="*/ 645317 w 13421688"/>
                <a:gd name="connsiteY7" fmla="*/ 247260 h 1086159"/>
                <a:gd name="connsiteX8" fmla="*/ 3606631 w 13421688"/>
                <a:gd name="connsiteY8" fmla="*/ 775766 h 1086159"/>
                <a:gd name="connsiteX9" fmla="*/ 13287527 w 13421688"/>
                <a:gd name="connsiteY9" fmla="*/ 691876 h 1086159"/>
                <a:gd name="connsiteX10" fmla="*/ 1207380 w 13421688"/>
                <a:gd name="connsiteY10" fmla="*/ 1086159 h 1086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421688" h="1086159">
                  <a:moveTo>
                    <a:pt x="947321" y="456984"/>
                  </a:moveTo>
                  <a:lnTo>
                    <a:pt x="4512642" y="465373"/>
                  </a:lnTo>
                  <a:lnTo>
                    <a:pt x="13279138" y="524096"/>
                  </a:lnTo>
                  <a:cubicBezTo>
                    <a:pt x="12630389" y="582819"/>
                    <a:pt x="2310532" y="891814"/>
                    <a:pt x="620150" y="817711"/>
                  </a:cubicBezTo>
                  <a:cubicBezTo>
                    <a:pt x="-1070232" y="743608"/>
                    <a:pt x="1004646" y="208111"/>
                    <a:pt x="3136848" y="79480"/>
                  </a:cubicBezTo>
                  <a:cubicBezTo>
                    <a:pt x="5269050" y="-49151"/>
                    <a:pt x="13098774" y="8174"/>
                    <a:pt x="13413361" y="45924"/>
                  </a:cubicBezTo>
                  <a:cubicBezTo>
                    <a:pt x="13727948" y="83674"/>
                    <a:pt x="5024371" y="305983"/>
                    <a:pt x="5024371" y="305983"/>
                  </a:cubicBezTo>
                  <a:cubicBezTo>
                    <a:pt x="2896364" y="339539"/>
                    <a:pt x="881607" y="168963"/>
                    <a:pt x="645317" y="247260"/>
                  </a:cubicBezTo>
                  <a:cubicBezTo>
                    <a:pt x="409027" y="325557"/>
                    <a:pt x="1499596" y="701663"/>
                    <a:pt x="3606631" y="775766"/>
                  </a:cubicBezTo>
                  <a:cubicBezTo>
                    <a:pt x="5713666" y="849869"/>
                    <a:pt x="13687402" y="640144"/>
                    <a:pt x="13287527" y="691876"/>
                  </a:cubicBezTo>
                  <a:cubicBezTo>
                    <a:pt x="12887652" y="743608"/>
                    <a:pt x="7047516" y="914883"/>
                    <a:pt x="1207380" y="1086159"/>
                  </a:cubicBezTo>
                </a:path>
              </a:pathLst>
            </a:custGeom>
            <a:noFill/>
            <a:ln w="1905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4" name="文本框 203"/>
          <p:cNvSpPr txBox="1"/>
          <p:nvPr/>
        </p:nvSpPr>
        <p:spPr>
          <a:xfrm>
            <a:off x="6212967" y="642744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blipFill dpi="0" rotWithShape="1">
                  <a:blip r:embed="rId3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行迹精灵</a:t>
            </a:r>
            <a:endParaRPr lang="en-US" altLang="zh-CN" sz="6000" b="1" dirty="0">
              <a:blipFill dpi="0" rotWithShape="1">
                <a:blip r:embed="rId3"/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6000" b="1" dirty="0">
                <a:blipFill dpi="0" rotWithShape="1">
                  <a:blip r:embed="rId3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旅行软件</a:t>
            </a:r>
          </a:p>
        </p:txBody>
      </p:sp>
      <p:sp>
        <p:nvSpPr>
          <p:cNvPr id="205" name="矩形 204"/>
          <p:cNvSpPr/>
          <p:nvPr/>
        </p:nvSpPr>
        <p:spPr>
          <a:xfrm flipV="1">
            <a:off x="6212967" y="2421653"/>
            <a:ext cx="5833196" cy="45719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文本框 205"/>
          <p:cNvSpPr txBox="1"/>
          <p:nvPr/>
        </p:nvSpPr>
        <p:spPr>
          <a:xfrm>
            <a:off x="6212967" y="2685468"/>
            <a:ext cx="6689740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96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汇报小组：第一小组</a:t>
            </a:r>
            <a:endParaRPr lang="en-US" altLang="zh-CN" sz="2400" b="1" dirty="0">
              <a:solidFill>
                <a:srgbClr val="0096E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96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小组成员：王垚 杜煌 朱奕尧 张乐遥</a:t>
            </a:r>
          </a:p>
        </p:txBody>
      </p:sp>
      <p:grpSp>
        <p:nvGrpSpPr>
          <p:cNvPr id="164" name="PA_组合 98">
            <a:extLst>
              <a:ext uri="{FF2B5EF4-FFF2-40B4-BE49-F238E27FC236}">
                <a16:creationId xmlns:a16="http://schemas.microsoft.com/office/drawing/2014/main" id="{E16C49C3-5E48-407D-8EAA-6DB1803E9757}"/>
              </a:ext>
            </a:extLst>
          </p:cNvPr>
          <p:cNvGrpSpPr/>
          <p:nvPr/>
        </p:nvGrpSpPr>
        <p:grpSpPr>
          <a:xfrm>
            <a:off x="-8424718" y="4329843"/>
            <a:ext cx="14520718" cy="15082684"/>
            <a:chOff x="0" y="0"/>
            <a:chExt cx="1232383" cy="1280080"/>
          </a:xfrm>
        </p:grpSpPr>
        <p:sp>
          <p:nvSpPr>
            <p:cNvPr id="200" name="chenying0907 92">
              <a:extLst>
                <a:ext uri="{FF2B5EF4-FFF2-40B4-BE49-F238E27FC236}">
                  <a16:creationId xmlns:a16="http://schemas.microsoft.com/office/drawing/2014/main" id="{32D04EB1-4851-4B4C-B0DB-48076ABAEB40}"/>
                </a:ext>
              </a:extLst>
            </p:cNvPr>
            <p:cNvSpPr/>
            <p:nvPr/>
          </p:nvSpPr>
          <p:spPr>
            <a:xfrm>
              <a:off x="63500" y="431806"/>
              <a:ext cx="1168883" cy="848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9" h="20335" extrusionOk="0">
                  <a:moveTo>
                    <a:pt x="13379" y="9888"/>
                  </a:moveTo>
                  <a:cubicBezTo>
                    <a:pt x="16156" y="7987"/>
                    <a:pt x="19260" y="4290"/>
                    <a:pt x="20047" y="0"/>
                  </a:cubicBezTo>
                  <a:cubicBezTo>
                    <a:pt x="21600" y="7245"/>
                    <a:pt x="19676" y="14890"/>
                    <a:pt x="14434" y="18706"/>
                  </a:cubicBezTo>
                  <a:cubicBezTo>
                    <a:pt x="10460" y="21600"/>
                    <a:pt x="5646" y="20542"/>
                    <a:pt x="2448" y="16290"/>
                  </a:cubicBezTo>
                  <a:cubicBezTo>
                    <a:pt x="1349" y="14829"/>
                    <a:pt x="841" y="13153"/>
                    <a:pt x="0" y="11506"/>
                  </a:cubicBezTo>
                  <a:cubicBezTo>
                    <a:pt x="415" y="12319"/>
                    <a:pt x="2222" y="12745"/>
                    <a:pt x="2888" y="12873"/>
                  </a:cubicBezTo>
                  <a:cubicBezTo>
                    <a:pt x="4049" y="13097"/>
                    <a:pt x="5240" y="12941"/>
                    <a:pt x="6395" y="12727"/>
                  </a:cubicBezTo>
                  <a:cubicBezTo>
                    <a:pt x="8821" y="12276"/>
                    <a:pt x="11185" y="11390"/>
                    <a:pt x="13379" y="988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01" name="chenying0907 93">
              <a:extLst>
                <a:ext uri="{FF2B5EF4-FFF2-40B4-BE49-F238E27FC236}">
                  <a16:creationId xmlns:a16="http://schemas.microsoft.com/office/drawing/2014/main" id="{A5D991EA-2CD1-4EF4-A72B-F0B29E961528}"/>
                </a:ext>
              </a:extLst>
            </p:cNvPr>
            <p:cNvSpPr/>
            <p:nvPr/>
          </p:nvSpPr>
          <p:spPr>
            <a:xfrm>
              <a:off x="0" y="6"/>
              <a:ext cx="1229464" cy="1277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14" h="17624" extrusionOk="0">
                  <a:moveTo>
                    <a:pt x="18089" y="13212"/>
                  </a:moveTo>
                  <a:cubicBezTo>
                    <a:pt x="20793" y="8665"/>
                    <a:pt x="19051" y="1688"/>
                    <a:pt x="12580" y="249"/>
                  </a:cubicBezTo>
                  <a:cubicBezTo>
                    <a:pt x="5779" y="-1264"/>
                    <a:pt x="-807" y="4397"/>
                    <a:pt x="81" y="10133"/>
                  </a:cubicBezTo>
                  <a:cubicBezTo>
                    <a:pt x="1215" y="17455"/>
                    <a:pt x="11799" y="20336"/>
                    <a:pt x="17105" y="14539"/>
                  </a:cubicBezTo>
                  <a:cubicBezTo>
                    <a:pt x="17481" y="14129"/>
                    <a:pt x="17809" y="13683"/>
                    <a:pt x="18089" y="13212"/>
                  </a:cubicBezTo>
                  <a:close/>
                </a:path>
              </a:pathLst>
            </a:custGeom>
            <a:noFill/>
            <a:ln w="762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02" name="chenying0907 94">
              <a:extLst>
                <a:ext uri="{FF2B5EF4-FFF2-40B4-BE49-F238E27FC236}">
                  <a16:creationId xmlns:a16="http://schemas.microsoft.com/office/drawing/2014/main" id="{22D4ED67-0004-4762-9D56-9EA867CC0198}"/>
                </a:ext>
              </a:extLst>
            </p:cNvPr>
            <p:cNvSpPr/>
            <p:nvPr/>
          </p:nvSpPr>
          <p:spPr>
            <a:xfrm flipH="1" flipV="1">
              <a:off x="598375" y="0"/>
              <a:ext cx="12664" cy="1275141"/>
            </a:xfrm>
            <a:prstGeom prst="line">
              <a:avLst/>
            </a:pr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3" name="chenying0907 95">
              <a:extLst>
                <a:ext uri="{FF2B5EF4-FFF2-40B4-BE49-F238E27FC236}">
                  <a16:creationId xmlns:a16="http://schemas.microsoft.com/office/drawing/2014/main" id="{4427F2C1-5742-4B92-85A7-42F289AA2ABC}"/>
                </a:ext>
              </a:extLst>
            </p:cNvPr>
            <p:cNvSpPr/>
            <p:nvPr/>
          </p:nvSpPr>
          <p:spPr>
            <a:xfrm>
              <a:off x="228599" y="6"/>
              <a:ext cx="761433" cy="1264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7" h="18273" extrusionOk="0">
                  <a:moveTo>
                    <a:pt x="12391" y="18096"/>
                  </a:moveTo>
                  <a:cubicBezTo>
                    <a:pt x="20299" y="16704"/>
                    <a:pt x="20971" y="9754"/>
                    <a:pt x="20010" y="6028"/>
                  </a:cubicBezTo>
                  <a:cubicBezTo>
                    <a:pt x="19534" y="4185"/>
                    <a:pt x="18487" y="1426"/>
                    <a:pt x="14982" y="544"/>
                  </a:cubicBezTo>
                  <a:cubicBezTo>
                    <a:pt x="3960" y="-2230"/>
                    <a:pt x="-629" y="6301"/>
                    <a:pt x="69" y="10363"/>
                  </a:cubicBezTo>
                  <a:cubicBezTo>
                    <a:pt x="598" y="13437"/>
                    <a:pt x="5155" y="19370"/>
                    <a:pt x="12391" y="18096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07" name="chenying0907 96">
              <a:extLst>
                <a:ext uri="{FF2B5EF4-FFF2-40B4-BE49-F238E27FC236}">
                  <a16:creationId xmlns:a16="http://schemas.microsoft.com/office/drawing/2014/main" id="{46956FAC-7452-469F-839A-D68C8EA0CB96}"/>
                </a:ext>
              </a:extLst>
            </p:cNvPr>
            <p:cNvSpPr/>
            <p:nvPr/>
          </p:nvSpPr>
          <p:spPr>
            <a:xfrm>
              <a:off x="50800" y="381006"/>
              <a:ext cx="1143000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084" extrusionOk="0">
                  <a:moveTo>
                    <a:pt x="0" y="10975"/>
                  </a:moveTo>
                  <a:cubicBezTo>
                    <a:pt x="5633" y="-4190"/>
                    <a:pt x="11507" y="-2443"/>
                    <a:pt x="17154" y="8930"/>
                  </a:cubicBezTo>
                  <a:cubicBezTo>
                    <a:pt x="18363" y="11362"/>
                    <a:pt x="19610" y="11211"/>
                    <a:pt x="20810" y="14623"/>
                  </a:cubicBezTo>
                  <a:cubicBezTo>
                    <a:pt x="21087" y="15412"/>
                    <a:pt x="21308" y="17410"/>
                    <a:pt x="21600" y="1703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08" name="chenying0907 97">
              <a:extLst>
                <a:ext uri="{FF2B5EF4-FFF2-40B4-BE49-F238E27FC236}">
                  <a16:creationId xmlns:a16="http://schemas.microsoft.com/office/drawing/2014/main" id="{B679AD8B-E11F-430B-9A2A-CAB5D2A07C3C}"/>
                </a:ext>
              </a:extLst>
            </p:cNvPr>
            <p:cNvSpPr/>
            <p:nvPr/>
          </p:nvSpPr>
          <p:spPr>
            <a:xfrm>
              <a:off x="38100" y="825506"/>
              <a:ext cx="1163030" cy="32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683" extrusionOk="0">
                  <a:moveTo>
                    <a:pt x="0" y="13166"/>
                  </a:moveTo>
                  <a:cubicBezTo>
                    <a:pt x="1349" y="4232"/>
                    <a:pt x="2977" y="14571"/>
                    <a:pt x="4335" y="16158"/>
                  </a:cubicBezTo>
                  <a:cubicBezTo>
                    <a:pt x="8003" y="20406"/>
                    <a:pt x="11670" y="21600"/>
                    <a:pt x="15337" y="15282"/>
                  </a:cubicBezTo>
                  <a:cubicBezTo>
                    <a:pt x="17520" y="11503"/>
                    <a:pt x="19444" y="14571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68" name="PA_组合 139">
            <a:extLst>
              <a:ext uri="{FF2B5EF4-FFF2-40B4-BE49-F238E27FC236}">
                <a16:creationId xmlns:a16="http://schemas.microsoft.com/office/drawing/2014/main" id="{FD2549CA-7267-4A05-A5B3-3EE9B772C86C}"/>
              </a:ext>
            </a:extLst>
          </p:cNvPr>
          <p:cNvGrpSpPr/>
          <p:nvPr/>
        </p:nvGrpSpPr>
        <p:grpSpPr>
          <a:xfrm rot="8548729">
            <a:off x="1410968" y="4172225"/>
            <a:ext cx="2611432" cy="242837"/>
            <a:chOff x="12700" y="-1"/>
            <a:chExt cx="1395068" cy="386881"/>
          </a:xfrm>
        </p:grpSpPr>
        <p:sp>
          <p:nvSpPr>
            <p:cNvPr id="198" name="chenying0907 135">
              <a:extLst>
                <a:ext uri="{FF2B5EF4-FFF2-40B4-BE49-F238E27FC236}">
                  <a16:creationId xmlns:a16="http://schemas.microsoft.com/office/drawing/2014/main" id="{6BEF892D-6FC7-420E-9ACA-7E50D220EDF6}"/>
                </a:ext>
              </a:extLst>
            </p:cNvPr>
            <p:cNvSpPr/>
            <p:nvPr/>
          </p:nvSpPr>
          <p:spPr>
            <a:xfrm>
              <a:off x="1371600" y="-1"/>
              <a:ext cx="36168" cy="33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919" h="14783" extrusionOk="0">
                  <a:moveTo>
                    <a:pt x="14668" y="9624"/>
                  </a:moveTo>
                  <a:cubicBezTo>
                    <a:pt x="13296" y="16702"/>
                    <a:pt x="3141" y="16108"/>
                    <a:pt x="711" y="10207"/>
                  </a:cubicBezTo>
                  <a:cubicBezTo>
                    <a:pt x="-4134" y="-1569"/>
                    <a:pt x="17466" y="-4898"/>
                    <a:pt x="14668" y="9624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99" name="chenying0907 136">
              <a:extLst>
                <a:ext uri="{FF2B5EF4-FFF2-40B4-BE49-F238E27FC236}">
                  <a16:creationId xmlns:a16="http://schemas.microsoft.com/office/drawing/2014/main" id="{C6DB921D-85D6-4733-9134-9AB56ED1EDCB}"/>
                </a:ext>
              </a:extLst>
            </p:cNvPr>
            <p:cNvSpPr/>
            <p:nvPr/>
          </p:nvSpPr>
          <p:spPr>
            <a:xfrm>
              <a:off x="12700" y="12698"/>
              <a:ext cx="1352489" cy="374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12" extrusionOk="0">
                  <a:moveTo>
                    <a:pt x="0" y="11488"/>
                  </a:moveTo>
                  <a:cubicBezTo>
                    <a:pt x="487" y="15274"/>
                    <a:pt x="2411" y="21290"/>
                    <a:pt x="3846" y="19628"/>
                  </a:cubicBezTo>
                  <a:cubicBezTo>
                    <a:pt x="4495" y="18877"/>
                    <a:pt x="4749" y="16868"/>
                    <a:pt x="5017" y="14957"/>
                  </a:cubicBezTo>
                  <a:cubicBezTo>
                    <a:pt x="5420" y="12072"/>
                    <a:pt x="5921" y="7692"/>
                    <a:pt x="6882" y="6380"/>
                  </a:cubicBezTo>
                  <a:cubicBezTo>
                    <a:pt x="7909" y="4976"/>
                    <a:pt x="8909" y="7635"/>
                    <a:pt x="9446" y="10215"/>
                  </a:cubicBezTo>
                  <a:cubicBezTo>
                    <a:pt x="10035" y="13042"/>
                    <a:pt x="10932" y="15637"/>
                    <a:pt x="12033" y="14691"/>
                  </a:cubicBezTo>
                  <a:cubicBezTo>
                    <a:pt x="13984" y="13011"/>
                    <a:pt x="12576" y="4396"/>
                    <a:pt x="14172" y="1656"/>
                  </a:cubicBezTo>
                  <a:cubicBezTo>
                    <a:pt x="14906" y="396"/>
                    <a:pt x="15577" y="1880"/>
                    <a:pt x="16102" y="3544"/>
                  </a:cubicBezTo>
                  <a:cubicBezTo>
                    <a:pt x="16745" y="5586"/>
                    <a:pt x="17079" y="7207"/>
                    <a:pt x="18030" y="7490"/>
                  </a:cubicBezTo>
                  <a:cubicBezTo>
                    <a:pt x="18588" y="7656"/>
                    <a:pt x="19101" y="6897"/>
                    <a:pt x="19447" y="5427"/>
                  </a:cubicBezTo>
                  <a:cubicBezTo>
                    <a:pt x="19755" y="4117"/>
                    <a:pt x="19782" y="1393"/>
                    <a:pt x="20208" y="457"/>
                  </a:cubicBezTo>
                  <a:cubicBezTo>
                    <a:pt x="20555" y="-310"/>
                    <a:pt x="21224" y="60"/>
                    <a:pt x="21600" y="337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69" name="PA_组合 131">
            <a:extLst>
              <a:ext uri="{FF2B5EF4-FFF2-40B4-BE49-F238E27FC236}">
                <a16:creationId xmlns:a16="http://schemas.microsoft.com/office/drawing/2014/main" id="{311E52E7-4A38-4D7D-99A2-C9D301BD7BC0}"/>
              </a:ext>
            </a:extLst>
          </p:cNvPr>
          <p:cNvGrpSpPr/>
          <p:nvPr/>
        </p:nvGrpSpPr>
        <p:grpSpPr>
          <a:xfrm rot="10800000" flipV="1">
            <a:off x="3642203" y="1845400"/>
            <a:ext cx="1853203" cy="1592625"/>
            <a:chOff x="0" y="0"/>
            <a:chExt cx="1270000" cy="1091427"/>
          </a:xfrm>
        </p:grpSpPr>
        <p:sp>
          <p:nvSpPr>
            <p:cNvPr id="179" name="chenying0907 125">
              <a:extLst>
                <a:ext uri="{FF2B5EF4-FFF2-40B4-BE49-F238E27FC236}">
                  <a16:creationId xmlns:a16="http://schemas.microsoft.com/office/drawing/2014/main" id="{4505F059-DDD1-4FE3-9667-3C19378060A7}"/>
                </a:ext>
              </a:extLst>
            </p:cNvPr>
            <p:cNvSpPr/>
            <p:nvPr/>
          </p:nvSpPr>
          <p:spPr>
            <a:xfrm>
              <a:off x="355600" y="266700"/>
              <a:ext cx="648718" cy="808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71" y="15519"/>
                  </a:moveTo>
                  <a:cubicBezTo>
                    <a:pt x="18543" y="17158"/>
                    <a:pt x="18935" y="19724"/>
                    <a:pt x="19275" y="21600"/>
                  </a:cubicBezTo>
                  <a:cubicBezTo>
                    <a:pt x="19609" y="18899"/>
                    <a:pt x="20824" y="15817"/>
                    <a:pt x="21600" y="13143"/>
                  </a:cubicBezTo>
                  <a:lnTo>
                    <a:pt x="0" y="0"/>
                  </a:lnTo>
                  <a:cubicBezTo>
                    <a:pt x="0" y="0"/>
                    <a:pt x="17371" y="15519"/>
                    <a:pt x="17371" y="15519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grpSp>
          <p:nvGrpSpPr>
            <p:cNvPr id="180" name="Group 130">
              <a:extLst>
                <a:ext uri="{FF2B5EF4-FFF2-40B4-BE49-F238E27FC236}">
                  <a16:creationId xmlns:a16="http://schemas.microsoft.com/office/drawing/2014/main" id="{44717A7D-4F87-40AD-A257-DC7D6D05AC07}"/>
                </a:ext>
              </a:extLst>
            </p:cNvPr>
            <p:cNvGrpSpPr/>
            <p:nvPr/>
          </p:nvGrpSpPr>
          <p:grpSpPr>
            <a:xfrm>
              <a:off x="0" y="0"/>
              <a:ext cx="1270000" cy="1091427"/>
              <a:chOff x="0" y="0"/>
              <a:chExt cx="1270000" cy="1091426"/>
            </a:xfrm>
          </p:grpSpPr>
          <p:sp>
            <p:nvSpPr>
              <p:cNvPr id="181" name="chenying0907 126">
                <a:extLst>
                  <a:ext uri="{FF2B5EF4-FFF2-40B4-BE49-F238E27FC236}">
                    <a16:creationId xmlns:a16="http://schemas.microsoft.com/office/drawing/2014/main" id="{0C273614-3091-4B44-9651-BB9154859AE7}"/>
                  </a:ext>
                </a:extLst>
              </p:cNvPr>
              <p:cNvSpPr/>
              <p:nvPr/>
            </p:nvSpPr>
            <p:spPr>
              <a:xfrm>
                <a:off x="0" y="0"/>
                <a:ext cx="888592" cy="10914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8516" y="5552"/>
                      <a:pt x="15211" y="10785"/>
                      <a:pt x="21600" y="16688"/>
                    </a:cubicBezTo>
                    <a:cubicBezTo>
                      <a:pt x="18956" y="18979"/>
                      <a:pt x="14998" y="19147"/>
                      <a:pt x="12325" y="21600"/>
                    </a:cubicBezTo>
                    <a:cubicBezTo>
                      <a:pt x="8974" y="17526"/>
                      <a:pt x="8870" y="15376"/>
                      <a:pt x="6637" y="10800"/>
                    </a:cubicBezTo>
                    <a:cubicBezTo>
                      <a:pt x="5366" y="8193"/>
                      <a:pt x="2056" y="2254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82" name="chenying0907 127">
                <a:extLst>
                  <a:ext uri="{FF2B5EF4-FFF2-40B4-BE49-F238E27FC236}">
                    <a16:creationId xmlns:a16="http://schemas.microsoft.com/office/drawing/2014/main" id="{4A18E50A-0072-45F2-88CC-AE8BF5625A73}"/>
                  </a:ext>
                </a:extLst>
              </p:cNvPr>
              <p:cNvSpPr/>
              <p:nvPr/>
            </p:nvSpPr>
            <p:spPr>
              <a:xfrm>
                <a:off x="0" y="0"/>
                <a:ext cx="1270000" cy="7559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380" y="12054"/>
                    </a:moveTo>
                    <a:cubicBezTo>
                      <a:pt x="11598" y="15147"/>
                      <a:pt x="14200" y="19689"/>
                      <a:pt x="16833" y="21600"/>
                    </a:cubicBezTo>
                    <a:cubicBezTo>
                      <a:pt x="18014" y="19571"/>
                      <a:pt x="20025" y="17911"/>
                      <a:pt x="21600" y="16704"/>
                    </a:cubicBezTo>
                    <a:cubicBezTo>
                      <a:pt x="14953" y="11525"/>
                      <a:pt x="7053" y="3483"/>
                      <a:pt x="0" y="0"/>
                    </a:cubicBezTo>
                    <a:cubicBezTo>
                      <a:pt x="0" y="0"/>
                      <a:pt x="6515" y="8057"/>
                      <a:pt x="9380" y="1205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83" name="chenying0907 128">
                <a:extLst>
                  <a:ext uri="{FF2B5EF4-FFF2-40B4-BE49-F238E27FC236}">
                    <a16:creationId xmlns:a16="http://schemas.microsoft.com/office/drawing/2014/main" id="{120AE809-FA16-41B1-B438-1E3A969A4B04}"/>
                  </a:ext>
                </a:extLst>
              </p:cNvPr>
              <p:cNvSpPr/>
              <p:nvPr/>
            </p:nvSpPr>
            <p:spPr>
              <a:xfrm>
                <a:off x="876300" y="762000"/>
                <a:ext cx="127000" cy="316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6068"/>
                    </a:moveTo>
                    <a:cubicBezTo>
                      <a:pt x="5986" y="10255"/>
                      <a:pt x="7989" y="16810"/>
                      <a:pt x="9724" y="21600"/>
                    </a:cubicBezTo>
                    <a:cubicBezTo>
                      <a:pt x="11432" y="14701"/>
                      <a:pt x="17634" y="6830"/>
                      <a:pt x="21600" y="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84" name="chenying0907 129">
                <a:extLst>
                  <a:ext uri="{FF2B5EF4-FFF2-40B4-BE49-F238E27FC236}">
                    <a16:creationId xmlns:a16="http://schemas.microsoft.com/office/drawing/2014/main" id="{B7321081-B655-4E7E-8A4F-6DECF9EECFEC}"/>
                  </a:ext>
                </a:extLst>
              </p:cNvPr>
              <p:cNvSpPr/>
              <p:nvPr/>
            </p:nvSpPr>
            <p:spPr>
              <a:xfrm>
                <a:off x="749300" y="952500"/>
                <a:ext cx="177800" cy="1143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5994" y="9254"/>
                      <a:pt x="14545" y="14595"/>
                      <a:pt x="21600" y="2160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  <p:grpSp>
        <p:nvGrpSpPr>
          <p:cNvPr id="170" name="PA_组合 22">
            <a:extLst>
              <a:ext uri="{FF2B5EF4-FFF2-40B4-BE49-F238E27FC236}">
                <a16:creationId xmlns:a16="http://schemas.microsoft.com/office/drawing/2014/main" id="{B0696A03-1897-4997-8A99-557028F7657E}"/>
              </a:ext>
            </a:extLst>
          </p:cNvPr>
          <p:cNvGrpSpPr/>
          <p:nvPr/>
        </p:nvGrpSpPr>
        <p:grpSpPr>
          <a:xfrm rot="1234529">
            <a:off x="261530" y="2167693"/>
            <a:ext cx="2146377" cy="980261"/>
            <a:chOff x="0" y="-1"/>
            <a:chExt cx="1887191" cy="861891"/>
          </a:xfrm>
        </p:grpSpPr>
        <p:sp>
          <p:nvSpPr>
            <p:cNvPr id="177" name="chenying0907 20">
              <a:extLst>
                <a:ext uri="{FF2B5EF4-FFF2-40B4-BE49-F238E27FC236}">
                  <a16:creationId xmlns:a16="http://schemas.microsoft.com/office/drawing/2014/main" id="{AB662F83-1DCC-42EE-9423-5BA5DAB6A306}"/>
                </a:ext>
              </a:extLst>
            </p:cNvPr>
            <p:cNvSpPr/>
            <p:nvPr/>
          </p:nvSpPr>
          <p:spPr>
            <a:xfrm>
              <a:off x="279400" y="406400"/>
              <a:ext cx="1606206" cy="455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0451" extrusionOk="0">
                  <a:moveTo>
                    <a:pt x="0" y="19208"/>
                  </a:moveTo>
                  <a:cubicBezTo>
                    <a:pt x="4851" y="18183"/>
                    <a:pt x="8348" y="15830"/>
                    <a:pt x="11759" y="14762"/>
                  </a:cubicBezTo>
                  <a:cubicBezTo>
                    <a:pt x="14906" y="13777"/>
                    <a:pt x="17829" y="8081"/>
                    <a:pt x="19986" y="0"/>
                  </a:cubicBezTo>
                  <a:cubicBezTo>
                    <a:pt x="21056" y="3168"/>
                    <a:pt x="21600" y="19813"/>
                    <a:pt x="21573" y="19813"/>
                  </a:cubicBezTo>
                  <a:cubicBezTo>
                    <a:pt x="17828" y="19813"/>
                    <a:pt x="14082" y="19819"/>
                    <a:pt x="10337" y="19818"/>
                  </a:cubicBezTo>
                  <a:cubicBezTo>
                    <a:pt x="8484" y="19817"/>
                    <a:pt x="6631" y="19817"/>
                    <a:pt x="4779" y="19809"/>
                  </a:cubicBezTo>
                  <a:cubicBezTo>
                    <a:pt x="3446" y="19802"/>
                    <a:pt x="1189" y="21600"/>
                    <a:pt x="0" y="1920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78" name="chenying0907 21">
              <a:extLst>
                <a:ext uri="{FF2B5EF4-FFF2-40B4-BE49-F238E27FC236}">
                  <a16:creationId xmlns:a16="http://schemas.microsoft.com/office/drawing/2014/main" id="{14BED350-E5B4-419F-9DEE-4848D173CFEE}"/>
                </a:ext>
              </a:extLst>
            </p:cNvPr>
            <p:cNvSpPr/>
            <p:nvPr/>
          </p:nvSpPr>
          <p:spPr>
            <a:xfrm>
              <a:off x="0" y="-1"/>
              <a:ext cx="1887191" cy="848841"/>
            </a:xfrm>
            <a:custGeom>
              <a:avLst/>
              <a:gdLst>
                <a:gd name="connsiteX0" fmla="*/ 7770 w 21600"/>
                <a:gd name="connsiteY0" fmla="*/ 21519 h 23557"/>
                <a:gd name="connsiteX1" fmla="*/ 0 w 21600"/>
                <a:gd name="connsiteY1" fmla="*/ 21519 h 23557"/>
                <a:gd name="connsiteX2" fmla="*/ 745 w 21600"/>
                <a:gd name="connsiteY2" fmla="*/ 12132 h 23557"/>
                <a:gd name="connsiteX3" fmla="*/ 4557 w 21600"/>
                <a:gd name="connsiteY3" fmla="*/ 10885 h 23557"/>
                <a:gd name="connsiteX4" fmla="*/ 8782 w 21600"/>
                <a:gd name="connsiteY4" fmla="*/ 1 h 23557"/>
                <a:gd name="connsiteX5" fmla="*/ 13726 w 21600"/>
                <a:gd name="connsiteY5" fmla="*/ 11178 h 23557"/>
                <a:gd name="connsiteX6" fmla="*/ 19043 w 21600"/>
                <a:gd name="connsiteY6" fmla="*/ 7147 h 23557"/>
                <a:gd name="connsiteX7" fmla="*/ 21600 w 21600"/>
                <a:gd name="connsiteY7" fmla="*/ 21519 h 23557"/>
                <a:gd name="connsiteX8" fmla="*/ 8690 w 21600"/>
                <a:gd name="connsiteY8" fmla="*/ 23557 h 23557"/>
                <a:gd name="connsiteX0" fmla="*/ 7770 w 21600"/>
                <a:gd name="connsiteY0" fmla="*/ 21519 h 21519"/>
                <a:gd name="connsiteX1" fmla="*/ 0 w 21600"/>
                <a:gd name="connsiteY1" fmla="*/ 21519 h 21519"/>
                <a:gd name="connsiteX2" fmla="*/ 745 w 21600"/>
                <a:gd name="connsiteY2" fmla="*/ 12132 h 21519"/>
                <a:gd name="connsiteX3" fmla="*/ 4557 w 21600"/>
                <a:gd name="connsiteY3" fmla="*/ 10885 h 21519"/>
                <a:gd name="connsiteX4" fmla="*/ 8782 w 21600"/>
                <a:gd name="connsiteY4" fmla="*/ 1 h 21519"/>
                <a:gd name="connsiteX5" fmla="*/ 13726 w 21600"/>
                <a:gd name="connsiteY5" fmla="*/ 11178 h 21519"/>
                <a:gd name="connsiteX6" fmla="*/ 19043 w 21600"/>
                <a:gd name="connsiteY6" fmla="*/ 7147 h 21519"/>
                <a:gd name="connsiteX7" fmla="*/ 21600 w 21600"/>
                <a:gd name="connsiteY7" fmla="*/ 21519 h 21519"/>
                <a:gd name="connsiteX0" fmla="*/ 0 w 21600"/>
                <a:gd name="connsiteY0" fmla="*/ 21519 h 21519"/>
                <a:gd name="connsiteX1" fmla="*/ 745 w 21600"/>
                <a:gd name="connsiteY1" fmla="*/ 12132 h 21519"/>
                <a:gd name="connsiteX2" fmla="*/ 4557 w 21600"/>
                <a:gd name="connsiteY2" fmla="*/ 10885 h 21519"/>
                <a:gd name="connsiteX3" fmla="*/ 8782 w 21600"/>
                <a:gd name="connsiteY3" fmla="*/ 1 h 21519"/>
                <a:gd name="connsiteX4" fmla="*/ 13726 w 21600"/>
                <a:gd name="connsiteY4" fmla="*/ 11178 h 21519"/>
                <a:gd name="connsiteX5" fmla="*/ 19043 w 21600"/>
                <a:gd name="connsiteY5" fmla="*/ 7147 h 21519"/>
                <a:gd name="connsiteX6" fmla="*/ 21600 w 21600"/>
                <a:gd name="connsiteY6" fmla="*/ 21519 h 21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" h="21519" extrusionOk="0">
                  <a:moveTo>
                    <a:pt x="0" y="21519"/>
                  </a:moveTo>
                  <a:cubicBezTo>
                    <a:pt x="53" y="17915"/>
                    <a:pt x="143" y="14345"/>
                    <a:pt x="745" y="12132"/>
                  </a:cubicBezTo>
                  <a:cubicBezTo>
                    <a:pt x="1347" y="9920"/>
                    <a:pt x="2460" y="9063"/>
                    <a:pt x="4557" y="10885"/>
                  </a:cubicBezTo>
                  <a:cubicBezTo>
                    <a:pt x="4266" y="3514"/>
                    <a:pt x="6464" y="-81"/>
                    <a:pt x="8782" y="1"/>
                  </a:cubicBezTo>
                  <a:cubicBezTo>
                    <a:pt x="11100" y="83"/>
                    <a:pt x="13537" y="3842"/>
                    <a:pt x="13726" y="11178"/>
                  </a:cubicBezTo>
                  <a:cubicBezTo>
                    <a:pt x="14814" y="7849"/>
                    <a:pt x="17234" y="5175"/>
                    <a:pt x="19043" y="7147"/>
                  </a:cubicBezTo>
                  <a:cubicBezTo>
                    <a:pt x="21193" y="9491"/>
                    <a:pt x="21277" y="16976"/>
                    <a:pt x="21600" y="2151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71" name="PA_组合 22">
            <a:extLst>
              <a:ext uri="{FF2B5EF4-FFF2-40B4-BE49-F238E27FC236}">
                <a16:creationId xmlns:a16="http://schemas.microsoft.com/office/drawing/2014/main" id="{4E7CF0E9-D2E7-4B7E-8C66-9EF62D949768}"/>
              </a:ext>
            </a:extLst>
          </p:cNvPr>
          <p:cNvGrpSpPr/>
          <p:nvPr/>
        </p:nvGrpSpPr>
        <p:grpSpPr>
          <a:xfrm rot="2133593">
            <a:off x="3516342" y="5173714"/>
            <a:ext cx="588962" cy="268982"/>
            <a:chOff x="0" y="-1"/>
            <a:chExt cx="1887191" cy="861891"/>
          </a:xfrm>
        </p:grpSpPr>
        <p:sp>
          <p:nvSpPr>
            <p:cNvPr id="175" name="chenying0907 20">
              <a:extLst>
                <a:ext uri="{FF2B5EF4-FFF2-40B4-BE49-F238E27FC236}">
                  <a16:creationId xmlns:a16="http://schemas.microsoft.com/office/drawing/2014/main" id="{8B8C4EF0-31D6-4EE3-B7BF-511FAA305BBE}"/>
                </a:ext>
              </a:extLst>
            </p:cNvPr>
            <p:cNvSpPr/>
            <p:nvPr/>
          </p:nvSpPr>
          <p:spPr>
            <a:xfrm>
              <a:off x="279400" y="406400"/>
              <a:ext cx="1606206" cy="455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0451" extrusionOk="0">
                  <a:moveTo>
                    <a:pt x="0" y="19208"/>
                  </a:moveTo>
                  <a:cubicBezTo>
                    <a:pt x="4851" y="18183"/>
                    <a:pt x="8348" y="15830"/>
                    <a:pt x="11759" y="14762"/>
                  </a:cubicBezTo>
                  <a:cubicBezTo>
                    <a:pt x="14906" y="13777"/>
                    <a:pt x="17829" y="8081"/>
                    <a:pt x="19986" y="0"/>
                  </a:cubicBezTo>
                  <a:cubicBezTo>
                    <a:pt x="21056" y="3168"/>
                    <a:pt x="21600" y="19813"/>
                    <a:pt x="21573" y="19813"/>
                  </a:cubicBezTo>
                  <a:cubicBezTo>
                    <a:pt x="17828" y="19813"/>
                    <a:pt x="14082" y="19819"/>
                    <a:pt x="10337" y="19818"/>
                  </a:cubicBezTo>
                  <a:cubicBezTo>
                    <a:pt x="8484" y="19817"/>
                    <a:pt x="6631" y="19817"/>
                    <a:pt x="4779" y="19809"/>
                  </a:cubicBezTo>
                  <a:cubicBezTo>
                    <a:pt x="3446" y="19802"/>
                    <a:pt x="1189" y="21600"/>
                    <a:pt x="0" y="1920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76" name="chenying0907 21">
              <a:extLst>
                <a:ext uri="{FF2B5EF4-FFF2-40B4-BE49-F238E27FC236}">
                  <a16:creationId xmlns:a16="http://schemas.microsoft.com/office/drawing/2014/main" id="{7AB30AE1-57E8-433A-9918-1149EB5D16E6}"/>
                </a:ext>
              </a:extLst>
            </p:cNvPr>
            <p:cNvSpPr/>
            <p:nvPr/>
          </p:nvSpPr>
          <p:spPr>
            <a:xfrm>
              <a:off x="0" y="-1"/>
              <a:ext cx="1887191" cy="848841"/>
            </a:xfrm>
            <a:custGeom>
              <a:avLst/>
              <a:gdLst>
                <a:gd name="connsiteX0" fmla="*/ 7770 w 21600"/>
                <a:gd name="connsiteY0" fmla="*/ 21519 h 23557"/>
                <a:gd name="connsiteX1" fmla="*/ 0 w 21600"/>
                <a:gd name="connsiteY1" fmla="*/ 21519 h 23557"/>
                <a:gd name="connsiteX2" fmla="*/ 745 w 21600"/>
                <a:gd name="connsiteY2" fmla="*/ 12132 h 23557"/>
                <a:gd name="connsiteX3" fmla="*/ 4557 w 21600"/>
                <a:gd name="connsiteY3" fmla="*/ 10885 h 23557"/>
                <a:gd name="connsiteX4" fmla="*/ 8782 w 21600"/>
                <a:gd name="connsiteY4" fmla="*/ 1 h 23557"/>
                <a:gd name="connsiteX5" fmla="*/ 13726 w 21600"/>
                <a:gd name="connsiteY5" fmla="*/ 11178 h 23557"/>
                <a:gd name="connsiteX6" fmla="*/ 19043 w 21600"/>
                <a:gd name="connsiteY6" fmla="*/ 7147 h 23557"/>
                <a:gd name="connsiteX7" fmla="*/ 21600 w 21600"/>
                <a:gd name="connsiteY7" fmla="*/ 21519 h 23557"/>
                <a:gd name="connsiteX8" fmla="*/ 8690 w 21600"/>
                <a:gd name="connsiteY8" fmla="*/ 23557 h 23557"/>
                <a:gd name="connsiteX0" fmla="*/ 7770 w 21600"/>
                <a:gd name="connsiteY0" fmla="*/ 21519 h 21519"/>
                <a:gd name="connsiteX1" fmla="*/ 0 w 21600"/>
                <a:gd name="connsiteY1" fmla="*/ 21519 h 21519"/>
                <a:gd name="connsiteX2" fmla="*/ 745 w 21600"/>
                <a:gd name="connsiteY2" fmla="*/ 12132 h 21519"/>
                <a:gd name="connsiteX3" fmla="*/ 4557 w 21600"/>
                <a:gd name="connsiteY3" fmla="*/ 10885 h 21519"/>
                <a:gd name="connsiteX4" fmla="*/ 8782 w 21600"/>
                <a:gd name="connsiteY4" fmla="*/ 1 h 21519"/>
                <a:gd name="connsiteX5" fmla="*/ 13726 w 21600"/>
                <a:gd name="connsiteY5" fmla="*/ 11178 h 21519"/>
                <a:gd name="connsiteX6" fmla="*/ 19043 w 21600"/>
                <a:gd name="connsiteY6" fmla="*/ 7147 h 21519"/>
                <a:gd name="connsiteX7" fmla="*/ 21600 w 21600"/>
                <a:gd name="connsiteY7" fmla="*/ 21519 h 21519"/>
                <a:gd name="connsiteX0" fmla="*/ 0 w 21600"/>
                <a:gd name="connsiteY0" fmla="*/ 21519 h 21519"/>
                <a:gd name="connsiteX1" fmla="*/ 745 w 21600"/>
                <a:gd name="connsiteY1" fmla="*/ 12132 h 21519"/>
                <a:gd name="connsiteX2" fmla="*/ 4557 w 21600"/>
                <a:gd name="connsiteY2" fmla="*/ 10885 h 21519"/>
                <a:gd name="connsiteX3" fmla="*/ 8782 w 21600"/>
                <a:gd name="connsiteY3" fmla="*/ 1 h 21519"/>
                <a:gd name="connsiteX4" fmla="*/ 13726 w 21600"/>
                <a:gd name="connsiteY4" fmla="*/ 11178 h 21519"/>
                <a:gd name="connsiteX5" fmla="*/ 19043 w 21600"/>
                <a:gd name="connsiteY5" fmla="*/ 7147 h 21519"/>
                <a:gd name="connsiteX6" fmla="*/ 21600 w 21600"/>
                <a:gd name="connsiteY6" fmla="*/ 21519 h 21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" h="21519" extrusionOk="0">
                  <a:moveTo>
                    <a:pt x="0" y="21519"/>
                  </a:moveTo>
                  <a:cubicBezTo>
                    <a:pt x="53" y="17915"/>
                    <a:pt x="143" y="14345"/>
                    <a:pt x="745" y="12132"/>
                  </a:cubicBezTo>
                  <a:cubicBezTo>
                    <a:pt x="1347" y="9920"/>
                    <a:pt x="2460" y="9063"/>
                    <a:pt x="4557" y="10885"/>
                  </a:cubicBezTo>
                  <a:cubicBezTo>
                    <a:pt x="4266" y="3514"/>
                    <a:pt x="6464" y="-81"/>
                    <a:pt x="8782" y="1"/>
                  </a:cubicBezTo>
                  <a:cubicBezTo>
                    <a:pt x="11100" y="83"/>
                    <a:pt x="13537" y="3842"/>
                    <a:pt x="13726" y="11178"/>
                  </a:cubicBezTo>
                  <a:cubicBezTo>
                    <a:pt x="14814" y="7849"/>
                    <a:pt x="17234" y="5175"/>
                    <a:pt x="19043" y="7147"/>
                  </a:cubicBezTo>
                  <a:cubicBezTo>
                    <a:pt x="21193" y="9491"/>
                    <a:pt x="21277" y="16976"/>
                    <a:pt x="21600" y="2151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210" name="Freeform 42">
            <a:extLst>
              <a:ext uri="{FF2B5EF4-FFF2-40B4-BE49-F238E27FC236}">
                <a16:creationId xmlns:a16="http://schemas.microsoft.com/office/drawing/2014/main" id="{5E53E861-97A4-4ADC-8DB7-A2A0EAA4BA3A}"/>
              </a:ext>
            </a:extLst>
          </p:cNvPr>
          <p:cNvSpPr>
            <a:spLocks noEditPoints="1"/>
          </p:cNvSpPr>
          <p:nvPr/>
        </p:nvSpPr>
        <p:spPr bwMode="auto">
          <a:xfrm>
            <a:off x="9855200" y="1442567"/>
            <a:ext cx="1585913" cy="1023938"/>
          </a:xfrm>
          <a:custGeom>
            <a:avLst/>
            <a:gdLst>
              <a:gd name="T0" fmla="*/ 306 w 999"/>
              <a:gd name="T1" fmla="*/ 591 h 645"/>
              <a:gd name="T2" fmla="*/ 735 w 999"/>
              <a:gd name="T3" fmla="*/ 451 h 645"/>
              <a:gd name="T4" fmla="*/ 680 w 999"/>
              <a:gd name="T5" fmla="*/ 523 h 645"/>
              <a:gd name="T6" fmla="*/ 734 w 999"/>
              <a:gd name="T7" fmla="*/ 521 h 645"/>
              <a:gd name="T8" fmla="*/ 303 w 999"/>
              <a:gd name="T9" fmla="*/ 363 h 645"/>
              <a:gd name="T10" fmla="*/ 230 w 999"/>
              <a:gd name="T11" fmla="*/ 511 h 645"/>
              <a:gd name="T12" fmla="*/ 260 w 999"/>
              <a:gd name="T13" fmla="*/ 568 h 645"/>
              <a:gd name="T14" fmla="*/ 293 w 999"/>
              <a:gd name="T15" fmla="*/ 598 h 645"/>
              <a:gd name="T16" fmla="*/ 298 w 999"/>
              <a:gd name="T17" fmla="*/ 578 h 645"/>
              <a:gd name="T18" fmla="*/ 181 w 999"/>
              <a:gd name="T19" fmla="*/ 248 h 645"/>
              <a:gd name="T20" fmla="*/ 969 w 999"/>
              <a:gd name="T21" fmla="*/ 194 h 645"/>
              <a:gd name="T22" fmla="*/ 727 w 999"/>
              <a:gd name="T23" fmla="*/ 37 h 645"/>
              <a:gd name="T24" fmla="*/ 660 w 999"/>
              <a:gd name="T25" fmla="*/ 169 h 645"/>
              <a:gd name="T26" fmla="*/ 780 w 999"/>
              <a:gd name="T27" fmla="*/ 59 h 645"/>
              <a:gd name="T28" fmla="*/ 789 w 999"/>
              <a:gd name="T29" fmla="*/ 69 h 645"/>
              <a:gd name="T30" fmla="*/ 727 w 999"/>
              <a:gd name="T31" fmla="*/ 189 h 645"/>
              <a:gd name="T32" fmla="*/ 552 w 999"/>
              <a:gd name="T33" fmla="*/ 180 h 645"/>
              <a:gd name="T34" fmla="*/ 237 w 999"/>
              <a:gd name="T35" fmla="*/ 176 h 645"/>
              <a:gd name="T36" fmla="*/ 186 w 999"/>
              <a:gd name="T37" fmla="*/ 199 h 645"/>
              <a:gd name="T38" fmla="*/ 173 w 999"/>
              <a:gd name="T39" fmla="*/ 269 h 645"/>
              <a:gd name="T40" fmla="*/ 16 w 999"/>
              <a:gd name="T41" fmla="*/ 563 h 645"/>
              <a:gd name="T42" fmla="*/ 65 w 999"/>
              <a:gd name="T43" fmla="*/ 612 h 645"/>
              <a:gd name="T44" fmla="*/ 37 w 999"/>
              <a:gd name="T45" fmla="*/ 561 h 645"/>
              <a:gd name="T46" fmla="*/ 180 w 999"/>
              <a:gd name="T47" fmla="*/ 484 h 645"/>
              <a:gd name="T48" fmla="*/ 500 w 999"/>
              <a:gd name="T49" fmla="*/ 404 h 645"/>
              <a:gd name="T50" fmla="*/ 570 w 999"/>
              <a:gd name="T51" fmla="*/ 632 h 645"/>
              <a:gd name="T52" fmla="*/ 633 w 999"/>
              <a:gd name="T53" fmla="*/ 618 h 645"/>
              <a:gd name="T54" fmla="*/ 604 w 999"/>
              <a:gd name="T55" fmla="*/ 619 h 645"/>
              <a:gd name="T56" fmla="*/ 615 w 999"/>
              <a:gd name="T57" fmla="*/ 610 h 645"/>
              <a:gd name="T58" fmla="*/ 640 w 999"/>
              <a:gd name="T59" fmla="*/ 408 h 645"/>
              <a:gd name="T60" fmla="*/ 692 w 999"/>
              <a:gd name="T61" fmla="*/ 405 h 645"/>
              <a:gd name="T62" fmla="*/ 774 w 999"/>
              <a:gd name="T63" fmla="*/ 245 h 645"/>
              <a:gd name="T64" fmla="*/ 948 w 999"/>
              <a:gd name="T65" fmla="*/ 216 h 645"/>
              <a:gd name="T66" fmla="*/ 908 w 999"/>
              <a:gd name="T67" fmla="*/ 128 h 645"/>
              <a:gd name="T68" fmla="*/ 881 w 999"/>
              <a:gd name="T69" fmla="*/ 60 h 645"/>
              <a:gd name="T70" fmla="*/ 224 w 999"/>
              <a:gd name="T71" fmla="*/ 165 h 645"/>
              <a:gd name="T72" fmla="*/ 421 w 999"/>
              <a:gd name="T73" fmla="*/ 174 h 645"/>
              <a:gd name="T74" fmla="*/ 509 w 999"/>
              <a:gd name="T75" fmla="*/ 172 h 645"/>
              <a:gd name="T76" fmla="*/ 621 w 999"/>
              <a:gd name="T77" fmla="*/ 98 h 645"/>
              <a:gd name="T78" fmla="*/ 803 w 999"/>
              <a:gd name="T79" fmla="*/ 13 h 645"/>
              <a:gd name="T80" fmla="*/ 945 w 999"/>
              <a:gd name="T81" fmla="*/ 152 h 645"/>
              <a:gd name="T82" fmla="*/ 992 w 999"/>
              <a:gd name="T83" fmla="*/ 163 h 645"/>
              <a:gd name="T84" fmla="*/ 929 w 999"/>
              <a:gd name="T85" fmla="*/ 235 h 645"/>
              <a:gd name="T86" fmla="*/ 781 w 999"/>
              <a:gd name="T87" fmla="*/ 248 h 645"/>
              <a:gd name="T88" fmla="*/ 735 w 999"/>
              <a:gd name="T89" fmla="*/ 329 h 645"/>
              <a:gd name="T90" fmla="*/ 805 w 999"/>
              <a:gd name="T91" fmla="*/ 434 h 645"/>
              <a:gd name="T92" fmla="*/ 676 w 999"/>
              <a:gd name="T93" fmla="*/ 519 h 645"/>
              <a:gd name="T94" fmla="*/ 679 w 999"/>
              <a:gd name="T95" fmla="*/ 418 h 645"/>
              <a:gd name="T96" fmla="*/ 625 w 999"/>
              <a:gd name="T97" fmla="*/ 458 h 645"/>
              <a:gd name="T98" fmla="*/ 613 w 999"/>
              <a:gd name="T99" fmla="*/ 645 h 645"/>
              <a:gd name="T100" fmla="*/ 509 w 999"/>
              <a:gd name="T101" fmla="*/ 412 h 645"/>
              <a:gd name="T102" fmla="*/ 279 w 999"/>
              <a:gd name="T103" fmla="*/ 513 h 645"/>
              <a:gd name="T104" fmla="*/ 339 w 999"/>
              <a:gd name="T105" fmla="*/ 603 h 645"/>
              <a:gd name="T106" fmla="*/ 285 w 999"/>
              <a:gd name="T107" fmla="*/ 620 h 645"/>
              <a:gd name="T108" fmla="*/ 231 w 999"/>
              <a:gd name="T109" fmla="*/ 492 h 645"/>
              <a:gd name="T110" fmla="*/ 181 w 999"/>
              <a:gd name="T111" fmla="*/ 485 h 645"/>
              <a:gd name="T112" fmla="*/ 38 w 999"/>
              <a:gd name="T113" fmla="*/ 595 h 645"/>
              <a:gd name="T114" fmla="*/ 73 w 999"/>
              <a:gd name="T115" fmla="*/ 611 h 645"/>
              <a:gd name="T116" fmla="*/ 8 w 999"/>
              <a:gd name="T117" fmla="*/ 623 h 645"/>
              <a:gd name="T118" fmla="*/ 55 w 999"/>
              <a:gd name="T119" fmla="*/ 479 h 645"/>
              <a:gd name="T120" fmla="*/ 184 w 999"/>
              <a:gd name="T121" fmla="*/ 224 h 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99" h="645">
                <a:moveTo>
                  <a:pt x="619" y="611"/>
                </a:moveTo>
                <a:lnTo>
                  <a:pt x="617" y="612"/>
                </a:lnTo>
                <a:lnTo>
                  <a:pt x="619" y="614"/>
                </a:lnTo>
                <a:lnTo>
                  <a:pt x="622" y="614"/>
                </a:lnTo>
                <a:lnTo>
                  <a:pt x="619" y="611"/>
                </a:lnTo>
                <a:close/>
                <a:moveTo>
                  <a:pt x="307" y="591"/>
                </a:moveTo>
                <a:lnTo>
                  <a:pt x="307" y="591"/>
                </a:lnTo>
                <a:lnTo>
                  <a:pt x="307" y="591"/>
                </a:lnTo>
                <a:lnTo>
                  <a:pt x="307" y="591"/>
                </a:lnTo>
                <a:close/>
                <a:moveTo>
                  <a:pt x="299" y="580"/>
                </a:moveTo>
                <a:lnTo>
                  <a:pt x="299" y="581"/>
                </a:lnTo>
                <a:lnTo>
                  <a:pt x="299" y="581"/>
                </a:lnTo>
                <a:lnTo>
                  <a:pt x="296" y="582"/>
                </a:lnTo>
                <a:lnTo>
                  <a:pt x="298" y="585"/>
                </a:lnTo>
                <a:lnTo>
                  <a:pt x="300" y="587"/>
                </a:lnTo>
                <a:lnTo>
                  <a:pt x="302" y="590"/>
                </a:lnTo>
                <a:lnTo>
                  <a:pt x="302" y="591"/>
                </a:lnTo>
                <a:lnTo>
                  <a:pt x="302" y="591"/>
                </a:lnTo>
                <a:lnTo>
                  <a:pt x="306" y="591"/>
                </a:lnTo>
                <a:lnTo>
                  <a:pt x="304" y="590"/>
                </a:lnTo>
                <a:lnTo>
                  <a:pt x="303" y="589"/>
                </a:lnTo>
                <a:lnTo>
                  <a:pt x="302" y="586"/>
                </a:lnTo>
                <a:lnTo>
                  <a:pt x="300" y="584"/>
                </a:lnTo>
                <a:lnTo>
                  <a:pt x="299" y="580"/>
                </a:lnTo>
                <a:close/>
                <a:moveTo>
                  <a:pt x="710" y="378"/>
                </a:moveTo>
                <a:lnTo>
                  <a:pt x="706" y="386"/>
                </a:lnTo>
                <a:lnTo>
                  <a:pt x="707" y="386"/>
                </a:lnTo>
                <a:lnTo>
                  <a:pt x="707" y="386"/>
                </a:lnTo>
                <a:lnTo>
                  <a:pt x="707" y="387"/>
                </a:lnTo>
                <a:lnTo>
                  <a:pt x="703" y="399"/>
                </a:lnTo>
                <a:lnTo>
                  <a:pt x="696" y="410"/>
                </a:lnTo>
                <a:lnTo>
                  <a:pt x="692" y="413"/>
                </a:lnTo>
                <a:lnTo>
                  <a:pt x="689" y="416"/>
                </a:lnTo>
                <a:lnTo>
                  <a:pt x="685" y="417"/>
                </a:lnTo>
                <a:lnTo>
                  <a:pt x="697" y="426"/>
                </a:lnTo>
                <a:lnTo>
                  <a:pt x="709" y="437"/>
                </a:lnTo>
                <a:lnTo>
                  <a:pt x="721" y="446"/>
                </a:lnTo>
                <a:lnTo>
                  <a:pt x="735" y="451"/>
                </a:lnTo>
                <a:lnTo>
                  <a:pt x="749" y="451"/>
                </a:lnTo>
                <a:lnTo>
                  <a:pt x="751" y="450"/>
                </a:lnTo>
                <a:lnTo>
                  <a:pt x="752" y="450"/>
                </a:lnTo>
                <a:lnTo>
                  <a:pt x="752" y="450"/>
                </a:lnTo>
                <a:lnTo>
                  <a:pt x="752" y="451"/>
                </a:lnTo>
                <a:lnTo>
                  <a:pt x="747" y="469"/>
                </a:lnTo>
                <a:lnTo>
                  <a:pt x="738" y="487"/>
                </a:lnTo>
                <a:lnTo>
                  <a:pt x="727" y="497"/>
                </a:lnTo>
                <a:lnTo>
                  <a:pt x="715" y="507"/>
                </a:lnTo>
                <a:lnTo>
                  <a:pt x="703" y="517"/>
                </a:lnTo>
                <a:lnTo>
                  <a:pt x="703" y="517"/>
                </a:lnTo>
                <a:lnTo>
                  <a:pt x="702" y="517"/>
                </a:lnTo>
                <a:lnTo>
                  <a:pt x="701" y="518"/>
                </a:lnTo>
                <a:lnTo>
                  <a:pt x="698" y="519"/>
                </a:lnTo>
                <a:lnTo>
                  <a:pt x="690" y="522"/>
                </a:lnTo>
                <a:lnTo>
                  <a:pt x="684" y="523"/>
                </a:lnTo>
                <a:lnTo>
                  <a:pt x="681" y="523"/>
                </a:lnTo>
                <a:lnTo>
                  <a:pt x="680" y="523"/>
                </a:lnTo>
                <a:lnTo>
                  <a:pt x="680" y="523"/>
                </a:lnTo>
                <a:lnTo>
                  <a:pt x="681" y="525"/>
                </a:lnTo>
                <a:lnTo>
                  <a:pt x="682" y="526"/>
                </a:lnTo>
                <a:lnTo>
                  <a:pt x="688" y="534"/>
                </a:lnTo>
                <a:lnTo>
                  <a:pt x="694" y="540"/>
                </a:lnTo>
                <a:lnTo>
                  <a:pt x="702" y="543"/>
                </a:lnTo>
                <a:lnTo>
                  <a:pt x="711" y="542"/>
                </a:lnTo>
                <a:lnTo>
                  <a:pt x="721" y="536"/>
                </a:lnTo>
                <a:lnTo>
                  <a:pt x="730" y="527"/>
                </a:lnTo>
                <a:lnTo>
                  <a:pt x="736" y="518"/>
                </a:lnTo>
                <a:lnTo>
                  <a:pt x="738" y="518"/>
                </a:lnTo>
                <a:lnTo>
                  <a:pt x="739" y="518"/>
                </a:lnTo>
                <a:lnTo>
                  <a:pt x="753" y="498"/>
                </a:lnTo>
                <a:lnTo>
                  <a:pt x="769" y="480"/>
                </a:lnTo>
                <a:lnTo>
                  <a:pt x="776" y="472"/>
                </a:lnTo>
                <a:lnTo>
                  <a:pt x="784" y="463"/>
                </a:lnTo>
                <a:lnTo>
                  <a:pt x="791" y="452"/>
                </a:lnTo>
                <a:lnTo>
                  <a:pt x="763" y="483"/>
                </a:lnTo>
                <a:lnTo>
                  <a:pt x="748" y="501"/>
                </a:lnTo>
                <a:lnTo>
                  <a:pt x="734" y="521"/>
                </a:lnTo>
                <a:lnTo>
                  <a:pt x="734" y="521"/>
                </a:lnTo>
                <a:lnTo>
                  <a:pt x="734" y="521"/>
                </a:lnTo>
                <a:lnTo>
                  <a:pt x="743" y="505"/>
                </a:lnTo>
                <a:lnTo>
                  <a:pt x="755" y="489"/>
                </a:lnTo>
                <a:lnTo>
                  <a:pt x="797" y="445"/>
                </a:lnTo>
                <a:lnTo>
                  <a:pt x="798" y="441"/>
                </a:lnTo>
                <a:lnTo>
                  <a:pt x="798" y="437"/>
                </a:lnTo>
                <a:lnTo>
                  <a:pt x="798" y="435"/>
                </a:lnTo>
                <a:lnTo>
                  <a:pt x="799" y="434"/>
                </a:lnTo>
                <a:lnTo>
                  <a:pt x="791" y="425"/>
                </a:lnTo>
                <a:lnTo>
                  <a:pt x="780" y="418"/>
                </a:lnTo>
                <a:lnTo>
                  <a:pt x="766" y="413"/>
                </a:lnTo>
                <a:lnTo>
                  <a:pt x="755" y="408"/>
                </a:lnTo>
                <a:lnTo>
                  <a:pt x="743" y="403"/>
                </a:lnTo>
                <a:lnTo>
                  <a:pt x="730" y="396"/>
                </a:lnTo>
                <a:lnTo>
                  <a:pt x="718" y="388"/>
                </a:lnTo>
                <a:lnTo>
                  <a:pt x="710" y="378"/>
                </a:lnTo>
                <a:close/>
                <a:moveTo>
                  <a:pt x="348" y="362"/>
                </a:moveTo>
                <a:lnTo>
                  <a:pt x="303" y="363"/>
                </a:lnTo>
                <a:lnTo>
                  <a:pt x="303" y="363"/>
                </a:lnTo>
                <a:lnTo>
                  <a:pt x="303" y="362"/>
                </a:lnTo>
                <a:lnTo>
                  <a:pt x="282" y="367"/>
                </a:lnTo>
                <a:lnTo>
                  <a:pt x="264" y="376"/>
                </a:lnTo>
                <a:lnTo>
                  <a:pt x="264" y="376"/>
                </a:lnTo>
                <a:lnTo>
                  <a:pt x="264" y="396"/>
                </a:lnTo>
                <a:lnTo>
                  <a:pt x="264" y="416"/>
                </a:lnTo>
                <a:lnTo>
                  <a:pt x="265" y="434"/>
                </a:lnTo>
                <a:lnTo>
                  <a:pt x="265" y="451"/>
                </a:lnTo>
                <a:lnTo>
                  <a:pt x="261" y="466"/>
                </a:lnTo>
                <a:lnTo>
                  <a:pt x="254" y="477"/>
                </a:lnTo>
                <a:lnTo>
                  <a:pt x="245" y="489"/>
                </a:lnTo>
                <a:lnTo>
                  <a:pt x="237" y="494"/>
                </a:lnTo>
                <a:lnTo>
                  <a:pt x="230" y="498"/>
                </a:lnTo>
                <a:lnTo>
                  <a:pt x="228" y="501"/>
                </a:lnTo>
                <a:lnTo>
                  <a:pt x="227" y="504"/>
                </a:lnTo>
                <a:lnTo>
                  <a:pt x="227" y="506"/>
                </a:lnTo>
                <a:lnTo>
                  <a:pt x="228" y="509"/>
                </a:lnTo>
                <a:lnTo>
                  <a:pt x="230" y="511"/>
                </a:lnTo>
                <a:lnTo>
                  <a:pt x="231" y="514"/>
                </a:lnTo>
                <a:lnTo>
                  <a:pt x="232" y="515"/>
                </a:lnTo>
                <a:lnTo>
                  <a:pt x="243" y="543"/>
                </a:lnTo>
                <a:lnTo>
                  <a:pt x="243" y="542"/>
                </a:lnTo>
                <a:lnTo>
                  <a:pt x="243" y="539"/>
                </a:lnTo>
                <a:lnTo>
                  <a:pt x="241" y="535"/>
                </a:lnTo>
                <a:lnTo>
                  <a:pt x="241" y="535"/>
                </a:lnTo>
                <a:lnTo>
                  <a:pt x="241" y="535"/>
                </a:lnTo>
                <a:lnTo>
                  <a:pt x="243" y="536"/>
                </a:lnTo>
                <a:lnTo>
                  <a:pt x="243" y="538"/>
                </a:lnTo>
                <a:lnTo>
                  <a:pt x="243" y="538"/>
                </a:lnTo>
                <a:lnTo>
                  <a:pt x="244" y="539"/>
                </a:lnTo>
                <a:lnTo>
                  <a:pt x="244" y="540"/>
                </a:lnTo>
                <a:lnTo>
                  <a:pt x="244" y="540"/>
                </a:lnTo>
                <a:lnTo>
                  <a:pt x="244" y="542"/>
                </a:lnTo>
                <a:lnTo>
                  <a:pt x="244" y="543"/>
                </a:lnTo>
                <a:lnTo>
                  <a:pt x="245" y="546"/>
                </a:lnTo>
                <a:lnTo>
                  <a:pt x="249" y="553"/>
                </a:lnTo>
                <a:lnTo>
                  <a:pt x="260" y="568"/>
                </a:lnTo>
                <a:lnTo>
                  <a:pt x="272" y="584"/>
                </a:lnTo>
                <a:lnTo>
                  <a:pt x="282" y="601"/>
                </a:lnTo>
                <a:lnTo>
                  <a:pt x="286" y="618"/>
                </a:lnTo>
                <a:lnTo>
                  <a:pt x="286" y="618"/>
                </a:lnTo>
                <a:lnTo>
                  <a:pt x="300" y="616"/>
                </a:lnTo>
                <a:lnTo>
                  <a:pt x="315" y="616"/>
                </a:lnTo>
                <a:lnTo>
                  <a:pt x="324" y="616"/>
                </a:lnTo>
                <a:lnTo>
                  <a:pt x="333" y="615"/>
                </a:lnTo>
                <a:lnTo>
                  <a:pt x="335" y="611"/>
                </a:lnTo>
                <a:lnTo>
                  <a:pt x="336" y="607"/>
                </a:lnTo>
                <a:lnTo>
                  <a:pt x="332" y="605"/>
                </a:lnTo>
                <a:lnTo>
                  <a:pt x="327" y="602"/>
                </a:lnTo>
                <a:lnTo>
                  <a:pt x="321" y="601"/>
                </a:lnTo>
                <a:lnTo>
                  <a:pt x="315" y="599"/>
                </a:lnTo>
                <a:lnTo>
                  <a:pt x="308" y="598"/>
                </a:lnTo>
                <a:lnTo>
                  <a:pt x="304" y="598"/>
                </a:lnTo>
                <a:lnTo>
                  <a:pt x="300" y="598"/>
                </a:lnTo>
                <a:lnTo>
                  <a:pt x="296" y="598"/>
                </a:lnTo>
                <a:lnTo>
                  <a:pt x="293" y="598"/>
                </a:lnTo>
                <a:lnTo>
                  <a:pt x="293" y="597"/>
                </a:lnTo>
                <a:lnTo>
                  <a:pt x="293" y="595"/>
                </a:lnTo>
                <a:lnTo>
                  <a:pt x="294" y="594"/>
                </a:lnTo>
                <a:lnTo>
                  <a:pt x="295" y="594"/>
                </a:lnTo>
                <a:lnTo>
                  <a:pt x="300" y="591"/>
                </a:lnTo>
                <a:lnTo>
                  <a:pt x="298" y="590"/>
                </a:lnTo>
                <a:lnTo>
                  <a:pt x="295" y="587"/>
                </a:lnTo>
                <a:lnTo>
                  <a:pt x="294" y="585"/>
                </a:lnTo>
                <a:lnTo>
                  <a:pt x="293" y="586"/>
                </a:lnTo>
                <a:lnTo>
                  <a:pt x="290" y="586"/>
                </a:lnTo>
                <a:lnTo>
                  <a:pt x="287" y="585"/>
                </a:lnTo>
                <a:lnTo>
                  <a:pt x="287" y="585"/>
                </a:lnTo>
                <a:lnTo>
                  <a:pt x="287" y="584"/>
                </a:lnTo>
                <a:lnTo>
                  <a:pt x="289" y="584"/>
                </a:lnTo>
                <a:lnTo>
                  <a:pt x="293" y="582"/>
                </a:lnTo>
                <a:lnTo>
                  <a:pt x="293" y="581"/>
                </a:lnTo>
                <a:lnTo>
                  <a:pt x="294" y="580"/>
                </a:lnTo>
                <a:lnTo>
                  <a:pt x="295" y="581"/>
                </a:lnTo>
                <a:lnTo>
                  <a:pt x="298" y="578"/>
                </a:lnTo>
                <a:lnTo>
                  <a:pt x="299" y="578"/>
                </a:lnTo>
                <a:lnTo>
                  <a:pt x="298" y="578"/>
                </a:lnTo>
                <a:lnTo>
                  <a:pt x="296" y="574"/>
                </a:lnTo>
                <a:lnTo>
                  <a:pt x="286" y="559"/>
                </a:lnTo>
                <a:lnTo>
                  <a:pt x="278" y="543"/>
                </a:lnTo>
                <a:lnTo>
                  <a:pt x="273" y="527"/>
                </a:lnTo>
                <a:lnTo>
                  <a:pt x="273" y="514"/>
                </a:lnTo>
                <a:lnTo>
                  <a:pt x="279" y="500"/>
                </a:lnTo>
                <a:lnTo>
                  <a:pt x="296" y="479"/>
                </a:lnTo>
                <a:lnTo>
                  <a:pt x="316" y="460"/>
                </a:lnTo>
                <a:lnTo>
                  <a:pt x="336" y="441"/>
                </a:lnTo>
                <a:lnTo>
                  <a:pt x="344" y="430"/>
                </a:lnTo>
                <a:lnTo>
                  <a:pt x="349" y="422"/>
                </a:lnTo>
                <a:lnTo>
                  <a:pt x="352" y="412"/>
                </a:lnTo>
                <a:lnTo>
                  <a:pt x="352" y="399"/>
                </a:lnTo>
                <a:lnTo>
                  <a:pt x="352" y="380"/>
                </a:lnTo>
                <a:lnTo>
                  <a:pt x="348" y="362"/>
                </a:lnTo>
                <a:close/>
                <a:moveTo>
                  <a:pt x="184" y="243"/>
                </a:moveTo>
                <a:lnTo>
                  <a:pt x="181" y="248"/>
                </a:lnTo>
                <a:lnTo>
                  <a:pt x="178" y="254"/>
                </a:lnTo>
                <a:lnTo>
                  <a:pt x="177" y="260"/>
                </a:lnTo>
                <a:lnTo>
                  <a:pt x="180" y="256"/>
                </a:lnTo>
                <a:lnTo>
                  <a:pt x="181" y="252"/>
                </a:lnTo>
                <a:lnTo>
                  <a:pt x="182" y="248"/>
                </a:lnTo>
                <a:lnTo>
                  <a:pt x="184" y="243"/>
                </a:lnTo>
                <a:close/>
                <a:moveTo>
                  <a:pt x="961" y="172"/>
                </a:moveTo>
                <a:lnTo>
                  <a:pt x="959" y="176"/>
                </a:lnTo>
                <a:lnTo>
                  <a:pt x="959" y="178"/>
                </a:lnTo>
                <a:lnTo>
                  <a:pt x="959" y="181"/>
                </a:lnTo>
                <a:lnTo>
                  <a:pt x="959" y="186"/>
                </a:lnTo>
                <a:lnTo>
                  <a:pt x="961" y="191"/>
                </a:lnTo>
                <a:lnTo>
                  <a:pt x="961" y="194"/>
                </a:lnTo>
                <a:lnTo>
                  <a:pt x="962" y="195"/>
                </a:lnTo>
                <a:lnTo>
                  <a:pt x="963" y="197"/>
                </a:lnTo>
                <a:lnTo>
                  <a:pt x="966" y="195"/>
                </a:lnTo>
                <a:lnTo>
                  <a:pt x="967" y="195"/>
                </a:lnTo>
                <a:lnTo>
                  <a:pt x="967" y="194"/>
                </a:lnTo>
                <a:lnTo>
                  <a:pt x="969" y="194"/>
                </a:lnTo>
                <a:lnTo>
                  <a:pt x="969" y="195"/>
                </a:lnTo>
                <a:lnTo>
                  <a:pt x="974" y="193"/>
                </a:lnTo>
                <a:lnTo>
                  <a:pt x="979" y="190"/>
                </a:lnTo>
                <a:lnTo>
                  <a:pt x="983" y="189"/>
                </a:lnTo>
                <a:lnTo>
                  <a:pt x="986" y="186"/>
                </a:lnTo>
                <a:lnTo>
                  <a:pt x="987" y="184"/>
                </a:lnTo>
                <a:lnTo>
                  <a:pt x="988" y="180"/>
                </a:lnTo>
                <a:lnTo>
                  <a:pt x="990" y="176"/>
                </a:lnTo>
                <a:lnTo>
                  <a:pt x="990" y="174"/>
                </a:lnTo>
                <a:lnTo>
                  <a:pt x="975" y="176"/>
                </a:lnTo>
                <a:lnTo>
                  <a:pt x="961" y="172"/>
                </a:lnTo>
                <a:close/>
                <a:moveTo>
                  <a:pt x="780" y="16"/>
                </a:moveTo>
                <a:lnTo>
                  <a:pt x="764" y="17"/>
                </a:lnTo>
                <a:lnTo>
                  <a:pt x="748" y="22"/>
                </a:lnTo>
                <a:lnTo>
                  <a:pt x="740" y="26"/>
                </a:lnTo>
                <a:lnTo>
                  <a:pt x="734" y="30"/>
                </a:lnTo>
                <a:lnTo>
                  <a:pt x="727" y="35"/>
                </a:lnTo>
                <a:lnTo>
                  <a:pt x="727" y="35"/>
                </a:lnTo>
                <a:lnTo>
                  <a:pt x="727" y="37"/>
                </a:lnTo>
                <a:lnTo>
                  <a:pt x="718" y="47"/>
                </a:lnTo>
                <a:lnTo>
                  <a:pt x="705" y="55"/>
                </a:lnTo>
                <a:lnTo>
                  <a:pt x="693" y="62"/>
                </a:lnTo>
                <a:lnTo>
                  <a:pt x="677" y="71"/>
                </a:lnTo>
                <a:lnTo>
                  <a:pt x="659" y="77"/>
                </a:lnTo>
                <a:lnTo>
                  <a:pt x="643" y="85"/>
                </a:lnTo>
                <a:lnTo>
                  <a:pt x="629" y="97"/>
                </a:lnTo>
                <a:lnTo>
                  <a:pt x="627" y="98"/>
                </a:lnTo>
                <a:lnTo>
                  <a:pt x="625" y="107"/>
                </a:lnTo>
                <a:lnTo>
                  <a:pt x="626" y="115"/>
                </a:lnTo>
                <a:lnTo>
                  <a:pt x="630" y="123"/>
                </a:lnTo>
                <a:lnTo>
                  <a:pt x="635" y="130"/>
                </a:lnTo>
                <a:lnTo>
                  <a:pt x="640" y="138"/>
                </a:lnTo>
                <a:lnTo>
                  <a:pt x="644" y="147"/>
                </a:lnTo>
                <a:lnTo>
                  <a:pt x="650" y="153"/>
                </a:lnTo>
                <a:lnTo>
                  <a:pt x="650" y="155"/>
                </a:lnTo>
                <a:lnTo>
                  <a:pt x="650" y="155"/>
                </a:lnTo>
                <a:lnTo>
                  <a:pt x="655" y="163"/>
                </a:lnTo>
                <a:lnTo>
                  <a:pt x="660" y="169"/>
                </a:lnTo>
                <a:lnTo>
                  <a:pt x="671" y="182"/>
                </a:lnTo>
                <a:lnTo>
                  <a:pt x="682" y="189"/>
                </a:lnTo>
                <a:lnTo>
                  <a:pt x="696" y="191"/>
                </a:lnTo>
                <a:lnTo>
                  <a:pt x="710" y="190"/>
                </a:lnTo>
                <a:lnTo>
                  <a:pt x="724" y="186"/>
                </a:lnTo>
                <a:lnTo>
                  <a:pt x="726" y="184"/>
                </a:lnTo>
                <a:lnTo>
                  <a:pt x="728" y="182"/>
                </a:lnTo>
                <a:lnTo>
                  <a:pt x="742" y="174"/>
                </a:lnTo>
                <a:lnTo>
                  <a:pt x="752" y="163"/>
                </a:lnTo>
                <a:lnTo>
                  <a:pt x="760" y="149"/>
                </a:lnTo>
                <a:lnTo>
                  <a:pt x="764" y="135"/>
                </a:lnTo>
                <a:lnTo>
                  <a:pt x="764" y="119"/>
                </a:lnTo>
                <a:lnTo>
                  <a:pt x="765" y="105"/>
                </a:lnTo>
                <a:lnTo>
                  <a:pt x="766" y="90"/>
                </a:lnTo>
                <a:lnTo>
                  <a:pt x="770" y="75"/>
                </a:lnTo>
                <a:lnTo>
                  <a:pt x="777" y="60"/>
                </a:lnTo>
                <a:lnTo>
                  <a:pt x="777" y="60"/>
                </a:lnTo>
                <a:lnTo>
                  <a:pt x="778" y="59"/>
                </a:lnTo>
                <a:lnTo>
                  <a:pt x="780" y="59"/>
                </a:lnTo>
                <a:lnTo>
                  <a:pt x="780" y="59"/>
                </a:lnTo>
                <a:lnTo>
                  <a:pt x="780" y="59"/>
                </a:lnTo>
                <a:lnTo>
                  <a:pt x="776" y="73"/>
                </a:lnTo>
                <a:lnTo>
                  <a:pt x="774" y="87"/>
                </a:lnTo>
                <a:lnTo>
                  <a:pt x="776" y="83"/>
                </a:lnTo>
                <a:lnTo>
                  <a:pt x="777" y="81"/>
                </a:lnTo>
                <a:lnTo>
                  <a:pt x="777" y="80"/>
                </a:lnTo>
                <a:lnTo>
                  <a:pt x="780" y="76"/>
                </a:lnTo>
                <a:lnTo>
                  <a:pt x="784" y="73"/>
                </a:lnTo>
                <a:lnTo>
                  <a:pt x="784" y="73"/>
                </a:lnTo>
                <a:lnTo>
                  <a:pt x="785" y="72"/>
                </a:lnTo>
                <a:lnTo>
                  <a:pt x="785" y="72"/>
                </a:lnTo>
                <a:lnTo>
                  <a:pt x="785" y="72"/>
                </a:lnTo>
                <a:lnTo>
                  <a:pt x="786" y="71"/>
                </a:lnTo>
                <a:lnTo>
                  <a:pt x="789" y="69"/>
                </a:lnTo>
                <a:lnTo>
                  <a:pt x="789" y="69"/>
                </a:lnTo>
                <a:lnTo>
                  <a:pt x="789" y="69"/>
                </a:lnTo>
                <a:lnTo>
                  <a:pt x="789" y="69"/>
                </a:lnTo>
                <a:lnTo>
                  <a:pt x="789" y="69"/>
                </a:lnTo>
                <a:lnTo>
                  <a:pt x="789" y="71"/>
                </a:lnTo>
                <a:lnTo>
                  <a:pt x="789" y="71"/>
                </a:lnTo>
                <a:lnTo>
                  <a:pt x="787" y="72"/>
                </a:lnTo>
                <a:lnTo>
                  <a:pt x="786" y="73"/>
                </a:lnTo>
                <a:lnTo>
                  <a:pt x="785" y="75"/>
                </a:lnTo>
                <a:lnTo>
                  <a:pt x="785" y="75"/>
                </a:lnTo>
                <a:lnTo>
                  <a:pt x="785" y="75"/>
                </a:lnTo>
                <a:lnTo>
                  <a:pt x="782" y="77"/>
                </a:lnTo>
                <a:lnTo>
                  <a:pt x="781" y="80"/>
                </a:lnTo>
                <a:lnTo>
                  <a:pt x="780" y="83"/>
                </a:lnTo>
                <a:lnTo>
                  <a:pt x="778" y="87"/>
                </a:lnTo>
                <a:lnTo>
                  <a:pt x="776" y="90"/>
                </a:lnTo>
                <a:lnTo>
                  <a:pt x="774" y="93"/>
                </a:lnTo>
                <a:lnTo>
                  <a:pt x="773" y="111"/>
                </a:lnTo>
                <a:lnTo>
                  <a:pt x="772" y="130"/>
                </a:lnTo>
                <a:lnTo>
                  <a:pt x="768" y="147"/>
                </a:lnTo>
                <a:lnTo>
                  <a:pt x="757" y="164"/>
                </a:lnTo>
                <a:lnTo>
                  <a:pt x="744" y="178"/>
                </a:lnTo>
                <a:lnTo>
                  <a:pt x="727" y="189"/>
                </a:lnTo>
                <a:lnTo>
                  <a:pt x="726" y="190"/>
                </a:lnTo>
                <a:lnTo>
                  <a:pt x="724" y="190"/>
                </a:lnTo>
                <a:lnTo>
                  <a:pt x="723" y="190"/>
                </a:lnTo>
                <a:lnTo>
                  <a:pt x="723" y="189"/>
                </a:lnTo>
                <a:lnTo>
                  <a:pt x="711" y="194"/>
                </a:lnTo>
                <a:lnTo>
                  <a:pt x="697" y="198"/>
                </a:lnTo>
                <a:lnTo>
                  <a:pt x="684" y="198"/>
                </a:lnTo>
                <a:lnTo>
                  <a:pt x="673" y="194"/>
                </a:lnTo>
                <a:lnTo>
                  <a:pt x="665" y="187"/>
                </a:lnTo>
                <a:lnTo>
                  <a:pt x="659" y="180"/>
                </a:lnTo>
                <a:lnTo>
                  <a:pt x="651" y="172"/>
                </a:lnTo>
                <a:lnTo>
                  <a:pt x="647" y="167"/>
                </a:lnTo>
                <a:lnTo>
                  <a:pt x="643" y="161"/>
                </a:lnTo>
                <a:lnTo>
                  <a:pt x="633" y="167"/>
                </a:lnTo>
                <a:lnTo>
                  <a:pt x="621" y="170"/>
                </a:lnTo>
                <a:lnTo>
                  <a:pt x="598" y="177"/>
                </a:lnTo>
                <a:lnTo>
                  <a:pt x="581" y="181"/>
                </a:lnTo>
                <a:lnTo>
                  <a:pt x="564" y="181"/>
                </a:lnTo>
                <a:lnTo>
                  <a:pt x="552" y="180"/>
                </a:lnTo>
                <a:lnTo>
                  <a:pt x="541" y="177"/>
                </a:lnTo>
                <a:lnTo>
                  <a:pt x="528" y="177"/>
                </a:lnTo>
                <a:lnTo>
                  <a:pt x="514" y="177"/>
                </a:lnTo>
                <a:lnTo>
                  <a:pt x="501" y="174"/>
                </a:lnTo>
                <a:lnTo>
                  <a:pt x="501" y="174"/>
                </a:lnTo>
                <a:lnTo>
                  <a:pt x="503" y="173"/>
                </a:lnTo>
                <a:lnTo>
                  <a:pt x="474" y="178"/>
                </a:lnTo>
                <a:lnTo>
                  <a:pt x="444" y="180"/>
                </a:lnTo>
                <a:lnTo>
                  <a:pt x="373" y="178"/>
                </a:lnTo>
                <a:lnTo>
                  <a:pt x="332" y="176"/>
                </a:lnTo>
                <a:lnTo>
                  <a:pt x="290" y="174"/>
                </a:lnTo>
                <a:lnTo>
                  <a:pt x="269" y="174"/>
                </a:lnTo>
                <a:lnTo>
                  <a:pt x="249" y="174"/>
                </a:lnTo>
                <a:lnTo>
                  <a:pt x="245" y="176"/>
                </a:lnTo>
                <a:lnTo>
                  <a:pt x="243" y="176"/>
                </a:lnTo>
                <a:lnTo>
                  <a:pt x="240" y="176"/>
                </a:lnTo>
                <a:lnTo>
                  <a:pt x="239" y="176"/>
                </a:lnTo>
                <a:lnTo>
                  <a:pt x="237" y="176"/>
                </a:lnTo>
                <a:lnTo>
                  <a:pt x="237" y="176"/>
                </a:lnTo>
                <a:lnTo>
                  <a:pt x="227" y="172"/>
                </a:lnTo>
                <a:lnTo>
                  <a:pt x="219" y="167"/>
                </a:lnTo>
                <a:lnTo>
                  <a:pt x="212" y="159"/>
                </a:lnTo>
                <a:lnTo>
                  <a:pt x="199" y="135"/>
                </a:lnTo>
                <a:lnTo>
                  <a:pt x="188" y="111"/>
                </a:lnTo>
                <a:lnTo>
                  <a:pt x="176" y="83"/>
                </a:lnTo>
                <a:lnTo>
                  <a:pt x="164" y="52"/>
                </a:lnTo>
                <a:lnTo>
                  <a:pt x="155" y="34"/>
                </a:lnTo>
                <a:lnTo>
                  <a:pt x="146" y="16"/>
                </a:lnTo>
                <a:lnTo>
                  <a:pt x="144" y="38"/>
                </a:lnTo>
                <a:lnTo>
                  <a:pt x="147" y="59"/>
                </a:lnTo>
                <a:lnTo>
                  <a:pt x="151" y="81"/>
                </a:lnTo>
                <a:lnTo>
                  <a:pt x="155" y="105"/>
                </a:lnTo>
                <a:lnTo>
                  <a:pt x="165" y="144"/>
                </a:lnTo>
                <a:lnTo>
                  <a:pt x="176" y="182"/>
                </a:lnTo>
                <a:lnTo>
                  <a:pt x="178" y="186"/>
                </a:lnTo>
                <a:lnTo>
                  <a:pt x="181" y="191"/>
                </a:lnTo>
                <a:lnTo>
                  <a:pt x="184" y="195"/>
                </a:lnTo>
                <a:lnTo>
                  <a:pt x="186" y="199"/>
                </a:lnTo>
                <a:lnTo>
                  <a:pt x="186" y="203"/>
                </a:lnTo>
                <a:lnTo>
                  <a:pt x="188" y="208"/>
                </a:lnTo>
                <a:lnTo>
                  <a:pt x="186" y="215"/>
                </a:lnTo>
                <a:lnTo>
                  <a:pt x="186" y="220"/>
                </a:lnTo>
                <a:lnTo>
                  <a:pt x="186" y="223"/>
                </a:lnTo>
                <a:lnTo>
                  <a:pt x="186" y="228"/>
                </a:lnTo>
                <a:lnTo>
                  <a:pt x="186" y="232"/>
                </a:lnTo>
                <a:lnTo>
                  <a:pt x="186" y="236"/>
                </a:lnTo>
                <a:lnTo>
                  <a:pt x="186" y="240"/>
                </a:lnTo>
                <a:lnTo>
                  <a:pt x="184" y="252"/>
                </a:lnTo>
                <a:lnTo>
                  <a:pt x="178" y="264"/>
                </a:lnTo>
                <a:lnTo>
                  <a:pt x="177" y="265"/>
                </a:lnTo>
                <a:lnTo>
                  <a:pt x="176" y="267"/>
                </a:lnTo>
                <a:lnTo>
                  <a:pt x="174" y="267"/>
                </a:lnTo>
                <a:lnTo>
                  <a:pt x="174" y="267"/>
                </a:lnTo>
                <a:lnTo>
                  <a:pt x="174" y="269"/>
                </a:lnTo>
                <a:lnTo>
                  <a:pt x="174" y="269"/>
                </a:lnTo>
                <a:lnTo>
                  <a:pt x="174" y="270"/>
                </a:lnTo>
                <a:lnTo>
                  <a:pt x="173" y="269"/>
                </a:lnTo>
                <a:lnTo>
                  <a:pt x="173" y="269"/>
                </a:lnTo>
                <a:lnTo>
                  <a:pt x="169" y="274"/>
                </a:lnTo>
                <a:lnTo>
                  <a:pt x="164" y="286"/>
                </a:lnTo>
                <a:lnTo>
                  <a:pt x="159" y="296"/>
                </a:lnTo>
                <a:lnTo>
                  <a:pt x="151" y="312"/>
                </a:lnTo>
                <a:lnTo>
                  <a:pt x="144" y="327"/>
                </a:lnTo>
                <a:lnTo>
                  <a:pt x="135" y="345"/>
                </a:lnTo>
                <a:lnTo>
                  <a:pt x="127" y="362"/>
                </a:lnTo>
                <a:lnTo>
                  <a:pt x="121" y="380"/>
                </a:lnTo>
                <a:lnTo>
                  <a:pt x="117" y="397"/>
                </a:lnTo>
                <a:lnTo>
                  <a:pt x="111" y="416"/>
                </a:lnTo>
                <a:lnTo>
                  <a:pt x="104" y="433"/>
                </a:lnTo>
                <a:lnTo>
                  <a:pt x="93" y="447"/>
                </a:lnTo>
                <a:lnTo>
                  <a:pt x="79" y="462"/>
                </a:lnTo>
                <a:lnTo>
                  <a:pt x="64" y="476"/>
                </a:lnTo>
                <a:lnTo>
                  <a:pt x="51" y="490"/>
                </a:lnTo>
                <a:lnTo>
                  <a:pt x="39" y="506"/>
                </a:lnTo>
                <a:lnTo>
                  <a:pt x="30" y="525"/>
                </a:lnTo>
                <a:lnTo>
                  <a:pt x="16" y="563"/>
                </a:lnTo>
                <a:lnTo>
                  <a:pt x="2" y="602"/>
                </a:lnTo>
                <a:lnTo>
                  <a:pt x="5" y="606"/>
                </a:lnTo>
                <a:lnTo>
                  <a:pt x="5" y="606"/>
                </a:lnTo>
                <a:lnTo>
                  <a:pt x="5" y="606"/>
                </a:lnTo>
                <a:lnTo>
                  <a:pt x="6" y="606"/>
                </a:lnTo>
                <a:lnTo>
                  <a:pt x="6" y="607"/>
                </a:lnTo>
                <a:lnTo>
                  <a:pt x="6" y="610"/>
                </a:lnTo>
                <a:lnTo>
                  <a:pt x="8" y="612"/>
                </a:lnTo>
                <a:lnTo>
                  <a:pt x="14" y="616"/>
                </a:lnTo>
                <a:lnTo>
                  <a:pt x="23" y="620"/>
                </a:lnTo>
                <a:lnTo>
                  <a:pt x="33" y="622"/>
                </a:lnTo>
                <a:lnTo>
                  <a:pt x="41" y="623"/>
                </a:lnTo>
                <a:lnTo>
                  <a:pt x="54" y="622"/>
                </a:lnTo>
                <a:lnTo>
                  <a:pt x="67" y="618"/>
                </a:lnTo>
                <a:lnTo>
                  <a:pt x="69" y="616"/>
                </a:lnTo>
                <a:lnTo>
                  <a:pt x="68" y="615"/>
                </a:lnTo>
                <a:lnTo>
                  <a:pt x="67" y="614"/>
                </a:lnTo>
                <a:lnTo>
                  <a:pt x="67" y="612"/>
                </a:lnTo>
                <a:lnTo>
                  <a:pt x="65" y="612"/>
                </a:lnTo>
                <a:lnTo>
                  <a:pt x="65" y="611"/>
                </a:lnTo>
                <a:lnTo>
                  <a:pt x="60" y="608"/>
                </a:lnTo>
                <a:lnTo>
                  <a:pt x="56" y="607"/>
                </a:lnTo>
                <a:lnTo>
                  <a:pt x="52" y="605"/>
                </a:lnTo>
                <a:lnTo>
                  <a:pt x="47" y="603"/>
                </a:lnTo>
                <a:lnTo>
                  <a:pt x="44" y="603"/>
                </a:lnTo>
                <a:lnTo>
                  <a:pt x="41" y="602"/>
                </a:lnTo>
                <a:lnTo>
                  <a:pt x="37" y="603"/>
                </a:lnTo>
                <a:lnTo>
                  <a:pt x="34" y="605"/>
                </a:lnTo>
                <a:lnTo>
                  <a:pt x="31" y="606"/>
                </a:lnTo>
                <a:lnTo>
                  <a:pt x="30" y="607"/>
                </a:lnTo>
                <a:lnTo>
                  <a:pt x="29" y="607"/>
                </a:lnTo>
                <a:lnTo>
                  <a:pt x="29" y="607"/>
                </a:lnTo>
                <a:lnTo>
                  <a:pt x="27" y="607"/>
                </a:lnTo>
                <a:lnTo>
                  <a:pt x="27" y="607"/>
                </a:lnTo>
                <a:lnTo>
                  <a:pt x="26" y="595"/>
                </a:lnTo>
                <a:lnTo>
                  <a:pt x="29" y="584"/>
                </a:lnTo>
                <a:lnTo>
                  <a:pt x="31" y="572"/>
                </a:lnTo>
                <a:lnTo>
                  <a:pt x="37" y="561"/>
                </a:lnTo>
                <a:lnTo>
                  <a:pt x="46" y="547"/>
                </a:lnTo>
                <a:lnTo>
                  <a:pt x="59" y="536"/>
                </a:lnTo>
                <a:lnTo>
                  <a:pt x="72" y="525"/>
                </a:lnTo>
                <a:lnTo>
                  <a:pt x="88" y="515"/>
                </a:lnTo>
                <a:lnTo>
                  <a:pt x="105" y="510"/>
                </a:lnTo>
                <a:lnTo>
                  <a:pt x="122" y="506"/>
                </a:lnTo>
                <a:lnTo>
                  <a:pt x="140" y="502"/>
                </a:lnTo>
                <a:lnTo>
                  <a:pt x="155" y="496"/>
                </a:lnTo>
                <a:lnTo>
                  <a:pt x="168" y="490"/>
                </a:lnTo>
                <a:lnTo>
                  <a:pt x="170" y="489"/>
                </a:lnTo>
                <a:lnTo>
                  <a:pt x="173" y="489"/>
                </a:lnTo>
                <a:lnTo>
                  <a:pt x="176" y="488"/>
                </a:lnTo>
                <a:lnTo>
                  <a:pt x="177" y="487"/>
                </a:lnTo>
                <a:lnTo>
                  <a:pt x="176" y="487"/>
                </a:lnTo>
                <a:lnTo>
                  <a:pt x="173" y="485"/>
                </a:lnTo>
                <a:lnTo>
                  <a:pt x="173" y="485"/>
                </a:lnTo>
                <a:lnTo>
                  <a:pt x="174" y="484"/>
                </a:lnTo>
                <a:lnTo>
                  <a:pt x="174" y="484"/>
                </a:lnTo>
                <a:lnTo>
                  <a:pt x="180" y="484"/>
                </a:lnTo>
                <a:lnTo>
                  <a:pt x="188" y="468"/>
                </a:lnTo>
                <a:lnTo>
                  <a:pt x="197" y="451"/>
                </a:lnTo>
                <a:lnTo>
                  <a:pt x="211" y="427"/>
                </a:lnTo>
                <a:lnTo>
                  <a:pt x="230" y="404"/>
                </a:lnTo>
                <a:lnTo>
                  <a:pt x="241" y="391"/>
                </a:lnTo>
                <a:lnTo>
                  <a:pt x="254" y="378"/>
                </a:lnTo>
                <a:lnTo>
                  <a:pt x="270" y="368"/>
                </a:lnTo>
                <a:lnTo>
                  <a:pt x="287" y="363"/>
                </a:lnTo>
                <a:lnTo>
                  <a:pt x="304" y="358"/>
                </a:lnTo>
                <a:lnTo>
                  <a:pt x="306" y="357"/>
                </a:lnTo>
                <a:lnTo>
                  <a:pt x="307" y="357"/>
                </a:lnTo>
                <a:lnTo>
                  <a:pt x="335" y="355"/>
                </a:lnTo>
                <a:lnTo>
                  <a:pt x="363" y="355"/>
                </a:lnTo>
                <a:lnTo>
                  <a:pt x="391" y="358"/>
                </a:lnTo>
                <a:lnTo>
                  <a:pt x="419" y="365"/>
                </a:lnTo>
                <a:lnTo>
                  <a:pt x="445" y="375"/>
                </a:lnTo>
                <a:lnTo>
                  <a:pt x="463" y="386"/>
                </a:lnTo>
                <a:lnTo>
                  <a:pt x="482" y="396"/>
                </a:lnTo>
                <a:lnTo>
                  <a:pt x="500" y="404"/>
                </a:lnTo>
                <a:lnTo>
                  <a:pt x="517" y="407"/>
                </a:lnTo>
                <a:lnTo>
                  <a:pt x="535" y="409"/>
                </a:lnTo>
                <a:lnTo>
                  <a:pt x="545" y="410"/>
                </a:lnTo>
                <a:lnTo>
                  <a:pt x="555" y="410"/>
                </a:lnTo>
                <a:lnTo>
                  <a:pt x="564" y="409"/>
                </a:lnTo>
                <a:lnTo>
                  <a:pt x="564" y="408"/>
                </a:lnTo>
                <a:lnTo>
                  <a:pt x="566" y="408"/>
                </a:lnTo>
                <a:lnTo>
                  <a:pt x="566" y="408"/>
                </a:lnTo>
                <a:lnTo>
                  <a:pt x="566" y="408"/>
                </a:lnTo>
                <a:lnTo>
                  <a:pt x="566" y="408"/>
                </a:lnTo>
                <a:lnTo>
                  <a:pt x="566" y="409"/>
                </a:lnTo>
                <a:lnTo>
                  <a:pt x="571" y="448"/>
                </a:lnTo>
                <a:lnTo>
                  <a:pt x="572" y="488"/>
                </a:lnTo>
                <a:lnTo>
                  <a:pt x="575" y="527"/>
                </a:lnTo>
                <a:lnTo>
                  <a:pt x="573" y="552"/>
                </a:lnTo>
                <a:lnTo>
                  <a:pt x="572" y="577"/>
                </a:lnTo>
                <a:lnTo>
                  <a:pt x="571" y="595"/>
                </a:lnTo>
                <a:lnTo>
                  <a:pt x="568" y="614"/>
                </a:lnTo>
                <a:lnTo>
                  <a:pt x="570" y="632"/>
                </a:lnTo>
                <a:lnTo>
                  <a:pt x="570" y="633"/>
                </a:lnTo>
                <a:lnTo>
                  <a:pt x="570" y="635"/>
                </a:lnTo>
                <a:lnTo>
                  <a:pt x="570" y="636"/>
                </a:lnTo>
                <a:lnTo>
                  <a:pt x="572" y="636"/>
                </a:lnTo>
                <a:lnTo>
                  <a:pt x="575" y="637"/>
                </a:lnTo>
                <a:lnTo>
                  <a:pt x="579" y="637"/>
                </a:lnTo>
                <a:lnTo>
                  <a:pt x="583" y="639"/>
                </a:lnTo>
                <a:lnTo>
                  <a:pt x="587" y="639"/>
                </a:lnTo>
                <a:lnTo>
                  <a:pt x="589" y="639"/>
                </a:lnTo>
                <a:lnTo>
                  <a:pt x="589" y="639"/>
                </a:lnTo>
                <a:lnTo>
                  <a:pt x="605" y="640"/>
                </a:lnTo>
                <a:lnTo>
                  <a:pt x="619" y="637"/>
                </a:lnTo>
                <a:lnTo>
                  <a:pt x="655" y="631"/>
                </a:lnTo>
                <a:lnTo>
                  <a:pt x="652" y="627"/>
                </a:lnTo>
                <a:lnTo>
                  <a:pt x="650" y="624"/>
                </a:lnTo>
                <a:lnTo>
                  <a:pt x="646" y="622"/>
                </a:lnTo>
                <a:lnTo>
                  <a:pt x="642" y="619"/>
                </a:lnTo>
                <a:lnTo>
                  <a:pt x="638" y="618"/>
                </a:lnTo>
                <a:lnTo>
                  <a:pt x="633" y="618"/>
                </a:lnTo>
                <a:lnTo>
                  <a:pt x="627" y="618"/>
                </a:lnTo>
                <a:lnTo>
                  <a:pt x="621" y="619"/>
                </a:lnTo>
                <a:lnTo>
                  <a:pt x="621" y="619"/>
                </a:lnTo>
                <a:lnTo>
                  <a:pt x="619" y="620"/>
                </a:lnTo>
                <a:lnTo>
                  <a:pt x="617" y="619"/>
                </a:lnTo>
                <a:lnTo>
                  <a:pt x="612" y="620"/>
                </a:lnTo>
                <a:lnTo>
                  <a:pt x="608" y="622"/>
                </a:lnTo>
                <a:lnTo>
                  <a:pt x="605" y="624"/>
                </a:lnTo>
                <a:lnTo>
                  <a:pt x="605" y="626"/>
                </a:lnTo>
                <a:lnTo>
                  <a:pt x="604" y="626"/>
                </a:lnTo>
                <a:lnTo>
                  <a:pt x="604" y="623"/>
                </a:lnTo>
                <a:lnTo>
                  <a:pt x="605" y="620"/>
                </a:lnTo>
                <a:lnTo>
                  <a:pt x="606" y="619"/>
                </a:lnTo>
                <a:lnTo>
                  <a:pt x="609" y="616"/>
                </a:lnTo>
                <a:lnTo>
                  <a:pt x="609" y="616"/>
                </a:lnTo>
                <a:lnTo>
                  <a:pt x="608" y="618"/>
                </a:lnTo>
                <a:lnTo>
                  <a:pt x="605" y="618"/>
                </a:lnTo>
                <a:lnTo>
                  <a:pt x="604" y="619"/>
                </a:lnTo>
                <a:lnTo>
                  <a:pt x="604" y="619"/>
                </a:lnTo>
                <a:lnTo>
                  <a:pt x="604" y="620"/>
                </a:lnTo>
                <a:lnTo>
                  <a:pt x="604" y="619"/>
                </a:lnTo>
                <a:lnTo>
                  <a:pt x="605" y="616"/>
                </a:lnTo>
                <a:lnTo>
                  <a:pt x="606" y="615"/>
                </a:lnTo>
                <a:lnTo>
                  <a:pt x="605" y="612"/>
                </a:lnTo>
                <a:lnTo>
                  <a:pt x="602" y="612"/>
                </a:lnTo>
                <a:lnTo>
                  <a:pt x="602" y="612"/>
                </a:lnTo>
                <a:lnTo>
                  <a:pt x="602" y="611"/>
                </a:lnTo>
                <a:lnTo>
                  <a:pt x="605" y="611"/>
                </a:lnTo>
                <a:lnTo>
                  <a:pt x="608" y="611"/>
                </a:lnTo>
                <a:lnTo>
                  <a:pt x="610" y="612"/>
                </a:lnTo>
                <a:lnTo>
                  <a:pt x="610" y="612"/>
                </a:lnTo>
                <a:lnTo>
                  <a:pt x="612" y="612"/>
                </a:lnTo>
                <a:lnTo>
                  <a:pt x="610" y="610"/>
                </a:lnTo>
                <a:lnTo>
                  <a:pt x="612" y="608"/>
                </a:lnTo>
                <a:lnTo>
                  <a:pt x="612" y="607"/>
                </a:lnTo>
                <a:lnTo>
                  <a:pt x="613" y="607"/>
                </a:lnTo>
                <a:lnTo>
                  <a:pt x="614" y="610"/>
                </a:lnTo>
                <a:lnTo>
                  <a:pt x="615" y="610"/>
                </a:lnTo>
                <a:lnTo>
                  <a:pt x="619" y="608"/>
                </a:lnTo>
                <a:lnTo>
                  <a:pt x="618" y="595"/>
                </a:lnTo>
                <a:lnTo>
                  <a:pt x="619" y="581"/>
                </a:lnTo>
                <a:lnTo>
                  <a:pt x="619" y="547"/>
                </a:lnTo>
                <a:lnTo>
                  <a:pt x="617" y="513"/>
                </a:lnTo>
                <a:lnTo>
                  <a:pt x="618" y="480"/>
                </a:lnTo>
                <a:lnTo>
                  <a:pt x="619" y="446"/>
                </a:lnTo>
                <a:lnTo>
                  <a:pt x="625" y="412"/>
                </a:lnTo>
                <a:lnTo>
                  <a:pt x="625" y="412"/>
                </a:lnTo>
                <a:lnTo>
                  <a:pt x="625" y="410"/>
                </a:lnTo>
                <a:lnTo>
                  <a:pt x="626" y="409"/>
                </a:lnTo>
                <a:lnTo>
                  <a:pt x="627" y="408"/>
                </a:lnTo>
                <a:lnTo>
                  <a:pt x="629" y="408"/>
                </a:lnTo>
                <a:lnTo>
                  <a:pt x="629" y="409"/>
                </a:lnTo>
                <a:lnTo>
                  <a:pt x="630" y="417"/>
                </a:lnTo>
                <a:lnTo>
                  <a:pt x="630" y="416"/>
                </a:lnTo>
                <a:lnTo>
                  <a:pt x="633" y="412"/>
                </a:lnTo>
                <a:lnTo>
                  <a:pt x="636" y="409"/>
                </a:lnTo>
                <a:lnTo>
                  <a:pt x="640" y="408"/>
                </a:lnTo>
                <a:lnTo>
                  <a:pt x="644" y="407"/>
                </a:lnTo>
                <a:lnTo>
                  <a:pt x="648" y="405"/>
                </a:lnTo>
                <a:lnTo>
                  <a:pt x="661" y="407"/>
                </a:lnTo>
                <a:lnTo>
                  <a:pt x="675" y="412"/>
                </a:lnTo>
                <a:lnTo>
                  <a:pt x="675" y="410"/>
                </a:lnTo>
                <a:lnTo>
                  <a:pt x="676" y="410"/>
                </a:lnTo>
                <a:lnTo>
                  <a:pt x="677" y="410"/>
                </a:lnTo>
                <a:lnTo>
                  <a:pt x="680" y="413"/>
                </a:lnTo>
                <a:lnTo>
                  <a:pt x="682" y="413"/>
                </a:lnTo>
                <a:lnTo>
                  <a:pt x="682" y="413"/>
                </a:lnTo>
                <a:lnTo>
                  <a:pt x="688" y="412"/>
                </a:lnTo>
                <a:lnTo>
                  <a:pt x="690" y="410"/>
                </a:lnTo>
                <a:lnTo>
                  <a:pt x="693" y="409"/>
                </a:lnTo>
                <a:lnTo>
                  <a:pt x="694" y="407"/>
                </a:lnTo>
                <a:lnTo>
                  <a:pt x="696" y="404"/>
                </a:lnTo>
                <a:lnTo>
                  <a:pt x="700" y="399"/>
                </a:lnTo>
                <a:lnTo>
                  <a:pt x="696" y="403"/>
                </a:lnTo>
                <a:lnTo>
                  <a:pt x="693" y="405"/>
                </a:lnTo>
                <a:lnTo>
                  <a:pt x="692" y="405"/>
                </a:lnTo>
                <a:lnTo>
                  <a:pt x="692" y="405"/>
                </a:lnTo>
                <a:lnTo>
                  <a:pt x="693" y="404"/>
                </a:lnTo>
                <a:lnTo>
                  <a:pt x="698" y="396"/>
                </a:lnTo>
                <a:lnTo>
                  <a:pt x="703" y="386"/>
                </a:lnTo>
                <a:lnTo>
                  <a:pt x="707" y="376"/>
                </a:lnTo>
                <a:lnTo>
                  <a:pt x="709" y="374"/>
                </a:lnTo>
                <a:lnTo>
                  <a:pt x="709" y="372"/>
                </a:lnTo>
                <a:lnTo>
                  <a:pt x="710" y="372"/>
                </a:lnTo>
                <a:lnTo>
                  <a:pt x="717" y="357"/>
                </a:lnTo>
                <a:lnTo>
                  <a:pt x="723" y="341"/>
                </a:lnTo>
                <a:lnTo>
                  <a:pt x="735" y="307"/>
                </a:lnTo>
                <a:lnTo>
                  <a:pt x="751" y="275"/>
                </a:lnTo>
                <a:lnTo>
                  <a:pt x="755" y="267"/>
                </a:lnTo>
                <a:lnTo>
                  <a:pt x="759" y="262"/>
                </a:lnTo>
                <a:lnTo>
                  <a:pt x="759" y="261"/>
                </a:lnTo>
                <a:lnTo>
                  <a:pt x="760" y="258"/>
                </a:lnTo>
                <a:lnTo>
                  <a:pt x="764" y="256"/>
                </a:lnTo>
                <a:lnTo>
                  <a:pt x="769" y="250"/>
                </a:lnTo>
                <a:lnTo>
                  <a:pt x="774" y="245"/>
                </a:lnTo>
                <a:lnTo>
                  <a:pt x="781" y="239"/>
                </a:lnTo>
                <a:lnTo>
                  <a:pt x="793" y="226"/>
                </a:lnTo>
                <a:lnTo>
                  <a:pt x="802" y="211"/>
                </a:lnTo>
                <a:lnTo>
                  <a:pt x="814" y="199"/>
                </a:lnTo>
                <a:lnTo>
                  <a:pt x="815" y="198"/>
                </a:lnTo>
                <a:lnTo>
                  <a:pt x="815" y="198"/>
                </a:lnTo>
                <a:lnTo>
                  <a:pt x="815" y="199"/>
                </a:lnTo>
                <a:lnTo>
                  <a:pt x="815" y="201"/>
                </a:lnTo>
                <a:lnTo>
                  <a:pt x="810" y="206"/>
                </a:lnTo>
                <a:lnTo>
                  <a:pt x="805" y="212"/>
                </a:lnTo>
                <a:lnTo>
                  <a:pt x="816" y="223"/>
                </a:lnTo>
                <a:lnTo>
                  <a:pt x="832" y="229"/>
                </a:lnTo>
                <a:lnTo>
                  <a:pt x="848" y="233"/>
                </a:lnTo>
                <a:lnTo>
                  <a:pt x="865" y="235"/>
                </a:lnTo>
                <a:lnTo>
                  <a:pt x="881" y="235"/>
                </a:lnTo>
                <a:lnTo>
                  <a:pt x="898" y="232"/>
                </a:lnTo>
                <a:lnTo>
                  <a:pt x="916" y="229"/>
                </a:lnTo>
                <a:lnTo>
                  <a:pt x="932" y="224"/>
                </a:lnTo>
                <a:lnTo>
                  <a:pt x="948" y="216"/>
                </a:lnTo>
                <a:lnTo>
                  <a:pt x="961" y="205"/>
                </a:lnTo>
                <a:lnTo>
                  <a:pt x="959" y="205"/>
                </a:lnTo>
                <a:lnTo>
                  <a:pt x="958" y="205"/>
                </a:lnTo>
                <a:lnTo>
                  <a:pt x="955" y="201"/>
                </a:lnTo>
                <a:lnTo>
                  <a:pt x="954" y="197"/>
                </a:lnTo>
                <a:lnTo>
                  <a:pt x="954" y="193"/>
                </a:lnTo>
                <a:lnTo>
                  <a:pt x="954" y="189"/>
                </a:lnTo>
                <a:lnTo>
                  <a:pt x="954" y="184"/>
                </a:lnTo>
                <a:lnTo>
                  <a:pt x="955" y="177"/>
                </a:lnTo>
                <a:lnTo>
                  <a:pt x="958" y="170"/>
                </a:lnTo>
                <a:lnTo>
                  <a:pt x="952" y="167"/>
                </a:lnTo>
                <a:lnTo>
                  <a:pt x="944" y="161"/>
                </a:lnTo>
                <a:lnTo>
                  <a:pt x="934" y="155"/>
                </a:lnTo>
                <a:lnTo>
                  <a:pt x="924" y="147"/>
                </a:lnTo>
                <a:lnTo>
                  <a:pt x="915" y="138"/>
                </a:lnTo>
                <a:lnTo>
                  <a:pt x="910" y="127"/>
                </a:lnTo>
                <a:lnTo>
                  <a:pt x="908" y="127"/>
                </a:lnTo>
                <a:lnTo>
                  <a:pt x="908" y="128"/>
                </a:lnTo>
                <a:lnTo>
                  <a:pt x="908" y="128"/>
                </a:lnTo>
                <a:lnTo>
                  <a:pt x="907" y="128"/>
                </a:lnTo>
                <a:lnTo>
                  <a:pt x="908" y="125"/>
                </a:lnTo>
                <a:lnTo>
                  <a:pt x="908" y="121"/>
                </a:lnTo>
                <a:lnTo>
                  <a:pt x="908" y="119"/>
                </a:lnTo>
                <a:lnTo>
                  <a:pt x="907" y="114"/>
                </a:lnTo>
                <a:lnTo>
                  <a:pt x="904" y="109"/>
                </a:lnTo>
                <a:lnTo>
                  <a:pt x="903" y="107"/>
                </a:lnTo>
                <a:lnTo>
                  <a:pt x="903" y="105"/>
                </a:lnTo>
                <a:lnTo>
                  <a:pt x="903" y="102"/>
                </a:lnTo>
                <a:lnTo>
                  <a:pt x="903" y="100"/>
                </a:lnTo>
                <a:lnTo>
                  <a:pt x="902" y="90"/>
                </a:lnTo>
                <a:lnTo>
                  <a:pt x="899" y="81"/>
                </a:lnTo>
                <a:lnTo>
                  <a:pt x="895" y="72"/>
                </a:lnTo>
                <a:lnTo>
                  <a:pt x="890" y="66"/>
                </a:lnTo>
                <a:lnTo>
                  <a:pt x="889" y="66"/>
                </a:lnTo>
                <a:lnTo>
                  <a:pt x="889" y="64"/>
                </a:lnTo>
                <a:lnTo>
                  <a:pt x="889" y="64"/>
                </a:lnTo>
                <a:lnTo>
                  <a:pt x="885" y="63"/>
                </a:lnTo>
                <a:lnTo>
                  <a:pt x="881" y="60"/>
                </a:lnTo>
                <a:lnTo>
                  <a:pt x="878" y="56"/>
                </a:lnTo>
                <a:lnTo>
                  <a:pt x="874" y="54"/>
                </a:lnTo>
                <a:lnTo>
                  <a:pt x="861" y="45"/>
                </a:lnTo>
                <a:lnTo>
                  <a:pt x="845" y="37"/>
                </a:lnTo>
                <a:lnTo>
                  <a:pt x="823" y="25"/>
                </a:lnTo>
                <a:lnTo>
                  <a:pt x="798" y="17"/>
                </a:lnTo>
                <a:lnTo>
                  <a:pt x="797" y="18"/>
                </a:lnTo>
                <a:lnTo>
                  <a:pt x="795" y="18"/>
                </a:lnTo>
                <a:lnTo>
                  <a:pt x="780" y="16"/>
                </a:lnTo>
                <a:close/>
                <a:moveTo>
                  <a:pt x="144" y="0"/>
                </a:moveTo>
                <a:lnTo>
                  <a:pt x="144" y="1"/>
                </a:lnTo>
                <a:lnTo>
                  <a:pt x="144" y="1"/>
                </a:lnTo>
                <a:lnTo>
                  <a:pt x="144" y="1"/>
                </a:lnTo>
                <a:lnTo>
                  <a:pt x="165" y="48"/>
                </a:lnTo>
                <a:lnTo>
                  <a:pt x="185" y="96"/>
                </a:lnTo>
                <a:lnTo>
                  <a:pt x="197" y="121"/>
                </a:lnTo>
                <a:lnTo>
                  <a:pt x="209" y="143"/>
                </a:lnTo>
                <a:lnTo>
                  <a:pt x="216" y="156"/>
                </a:lnTo>
                <a:lnTo>
                  <a:pt x="224" y="165"/>
                </a:lnTo>
                <a:lnTo>
                  <a:pt x="236" y="170"/>
                </a:lnTo>
                <a:lnTo>
                  <a:pt x="237" y="169"/>
                </a:lnTo>
                <a:lnTo>
                  <a:pt x="240" y="168"/>
                </a:lnTo>
                <a:lnTo>
                  <a:pt x="241" y="168"/>
                </a:lnTo>
                <a:lnTo>
                  <a:pt x="251" y="170"/>
                </a:lnTo>
                <a:lnTo>
                  <a:pt x="262" y="169"/>
                </a:lnTo>
                <a:lnTo>
                  <a:pt x="273" y="169"/>
                </a:lnTo>
                <a:lnTo>
                  <a:pt x="312" y="169"/>
                </a:lnTo>
                <a:lnTo>
                  <a:pt x="340" y="170"/>
                </a:lnTo>
                <a:lnTo>
                  <a:pt x="337" y="168"/>
                </a:lnTo>
                <a:lnTo>
                  <a:pt x="336" y="165"/>
                </a:lnTo>
                <a:lnTo>
                  <a:pt x="336" y="165"/>
                </a:lnTo>
                <a:lnTo>
                  <a:pt x="336" y="164"/>
                </a:lnTo>
                <a:lnTo>
                  <a:pt x="341" y="167"/>
                </a:lnTo>
                <a:lnTo>
                  <a:pt x="348" y="169"/>
                </a:lnTo>
                <a:lnTo>
                  <a:pt x="356" y="172"/>
                </a:lnTo>
                <a:lnTo>
                  <a:pt x="377" y="173"/>
                </a:lnTo>
                <a:lnTo>
                  <a:pt x="421" y="174"/>
                </a:lnTo>
                <a:lnTo>
                  <a:pt x="421" y="174"/>
                </a:lnTo>
                <a:lnTo>
                  <a:pt x="421" y="174"/>
                </a:lnTo>
                <a:lnTo>
                  <a:pt x="421" y="173"/>
                </a:lnTo>
                <a:lnTo>
                  <a:pt x="423" y="172"/>
                </a:lnTo>
                <a:lnTo>
                  <a:pt x="423" y="172"/>
                </a:lnTo>
                <a:lnTo>
                  <a:pt x="423" y="172"/>
                </a:lnTo>
                <a:lnTo>
                  <a:pt x="425" y="172"/>
                </a:lnTo>
                <a:lnTo>
                  <a:pt x="426" y="172"/>
                </a:lnTo>
                <a:lnTo>
                  <a:pt x="428" y="172"/>
                </a:lnTo>
                <a:lnTo>
                  <a:pt x="432" y="172"/>
                </a:lnTo>
                <a:lnTo>
                  <a:pt x="434" y="172"/>
                </a:lnTo>
                <a:lnTo>
                  <a:pt x="440" y="173"/>
                </a:lnTo>
                <a:lnTo>
                  <a:pt x="445" y="174"/>
                </a:lnTo>
                <a:lnTo>
                  <a:pt x="446" y="176"/>
                </a:lnTo>
                <a:lnTo>
                  <a:pt x="453" y="176"/>
                </a:lnTo>
                <a:lnTo>
                  <a:pt x="472" y="174"/>
                </a:lnTo>
                <a:lnTo>
                  <a:pt x="491" y="172"/>
                </a:lnTo>
                <a:lnTo>
                  <a:pt x="509" y="172"/>
                </a:lnTo>
                <a:lnTo>
                  <a:pt x="509" y="172"/>
                </a:lnTo>
                <a:lnTo>
                  <a:pt x="509" y="172"/>
                </a:lnTo>
                <a:lnTo>
                  <a:pt x="508" y="172"/>
                </a:lnTo>
                <a:lnTo>
                  <a:pt x="505" y="173"/>
                </a:lnTo>
                <a:lnTo>
                  <a:pt x="522" y="173"/>
                </a:lnTo>
                <a:lnTo>
                  <a:pt x="539" y="172"/>
                </a:lnTo>
                <a:lnTo>
                  <a:pt x="551" y="173"/>
                </a:lnTo>
                <a:lnTo>
                  <a:pt x="562" y="176"/>
                </a:lnTo>
                <a:lnTo>
                  <a:pt x="573" y="176"/>
                </a:lnTo>
                <a:lnTo>
                  <a:pt x="593" y="173"/>
                </a:lnTo>
                <a:lnTo>
                  <a:pt x="613" y="168"/>
                </a:lnTo>
                <a:lnTo>
                  <a:pt x="626" y="163"/>
                </a:lnTo>
                <a:lnTo>
                  <a:pt x="640" y="157"/>
                </a:lnTo>
                <a:lnTo>
                  <a:pt x="638" y="152"/>
                </a:lnTo>
                <a:lnTo>
                  <a:pt x="634" y="144"/>
                </a:lnTo>
                <a:lnTo>
                  <a:pt x="627" y="136"/>
                </a:lnTo>
                <a:lnTo>
                  <a:pt x="623" y="128"/>
                </a:lnTo>
                <a:lnTo>
                  <a:pt x="619" y="118"/>
                </a:lnTo>
                <a:lnTo>
                  <a:pt x="618" y="109"/>
                </a:lnTo>
                <a:lnTo>
                  <a:pt x="622" y="98"/>
                </a:lnTo>
                <a:lnTo>
                  <a:pt x="621" y="98"/>
                </a:lnTo>
                <a:lnTo>
                  <a:pt x="622" y="97"/>
                </a:lnTo>
                <a:lnTo>
                  <a:pt x="623" y="94"/>
                </a:lnTo>
                <a:lnTo>
                  <a:pt x="635" y="84"/>
                </a:lnTo>
                <a:lnTo>
                  <a:pt x="650" y="76"/>
                </a:lnTo>
                <a:lnTo>
                  <a:pt x="664" y="69"/>
                </a:lnTo>
                <a:lnTo>
                  <a:pt x="685" y="60"/>
                </a:lnTo>
                <a:lnTo>
                  <a:pt x="705" y="50"/>
                </a:lnTo>
                <a:lnTo>
                  <a:pt x="723" y="35"/>
                </a:lnTo>
                <a:lnTo>
                  <a:pt x="723" y="35"/>
                </a:lnTo>
                <a:lnTo>
                  <a:pt x="730" y="29"/>
                </a:lnTo>
                <a:lnTo>
                  <a:pt x="738" y="24"/>
                </a:lnTo>
                <a:lnTo>
                  <a:pt x="744" y="21"/>
                </a:lnTo>
                <a:lnTo>
                  <a:pt x="760" y="13"/>
                </a:lnTo>
                <a:lnTo>
                  <a:pt x="776" y="8"/>
                </a:lnTo>
                <a:lnTo>
                  <a:pt x="785" y="8"/>
                </a:lnTo>
                <a:lnTo>
                  <a:pt x="794" y="9"/>
                </a:lnTo>
                <a:lnTo>
                  <a:pt x="802" y="12"/>
                </a:lnTo>
                <a:lnTo>
                  <a:pt x="803" y="12"/>
                </a:lnTo>
                <a:lnTo>
                  <a:pt x="803" y="13"/>
                </a:lnTo>
                <a:lnTo>
                  <a:pt x="829" y="22"/>
                </a:lnTo>
                <a:lnTo>
                  <a:pt x="856" y="34"/>
                </a:lnTo>
                <a:lnTo>
                  <a:pt x="868" y="39"/>
                </a:lnTo>
                <a:lnTo>
                  <a:pt x="877" y="46"/>
                </a:lnTo>
                <a:lnTo>
                  <a:pt x="882" y="51"/>
                </a:lnTo>
                <a:lnTo>
                  <a:pt x="887" y="55"/>
                </a:lnTo>
                <a:lnTo>
                  <a:pt x="892" y="59"/>
                </a:lnTo>
                <a:lnTo>
                  <a:pt x="895" y="58"/>
                </a:lnTo>
                <a:lnTo>
                  <a:pt x="896" y="58"/>
                </a:lnTo>
                <a:lnTo>
                  <a:pt x="903" y="64"/>
                </a:lnTo>
                <a:lnTo>
                  <a:pt x="907" y="75"/>
                </a:lnTo>
                <a:lnTo>
                  <a:pt x="910" y="85"/>
                </a:lnTo>
                <a:lnTo>
                  <a:pt x="910" y="96"/>
                </a:lnTo>
                <a:lnTo>
                  <a:pt x="911" y="105"/>
                </a:lnTo>
                <a:lnTo>
                  <a:pt x="912" y="114"/>
                </a:lnTo>
                <a:lnTo>
                  <a:pt x="911" y="123"/>
                </a:lnTo>
                <a:lnTo>
                  <a:pt x="921" y="135"/>
                </a:lnTo>
                <a:lnTo>
                  <a:pt x="933" y="144"/>
                </a:lnTo>
                <a:lnTo>
                  <a:pt x="945" y="152"/>
                </a:lnTo>
                <a:lnTo>
                  <a:pt x="953" y="159"/>
                </a:lnTo>
                <a:lnTo>
                  <a:pt x="962" y="164"/>
                </a:lnTo>
                <a:lnTo>
                  <a:pt x="962" y="163"/>
                </a:lnTo>
                <a:lnTo>
                  <a:pt x="963" y="163"/>
                </a:lnTo>
                <a:lnTo>
                  <a:pt x="965" y="163"/>
                </a:lnTo>
                <a:lnTo>
                  <a:pt x="965" y="164"/>
                </a:lnTo>
                <a:lnTo>
                  <a:pt x="965" y="164"/>
                </a:lnTo>
                <a:lnTo>
                  <a:pt x="963" y="164"/>
                </a:lnTo>
                <a:lnTo>
                  <a:pt x="969" y="167"/>
                </a:lnTo>
                <a:lnTo>
                  <a:pt x="975" y="168"/>
                </a:lnTo>
                <a:lnTo>
                  <a:pt x="980" y="168"/>
                </a:lnTo>
                <a:lnTo>
                  <a:pt x="984" y="168"/>
                </a:lnTo>
                <a:lnTo>
                  <a:pt x="984" y="168"/>
                </a:lnTo>
                <a:lnTo>
                  <a:pt x="983" y="167"/>
                </a:lnTo>
                <a:lnTo>
                  <a:pt x="984" y="165"/>
                </a:lnTo>
                <a:lnTo>
                  <a:pt x="986" y="164"/>
                </a:lnTo>
                <a:lnTo>
                  <a:pt x="987" y="163"/>
                </a:lnTo>
                <a:lnTo>
                  <a:pt x="990" y="163"/>
                </a:lnTo>
                <a:lnTo>
                  <a:pt x="992" y="163"/>
                </a:lnTo>
                <a:lnTo>
                  <a:pt x="994" y="164"/>
                </a:lnTo>
                <a:lnTo>
                  <a:pt x="996" y="165"/>
                </a:lnTo>
                <a:lnTo>
                  <a:pt x="996" y="168"/>
                </a:lnTo>
                <a:lnTo>
                  <a:pt x="999" y="168"/>
                </a:lnTo>
                <a:lnTo>
                  <a:pt x="999" y="169"/>
                </a:lnTo>
                <a:lnTo>
                  <a:pt x="999" y="170"/>
                </a:lnTo>
                <a:lnTo>
                  <a:pt x="997" y="172"/>
                </a:lnTo>
                <a:lnTo>
                  <a:pt x="996" y="173"/>
                </a:lnTo>
                <a:lnTo>
                  <a:pt x="995" y="173"/>
                </a:lnTo>
                <a:lnTo>
                  <a:pt x="994" y="178"/>
                </a:lnTo>
                <a:lnTo>
                  <a:pt x="991" y="184"/>
                </a:lnTo>
                <a:lnTo>
                  <a:pt x="988" y="189"/>
                </a:lnTo>
                <a:lnTo>
                  <a:pt x="983" y="193"/>
                </a:lnTo>
                <a:lnTo>
                  <a:pt x="979" y="197"/>
                </a:lnTo>
                <a:lnTo>
                  <a:pt x="973" y="199"/>
                </a:lnTo>
                <a:lnTo>
                  <a:pt x="967" y="202"/>
                </a:lnTo>
                <a:lnTo>
                  <a:pt x="958" y="215"/>
                </a:lnTo>
                <a:lnTo>
                  <a:pt x="945" y="226"/>
                </a:lnTo>
                <a:lnTo>
                  <a:pt x="929" y="235"/>
                </a:lnTo>
                <a:lnTo>
                  <a:pt x="912" y="240"/>
                </a:lnTo>
                <a:lnTo>
                  <a:pt x="896" y="241"/>
                </a:lnTo>
                <a:lnTo>
                  <a:pt x="875" y="244"/>
                </a:lnTo>
                <a:lnTo>
                  <a:pt x="853" y="243"/>
                </a:lnTo>
                <a:lnTo>
                  <a:pt x="832" y="239"/>
                </a:lnTo>
                <a:lnTo>
                  <a:pt x="824" y="235"/>
                </a:lnTo>
                <a:lnTo>
                  <a:pt x="815" y="229"/>
                </a:lnTo>
                <a:lnTo>
                  <a:pt x="807" y="223"/>
                </a:lnTo>
                <a:lnTo>
                  <a:pt x="803" y="216"/>
                </a:lnTo>
                <a:lnTo>
                  <a:pt x="798" y="223"/>
                </a:lnTo>
                <a:lnTo>
                  <a:pt x="793" y="231"/>
                </a:lnTo>
                <a:lnTo>
                  <a:pt x="789" y="236"/>
                </a:lnTo>
                <a:lnTo>
                  <a:pt x="786" y="239"/>
                </a:lnTo>
                <a:lnTo>
                  <a:pt x="785" y="241"/>
                </a:lnTo>
                <a:lnTo>
                  <a:pt x="784" y="244"/>
                </a:lnTo>
                <a:lnTo>
                  <a:pt x="784" y="247"/>
                </a:lnTo>
                <a:lnTo>
                  <a:pt x="782" y="247"/>
                </a:lnTo>
                <a:lnTo>
                  <a:pt x="782" y="248"/>
                </a:lnTo>
                <a:lnTo>
                  <a:pt x="781" y="248"/>
                </a:lnTo>
                <a:lnTo>
                  <a:pt x="781" y="248"/>
                </a:lnTo>
                <a:lnTo>
                  <a:pt x="781" y="244"/>
                </a:lnTo>
                <a:lnTo>
                  <a:pt x="773" y="252"/>
                </a:lnTo>
                <a:lnTo>
                  <a:pt x="770" y="256"/>
                </a:lnTo>
                <a:lnTo>
                  <a:pt x="766" y="258"/>
                </a:lnTo>
                <a:lnTo>
                  <a:pt x="764" y="261"/>
                </a:lnTo>
                <a:lnTo>
                  <a:pt x="764" y="262"/>
                </a:lnTo>
                <a:lnTo>
                  <a:pt x="761" y="267"/>
                </a:lnTo>
                <a:lnTo>
                  <a:pt x="760" y="271"/>
                </a:lnTo>
                <a:lnTo>
                  <a:pt x="760" y="271"/>
                </a:lnTo>
                <a:lnTo>
                  <a:pt x="759" y="271"/>
                </a:lnTo>
                <a:lnTo>
                  <a:pt x="759" y="270"/>
                </a:lnTo>
                <a:lnTo>
                  <a:pt x="759" y="270"/>
                </a:lnTo>
                <a:lnTo>
                  <a:pt x="743" y="300"/>
                </a:lnTo>
                <a:lnTo>
                  <a:pt x="740" y="309"/>
                </a:lnTo>
                <a:lnTo>
                  <a:pt x="739" y="313"/>
                </a:lnTo>
                <a:lnTo>
                  <a:pt x="738" y="317"/>
                </a:lnTo>
                <a:lnTo>
                  <a:pt x="736" y="323"/>
                </a:lnTo>
                <a:lnTo>
                  <a:pt x="735" y="329"/>
                </a:lnTo>
                <a:lnTo>
                  <a:pt x="735" y="334"/>
                </a:lnTo>
                <a:lnTo>
                  <a:pt x="735" y="336"/>
                </a:lnTo>
                <a:lnTo>
                  <a:pt x="734" y="336"/>
                </a:lnTo>
                <a:lnTo>
                  <a:pt x="734" y="336"/>
                </a:lnTo>
                <a:lnTo>
                  <a:pt x="732" y="329"/>
                </a:lnTo>
                <a:lnTo>
                  <a:pt x="724" y="351"/>
                </a:lnTo>
                <a:lnTo>
                  <a:pt x="714" y="371"/>
                </a:lnTo>
                <a:lnTo>
                  <a:pt x="713" y="374"/>
                </a:lnTo>
                <a:lnTo>
                  <a:pt x="724" y="383"/>
                </a:lnTo>
                <a:lnTo>
                  <a:pt x="736" y="392"/>
                </a:lnTo>
                <a:lnTo>
                  <a:pt x="766" y="408"/>
                </a:lnTo>
                <a:lnTo>
                  <a:pt x="776" y="412"/>
                </a:lnTo>
                <a:lnTo>
                  <a:pt x="786" y="417"/>
                </a:lnTo>
                <a:lnTo>
                  <a:pt x="797" y="422"/>
                </a:lnTo>
                <a:lnTo>
                  <a:pt x="803" y="430"/>
                </a:lnTo>
                <a:lnTo>
                  <a:pt x="803" y="430"/>
                </a:lnTo>
                <a:lnTo>
                  <a:pt x="805" y="430"/>
                </a:lnTo>
                <a:lnTo>
                  <a:pt x="805" y="431"/>
                </a:lnTo>
                <a:lnTo>
                  <a:pt x="805" y="434"/>
                </a:lnTo>
                <a:lnTo>
                  <a:pt x="803" y="438"/>
                </a:lnTo>
                <a:lnTo>
                  <a:pt x="805" y="438"/>
                </a:lnTo>
                <a:lnTo>
                  <a:pt x="805" y="439"/>
                </a:lnTo>
                <a:lnTo>
                  <a:pt x="803" y="441"/>
                </a:lnTo>
                <a:lnTo>
                  <a:pt x="802" y="442"/>
                </a:lnTo>
                <a:lnTo>
                  <a:pt x="794" y="455"/>
                </a:lnTo>
                <a:lnTo>
                  <a:pt x="785" y="467"/>
                </a:lnTo>
                <a:lnTo>
                  <a:pt x="761" y="493"/>
                </a:lnTo>
                <a:lnTo>
                  <a:pt x="739" y="521"/>
                </a:lnTo>
                <a:lnTo>
                  <a:pt x="734" y="530"/>
                </a:lnTo>
                <a:lnTo>
                  <a:pt x="726" y="539"/>
                </a:lnTo>
                <a:lnTo>
                  <a:pt x="715" y="547"/>
                </a:lnTo>
                <a:lnTo>
                  <a:pt x="705" y="551"/>
                </a:lnTo>
                <a:lnTo>
                  <a:pt x="694" y="551"/>
                </a:lnTo>
                <a:lnTo>
                  <a:pt x="684" y="543"/>
                </a:lnTo>
                <a:lnTo>
                  <a:pt x="680" y="538"/>
                </a:lnTo>
                <a:lnTo>
                  <a:pt x="676" y="532"/>
                </a:lnTo>
                <a:lnTo>
                  <a:pt x="673" y="526"/>
                </a:lnTo>
                <a:lnTo>
                  <a:pt x="676" y="519"/>
                </a:lnTo>
                <a:lnTo>
                  <a:pt x="679" y="518"/>
                </a:lnTo>
                <a:lnTo>
                  <a:pt x="681" y="517"/>
                </a:lnTo>
                <a:lnTo>
                  <a:pt x="684" y="515"/>
                </a:lnTo>
                <a:lnTo>
                  <a:pt x="692" y="515"/>
                </a:lnTo>
                <a:lnTo>
                  <a:pt x="700" y="514"/>
                </a:lnTo>
                <a:lnTo>
                  <a:pt x="706" y="510"/>
                </a:lnTo>
                <a:lnTo>
                  <a:pt x="706" y="509"/>
                </a:lnTo>
                <a:lnTo>
                  <a:pt x="706" y="509"/>
                </a:lnTo>
                <a:lnTo>
                  <a:pt x="706" y="510"/>
                </a:lnTo>
                <a:lnTo>
                  <a:pt x="706" y="511"/>
                </a:lnTo>
                <a:lnTo>
                  <a:pt x="718" y="501"/>
                </a:lnTo>
                <a:lnTo>
                  <a:pt x="731" y="489"/>
                </a:lnTo>
                <a:lnTo>
                  <a:pt x="740" y="473"/>
                </a:lnTo>
                <a:lnTo>
                  <a:pt x="747" y="455"/>
                </a:lnTo>
                <a:lnTo>
                  <a:pt x="734" y="456"/>
                </a:lnTo>
                <a:lnTo>
                  <a:pt x="723" y="452"/>
                </a:lnTo>
                <a:lnTo>
                  <a:pt x="711" y="446"/>
                </a:lnTo>
                <a:lnTo>
                  <a:pt x="694" y="433"/>
                </a:lnTo>
                <a:lnTo>
                  <a:pt x="679" y="418"/>
                </a:lnTo>
                <a:lnTo>
                  <a:pt x="679" y="420"/>
                </a:lnTo>
                <a:lnTo>
                  <a:pt x="677" y="420"/>
                </a:lnTo>
                <a:lnTo>
                  <a:pt x="676" y="420"/>
                </a:lnTo>
                <a:lnTo>
                  <a:pt x="676" y="418"/>
                </a:lnTo>
                <a:lnTo>
                  <a:pt x="676" y="417"/>
                </a:lnTo>
                <a:lnTo>
                  <a:pt x="676" y="417"/>
                </a:lnTo>
                <a:lnTo>
                  <a:pt x="673" y="417"/>
                </a:lnTo>
                <a:lnTo>
                  <a:pt x="672" y="416"/>
                </a:lnTo>
                <a:lnTo>
                  <a:pt x="673" y="416"/>
                </a:lnTo>
                <a:lnTo>
                  <a:pt x="663" y="413"/>
                </a:lnTo>
                <a:lnTo>
                  <a:pt x="651" y="410"/>
                </a:lnTo>
                <a:lnTo>
                  <a:pt x="642" y="412"/>
                </a:lnTo>
                <a:lnTo>
                  <a:pt x="633" y="418"/>
                </a:lnTo>
                <a:lnTo>
                  <a:pt x="631" y="418"/>
                </a:lnTo>
                <a:lnTo>
                  <a:pt x="631" y="420"/>
                </a:lnTo>
                <a:lnTo>
                  <a:pt x="630" y="420"/>
                </a:lnTo>
                <a:lnTo>
                  <a:pt x="630" y="418"/>
                </a:lnTo>
                <a:lnTo>
                  <a:pt x="629" y="438"/>
                </a:lnTo>
                <a:lnTo>
                  <a:pt x="625" y="458"/>
                </a:lnTo>
                <a:lnTo>
                  <a:pt x="623" y="480"/>
                </a:lnTo>
                <a:lnTo>
                  <a:pt x="622" y="504"/>
                </a:lnTo>
                <a:lnTo>
                  <a:pt x="623" y="534"/>
                </a:lnTo>
                <a:lnTo>
                  <a:pt x="625" y="565"/>
                </a:lnTo>
                <a:lnTo>
                  <a:pt x="623" y="581"/>
                </a:lnTo>
                <a:lnTo>
                  <a:pt x="622" y="597"/>
                </a:lnTo>
                <a:lnTo>
                  <a:pt x="623" y="614"/>
                </a:lnTo>
                <a:lnTo>
                  <a:pt x="625" y="612"/>
                </a:lnTo>
                <a:lnTo>
                  <a:pt x="638" y="611"/>
                </a:lnTo>
                <a:lnTo>
                  <a:pt x="648" y="615"/>
                </a:lnTo>
                <a:lnTo>
                  <a:pt x="656" y="620"/>
                </a:lnTo>
                <a:lnTo>
                  <a:pt x="665" y="629"/>
                </a:lnTo>
                <a:lnTo>
                  <a:pt x="665" y="631"/>
                </a:lnTo>
                <a:lnTo>
                  <a:pt x="665" y="632"/>
                </a:lnTo>
                <a:lnTo>
                  <a:pt x="664" y="635"/>
                </a:lnTo>
                <a:lnTo>
                  <a:pt x="663" y="636"/>
                </a:lnTo>
                <a:lnTo>
                  <a:pt x="661" y="637"/>
                </a:lnTo>
                <a:lnTo>
                  <a:pt x="638" y="641"/>
                </a:lnTo>
                <a:lnTo>
                  <a:pt x="613" y="645"/>
                </a:lnTo>
                <a:lnTo>
                  <a:pt x="591" y="645"/>
                </a:lnTo>
                <a:lnTo>
                  <a:pt x="567" y="639"/>
                </a:lnTo>
                <a:lnTo>
                  <a:pt x="566" y="637"/>
                </a:lnTo>
                <a:lnTo>
                  <a:pt x="567" y="637"/>
                </a:lnTo>
                <a:lnTo>
                  <a:pt x="567" y="636"/>
                </a:lnTo>
                <a:lnTo>
                  <a:pt x="563" y="628"/>
                </a:lnTo>
                <a:lnTo>
                  <a:pt x="563" y="619"/>
                </a:lnTo>
                <a:lnTo>
                  <a:pt x="564" y="608"/>
                </a:lnTo>
                <a:lnTo>
                  <a:pt x="566" y="601"/>
                </a:lnTo>
                <a:lnTo>
                  <a:pt x="570" y="569"/>
                </a:lnTo>
                <a:lnTo>
                  <a:pt x="570" y="538"/>
                </a:lnTo>
                <a:lnTo>
                  <a:pt x="568" y="506"/>
                </a:lnTo>
                <a:lnTo>
                  <a:pt x="564" y="475"/>
                </a:lnTo>
                <a:lnTo>
                  <a:pt x="563" y="442"/>
                </a:lnTo>
                <a:lnTo>
                  <a:pt x="564" y="410"/>
                </a:lnTo>
                <a:lnTo>
                  <a:pt x="552" y="416"/>
                </a:lnTo>
                <a:lnTo>
                  <a:pt x="538" y="416"/>
                </a:lnTo>
                <a:lnTo>
                  <a:pt x="524" y="414"/>
                </a:lnTo>
                <a:lnTo>
                  <a:pt x="509" y="412"/>
                </a:lnTo>
                <a:lnTo>
                  <a:pt x="488" y="405"/>
                </a:lnTo>
                <a:lnTo>
                  <a:pt x="467" y="395"/>
                </a:lnTo>
                <a:lnTo>
                  <a:pt x="446" y="384"/>
                </a:lnTo>
                <a:lnTo>
                  <a:pt x="417" y="372"/>
                </a:lnTo>
                <a:lnTo>
                  <a:pt x="387" y="365"/>
                </a:lnTo>
                <a:lnTo>
                  <a:pt x="356" y="362"/>
                </a:lnTo>
                <a:lnTo>
                  <a:pt x="357" y="375"/>
                </a:lnTo>
                <a:lnTo>
                  <a:pt x="357" y="388"/>
                </a:lnTo>
                <a:lnTo>
                  <a:pt x="360" y="396"/>
                </a:lnTo>
                <a:lnTo>
                  <a:pt x="361" y="407"/>
                </a:lnTo>
                <a:lnTo>
                  <a:pt x="360" y="414"/>
                </a:lnTo>
                <a:lnTo>
                  <a:pt x="349" y="431"/>
                </a:lnTo>
                <a:lnTo>
                  <a:pt x="336" y="446"/>
                </a:lnTo>
                <a:lnTo>
                  <a:pt x="323" y="459"/>
                </a:lnTo>
                <a:lnTo>
                  <a:pt x="312" y="468"/>
                </a:lnTo>
                <a:lnTo>
                  <a:pt x="302" y="479"/>
                </a:lnTo>
                <a:lnTo>
                  <a:pt x="291" y="489"/>
                </a:lnTo>
                <a:lnTo>
                  <a:pt x="283" y="501"/>
                </a:lnTo>
                <a:lnTo>
                  <a:pt x="279" y="513"/>
                </a:lnTo>
                <a:lnTo>
                  <a:pt x="279" y="526"/>
                </a:lnTo>
                <a:lnTo>
                  <a:pt x="285" y="540"/>
                </a:lnTo>
                <a:lnTo>
                  <a:pt x="286" y="543"/>
                </a:lnTo>
                <a:lnTo>
                  <a:pt x="286" y="543"/>
                </a:lnTo>
                <a:lnTo>
                  <a:pt x="289" y="546"/>
                </a:lnTo>
                <a:lnTo>
                  <a:pt x="290" y="549"/>
                </a:lnTo>
                <a:lnTo>
                  <a:pt x="291" y="552"/>
                </a:lnTo>
                <a:lnTo>
                  <a:pt x="294" y="555"/>
                </a:lnTo>
                <a:lnTo>
                  <a:pt x="296" y="556"/>
                </a:lnTo>
                <a:lnTo>
                  <a:pt x="296" y="556"/>
                </a:lnTo>
                <a:lnTo>
                  <a:pt x="296" y="557"/>
                </a:lnTo>
                <a:lnTo>
                  <a:pt x="294" y="557"/>
                </a:lnTo>
                <a:lnTo>
                  <a:pt x="303" y="573"/>
                </a:lnTo>
                <a:lnTo>
                  <a:pt x="307" y="580"/>
                </a:lnTo>
                <a:lnTo>
                  <a:pt x="311" y="585"/>
                </a:lnTo>
                <a:lnTo>
                  <a:pt x="315" y="591"/>
                </a:lnTo>
                <a:lnTo>
                  <a:pt x="324" y="594"/>
                </a:lnTo>
                <a:lnTo>
                  <a:pt x="333" y="598"/>
                </a:lnTo>
                <a:lnTo>
                  <a:pt x="339" y="603"/>
                </a:lnTo>
                <a:lnTo>
                  <a:pt x="341" y="612"/>
                </a:lnTo>
                <a:lnTo>
                  <a:pt x="341" y="612"/>
                </a:lnTo>
                <a:lnTo>
                  <a:pt x="340" y="614"/>
                </a:lnTo>
                <a:lnTo>
                  <a:pt x="340" y="614"/>
                </a:lnTo>
                <a:lnTo>
                  <a:pt x="339" y="610"/>
                </a:lnTo>
                <a:lnTo>
                  <a:pt x="337" y="612"/>
                </a:lnTo>
                <a:lnTo>
                  <a:pt x="336" y="615"/>
                </a:lnTo>
                <a:lnTo>
                  <a:pt x="339" y="615"/>
                </a:lnTo>
                <a:lnTo>
                  <a:pt x="340" y="615"/>
                </a:lnTo>
                <a:lnTo>
                  <a:pt x="340" y="616"/>
                </a:lnTo>
                <a:lnTo>
                  <a:pt x="340" y="618"/>
                </a:lnTo>
                <a:lnTo>
                  <a:pt x="339" y="619"/>
                </a:lnTo>
                <a:lnTo>
                  <a:pt x="339" y="622"/>
                </a:lnTo>
                <a:lnTo>
                  <a:pt x="337" y="622"/>
                </a:lnTo>
                <a:lnTo>
                  <a:pt x="336" y="623"/>
                </a:lnTo>
                <a:lnTo>
                  <a:pt x="310" y="623"/>
                </a:lnTo>
                <a:lnTo>
                  <a:pt x="298" y="622"/>
                </a:lnTo>
                <a:lnTo>
                  <a:pt x="285" y="619"/>
                </a:lnTo>
                <a:lnTo>
                  <a:pt x="285" y="620"/>
                </a:lnTo>
                <a:lnTo>
                  <a:pt x="283" y="623"/>
                </a:lnTo>
                <a:lnTo>
                  <a:pt x="282" y="623"/>
                </a:lnTo>
                <a:lnTo>
                  <a:pt x="282" y="623"/>
                </a:lnTo>
                <a:lnTo>
                  <a:pt x="281" y="623"/>
                </a:lnTo>
                <a:lnTo>
                  <a:pt x="274" y="603"/>
                </a:lnTo>
                <a:lnTo>
                  <a:pt x="262" y="585"/>
                </a:lnTo>
                <a:lnTo>
                  <a:pt x="249" y="568"/>
                </a:lnTo>
                <a:lnTo>
                  <a:pt x="239" y="549"/>
                </a:lnTo>
                <a:lnTo>
                  <a:pt x="231" y="534"/>
                </a:lnTo>
                <a:lnTo>
                  <a:pt x="223" y="518"/>
                </a:lnTo>
                <a:lnTo>
                  <a:pt x="222" y="514"/>
                </a:lnTo>
                <a:lnTo>
                  <a:pt x="220" y="511"/>
                </a:lnTo>
                <a:lnTo>
                  <a:pt x="219" y="509"/>
                </a:lnTo>
                <a:lnTo>
                  <a:pt x="219" y="505"/>
                </a:lnTo>
                <a:lnTo>
                  <a:pt x="219" y="502"/>
                </a:lnTo>
                <a:lnTo>
                  <a:pt x="222" y="498"/>
                </a:lnTo>
                <a:lnTo>
                  <a:pt x="224" y="496"/>
                </a:lnTo>
                <a:lnTo>
                  <a:pt x="228" y="494"/>
                </a:lnTo>
                <a:lnTo>
                  <a:pt x="231" y="492"/>
                </a:lnTo>
                <a:lnTo>
                  <a:pt x="244" y="483"/>
                </a:lnTo>
                <a:lnTo>
                  <a:pt x="252" y="472"/>
                </a:lnTo>
                <a:lnTo>
                  <a:pt x="258" y="460"/>
                </a:lnTo>
                <a:lnTo>
                  <a:pt x="260" y="446"/>
                </a:lnTo>
                <a:lnTo>
                  <a:pt x="260" y="412"/>
                </a:lnTo>
                <a:lnTo>
                  <a:pt x="261" y="378"/>
                </a:lnTo>
                <a:lnTo>
                  <a:pt x="261" y="376"/>
                </a:lnTo>
                <a:lnTo>
                  <a:pt x="248" y="387"/>
                </a:lnTo>
                <a:lnTo>
                  <a:pt x="239" y="399"/>
                </a:lnTo>
                <a:lnTo>
                  <a:pt x="235" y="404"/>
                </a:lnTo>
                <a:lnTo>
                  <a:pt x="230" y="409"/>
                </a:lnTo>
                <a:lnTo>
                  <a:pt x="226" y="413"/>
                </a:lnTo>
                <a:lnTo>
                  <a:pt x="222" y="418"/>
                </a:lnTo>
                <a:lnTo>
                  <a:pt x="215" y="429"/>
                </a:lnTo>
                <a:lnTo>
                  <a:pt x="209" y="438"/>
                </a:lnTo>
                <a:lnTo>
                  <a:pt x="199" y="454"/>
                </a:lnTo>
                <a:lnTo>
                  <a:pt x="191" y="471"/>
                </a:lnTo>
                <a:lnTo>
                  <a:pt x="181" y="485"/>
                </a:lnTo>
                <a:lnTo>
                  <a:pt x="181" y="485"/>
                </a:lnTo>
                <a:lnTo>
                  <a:pt x="180" y="488"/>
                </a:lnTo>
                <a:lnTo>
                  <a:pt x="177" y="490"/>
                </a:lnTo>
                <a:lnTo>
                  <a:pt x="174" y="492"/>
                </a:lnTo>
                <a:lnTo>
                  <a:pt x="173" y="494"/>
                </a:lnTo>
                <a:lnTo>
                  <a:pt x="172" y="494"/>
                </a:lnTo>
                <a:lnTo>
                  <a:pt x="172" y="493"/>
                </a:lnTo>
                <a:lnTo>
                  <a:pt x="167" y="496"/>
                </a:lnTo>
                <a:lnTo>
                  <a:pt x="144" y="506"/>
                </a:lnTo>
                <a:lnTo>
                  <a:pt x="121" y="513"/>
                </a:lnTo>
                <a:lnTo>
                  <a:pt x="105" y="515"/>
                </a:lnTo>
                <a:lnTo>
                  <a:pt x="90" y="521"/>
                </a:lnTo>
                <a:lnTo>
                  <a:pt x="76" y="528"/>
                </a:lnTo>
                <a:lnTo>
                  <a:pt x="63" y="539"/>
                </a:lnTo>
                <a:lnTo>
                  <a:pt x="52" y="549"/>
                </a:lnTo>
                <a:lnTo>
                  <a:pt x="44" y="563"/>
                </a:lnTo>
                <a:lnTo>
                  <a:pt x="39" y="576"/>
                </a:lnTo>
                <a:lnTo>
                  <a:pt x="39" y="586"/>
                </a:lnTo>
                <a:lnTo>
                  <a:pt x="38" y="595"/>
                </a:lnTo>
                <a:lnTo>
                  <a:pt x="38" y="595"/>
                </a:lnTo>
                <a:lnTo>
                  <a:pt x="38" y="595"/>
                </a:lnTo>
                <a:lnTo>
                  <a:pt x="38" y="595"/>
                </a:lnTo>
                <a:lnTo>
                  <a:pt x="37" y="590"/>
                </a:lnTo>
                <a:lnTo>
                  <a:pt x="37" y="584"/>
                </a:lnTo>
                <a:lnTo>
                  <a:pt x="31" y="603"/>
                </a:lnTo>
                <a:lnTo>
                  <a:pt x="33" y="602"/>
                </a:lnTo>
                <a:lnTo>
                  <a:pt x="34" y="601"/>
                </a:lnTo>
                <a:lnTo>
                  <a:pt x="37" y="599"/>
                </a:lnTo>
                <a:lnTo>
                  <a:pt x="42" y="598"/>
                </a:lnTo>
                <a:lnTo>
                  <a:pt x="47" y="598"/>
                </a:lnTo>
                <a:lnTo>
                  <a:pt x="52" y="599"/>
                </a:lnTo>
                <a:lnTo>
                  <a:pt x="56" y="601"/>
                </a:lnTo>
                <a:lnTo>
                  <a:pt x="60" y="603"/>
                </a:lnTo>
                <a:lnTo>
                  <a:pt x="65" y="605"/>
                </a:lnTo>
                <a:lnTo>
                  <a:pt x="69" y="606"/>
                </a:lnTo>
                <a:lnTo>
                  <a:pt x="75" y="608"/>
                </a:lnTo>
                <a:lnTo>
                  <a:pt x="75" y="608"/>
                </a:lnTo>
                <a:lnTo>
                  <a:pt x="75" y="610"/>
                </a:lnTo>
                <a:lnTo>
                  <a:pt x="73" y="611"/>
                </a:lnTo>
                <a:lnTo>
                  <a:pt x="73" y="611"/>
                </a:lnTo>
                <a:lnTo>
                  <a:pt x="73" y="611"/>
                </a:lnTo>
                <a:lnTo>
                  <a:pt x="73" y="612"/>
                </a:lnTo>
                <a:lnTo>
                  <a:pt x="73" y="612"/>
                </a:lnTo>
                <a:lnTo>
                  <a:pt x="75" y="614"/>
                </a:lnTo>
                <a:lnTo>
                  <a:pt x="73" y="614"/>
                </a:lnTo>
                <a:lnTo>
                  <a:pt x="77" y="614"/>
                </a:lnTo>
                <a:lnTo>
                  <a:pt x="77" y="614"/>
                </a:lnTo>
                <a:lnTo>
                  <a:pt x="77" y="614"/>
                </a:lnTo>
                <a:lnTo>
                  <a:pt x="77" y="615"/>
                </a:lnTo>
                <a:lnTo>
                  <a:pt x="71" y="620"/>
                </a:lnTo>
                <a:lnTo>
                  <a:pt x="63" y="624"/>
                </a:lnTo>
                <a:lnTo>
                  <a:pt x="55" y="627"/>
                </a:lnTo>
                <a:lnTo>
                  <a:pt x="39" y="629"/>
                </a:lnTo>
                <a:lnTo>
                  <a:pt x="22" y="628"/>
                </a:lnTo>
                <a:lnTo>
                  <a:pt x="18" y="627"/>
                </a:lnTo>
                <a:lnTo>
                  <a:pt x="14" y="626"/>
                </a:lnTo>
                <a:lnTo>
                  <a:pt x="10" y="624"/>
                </a:lnTo>
                <a:lnTo>
                  <a:pt x="8" y="623"/>
                </a:lnTo>
                <a:lnTo>
                  <a:pt x="5" y="620"/>
                </a:lnTo>
                <a:lnTo>
                  <a:pt x="2" y="618"/>
                </a:lnTo>
                <a:lnTo>
                  <a:pt x="1" y="614"/>
                </a:lnTo>
                <a:lnTo>
                  <a:pt x="2" y="610"/>
                </a:lnTo>
                <a:lnTo>
                  <a:pt x="1" y="607"/>
                </a:lnTo>
                <a:lnTo>
                  <a:pt x="1" y="607"/>
                </a:lnTo>
                <a:lnTo>
                  <a:pt x="0" y="611"/>
                </a:lnTo>
                <a:lnTo>
                  <a:pt x="0" y="611"/>
                </a:lnTo>
                <a:lnTo>
                  <a:pt x="0" y="611"/>
                </a:lnTo>
                <a:lnTo>
                  <a:pt x="0" y="606"/>
                </a:lnTo>
                <a:lnTo>
                  <a:pt x="0" y="599"/>
                </a:lnTo>
                <a:lnTo>
                  <a:pt x="0" y="599"/>
                </a:lnTo>
                <a:lnTo>
                  <a:pt x="0" y="598"/>
                </a:lnTo>
                <a:lnTo>
                  <a:pt x="5" y="582"/>
                </a:lnTo>
                <a:lnTo>
                  <a:pt x="10" y="568"/>
                </a:lnTo>
                <a:lnTo>
                  <a:pt x="21" y="542"/>
                </a:lnTo>
                <a:lnTo>
                  <a:pt x="30" y="514"/>
                </a:lnTo>
                <a:lnTo>
                  <a:pt x="41" y="496"/>
                </a:lnTo>
                <a:lnTo>
                  <a:pt x="55" y="479"/>
                </a:lnTo>
                <a:lnTo>
                  <a:pt x="71" y="464"/>
                </a:lnTo>
                <a:lnTo>
                  <a:pt x="88" y="448"/>
                </a:lnTo>
                <a:lnTo>
                  <a:pt x="100" y="431"/>
                </a:lnTo>
                <a:lnTo>
                  <a:pt x="109" y="410"/>
                </a:lnTo>
                <a:lnTo>
                  <a:pt x="114" y="389"/>
                </a:lnTo>
                <a:lnTo>
                  <a:pt x="122" y="366"/>
                </a:lnTo>
                <a:lnTo>
                  <a:pt x="131" y="344"/>
                </a:lnTo>
                <a:lnTo>
                  <a:pt x="140" y="323"/>
                </a:lnTo>
                <a:lnTo>
                  <a:pt x="151" y="299"/>
                </a:lnTo>
                <a:lnTo>
                  <a:pt x="163" y="278"/>
                </a:lnTo>
                <a:lnTo>
                  <a:pt x="165" y="274"/>
                </a:lnTo>
                <a:lnTo>
                  <a:pt x="168" y="269"/>
                </a:lnTo>
                <a:lnTo>
                  <a:pt x="170" y="266"/>
                </a:lnTo>
                <a:lnTo>
                  <a:pt x="174" y="264"/>
                </a:lnTo>
                <a:lnTo>
                  <a:pt x="174" y="262"/>
                </a:lnTo>
                <a:lnTo>
                  <a:pt x="178" y="250"/>
                </a:lnTo>
                <a:lnTo>
                  <a:pt x="182" y="239"/>
                </a:lnTo>
                <a:lnTo>
                  <a:pt x="184" y="227"/>
                </a:lnTo>
                <a:lnTo>
                  <a:pt x="184" y="224"/>
                </a:lnTo>
                <a:lnTo>
                  <a:pt x="184" y="223"/>
                </a:lnTo>
                <a:lnTo>
                  <a:pt x="182" y="216"/>
                </a:lnTo>
                <a:lnTo>
                  <a:pt x="182" y="211"/>
                </a:lnTo>
                <a:lnTo>
                  <a:pt x="182" y="206"/>
                </a:lnTo>
                <a:lnTo>
                  <a:pt x="182" y="206"/>
                </a:lnTo>
                <a:lnTo>
                  <a:pt x="176" y="194"/>
                </a:lnTo>
                <a:lnTo>
                  <a:pt x="170" y="182"/>
                </a:lnTo>
                <a:lnTo>
                  <a:pt x="157" y="139"/>
                </a:lnTo>
                <a:lnTo>
                  <a:pt x="148" y="96"/>
                </a:lnTo>
                <a:lnTo>
                  <a:pt x="144" y="72"/>
                </a:lnTo>
                <a:lnTo>
                  <a:pt x="140" y="48"/>
                </a:lnTo>
                <a:lnTo>
                  <a:pt x="142" y="26"/>
                </a:lnTo>
                <a:lnTo>
                  <a:pt x="140" y="4"/>
                </a:lnTo>
                <a:lnTo>
                  <a:pt x="140" y="4"/>
                </a:lnTo>
                <a:lnTo>
                  <a:pt x="140" y="3"/>
                </a:lnTo>
                <a:lnTo>
                  <a:pt x="142" y="1"/>
                </a:lnTo>
                <a:lnTo>
                  <a:pt x="143" y="1"/>
                </a:lnTo>
                <a:lnTo>
                  <a:pt x="144" y="0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1" name="Freeform 43">
            <a:extLst>
              <a:ext uri="{FF2B5EF4-FFF2-40B4-BE49-F238E27FC236}">
                <a16:creationId xmlns:a16="http://schemas.microsoft.com/office/drawing/2014/main" id="{1839C5E6-D382-4050-9125-8C7D4A903726}"/>
              </a:ext>
            </a:extLst>
          </p:cNvPr>
          <p:cNvSpPr>
            <a:spLocks/>
          </p:cNvSpPr>
          <p:nvPr/>
        </p:nvSpPr>
        <p:spPr bwMode="auto">
          <a:xfrm>
            <a:off x="11195050" y="1623542"/>
            <a:ext cx="61913" cy="55563"/>
          </a:xfrm>
          <a:custGeom>
            <a:avLst/>
            <a:gdLst>
              <a:gd name="T0" fmla="*/ 6 w 39"/>
              <a:gd name="T1" fmla="*/ 0 h 35"/>
              <a:gd name="T2" fmla="*/ 6 w 39"/>
              <a:gd name="T3" fmla="*/ 0 h 35"/>
              <a:gd name="T4" fmla="*/ 5 w 39"/>
              <a:gd name="T5" fmla="*/ 0 h 35"/>
              <a:gd name="T6" fmla="*/ 5 w 39"/>
              <a:gd name="T7" fmla="*/ 1 h 35"/>
              <a:gd name="T8" fmla="*/ 6 w 39"/>
              <a:gd name="T9" fmla="*/ 4 h 35"/>
              <a:gd name="T10" fmla="*/ 6 w 39"/>
              <a:gd name="T11" fmla="*/ 7 h 35"/>
              <a:gd name="T12" fmla="*/ 8 w 39"/>
              <a:gd name="T13" fmla="*/ 8 h 35"/>
              <a:gd name="T14" fmla="*/ 8 w 39"/>
              <a:gd name="T15" fmla="*/ 9 h 35"/>
              <a:gd name="T16" fmla="*/ 8 w 39"/>
              <a:gd name="T17" fmla="*/ 12 h 35"/>
              <a:gd name="T18" fmla="*/ 9 w 39"/>
              <a:gd name="T19" fmla="*/ 16 h 35"/>
              <a:gd name="T20" fmla="*/ 9 w 39"/>
              <a:gd name="T21" fmla="*/ 18 h 35"/>
              <a:gd name="T22" fmla="*/ 10 w 39"/>
              <a:gd name="T23" fmla="*/ 21 h 35"/>
              <a:gd name="T24" fmla="*/ 13 w 39"/>
              <a:gd name="T25" fmla="*/ 24 h 35"/>
              <a:gd name="T26" fmla="*/ 21 w 39"/>
              <a:gd name="T27" fmla="*/ 25 h 35"/>
              <a:gd name="T28" fmla="*/ 30 w 39"/>
              <a:gd name="T29" fmla="*/ 24 h 35"/>
              <a:gd name="T30" fmla="*/ 38 w 39"/>
              <a:gd name="T31" fmla="*/ 21 h 35"/>
              <a:gd name="T32" fmla="*/ 39 w 39"/>
              <a:gd name="T33" fmla="*/ 22 h 35"/>
              <a:gd name="T34" fmla="*/ 39 w 39"/>
              <a:gd name="T35" fmla="*/ 22 h 35"/>
              <a:gd name="T36" fmla="*/ 38 w 39"/>
              <a:gd name="T37" fmla="*/ 24 h 35"/>
              <a:gd name="T38" fmla="*/ 38 w 39"/>
              <a:gd name="T39" fmla="*/ 25 h 35"/>
              <a:gd name="T40" fmla="*/ 37 w 39"/>
              <a:gd name="T41" fmla="*/ 26 h 35"/>
              <a:gd name="T42" fmla="*/ 35 w 39"/>
              <a:gd name="T43" fmla="*/ 28 h 35"/>
              <a:gd name="T44" fmla="*/ 30 w 39"/>
              <a:gd name="T45" fmla="*/ 30 h 35"/>
              <a:gd name="T46" fmla="*/ 26 w 39"/>
              <a:gd name="T47" fmla="*/ 33 h 35"/>
              <a:gd name="T48" fmla="*/ 21 w 39"/>
              <a:gd name="T49" fmla="*/ 35 h 35"/>
              <a:gd name="T50" fmla="*/ 14 w 39"/>
              <a:gd name="T51" fmla="*/ 35 h 35"/>
              <a:gd name="T52" fmla="*/ 12 w 39"/>
              <a:gd name="T53" fmla="*/ 35 h 35"/>
              <a:gd name="T54" fmla="*/ 8 w 39"/>
              <a:gd name="T55" fmla="*/ 34 h 35"/>
              <a:gd name="T56" fmla="*/ 5 w 39"/>
              <a:gd name="T57" fmla="*/ 33 h 35"/>
              <a:gd name="T58" fmla="*/ 3 w 39"/>
              <a:gd name="T59" fmla="*/ 30 h 35"/>
              <a:gd name="T60" fmla="*/ 0 w 39"/>
              <a:gd name="T61" fmla="*/ 28 h 35"/>
              <a:gd name="T62" fmla="*/ 0 w 39"/>
              <a:gd name="T63" fmla="*/ 24 h 35"/>
              <a:gd name="T64" fmla="*/ 0 w 39"/>
              <a:gd name="T65" fmla="*/ 18 h 35"/>
              <a:gd name="T66" fmla="*/ 0 w 39"/>
              <a:gd name="T67" fmla="*/ 11 h 35"/>
              <a:gd name="T68" fmla="*/ 1 w 39"/>
              <a:gd name="T69" fmla="*/ 4 h 35"/>
              <a:gd name="T70" fmla="*/ 6 w 39"/>
              <a:gd name="T71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" h="35">
                <a:moveTo>
                  <a:pt x="6" y="0"/>
                </a:moveTo>
                <a:lnTo>
                  <a:pt x="6" y="0"/>
                </a:lnTo>
                <a:lnTo>
                  <a:pt x="5" y="0"/>
                </a:lnTo>
                <a:lnTo>
                  <a:pt x="5" y="1"/>
                </a:lnTo>
                <a:lnTo>
                  <a:pt x="6" y="4"/>
                </a:lnTo>
                <a:lnTo>
                  <a:pt x="6" y="7"/>
                </a:lnTo>
                <a:lnTo>
                  <a:pt x="8" y="8"/>
                </a:lnTo>
                <a:lnTo>
                  <a:pt x="8" y="9"/>
                </a:lnTo>
                <a:lnTo>
                  <a:pt x="8" y="12"/>
                </a:lnTo>
                <a:lnTo>
                  <a:pt x="9" y="16"/>
                </a:lnTo>
                <a:lnTo>
                  <a:pt x="9" y="18"/>
                </a:lnTo>
                <a:lnTo>
                  <a:pt x="10" y="21"/>
                </a:lnTo>
                <a:lnTo>
                  <a:pt x="13" y="24"/>
                </a:lnTo>
                <a:lnTo>
                  <a:pt x="21" y="25"/>
                </a:lnTo>
                <a:lnTo>
                  <a:pt x="30" y="24"/>
                </a:lnTo>
                <a:lnTo>
                  <a:pt x="38" y="21"/>
                </a:lnTo>
                <a:lnTo>
                  <a:pt x="39" y="22"/>
                </a:lnTo>
                <a:lnTo>
                  <a:pt x="39" y="22"/>
                </a:lnTo>
                <a:lnTo>
                  <a:pt x="38" y="24"/>
                </a:lnTo>
                <a:lnTo>
                  <a:pt x="38" y="25"/>
                </a:lnTo>
                <a:lnTo>
                  <a:pt x="37" y="26"/>
                </a:lnTo>
                <a:lnTo>
                  <a:pt x="35" y="28"/>
                </a:lnTo>
                <a:lnTo>
                  <a:pt x="30" y="30"/>
                </a:lnTo>
                <a:lnTo>
                  <a:pt x="26" y="33"/>
                </a:lnTo>
                <a:lnTo>
                  <a:pt x="21" y="35"/>
                </a:lnTo>
                <a:lnTo>
                  <a:pt x="14" y="35"/>
                </a:lnTo>
                <a:lnTo>
                  <a:pt x="12" y="35"/>
                </a:lnTo>
                <a:lnTo>
                  <a:pt x="8" y="34"/>
                </a:lnTo>
                <a:lnTo>
                  <a:pt x="5" y="33"/>
                </a:lnTo>
                <a:lnTo>
                  <a:pt x="3" y="30"/>
                </a:lnTo>
                <a:lnTo>
                  <a:pt x="0" y="28"/>
                </a:lnTo>
                <a:lnTo>
                  <a:pt x="0" y="24"/>
                </a:lnTo>
                <a:lnTo>
                  <a:pt x="0" y="18"/>
                </a:lnTo>
                <a:lnTo>
                  <a:pt x="0" y="11"/>
                </a:lnTo>
                <a:lnTo>
                  <a:pt x="1" y="4"/>
                </a:lnTo>
                <a:lnTo>
                  <a:pt x="6" y="0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7555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2470748" y="239341"/>
            <a:ext cx="6165251" cy="759943"/>
            <a:chOff x="1930399" y="45378"/>
            <a:chExt cx="6457585" cy="759943"/>
          </a:xfrm>
        </p:grpSpPr>
        <p:sp>
          <p:nvSpPr>
            <p:cNvPr id="3" name="任意多边形 2"/>
            <p:cNvSpPr/>
            <p:nvPr/>
          </p:nvSpPr>
          <p:spPr>
            <a:xfrm>
              <a:off x="1930399" y="189984"/>
              <a:ext cx="5800437" cy="476676"/>
            </a:xfrm>
            <a:custGeom>
              <a:avLst/>
              <a:gdLst>
                <a:gd name="connsiteX0" fmla="*/ 0 w 4830618"/>
                <a:gd name="connsiteY0" fmla="*/ 299543 h 476676"/>
                <a:gd name="connsiteX1" fmla="*/ 2650836 w 4830618"/>
                <a:gd name="connsiteY1" fmla="*/ 475034 h 476676"/>
                <a:gd name="connsiteX2" fmla="*/ 3796145 w 4830618"/>
                <a:gd name="connsiteY2" fmla="*/ 207180 h 476676"/>
                <a:gd name="connsiteX3" fmla="*/ 3398982 w 4830618"/>
                <a:gd name="connsiteY3" fmla="*/ 3980 h 476676"/>
                <a:gd name="connsiteX4" fmla="*/ 3574473 w 4830618"/>
                <a:gd name="connsiteY4" fmla="*/ 391907 h 476676"/>
                <a:gd name="connsiteX5" fmla="*/ 4830618 w 4830618"/>
                <a:gd name="connsiteY5" fmla="*/ 225652 h 47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30618" h="476676">
                  <a:moveTo>
                    <a:pt x="0" y="299543"/>
                  </a:moveTo>
                  <a:cubicBezTo>
                    <a:pt x="1009072" y="394985"/>
                    <a:pt x="2018145" y="490428"/>
                    <a:pt x="2650836" y="475034"/>
                  </a:cubicBezTo>
                  <a:cubicBezTo>
                    <a:pt x="3283527" y="459640"/>
                    <a:pt x="3671454" y="285689"/>
                    <a:pt x="3796145" y="207180"/>
                  </a:cubicBezTo>
                  <a:cubicBezTo>
                    <a:pt x="3920836" y="128671"/>
                    <a:pt x="3435927" y="-26808"/>
                    <a:pt x="3398982" y="3980"/>
                  </a:cubicBezTo>
                  <a:cubicBezTo>
                    <a:pt x="3362037" y="34768"/>
                    <a:pt x="3335867" y="354962"/>
                    <a:pt x="3574473" y="391907"/>
                  </a:cubicBezTo>
                  <a:cubicBezTo>
                    <a:pt x="3813079" y="428852"/>
                    <a:pt x="4321848" y="327252"/>
                    <a:pt x="4830618" y="225652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 rot="21305128">
              <a:off x="7366947" y="45378"/>
              <a:ext cx="1021037" cy="759943"/>
            </a:xfrm>
            <a:prstGeom prst="ellipse">
              <a:avLst/>
            </a:prstGeom>
            <a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TWO</a:t>
              </a:r>
              <a:endPara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560320" y="2739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软件功能</a:t>
            </a:r>
          </a:p>
        </p:txBody>
      </p:sp>
      <p:sp>
        <p:nvSpPr>
          <p:cNvPr id="1909" name="文本框 1908"/>
          <p:cNvSpPr txBox="1"/>
          <p:nvPr/>
        </p:nvSpPr>
        <p:spPr>
          <a:xfrm>
            <a:off x="1346972" y="1348828"/>
            <a:ext cx="5382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浏览自己的历史行程和日志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FDA2581-A32B-4087-B008-7347329D43A7}"/>
              </a:ext>
            </a:extLst>
          </p:cNvPr>
          <p:cNvSpPr/>
          <p:nvPr/>
        </p:nvSpPr>
        <p:spPr>
          <a:xfrm>
            <a:off x="441960" y="1348828"/>
            <a:ext cx="581266" cy="581266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3D4CE1F-CD87-4E29-9266-BBB56E863B0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28318"/>
            <a:ext cx="5832528" cy="2918097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F005E07-3399-4C5A-93B5-6B6547D53ADB}"/>
              </a:ext>
            </a:extLst>
          </p:cNvPr>
          <p:cNvCxnSpPr>
            <a:cxnSpLocks/>
          </p:cNvCxnSpPr>
          <p:nvPr/>
        </p:nvCxnSpPr>
        <p:spPr>
          <a:xfrm flipH="1">
            <a:off x="9444382" y="1949294"/>
            <a:ext cx="1371600" cy="1259331"/>
          </a:xfrm>
          <a:prstGeom prst="straightConnector1">
            <a:avLst/>
          </a:prstGeom>
          <a:ln w="57150">
            <a:solidFill>
              <a:srgbClr val="0096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979DDFC-01FF-4726-9C96-63273A1E9BCB}"/>
              </a:ext>
            </a:extLst>
          </p:cNvPr>
          <p:cNvSpPr txBox="1"/>
          <p:nvPr/>
        </p:nvSpPr>
        <p:spPr>
          <a:xfrm>
            <a:off x="10428936" y="860623"/>
            <a:ext cx="1499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点击行程名称即可跳转到打卡界面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B0961D-AD11-4CD2-91E3-9F3EDB171B8E}"/>
              </a:ext>
            </a:extLst>
          </p:cNvPr>
          <p:cNvSpPr txBox="1"/>
          <p:nvPr/>
        </p:nvSpPr>
        <p:spPr>
          <a:xfrm>
            <a:off x="7387925" y="5608320"/>
            <a:ext cx="40268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行程界面可以浏览历史行程，并点击查看对应打卡。同时可以删除不要的行程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7CDCF68-4240-4D88-830A-4EF41298B54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2" y="2428318"/>
            <a:ext cx="5832527" cy="291809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0E19716-1CE0-432C-B1D7-0BFD15796B9B}"/>
              </a:ext>
            </a:extLst>
          </p:cNvPr>
          <p:cNvSpPr txBox="1"/>
          <p:nvPr/>
        </p:nvSpPr>
        <p:spPr>
          <a:xfrm>
            <a:off x="670560" y="5660688"/>
            <a:ext cx="5295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旅行日志界面可以查看过去编写的日志，也可以再次编辑修改或删除。同时在没有打卡的情况下也可以编写日志。</a:t>
            </a:r>
          </a:p>
        </p:txBody>
      </p:sp>
    </p:spTree>
    <p:extLst>
      <p:ext uri="{BB962C8B-B14F-4D97-AF65-F5344CB8AC3E}">
        <p14:creationId xmlns:p14="http://schemas.microsoft.com/office/powerpoint/2010/main" val="36412486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2470748" y="239341"/>
            <a:ext cx="6165251" cy="759943"/>
            <a:chOff x="1930399" y="45378"/>
            <a:chExt cx="6457585" cy="759943"/>
          </a:xfrm>
        </p:grpSpPr>
        <p:sp>
          <p:nvSpPr>
            <p:cNvPr id="3" name="任意多边形 2"/>
            <p:cNvSpPr/>
            <p:nvPr/>
          </p:nvSpPr>
          <p:spPr>
            <a:xfrm>
              <a:off x="1930399" y="189984"/>
              <a:ext cx="5800437" cy="476676"/>
            </a:xfrm>
            <a:custGeom>
              <a:avLst/>
              <a:gdLst>
                <a:gd name="connsiteX0" fmla="*/ 0 w 4830618"/>
                <a:gd name="connsiteY0" fmla="*/ 299543 h 476676"/>
                <a:gd name="connsiteX1" fmla="*/ 2650836 w 4830618"/>
                <a:gd name="connsiteY1" fmla="*/ 475034 h 476676"/>
                <a:gd name="connsiteX2" fmla="*/ 3796145 w 4830618"/>
                <a:gd name="connsiteY2" fmla="*/ 207180 h 476676"/>
                <a:gd name="connsiteX3" fmla="*/ 3398982 w 4830618"/>
                <a:gd name="connsiteY3" fmla="*/ 3980 h 476676"/>
                <a:gd name="connsiteX4" fmla="*/ 3574473 w 4830618"/>
                <a:gd name="connsiteY4" fmla="*/ 391907 h 476676"/>
                <a:gd name="connsiteX5" fmla="*/ 4830618 w 4830618"/>
                <a:gd name="connsiteY5" fmla="*/ 225652 h 47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30618" h="476676">
                  <a:moveTo>
                    <a:pt x="0" y="299543"/>
                  </a:moveTo>
                  <a:cubicBezTo>
                    <a:pt x="1009072" y="394985"/>
                    <a:pt x="2018145" y="490428"/>
                    <a:pt x="2650836" y="475034"/>
                  </a:cubicBezTo>
                  <a:cubicBezTo>
                    <a:pt x="3283527" y="459640"/>
                    <a:pt x="3671454" y="285689"/>
                    <a:pt x="3796145" y="207180"/>
                  </a:cubicBezTo>
                  <a:cubicBezTo>
                    <a:pt x="3920836" y="128671"/>
                    <a:pt x="3435927" y="-26808"/>
                    <a:pt x="3398982" y="3980"/>
                  </a:cubicBezTo>
                  <a:cubicBezTo>
                    <a:pt x="3362037" y="34768"/>
                    <a:pt x="3335867" y="354962"/>
                    <a:pt x="3574473" y="391907"/>
                  </a:cubicBezTo>
                  <a:cubicBezTo>
                    <a:pt x="3813079" y="428852"/>
                    <a:pt x="4321848" y="327252"/>
                    <a:pt x="4830618" y="225652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 rot="21305128">
              <a:off x="7366947" y="45378"/>
              <a:ext cx="1021037" cy="759943"/>
            </a:xfrm>
            <a:prstGeom prst="ellipse">
              <a:avLst/>
            </a:prstGeom>
            <a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TWO</a:t>
              </a:r>
              <a:endPara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560320" y="2739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软件功能</a:t>
            </a:r>
          </a:p>
        </p:txBody>
      </p:sp>
      <p:sp>
        <p:nvSpPr>
          <p:cNvPr id="1909" name="文本框 1908"/>
          <p:cNvSpPr txBox="1"/>
          <p:nvPr/>
        </p:nvSpPr>
        <p:spPr>
          <a:xfrm>
            <a:off x="1346972" y="1348828"/>
            <a:ext cx="5382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天气查询、导航功能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FDA2581-A32B-4087-B008-7347329D43A7}"/>
              </a:ext>
            </a:extLst>
          </p:cNvPr>
          <p:cNvSpPr/>
          <p:nvPr/>
        </p:nvSpPr>
        <p:spPr>
          <a:xfrm>
            <a:off x="441960" y="1348828"/>
            <a:ext cx="581266" cy="581266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DE77B7A-B4F5-441C-95D2-899B9B652F1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2335998"/>
            <a:ext cx="5509635" cy="275654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60BE890-BEA0-429F-A2C7-2948AE6BD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207" y="3528060"/>
            <a:ext cx="1994688" cy="116703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9176DFD-ED51-4718-A18A-9044909288EE}"/>
              </a:ext>
            </a:extLst>
          </p:cNvPr>
          <p:cNvSpPr txBox="1"/>
          <p:nvPr/>
        </p:nvSpPr>
        <p:spPr>
          <a:xfrm>
            <a:off x="916453" y="5425488"/>
            <a:ext cx="49506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天气部分进入即可查看当前所在地区的天气、温度、风力以及未来七天的天气数据。并会根据当天天气情况进行出行提醒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4FD2B62-EE71-4FE9-BD8A-622335F159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741" y="2335998"/>
            <a:ext cx="5509636" cy="275655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D11B94C-AFB9-49E9-A947-73719ED4D35A}"/>
              </a:ext>
            </a:extLst>
          </p:cNvPr>
          <p:cNvSpPr txBox="1"/>
          <p:nvPr/>
        </p:nvSpPr>
        <p:spPr>
          <a:xfrm>
            <a:off x="6784184" y="5425487"/>
            <a:ext cx="4835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同时可以查询全国各地各个地方的未来七天的天气，并可以利用保存功能保存常用的地区，便于直接访问。</a:t>
            </a:r>
          </a:p>
        </p:txBody>
      </p:sp>
    </p:spTree>
    <p:extLst>
      <p:ext uri="{BB962C8B-B14F-4D97-AF65-F5344CB8AC3E}">
        <p14:creationId xmlns:p14="http://schemas.microsoft.com/office/powerpoint/2010/main" val="13153826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2470748" y="239341"/>
            <a:ext cx="6165251" cy="759943"/>
            <a:chOff x="1930399" y="45378"/>
            <a:chExt cx="6457585" cy="759943"/>
          </a:xfrm>
        </p:grpSpPr>
        <p:sp>
          <p:nvSpPr>
            <p:cNvPr id="3" name="任意多边形 2"/>
            <p:cNvSpPr/>
            <p:nvPr/>
          </p:nvSpPr>
          <p:spPr>
            <a:xfrm>
              <a:off x="1930399" y="189984"/>
              <a:ext cx="5800437" cy="476676"/>
            </a:xfrm>
            <a:custGeom>
              <a:avLst/>
              <a:gdLst>
                <a:gd name="connsiteX0" fmla="*/ 0 w 4830618"/>
                <a:gd name="connsiteY0" fmla="*/ 299543 h 476676"/>
                <a:gd name="connsiteX1" fmla="*/ 2650836 w 4830618"/>
                <a:gd name="connsiteY1" fmla="*/ 475034 h 476676"/>
                <a:gd name="connsiteX2" fmla="*/ 3796145 w 4830618"/>
                <a:gd name="connsiteY2" fmla="*/ 207180 h 476676"/>
                <a:gd name="connsiteX3" fmla="*/ 3398982 w 4830618"/>
                <a:gd name="connsiteY3" fmla="*/ 3980 h 476676"/>
                <a:gd name="connsiteX4" fmla="*/ 3574473 w 4830618"/>
                <a:gd name="connsiteY4" fmla="*/ 391907 h 476676"/>
                <a:gd name="connsiteX5" fmla="*/ 4830618 w 4830618"/>
                <a:gd name="connsiteY5" fmla="*/ 225652 h 47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30618" h="476676">
                  <a:moveTo>
                    <a:pt x="0" y="299543"/>
                  </a:moveTo>
                  <a:cubicBezTo>
                    <a:pt x="1009072" y="394985"/>
                    <a:pt x="2018145" y="490428"/>
                    <a:pt x="2650836" y="475034"/>
                  </a:cubicBezTo>
                  <a:cubicBezTo>
                    <a:pt x="3283527" y="459640"/>
                    <a:pt x="3671454" y="285689"/>
                    <a:pt x="3796145" y="207180"/>
                  </a:cubicBezTo>
                  <a:cubicBezTo>
                    <a:pt x="3920836" y="128671"/>
                    <a:pt x="3435927" y="-26808"/>
                    <a:pt x="3398982" y="3980"/>
                  </a:cubicBezTo>
                  <a:cubicBezTo>
                    <a:pt x="3362037" y="34768"/>
                    <a:pt x="3335867" y="354962"/>
                    <a:pt x="3574473" y="391907"/>
                  </a:cubicBezTo>
                  <a:cubicBezTo>
                    <a:pt x="3813079" y="428852"/>
                    <a:pt x="4321848" y="327252"/>
                    <a:pt x="4830618" y="225652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 rot="21305128">
              <a:off x="7366947" y="45378"/>
              <a:ext cx="1021037" cy="759943"/>
            </a:xfrm>
            <a:prstGeom prst="ellipse">
              <a:avLst/>
            </a:prstGeom>
            <a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TWO</a:t>
              </a:r>
              <a:endPara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560320" y="2739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软件功能</a:t>
            </a:r>
          </a:p>
        </p:txBody>
      </p:sp>
      <p:sp>
        <p:nvSpPr>
          <p:cNvPr id="1909" name="文本框 1908"/>
          <p:cNvSpPr txBox="1"/>
          <p:nvPr/>
        </p:nvSpPr>
        <p:spPr>
          <a:xfrm>
            <a:off x="1346972" y="1348828"/>
            <a:ext cx="5382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天气查询、导航功能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FDA2581-A32B-4087-B008-7347329D43A7}"/>
              </a:ext>
            </a:extLst>
          </p:cNvPr>
          <p:cNvSpPr/>
          <p:nvPr/>
        </p:nvSpPr>
        <p:spPr>
          <a:xfrm>
            <a:off x="441960" y="1348828"/>
            <a:ext cx="581266" cy="581266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D2339CF-475B-44A4-AF0B-9F209952FAE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09" y="2158351"/>
            <a:ext cx="5738091" cy="287084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A77D52E-F709-4C96-8510-46EA12456C87}"/>
              </a:ext>
            </a:extLst>
          </p:cNvPr>
          <p:cNvSpPr txBox="1"/>
          <p:nvPr/>
        </p:nvSpPr>
        <p:spPr>
          <a:xfrm>
            <a:off x="868353" y="5291960"/>
            <a:ext cx="4914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导航功能有多种选择，可以根据出行需要对应选择。以骑行导航为例。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18BEB79-BF05-47DB-A167-8C6236295A9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223" y="2158351"/>
            <a:ext cx="5738091" cy="287084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11E22A2-611A-481E-AF6A-E5323085248A}"/>
              </a:ext>
            </a:extLst>
          </p:cNvPr>
          <p:cNvSpPr txBox="1"/>
          <p:nvPr/>
        </p:nvSpPr>
        <p:spPr>
          <a:xfrm>
            <a:off x="7094220" y="5291960"/>
            <a:ext cx="4427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输入对应的起点和终点之后即可得到路径规划</a:t>
            </a:r>
          </a:p>
        </p:txBody>
      </p:sp>
    </p:spTree>
    <p:extLst>
      <p:ext uri="{BB962C8B-B14F-4D97-AF65-F5344CB8AC3E}">
        <p14:creationId xmlns:p14="http://schemas.microsoft.com/office/powerpoint/2010/main" val="29741165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2470748" y="239341"/>
            <a:ext cx="6165251" cy="759943"/>
            <a:chOff x="1930399" y="45378"/>
            <a:chExt cx="6457585" cy="759943"/>
          </a:xfrm>
        </p:grpSpPr>
        <p:sp>
          <p:nvSpPr>
            <p:cNvPr id="3" name="任意多边形 2"/>
            <p:cNvSpPr/>
            <p:nvPr/>
          </p:nvSpPr>
          <p:spPr>
            <a:xfrm>
              <a:off x="1930399" y="189984"/>
              <a:ext cx="5800437" cy="476676"/>
            </a:xfrm>
            <a:custGeom>
              <a:avLst/>
              <a:gdLst>
                <a:gd name="connsiteX0" fmla="*/ 0 w 4830618"/>
                <a:gd name="connsiteY0" fmla="*/ 299543 h 476676"/>
                <a:gd name="connsiteX1" fmla="*/ 2650836 w 4830618"/>
                <a:gd name="connsiteY1" fmla="*/ 475034 h 476676"/>
                <a:gd name="connsiteX2" fmla="*/ 3796145 w 4830618"/>
                <a:gd name="connsiteY2" fmla="*/ 207180 h 476676"/>
                <a:gd name="connsiteX3" fmla="*/ 3398982 w 4830618"/>
                <a:gd name="connsiteY3" fmla="*/ 3980 h 476676"/>
                <a:gd name="connsiteX4" fmla="*/ 3574473 w 4830618"/>
                <a:gd name="connsiteY4" fmla="*/ 391907 h 476676"/>
                <a:gd name="connsiteX5" fmla="*/ 4830618 w 4830618"/>
                <a:gd name="connsiteY5" fmla="*/ 225652 h 47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30618" h="476676">
                  <a:moveTo>
                    <a:pt x="0" y="299543"/>
                  </a:moveTo>
                  <a:cubicBezTo>
                    <a:pt x="1009072" y="394985"/>
                    <a:pt x="2018145" y="490428"/>
                    <a:pt x="2650836" y="475034"/>
                  </a:cubicBezTo>
                  <a:cubicBezTo>
                    <a:pt x="3283527" y="459640"/>
                    <a:pt x="3671454" y="285689"/>
                    <a:pt x="3796145" y="207180"/>
                  </a:cubicBezTo>
                  <a:cubicBezTo>
                    <a:pt x="3920836" y="128671"/>
                    <a:pt x="3435927" y="-26808"/>
                    <a:pt x="3398982" y="3980"/>
                  </a:cubicBezTo>
                  <a:cubicBezTo>
                    <a:pt x="3362037" y="34768"/>
                    <a:pt x="3335867" y="354962"/>
                    <a:pt x="3574473" y="391907"/>
                  </a:cubicBezTo>
                  <a:cubicBezTo>
                    <a:pt x="3813079" y="428852"/>
                    <a:pt x="4321848" y="327252"/>
                    <a:pt x="4830618" y="225652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 rot="21305128">
              <a:off x="7366947" y="45378"/>
              <a:ext cx="1021037" cy="759943"/>
            </a:xfrm>
            <a:prstGeom prst="ellipse">
              <a:avLst/>
            </a:prstGeom>
            <a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TWO</a:t>
              </a:r>
              <a:endPara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560320" y="2739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软件功能</a:t>
            </a:r>
          </a:p>
        </p:txBody>
      </p:sp>
      <p:sp>
        <p:nvSpPr>
          <p:cNvPr id="1909" name="文本框 1908"/>
          <p:cNvSpPr txBox="1"/>
          <p:nvPr/>
        </p:nvSpPr>
        <p:spPr>
          <a:xfrm>
            <a:off x="1346972" y="1348828"/>
            <a:ext cx="7499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收集用户旅行过的城市在地图点亮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FDA2581-A32B-4087-B008-7347329D43A7}"/>
              </a:ext>
            </a:extLst>
          </p:cNvPr>
          <p:cNvSpPr/>
          <p:nvPr/>
        </p:nvSpPr>
        <p:spPr>
          <a:xfrm>
            <a:off x="441960" y="1348828"/>
            <a:ext cx="581266" cy="581266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173B60-0BA1-4195-A585-5C52EAA247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84" y="2326607"/>
            <a:ext cx="7107598" cy="355603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1B9CA32-D8EB-4A33-880E-E49E49119461}"/>
              </a:ext>
            </a:extLst>
          </p:cNvPr>
          <p:cNvSpPr txBox="1"/>
          <p:nvPr/>
        </p:nvSpPr>
        <p:spPr>
          <a:xfrm>
            <a:off x="8130540" y="3511468"/>
            <a:ext cx="3627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点亮地图功能自动获取用户当前行程包含的城市进行点亮</a:t>
            </a:r>
          </a:p>
        </p:txBody>
      </p:sp>
    </p:spTree>
    <p:extLst>
      <p:ext uri="{BB962C8B-B14F-4D97-AF65-F5344CB8AC3E}">
        <p14:creationId xmlns:p14="http://schemas.microsoft.com/office/powerpoint/2010/main" val="589338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2470748" y="239341"/>
            <a:ext cx="6165251" cy="759943"/>
            <a:chOff x="1930399" y="45378"/>
            <a:chExt cx="6457585" cy="759943"/>
          </a:xfrm>
        </p:grpSpPr>
        <p:sp>
          <p:nvSpPr>
            <p:cNvPr id="3" name="任意多边形 2"/>
            <p:cNvSpPr/>
            <p:nvPr/>
          </p:nvSpPr>
          <p:spPr>
            <a:xfrm>
              <a:off x="1930399" y="189984"/>
              <a:ext cx="5800437" cy="476676"/>
            </a:xfrm>
            <a:custGeom>
              <a:avLst/>
              <a:gdLst>
                <a:gd name="connsiteX0" fmla="*/ 0 w 4830618"/>
                <a:gd name="connsiteY0" fmla="*/ 299543 h 476676"/>
                <a:gd name="connsiteX1" fmla="*/ 2650836 w 4830618"/>
                <a:gd name="connsiteY1" fmla="*/ 475034 h 476676"/>
                <a:gd name="connsiteX2" fmla="*/ 3796145 w 4830618"/>
                <a:gd name="connsiteY2" fmla="*/ 207180 h 476676"/>
                <a:gd name="connsiteX3" fmla="*/ 3398982 w 4830618"/>
                <a:gd name="connsiteY3" fmla="*/ 3980 h 476676"/>
                <a:gd name="connsiteX4" fmla="*/ 3574473 w 4830618"/>
                <a:gd name="connsiteY4" fmla="*/ 391907 h 476676"/>
                <a:gd name="connsiteX5" fmla="*/ 4830618 w 4830618"/>
                <a:gd name="connsiteY5" fmla="*/ 225652 h 47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30618" h="476676">
                  <a:moveTo>
                    <a:pt x="0" y="299543"/>
                  </a:moveTo>
                  <a:cubicBezTo>
                    <a:pt x="1009072" y="394985"/>
                    <a:pt x="2018145" y="490428"/>
                    <a:pt x="2650836" y="475034"/>
                  </a:cubicBezTo>
                  <a:cubicBezTo>
                    <a:pt x="3283527" y="459640"/>
                    <a:pt x="3671454" y="285689"/>
                    <a:pt x="3796145" y="207180"/>
                  </a:cubicBezTo>
                  <a:cubicBezTo>
                    <a:pt x="3920836" y="128671"/>
                    <a:pt x="3435927" y="-26808"/>
                    <a:pt x="3398982" y="3980"/>
                  </a:cubicBezTo>
                  <a:cubicBezTo>
                    <a:pt x="3362037" y="34768"/>
                    <a:pt x="3335867" y="354962"/>
                    <a:pt x="3574473" y="391907"/>
                  </a:cubicBezTo>
                  <a:cubicBezTo>
                    <a:pt x="3813079" y="428852"/>
                    <a:pt x="4321848" y="327252"/>
                    <a:pt x="4830618" y="225652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 rot="21305128">
              <a:off x="7366947" y="45378"/>
              <a:ext cx="1021037" cy="759943"/>
            </a:xfrm>
            <a:prstGeom prst="ellipse">
              <a:avLst/>
            </a:prstGeom>
            <a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TWO</a:t>
              </a:r>
              <a:endPara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560320" y="2739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软件功能</a:t>
            </a:r>
          </a:p>
        </p:txBody>
      </p:sp>
      <p:sp>
        <p:nvSpPr>
          <p:cNvPr id="1909" name="文本框 1908"/>
          <p:cNvSpPr txBox="1"/>
          <p:nvPr/>
        </p:nvSpPr>
        <p:spPr>
          <a:xfrm>
            <a:off x="1346972" y="1348828"/>
            <a:ext cx="7499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登录、注册、修改信息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FDA2581-A32B-4087-B008-7347329D43A7}"/>
              </a:ext>
            </a:extLst>
          </p:cNvPr>
          <p:cNvSpPr/>
          <p:nvPr/>
        </p:nvSpPr>
        <p:spPr>
          <a:xfrm>
            <a:off x="441960" y="1348828"/>
            <a:ext cx="581266" cy="581266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3C1DE03-B719-4C9C-9470-11CF215737D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2105627"/>
            <a:ext cx="3620670" cy="21764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6E9AD7C-D6A7-4E2C-A443-D94E5A66294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3" y="4056348"/>
            <a:ext cx="2904448" cy="216530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D33C9C8-3F93-4F2C-83DB-8374A43CF3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283" y="2074053"/>
            <a:ext cx="6483697" cy="324388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E44573D-7ED3-4543-B02D-9A04B5CA019F}"/>
              </a:ext>
            </a:extLst>
          </p:cNvPr>
          <p:cNvSpPr txBox="1"/>
          <p:nvPr/>
        </p:nvSpPr>
        <p:spPr>
          <a:xfrm>
            <a:off x="6184386" y="5458390"/>
            <a:ext cx="434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包含常规的登录注册功能，同时用户可以在个人信息界面修改姓名密码等。（账号由程序自动生成）</a:t>
            </a:r>
          </a:p>
        </p:txBody>
      </p:sp>
    </p:spTree>
    <p:extLst>
      <p:ext uri="{BB962C8B-B14F-4D97-AF65-F5344CB8AC3E}">
        <p14:creationId xmlns:p14="http://schemas.microsoft.com/office/powerpoint/2010/main" val="21569360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组合 167"/>
          <p:cNvGrpSpPr/>
          <p:nvPr/>
        </p:nvGrpSpPr>
        <p:grpSpPr>
          <a:xfrm>
            <a:off x="108606" y="4426480"/>
            <a:ext cx="1751153" cy="2018690"/>
            <a:chOff x="6640513" y="3481388"/>
            <a:chExt cx="228600" cy="263525"/>
          </a:xfrm>
        </p:grpSpPr>
        <p:sp>
          <p:nvSpPr>
            <p:cNvPr id="18" name="Freeform 891"/>
            <p:cNvSpPr>
              <a:spLocks noEditPoints="1"/>
            </p:cNvSpPr>
            <p:nvPr/>
          </p:nvSpPr>
          <p:spPr bwMode="auto">
            <a:xfrm>
              <a:off x="6688138" y="3484563"/>
              <a:ext cx="141288" cy="141288"/>
            </a:xfrm>
            <a:custGeom>
              <a:avLst/>
              <a:gdLst>
                <a:gd name="T0" fmla="*/ 47 w 89"/>
                <a:gd name="T1" fmla="*/ 2 h 89"/>
                <a:gd name="T2" fmla="*/ 32 w 89"/>
                <a:gd name="T3" fmla="*/ 4 h 89"/>
                <a:gd name="T4" fmla="*/ 17 w 89"/>
                <a:gd name="T5" fmla="*/ 12 h 89"/>
                <a:gd name="T6" fmla="*/ 7 w 89"/>
                <a:gd name="T7" fmla="*/ 25 h 89"/>
                <a:gd name="T8" fmla="*/ 1 w 89"/>
                <a:gd name="T9" fmla="*/ 41 h 89"/>
                <a:gd name="T10" fmla="*/ 3 w 89"/>
                <a:gd name="T11" fmla="*/ 58 h 89"/>
                <a:gd name="T12" fmla="*/ 11 w 89"/>
                <a:gd name="T13" fmla="*/ 72 h 89"/>
                <a:gd name="T14" fmla="*/ 25 w 89"/>
                <a:gd name="T15" fmla="*/ 83 h 89"/>
                <a:gd name="T16" fmla="*/ 41 w 89"/>
                <a:gd name="T17" fmla="*/ 88 h 89"/>
                <a:gd name="T18" fmla="*/ 56 w 89"/>
                <a:gd name="T19" fmla="*/ 85 h 89"/>
                <a:gd name="T20" fmla="*/ 72 w 89"/>
                <a:gd name="T21" fmla="*/ 78 h 89"/>
                <a:gd name="T22" fmla="*/ 83 w 89"/>
                <a:gd name="T23" fmla="*/ 64 h 89"/>
                <a:gd name="T24" fmla="*/ 87 w 89"/>
                <a:gd name="T25" fmla="*/ 47 h 89"/>
                <a:gd name="T26" fmla="*/ 85 w 89"/>
                <a:gd name="T27" fmla="*/ 32 h 89"/>
                <a:gd name="T28" fmla="*/ 77 w 89"/>
                <a:gd name="T29" fmla="*/ 17 h 89"/>
                <a:gd name="T30" fmla="*/ 64 w 89"/>
                <a:gd name="T31" fmla="*/ 7 h 89"/>
                <a:gd name="T32" fmla="*/ 47 w 89"/>
                <a:gd name="T33" fmla="*/ 2 h 89"/>
                <a:gd name="T34" fmla="*/ 38 w 89"/>
                <a:gd name="T35" fmla="*/ 0 h 89"/>
                <a:gd name="T36" fmla="*/ 51 w 89"/>
                <a:gd name="T37" fmla="*/ 0 h 89"/>
                <a:gd name="T38" fmla="*/ 66 w 89"/>
                <a:gd name="T39" fmla="*/ 4 h 89"/>
                <a:gd name="T40" fmla="*/ 77 w 89"/>
                <a:gd name="T41" fmla="*/ 13 h 89"/>
                <a:gd name="T42" fmla="*/ 85 w 89"/>
                <a:gd name="T43" fmla="*/ 24 h 89"/>
                <a:gd name="T44" fmla="*/ 89 w 89"/>
                <a:gd name="T45" fmla="*/ 38 h 89"/>
                <a:gd name="T46" fmla="*/ 89 w 89"/>
                <a:gd name="T47" fmla="*/ 51 h 89"/>
                <a:gd name="T48" fmla="*/ 84 w 89"/>
                <a:gd name="T49" fmla="*/ 66 h 89"/>
                <a:gd name="T50" fmla="*/ 76 w 89"/>
                <a:gd name="T51" fmla="*/ 78 h 89"/>
                <a:gd name="T52" fmla="*/ 64 w 89"/>
                <a:gd name="T53" fmla="*/ 85 h 89"/>
                <a:gd name="T54" fmla="*/ 51 w 89"/>
                <a:gd name="T55" fmla="*/ 89 h 89"/>
                <a:gd name="T56" fmla="*/ 37 w 89"/>
                <a:gd name="T57" fmla="*/ 89 h 89"/>
                <a:gd name="T58" fmla="*/ 24 w 89"/>
                <a:gd name="T59" fmla="*/ 85 h 89"/>
                <a:gd name="T60" fmla="*/ 12 w 89"/>
                <a:gd name="T61" fmla="*/ 76 h 89"/>
                <a:gd name="T62" fmla="*/ 4 w 89"/>
                <a:gd name="T63" fmla="*/ 64 h 89"/>
                <a:gd name="T64" fmla="*/ 0 w 89"/>
                <a:gd name="T65" fmla="*/ 51 h 89"/>
                <a:gd name="T66" fmla="*/ 0 w 89"/>
                <a:gd name="T67" fmla="*/ 37 h 89"/>
                <a:gd name="T68" fmla="*/ 4 w 89"/>
                <a:gd name="T69" fmla="*/ 24 h 89"/>
                <a:gd name="T70" fmla="*/ 13 w 89"/>
                <a:gd name="T71" fmla="*/ 12 h 89"/>
                <a:gd name="T72" fmla="*/ 24 w 89"/>
                <a:gd name="T73" fmla="*/ 4 h 89"/>
                <a:gd name="T74" fmla="*/ 38 w 89"/>
                <a:gd name="T7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9" h="89">
                  <a:moveTo>
                    <a:pt x="47" y="2"/>
                  </a:moveTo>
                  <a:lnTo>
                    <a:pt x="32" y="4"/>
                  </a:lnTo>
                  <a:lnTo>
                    <a:pt x="17" y="12"/>
                  </a:lnTo>
                  <a:lnTo>
                    <a:pt x="7" y="25"/>
                  </a:lnTo>
                  <a:lnTo>
                    <a:pt x="1" y="41"/>
                  </a:lnTo>
                  <a:lnTo>
                    <a:pt x="3" y="58"/>
                  </a:lnTo>
                  <a:lnTo>
                    <a:pt x="11" y="72"/>
                  </a:lnTo>
                  <a:lnTo>
                    <a:pt x="25" y="83"/>
                  </a:lnTo>
                  <a:lnTo>
                    <a:pt x="41" y="88"/>
                  </a:lnTo>
                  <a:lnTo>
                    <a:pt x="56" y="85"/>
                  </a:lnTo>
                  <a:lnTo>
                    <a:pt x="72" y="78"/>
                  </a:lnTo>
                  <a:lnTo>
                    <a:pt x="83" y="64"/>
                  </a:lnTo>
                  <a:lnTo>
                    <a:pt x="87" y="47"/>
                  </a:lnTo>
                  <a:lnTo>
                    <a:pt x="85" y="32"/>
                  </a:lnTo>
                  <a:lnTo>
                    <a:pt x="77" y="17"/>
                  </a:lnTo>
                  <a:lnTo>
                    <a:pt x="64" y="7"/>
                  </a:lnTo>
                  <a:lnTo>
                    <a:pt x="47" y="2"/>
                  </a:lnTo>
                  <a:close/>
                  <a:moveTo>
                    <a:pt x="38" y="0"/>
                  </a:moveTo>
                  <a:lnTo>
                    <a:pt x="51" y="0"/>
                  </a:lnTo>
                  <a:lnTo>
                    <a:pt x="66" y="4"/>
                  </a:lnTo>
                  <a:lnTo>
                    <a:pt x="77" y="13"/>
                  </a:lnTo>
                  <a:lnTo>
                    <a:pt x="85" y="24"/>
                  </a:lnTo>
                  <a:lnTo>
                    <a:pt x="89" y="38"/>
                  </a:lnTo>
                  <a:lnTo>
                    <a:pt x="89" y="51"/>
                  </a:lnTo>
                  <a:lnTo>
                    <a:pt x="84" y="66"/>
                  </a:lnTo>
                  <a:lnTo>
                    <a:pt x="76" y="78"/>
                  </a:lnTo>
                  <a:lnTo>
                    <a:pt x="64" y="85"/>
                  </a:lnTo>
                  <a:lnTo>
                    <a:pt x="51" y="89"/>
                  </a:lnTo>
                  <a:lnTo>
                    <a:pt x="37" y="89"/>
                  </a:lnTo>
                  <a:lnTo>
                    <a:pt x="24" y="85"/>
                  </a:lnTo>
                  <a:lnTo>
                    <a:pt x="12" y="76"/>
                  </a:lnTo>
                  <a:lnTo>
                    <a:pt x="4" y="64"/>
                  </a:lnTo>
                  <a:lnTo>
                    <a:pt x="0" y="51"/>
                  </a:lnTo>
                  <a:lnTo>
                    <a:pt x="0" y="37"/>
                  </a:lnTo>
                  <a:lnTo>
                    <a:pt x="4" y="24"/>
                  </a:lnTo>
                  <a:lnTo>
                    <a:pt x="13" y="12"/>
                  </a:lnTo>
                  <a:lnTo>
                    <a:pt x="24" y="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92"/>
            <p:cNvSpPr>
              <a:spLocks noEditPoints="1"/>
            </p:cNvSpPr>
            <p:nvPr/>
          </p:nvSpPr>
          <p:spPr bwMode="auto">
            <a:xfrm>
              <a:off x="6684963" y="3481388"/>
              <a:ext cx="146050" cy="149225"/>
            </a:xfrm>
            <a:custGeom>
              <a:avLst/>
              <a:gdLst>
                <a:gd name="T0" fmla="*/ 85 w 92"/>
                <a:gd name="T1" fmla="*/ 66 h 94"/>
                <a:gd name="T2" fmla="*/ 85 w 92"/>
                <a:gd name="T3" fmla="*/ 66 h 94"/>
                <a:gd name="T4" fmla="*/ 85 w 92"/>
                <a:gd name="T5" fmla="*/ 66 h 94"/>
                <a:gd name="T6" fmla="*/ 85 w 92"/>
                <a:gd name="T7" fmla="*/ 66 h 94"/>
                <a:gd name="T8" fmla="*/ 85 w 92"/>
                <a:gd name="T9" fmla="*/ 66 h 94"/>
                <a:gd name="T10" fmla="*/ 47 w 92"/>
                <a:gd name="T11" fmla="*/ 5 h 94"/>
                <a:gd name="T12" fmla="*/ 32 w 92"/>
                <a:gd name="T13" fmla="*/ 8 h 94"/>
                <a:gd name="T14" fmla="*/ 19 w 92"/>
                <a:gd name="T15" fmla="*/ 15 h 94"/>
                <a:gd name="T16" fmla="*/ 10 w 92"/>
                <a:gd name="T17" fmla="*/ 27 h 94"/>
                <a:gd name="T18" fmla="*/ 7 w 92"/>
                <a:gd name="T19" fmla="*/ 34 h 94"/>
                <a:gd name="T20" fmla="*/ 6 w 92"/>
                <a:gd name="T21" fmla="*/ 40 h 94"/>
                <a:gd name="T22" fmla="*/ 5 w 92"/>
                <a:gd name="T23" fmla="*/ 47 h 94"/>
                <a:gd name="T24" fmla="*/ 7 w 92"/>
                <a:gd name="T25" fmla="*/ 61 h 94"/>
                <a:gd name="T26" fmla="*/ 15 w 92"/>
                <a:gd name="T27" fmla="*/ 74 h 94"/>
                <a:gd name="T28" fmla="*/ 27 w 92"/>
                <a:gd name="T29" fmla="*/ 84 h 94"/>
                <a:gd name="T30" fmla="*/ 34 w 92"/>
                <a:gd name="T31" fmla="*/ 86 h 94"/>
                <a:gd name="T32" fmla="*/ 40 w 92"/>
                <a:gd name="T33" fmla="*/ 87 h 94"/>
                <a:gd name="T34" fmla="*/ 47 w 92"/>
                <a:gd name="T35" fmla="*/ 87 h 94"/>
                <a:gd name="T36" fmla="*/ 61 w 92"/>
                <a:gd name="T37" fmla="*/ 85 h 94"/>
                <a:gd name="T38" fmla="*/ 73 w 92"/>
                <a:gd name="T39" fmla="*/ 78 h 94"/>
                <a:gd name="T40" fmla="*/ 83 w 92"/>
                <a:gd name="T41" fmla="*/ 65 h 94"/>
                <a:gd name="T42" fmla="*/ 83 w 92"/>
                <a:gd name="T43" fmla="*/ 65 h 94"/>
                <a:gd name="T44" fmla="*/ 86 w 92"/>
                <a:gd name="T45" fmla="*/ 60 h 94"/>
                <a:gd name="T46" fmla="*/ 87 w 92"/>
                <a:gd name="T47" fmla="*/ 53 h 94"/>
                <a:gd name="T48" fmla="*/ 87 w 92"/>
                <a:gd name="T49" fmla="*/ 47 h 94"/>
                <a:gd name="T50" fmla="*/ 85 w 92"/>
                <a:gd name="T51" fmla="*/ 32 h 94"/>
                <a:gd name="T52" fmla="*/ 78 w 92"/>
                <a:gd name="T53" fmla="*/ 19 h 94"/>
                <a:gd name="T54" fmla="*/ 65 w 92"/>
                <a:gd name="T55" fmla="*/ 10 h 94"/>
                <a:gd name="T56" fmla="*/ 60 w 92"/>
                <a:gd name="T57" fmla="*/ 8 h 94"/>
                <a:gd name="T58" fmla="*/ 53 w 92"/>
                <a:gd name="T59" fmla="*/ 6 h 94"/>
                <a:gd name="T60" fmla="*/ 47 w 92"/>
                <a:gd name="T61" fmla="*/ 5 h 94"/>
                <a:gd name="T62" fmla="*/ 47 w 92"/>
                <a:gd name="T63" fmla="*/ 0 h 94"/>
                <a:gd name="T64" fmla="*/ 57 w 92"/>
                <a:gd name="T65" fmla="*/ 1 h 94"/>
                <a:gd name="T66" fmla="*/ 68 w 92"/>
                <a:gd name="T67" fmla="*/ 5 h 94"/>
                <a:gd name="T68" fmla="*/ 82 w 92"/>
                <a:gd name="T69" fmla="*/ 15 h 94"/>
                <a:gd name="T70" fmla="*/ 90 w 92"/>
                <a:gd name="T71" fmla="*/ 30 h 94"/>
                <a:gd name="T72" fmla="*/ 92 w 92"/>
                <a:gd name="T73" fmla="*/ 47 h 94"/>
                <a:gd name="T74" fmla="*/ 91 w 92"/>
                <a:gd name="T75" fmla="*/ 57 h 94"/>
                <a:gd name="T76" fmla="*/ 87 w 92"/>
                <a:gd name="T77" fmla="*/ 68 h 94"/>
                <a:gd name="T78" fmla="*/ 86 w 92"/>
                <a:gd name="T79" fmla="*/ 68 h 94"/>
                <a:gd name="T80" fmla="*/ 87 w 92"/>
                <a:gd name="T81" fmla="*/ 68 h 94"/>
                <a:gd name="T82" fmla="*/ 77 w 92"/>
                <a:gd name="T83" fmla="*/ 82 h 94"/>
                <a:gd name="T84" fmla="*/ 62 w 92"/>
                <a:gd name="T85" fmla="*/ 90 h 94"/>
                <a:gd name="T86" fmla="*/ 47 w 92"/>
                <a:gd name="T87" fmla="*/ 94 h 94"/>
                <a:gd name="T88" fmla="*/ 35 w 92"/>
                <a:gd name="T89" fmla="*/ 93 h 94"/>
                <a:gd name="T90" fmla="*/ 24 w 92"/>
                <a:gd name="T91" fmla="*/ 89 h 94"/>
                <a:gd name="T92" fmla="*/ 11 w 92"/>
                <a:gd name="T93" fmla="*/ 77 h 94"/>
                <a:gd name="T94" fmla="*/ 2 w 92"/>
                <a:gd name="T95" fmla="*/ 63 h 94"/>
                <a:gd name="T96" fmla="*/ 0 w 92"/>
                <a:gd name="T97" fmla="*/ 47 h 94"/>
                <a:gd name="T98" fmla="*/ 1 w 92"/>
                <a:gd name="T99" fmla="*/ 35 h 94"/>
                <a:gd name="T100" fmla="*/ 5 w 92"/>
                <a:gd name="T101" fmla="*/ 25 h 94"/>
                <a:gd name="T102" fmla="*/ 15 w 92"/>
                <a:gd name="T103" fmla="*/ 12 h 94"/>
                <a:gd name="T104" fmla="*/ 30 w 92"/>
                <a:gd name="T105" fmla="*/ 2 h 94"/>
                <a:gd name="T106" fmla="*/ 47 w 92"/>
                <a:gd name="T10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" h="94">
                  <a:moveTo>
                    <a:pt x="85" y="66"/>
                  </a:moveTo>
                  <a:lnTo>
                    <a:pt x="85" y="66"/>
                  </a:lnTo>
                  <a:lnTo>
                    <a:pt x="85" y="66"/>
                  </a:lnTo>
                  <a:lnTo>
                    <a:pt x="85" y="66"/>
                  </a:lnTo>
                  <a:lnTo>
                    <a:pt x="85" y="66"/>
                  </a:lnTo>
                  <a:close/>
                  <a:moveTo>
                    <a:pt x="47" y="5"/>
                  </a:moveTo>
                  <a:lnTo>
                    <a:pt x="32" y="8"/>
                  </a:lnTo>
                  <a:lnTo>
                    <a:pt x="19" y="15"/>
                  </a:lnTo>
                  <a:lnTo>
                    <a:pt x="10" y="27"/>
                  </a:lnTo>
                  <a:lnTo>
                    <a:pt x="7" y="34"/>
                  </a:lnTo>
                  <a:lnTo>
                    <a:pt x="6" y="40"/>
                  </a:lnTo>
                  <a:lnTo>
                    <a:pt x="5" y="47"/>
                  </a:lnTo>
                  <a:lnTo>
                    <a:pt x="7" y="61"/>
                  </a:lnTo>
                  <a:lnTo>
                    <a:pt x="15" y="74"/>
                  </a:lnTo>
                  <a:lnTo>
                    <a:pt x="27" y="84"/>
                  </a:lnTo>
                  <a:lnTo>
                    <a:pt x="34" y="86"/>
                  </a:lnTo>
                  <a:lnTo>
                    <a:pt x="40" y="87"/>
                  </a:lnTo>
                  <a:lnTo>
                    <a:pt x="47" y="87"/>
                  </a:lnTo>
                  <a:lnTo>
                    <a:pt x="61" y="85"/>
                  </a:lnTo>
                  <a:lnTo>
                    <a:pt x="73" y="78"/>
                  </a:lnTo>
                  <a:lnTo>
                    <a:pt x="83" y="65"/>
                  </a:lnTo>
                  <a:lnTo>
                    <a:pt x="83" y="65"/>
                  </a:lnTo>
                  <a:lnTo>
                    <a:pt x="86" y="60"/>
                  </a:lnTo>
                  <a:lnTo>
                    <a:pt x="87" y="53"/>
                  </a:lnTo>
                  <a:lnTo>
                    <a:pt x="87" y="47"/>
                  </a:lnTo>
                  <a:lnTo>
                    <a:pt x="85" y="32"/>
                  </a:lnTo>
                  <a:lnTo>
                    <a:pt x="78" y="19"/>
                  </a:lnTo>
                  <a:lnTo>
                    <a:pt x="65" y="10"/>
                  </a:lnTo>
                  <a:lnTo>
                    <a:pt x="60" y="8"/>
                  </a:lnTo>
                  <a:lnTo>
                    <a:pt x="53" y="6"/>
                  </a:lnTo>
                  <a:lnTo>
                    <a:pt x="47" y="5"/>
                  </a:lnTo>
                  <a:close/>
                  <a:moveTo>
                    <a:pt x="47" y="0"/>
                  </a:moveTo>
                  <a:lnTo>
                    <a:pt x="57" y="1"/>
                  </a:lnTo>
                  <a:lnTo>
                    <a:pt x="68" y="5"/>
                  </a:lnTo>
                  <a:lnTo>
                    <a:pt x="82" y="15"/>
                  </a:lnTo>
                  <a:lnTo>
                    <a:pt x="90" y="30"/>
                  </a:lnTo>
                  <a:lnTo>
                    <a:pt x="92" y="47"/>
                  </a:lnTo>
                  <a:lnTo>
                    <a:pt x="91" y="57"/>
                  </a:lnTo>
                  <a:lnTo>
                    <a:pt x="87" y="68"/>
                  </a:lnTo>
                  <a:lnTo>
                    <a:pt x="86" y="68"/>
                  </a:lnTo>
                  <a:lnTo>
                    <a:pt x="87" y="68"/>
                  </a:lnTo>
                  <a:lnTo>
                    <a:pt x="77" y="82"/>
                  </a:lnTo>
                  <a:lnTo>
                    <a:pt x="62" y="90"/>
                  </a:lnTo>
                  <a:lnTo>
                    <a:pt x="47" y="94"/>
                  </a:lnTo>
                  <a:lnTo>
                    <a:pt x="35" y="93"/>
                  </a:lnTo>
                  <a:lnTo>
                    <a:pt x="24" y="89"/>
                  </a:lnTo>
                  <a:lnTo>
                    <a:pt x="11" y="77"/>
                  </a:lnTo>
                  <a:lnTo>
                    <a:pt x="2" y="63"/>
                  </a:lnTo>
                  <a:lnTo>
                    <a:pt x="0" y="47"/>
                  </a:lnTo>
                  <a:lnTo>
                    <a:pt x="1" y="35"/>
                  </a:lnTo>
                  <a:lnTo>
                    <a:pt x="5" y="25"/>
                  </a:lnTo>
                  <a:lnTo>
                    <a:pt x="15" y="12"/>
                  </a:lnTo>
                  <a:lnTo>
                    <a:pt x="30" y="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893"/>
            <p:cNvSpPr>
              <a:spLocks noChangeArrowheads="1"/>
            </p:cNvSpPr>
            <p:nvPr/>
          </p:nvSpPr>
          <p:spPr bwMode="auto">
            <a:xfrm>
              <a:off x="6775451" y="3527425"/>
              <a:ext cx="6350" cy="3175"/>
            </a:xfrm>
            <a:prstGeom prst="rect">
              <a:avLst/>
            </a:pr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894"/>
            <p:cNvSpPr>
              <a:spLocks/>
            </p:cNvSpPr>
            <p:nvPr/>
          </p:nvSpPr>
          <p:spPr bwMode="auto">
            <a:xfrm>
              <a:off x="6773863" y="3524250"/>
              <a:ext cx="9525" cy="11113"/>
            </a:xfrm>
            <a:custGeom>
              <a:avLst/>
              <a:gdLst>
                <a:gd name="T0" fmla="*/ 6 w 6"/>
                <a:gd name="T1" fmla="*/ 0 h 7"/>
                <a:gd name="T2" fmla="*/ 6 w 6"/>
                <a:gd name="T3" fmla="*/ 2 h 7"/>
                <a:gd name="T4" fmla="*/ 6 w 6"/>
                <a:gd name="T5" fmla="*/ 4 h 7"/>
                <a:gd name="T6" fmla="*/ 6 w 6"/>
                <a:gd name="T7" fmla="*/ 5 h 7"/>
                <a:gd name="T8" fmla="*/ 0 w 6"/>
                <a:gd name="T9" fmla="*/ 7 h 7"/>
                <a:gd name="T10" fmla="*/ 0 w 6"/>
                <a:gd name="T11" fmla="*/ 4 h 7"/>
                <a:gd name="T12" fmla="*/ 0 w 6"/>
                <a:gd name="T13" fmla="*/ 0 h 7"/>
                <a:gd name="T14" fmla="*/ 6 w 6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7">
                  <a:moveTo>
                    <a:pt x="6" y="0"/>
                  </a:moveTo>
                  <a:lnTo>
                    <a:pt x="6" y="2"/>
                  </a:lnTo>
                  <a:lnTo>
                    <a:pt x="6" y="4"/>
                  </a:lnTo>
                  <a:lnTo>
                    <a:pt x="6" y="5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895"/>
            <p:cNvSpPr>
              <a:spLocks/>
            </p:cNvSpPr>
            <p:nvPr/>
          </p:nvSpPr>
          <p:spPr bwMode="auto">
            <a:xfrm>
              <a:off x="6723063" y="3532188"/>
              <a:ext cx="4763" cy="4763"/>
            </a:xfrm>
            <a:custGeom>
              <a:avLst/>
              <a:gdLst>
                <a:gd name="T0" fmla="*/ 2 w 3"/>
                <a:gd name="T1" fmla="*/ 0 h 3"/>
                <a:gd name="T2" fmla="*/ 3 w 3"/>
                <a:gd name="T3" fmla="*/ 2 h 3"/>
                <a:gd name="T4" fmla="*/ 3 w 3"/>
                <a:gd name="T5" fmla="*/ 3 h 3"/>
                <a:gd name="T6" fmla="*/ 0 w 3"/>
                <a:gd name="T7" fmla="*/ 2 h 3"/>
                <a:gd name="T8" fmla="*/ 2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3" y="2"/>
                  </a:lnTo>
                  <a:lnTo>
                    <a:pt x="3" y="3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896"/>
            <p:cNvSpPr>
              <a:spLocks/>
            </p:cNvSpPr>
            <p:nvPr/>
          </p:nvSpPr>
          <p:spPr bwMode="auto">
            <a:xfrm>
              <a:off x="6721476" y="3530600"/>
              <a:ext cx="11113" cy="11113"/>
            </a:xfrm>
            <a:custGeom>
              <a:avLst/>
              <a:gdLst>
                <a:gd name="T0" fmla="*/ 1 w 7"/>
                <a:gd name="T1" fmla="*/ 0 h 7"/>
                <a:gd name="T2" fmla="*/ 3 w 7"/>
                <a:gd name="T3" fmla="*/ 0 h 7"/>
                <a:gd name="T4" fmla="*/ 5 w 7"/>
                <a:gd name="T5" fmla="*/ 1 h 7"/>
                <a:gd name="T6" fmla="*/ 7 w 7"/>
                <a:gd name="T7" fmla="*/ 3 h 7"/>
                <a:gd name="T8" fmla="*/ 5 w 7"/>
                <a:gd name="T9" fmla="*/ 4 h 7"/>
                <a:gd name="T10" fmla="*/ 4 w 7"/>
                <a:gd name="T11" fmla="*/ 7 h 7"/>
                <a:gd name="T12" fmla="*/ 0 w 7"/>
                <a:gd name="T13" fmla="*/ 4 h 7"/>
                <a:gd name="T14" fmla="*/ 0 w 7"/>
                <a:gd name="T15" fmla="*/ 3 h 7"/>
                <a:gd name="T16" fmla="*/ 1 w 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1" y="0"/>
                  </a:moveTo>
                  <a:lnTo>
                    <a:pt x="3" y="0"/>
                  </a:lnTo>
                  <a:lnTo>
                    <a:pt x="5" y="1"/>
                  </a:lnTo>
                  <a:lnTo>
                    <a:pt x="7" y="3"/>
                  </a:lnTo>
                  <a:lnTo>
                    <a:pt x="5" y="4"/>
                  </a:lnTo>
                  <a:lnTo>
                    <a:pt x="4" y="7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97"/>
            <p:cNvSpPr>
              <a:spLocks/>
            </p:cNvSpPr>
            <p:nvPr/>
          </p:nvSpPr>
          <p:spPr bwMode="auto">
            <a:xfrm>
              <a:off x="6726238" y="3530600"/>
              <a:ext cx="3175" cy="4763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0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1"/>
                  </a:lnTo>
                  <a:lnTo>
                    <a:pt x="1" y="3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98"/>
            <p:cNvSpPr>
              <a:spLocks/>
            </p:cNvSpPr>
            <p:nvPr/>
          </p:nvSpPr>
          <p:spPr bwMode="auto">
            <a:xfrm>
              <a:off x="6721476" y="3527425"/>
              <a:ext cx="12700" cy="11113"/>
            </a:xfrm>
            <a:custGeom>
              <a:avLst/>
              <a:gdLst>
                <a:gd name="T0" fmla="*/ 3 w 8"/>
                <a:gd name="T1" fmla="*/ 0 h 7"/>
                <a:gd name="T2" fmla="*/ 4 w 8"/>
                <a:gd name="T3" fmla="*/ 1 h 7"/>
                <a:gd name="T4" fmla="*/ 7 w 8"/>
                <a:gd name="T5" fmla="*/ 2 h 7"/>
                <a:gd name="T6" fmla="*/ 8 w 8"/>
                <a:gd name="T7" fmla="*/ 2 h 7"/>
                <a:gd name="T8" fmla="*/ 5 w 8"/>
                <a:gd name="T9" fmla="*/ 7 h 7"/>
                <a:gd name="T10" fmla="*/ 0 w 8"/>
                <a:gd name="T11" fmla="*/ 5 h 7"/>
                <a:gd name="T12" fmla="*/ 3 w 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lnTo>
                    <a:pt x="4" y="1"/>
                  </a:lnTo>
                  <a:lnTo>
                    <a:pt x="7" y="2"/>
                  </a:lnTo>
                  <a:lnTo>
                    <a:pt x="8" y="2"/>
                  </a:lnTo>
                  <a:lnTo>
                    <a:pt x="5" y="7"/>
                  </a:lnTo>
                  <a:lnTo>
                    <a:pt x="0" y="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899"/>
            <p:cNvSpPr>
              <a:spLocks/>
            </p:cNvSpPr>
            <p:nvPr/>
          </p:nvSpPr>
          <p:spPr bwMode="auto">
            <a:xfrm>
              <a:off x="6716713" y="3551238"/>
              <a:ext cx="77788" cy="30163"/>
            </a:xfrm>
            <a:custGeom>
              <a:avLst/>
              <a:gdLst>
                <a:gd name="T0" fmla="*/ 48 w 49"/>
                <a:gd name="T1" fmla="*/ 0 h 19"/>
                <a:gd name="T2" fmla="*/ 49 w 49"/>
                <a:gd name="T3" fmla="*/ 2 h 19"/>
                <a:gd name="T4" fmla="*/ 49 w 49"/>
                <a:gd name="T5" fmla="*/ 2 h 19"/>
                <a:gd name="T6" fmla="*/ 49 w 49"/>
                <a:gd name="T7" fmla="*/ 4 h 19"/>
                <a:gd name="T8" fmla="*/ 48 w 49"/>
                <a:gd name="T9" fmla="*/ 7 h 19"/>
                <a:gd name="T10" fmla="*/ 46 w 49"/>
                <a:gd name="T11" fmla="*/ 9 h 19"/>
                <a:gd name="T12" fmla="*/ 44 w 49"/>
                <a:gd name="T13" fmla="*/ 12 h 19"/>
                <a:gd name="T14" fmla="*/ 41 w 49"/>
                <a:gd name="T15" fmla="*/ 15 h 19"/>
                <a:gd name="T16" fmla="*/ 37 w 49"/>
                <a:gd name="T17" fmla="*/ 17 h 19"/>
                <a:gd name="T18" fmla="*/ 33 w 49"/>
                <a:gd name="T19" fmla="*/ 19 h 19"/>
                <a:gd name="T20" fmla="*/ 27 w 49"/>
                <a:gd name="T21" fmla="*/ 19 h 19"/>
                <a:gd name="T22" fmla="*/ 21 w 49"/>
                <a:gd name="T23" fmla="*/ 19 h 19"/>
                <a:gd name="T24" fmla="*/ 16 w 49"/>
                <a:gd name="T25" fmla="*/ 17 h 19"/>
                <a:gd name="T26" fmla="*/ 12 w 49"/>
                <a:gd name="T27" fmla="*/ 15 h 19"/>
                <a:gd name="T28" fmla="*/ 8 w 49"/>
                <a:gd name="T29" fmla="*/ 12 h 19"/>
                <a:gd name="T30" fmla="*/ 4 w 49"/>
                <a:gd name="T31" fmla="*/ 9 h 19"/>
                <a:gd name="T32" fmla="*/ 2 w 49"/>
                <a:gd name="T33" fmla="*/ 7 h 19"/>
                <a:gd name="T34" fmla="*/ 0 w 49"/>
                <a:gd name="T35" fmla="*/ 5 h 19"/>
                <a:gd name="T36" fmla="*/ 0 w 49"/>
                <a:gd name="T37" fmla="*/ 4 h 19"/>
                <a:gd name="T38" fmla="*/ 3 w 49"/>
                <a:gd name="T39" fmla="*/ 3 h 19"/>
                <a:gd name="T40" fmla="*/ 3 w 49"/>
                <a:gd name="T41" fmla="*/ 4 h 19"/>
                <a:gd name="T42" fmla="*/ 3 w 49"/>
                <a:gd name="T43" fmla="*/ 5 h 19"/>
                <a:gd name="T44" fmla="*/ 6 w 49"/>
                <a:gd name="T45" fmla="*/ 7 h 19"/>
                <a:gd name="T46" fmla="*/ 8 w 49"/>
                <a:gd name="T47" fmla="*/ 9 h 19"/>
                <a:gd name="T48" fmla="*/ 14 w 49"/>
                <a:gd name="T49" fmla="*/ 13 h 19"/>
                <a:gd name="T50" fmla="*/ 17 w 49"/>
                <a:gd name="T51" fmla="*/ 15 h 19"/>
                <a:gd name="T52" fmla="*/ 21 w 49"/>
                <a:gd name="T53" fmla="*/ 16 h 19"/>
                <a:gd name="T54" fmla="*/ 28 w 49"/>
                <a:gd name="T55" fmla="*/ 16 h 19"/>
                <a:gd name="T56" fmla="*/ 32 w 49"/>
                <a:gd name="T57" fmla="*/ 16 h 19"/>
                <a:gd name="T58" fmla="*/ 36 w 49"/>
                <a:gd name="T59" fmla="*/ 15 h 19"/>
                <a:gd name="T60" fmla="*/ 40 w 49"/>
                <a:gd name="T61" fmla="*/ 13 h 19"/>
                <a:gd name="T62" fmla="*/ 42 w 49"/>
                <a:gd name="T63" fmla="*/ 11 h 19"/>
                <a:gd name="T64" fmla="*/ 44 w 49"/>
                <a:gd name="T65" fmla="*/ 8 h 19"/>
                <a:gd name="T66" fmla="*/ 45 w 49"/>
                <a:gd name="T67" fmla="*/ 5 h 19"/>
                <a:gd name="T68" fmla="*/ 46 w 49"/>
                <a:gd name="T69" fmla="*/ 3 h 19"/>
                <a:gd name="T70" fmla="*/ 48 w 49"/>
                <a:gd name="T71" fmla="*/ 2 h 19"/>
                <a:gd name="T72" fmla="*/ 48 w 49"/>
                <a:gd name="T73" fmla="*/ 0 h 19"/>
                <a:gd name="T74" fmla="*/ 48 w 49"/>
                <a:gd name="T7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" h="19">
                  <a:moveTo>
                    <a:pt x="48" y="0"/>
                  </a:moveTo>
                  <a:lnTo>
                    <a:pt x="49" y="2"/>
                  </a:lnTo>
                  <a:lnTo>
                    <a:pt x="49" y="2"/>
                  </a:lnTo>
                  <a:lnTo>
                    <a:pt x="49" y="4"/>
                  </a:lnTo>
                  <a:lnTo>
                    <a:pt x="48" y="7"/>
                  </a:lnTo>
                  <a:lnTo>
                    <a:pt x="46" y="9"/>
                  </a:lnTo>
                  <a:lnTo>
                    <a:pt x="44" y="12"/>
                  </a:lnTo>
                  <a:lnTo>
                    <a:pt x="41" y="15"/>
                  </a:lnTo>
                  <a:lnTo>
                    <a:pt x="37" y="17"/>
                  </a:lnTo>
                  <a:lnTo>
                    <a:pt x="33" y="19"/>
                  </a:lnTo>
                  <a:lnTo>
                    <a:pt x="27" y="19"/>
                  </a:lnTo>
                  <a:lnTo>
                    <a:pt x="21" y="19"/>
                  </a:lnTo>
                  <a:lnTo>
                    <a:pt x="16" y="17"/>
                  </a:lnTo>
                  <a:lnTo>
                    <a:pt x="12" y="15"/>
                  </a:lnTo>
                  <a:lnTo>
                    <a:pt x="8" y="12"/>
                  </a:lnTo>
                  <a:lnTo>
                    <a:pt x="4" y="9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6" y="7"/>
                  </a:lnTo>
                  <a:lnTo>
                    <a:pt x="8" y="9"/>
                  </a:lnTo>
                  <a:lnTo>
                    <a:pt x="14" y="13"/>
                  </a:lnTo>
                  <a:lnTo>
                    <a:pt x="17" y="15"/>
                  </a:lnTo>
                  <a:lnTo>
                    <a:pt x="21" y="16"/>
                  </a:lnTo>
                  <a:lnTo>
                    <a:pt x="28" y="16"/>
                  </a:lnTo>
                  <a:lnTo>
                    <a:pt x="32" y="16"/>
                  </a:lnTo>
                  <a:lnTo>
                    <a:pt x="36" y="15"/>
                  </a:lnTo>
                  <a:lnTo>
                    <a:pt x="40" y="13"/>
                  </a:lnTo>
                  <a:lnTo>
                    <a:pt x="42" y="11"/>
                  </a:lnTo>
                  <a:lnTo>
                    <a:pt x="44" y="8"/>
                  </a:lnTo>
                  <a:lnTo>
                    <a:pt x="45" y="5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00"/>
            <p:cNvSpPr>
              <a:spLocks noEditPoints="1"/>
            </p:cNvSpPr>
            <p:nvPr/>
          </p:nvSpPr>
          <p:spPr bwMode="auto">
            <a:xfrm>
              <a:off x="6713538" y="3549650"/>
              <a:ext cx="85725" cy="33338"/>
            </a:xfrm>
            <a:custGeom>
              <a:avLst/>
              <a:gdLst>
                <a:gd name="T0" fmla="*/ 48 w 54"/>
                <a:gd name="T1" fmla="*/ 8 h 21"/>
                <a:gd name="T2" fmla="*/ 48 w 54"/>
                <a:gd name="T3" fmla="*/ 8 h 21"/>
                <a:gd name="T4" fmla="*/ 50 w 54"/>
                <a:gd name="T5" fmla="*/ 8 h 21"/>
                <a:gd name="T6" fmla="*/ 48 w 54"/>
                <a:gd name="T7" fmla="*/ 8 h 21"/>
                <a:gd name="T8" fmla="*/ 48 w 54"/>
                <a:gd name="T9" fmla="*/ 0 h 21"/>
                <a:gd name="T10" fmla="*/ 54 w 54"/>
                <a:gd name="T11" fmla="*/ 1 h 21"/>
                <a:gd name="T12" fmla="*/ 54 w 54"/>
                <a:gd name="T13" fmla="*/ 3 h 21"/>
                <a:gd name="T14" fmla="*/ 52 w 54"/>
                <a:gd name="T15" fmla="*/ 4 h 21"/>
                <a:gd name="T16" fmla="*/ 52 w 54"/>
                <a:gd name="T17" fmla="*/ 5 h 21"/>
                <a:gd name="T18" fmla="*/ 51 w 54"/>
                <a:gd name="T19" fmla="*/ 8 h 21"/>
                <a:gd name="T20" fmla="*/ 51 w 54"/>
                <a:gd name="T21" fmla="*/ 8 h 21"/>
                <a:gd name="T22" fmla="*/ 50 w 54"/>
                <a:gd name="T23" fmla="*/ 12 h 21"/>
                <a:gd name="T24" fmla="*/ 47 w 54"/>
                <a:gd name="T25" fmla="*/ 14 h 21"/>
                <a:gd name="T26" fmla="*/ 44 w 54"/>
                <a:gd name="T27" fmla="*/ 17 h 21"/>
                <a:gd name="T28" fmla="*/ 40 w 54"/>
                <a:gd name="T29" fmla="*/ 20 h 21"/>
                <a:gd name="T30" fmla="*/ 35 w 54"/>
                <a:gd name="T31" fmla="*/ 21 h 21"/>
                <a:gd name="T32" fmla="*/ 30 w 54"/>
                <a:gd name="T33" fmla="*/ 21 h 21"/>
                <a:gd name="T34" fmla="*/ 30 w 54"/>
                <a:gd name="T35" fmla="*/ 21 h 21"/>
                <a:gd name="T36" fmla="*/ 29 w 54"/>
                <a:gd name="T37" fmla="*/ 21 h 21"/>
                <a:gd name="T38" fmla="*/ 23 w 54"/>
                <a:gd name="T39" fmla="*/ 21 h 21"/>
                <a:gd name="T40" fmla="*/ 18 w 54"/>
                <a:gd name="T41" fmla="*/ 20 h 21"/>
                <a:gd name="T42" fmla="*/ 14 w 54"/>
                <a:gd name="T43" fmla="*/ 17 h 21"/>
                <a:gd name="T44" fmla="*/ 9 w 54"/>
                <a:gd name="T45" fmla="*/ 14 h 21"/>
                <a:gd name="T46" fmla="*/ 5 w 54"/>
                <a:gd name="T47" fmla="*/ 12 h 21"/>
                <a:gd name="T48" fmla="*/ 4 w 54"/>
                <a:gd name="T49" fmla="*/ 9 h 21"/>
                <a:gd name="T50" fmla="*/ 1 w 54"/>
                <a:gd name="T51" fmla="*/ 8 h 21"/>
                <a:gd name="T52" fmla="*/ 1 w 54"/>
                <a:gd name="T53" fmla="*/ 6 h 21"/>
                <a:gd name="T54" fmla="*/ 0 w 54"/>
                <a:gd name="T55" fmla="*/ 5 h 21"/>
                <a:gd name="T56" fmla="*/ 1 w 54"/>
                <a:gd name="T57" fmla="*/ 4 h 21"/>
                <a:gd name="T58" fmla="*/ 4 w 54"/>
                <a:gd name="T59" fmla="*/ 3 h 21"/>
                <a:gd name="T60" fmla="*/ 5 w 54"/>
                <a:gd name="T61" fmla="*/ 3 h 21"/>
                <a:gd name="T62" fmla="*/ 5 w 54"/>
                <a:gd name="T63" fmla="*/ 3 h 21"/>
                <a:gd name="T64" fmla="*/ 5 w 54"/>
                <a:gd name="T65" fmla="*/ 4 h 21"/>
                <a:gd name="T66" fmla="*/ 5 w 54"/>
                <a:gd name="T67" fmla="*/ 4 h 21"/>
                <a:gd name="T68" fmla="*/ 5 w 54"/>
                <a:gd name="T69" fmla="*/ 4 h 21"/>
                <a:gd name="T70" fmla="*/ 6 w 54"/>
                <a:gd name="T71" fmla="*/ 4 h 21"/>
                <a:gd name="T72" fmla="*/ 6 w 54"/>
                <a:gd name="T73" fmla="*/ 4 h 21"/>
                <a:gd name="T74" fmla="*/ 6 w 54"/>
                <a:gd name="T75" fmla="*/ 4 h 21"/>
                <a:gd name="T76" fmla="*/ 6 w 54"/>
                <a:gd name="T77" fmla="*/ 4 h 21"/>
                <a:gd name="T78" fmla="*/ 6 w 54"/>
                <a:gd name="T79" fmla="*/ 4 h 21"/>
                <a:gd name="T80" fmla="*/ 8 w 54"/>
                <a:gd name="T81" fmla="*/ 5 h 21"/>
                <a:gd name="T82" fmla="*/ 8 w 54"/>
                <a:gd name="T83" fmla="*/ 6 h 21"/>
                <a:gd name="T84" fmla="*/ 12 w 54"/>
                <a:gd name="T85" fmla="*/ 9 h 21"/>
                <a:gd name="T86" fmla="*/ 16 w 54"/>
                <a:gd name="T87" fmla="*/ 13 h 21"/>
                <a:gd name="T88" fmla="*/ 19 w 54"/>
                <a:gd name="T89" fmla="*/ 14 h 21"/>
                <a:gd name="T90" fmla="*/ 25 w 54"/>
                <a:gd name="T91" fmla="*/ 16 h 21"/>
                <a:gd name="T92" fmla="*/ 30 w 54"/>
                <a:gd name="T93" fmla="*/ 16 h 21"/>
                <a:gd name="T94" fmla="*/ 30 w 54"/>
                <a:gd name="T95" fmla="*/ 16 h 21"/>
                <a:gd name="T96" fmla="*/ 35 w 54"/>
                <a:gd name="T97" fmla="*/ 16 h 21"/>
                <a:gd name="T98" fmla="*/ 39 w 54"/>
                <a:gd name="T99" fmla="*/ 13 h 21"/>
                <a:gd name="T100" fmla="*/ 42 w 54"/>
                <a:gd name="T101" fmla="*/ 12 h 21"/>
                <a:gd name="T102" fmla="*/ 44 w 54"/>
                <a:gd name="T103" fmla="*/ 9 h 21"/>
                <a:gd name="T104" fmla="*/ 46 w 54"/>
                <a:gd name="T105" fmla="*/ 5 h 21"/>
                <a:gd name="T106" fmla="*/ 47 w 54"/>
                <a:gd name="T107" fmla="*/ 3 h 21"/>
                <a:gd name="T108" fmla="*/ 48 w 54"/>
                <a:gd name="T109" fmla="*/ 1 h 21"/>
                <a:gd name="T110" fmla="*/ 48 w 54"/>
                <a:gd name="T1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4" h="21">
                  <a:moveTo>
                    <a:pt x="48" y="8"/>
                  </a:moveTo>
                  <a:lnTo>
                    <a:pt x="48" y="8"/>
                  </a:lnTo>
                  <a:lnTo>
                    <a:pt x="50" y="8"/>
                  </a:lnTo>
                  <a:lnTo>
                    <a:pt x="48" y="8"/>
                  </a:lnTo>
                  <a:close/>
                  <a:moveTo>
                    <a:pt x="48" y="0"/>
                  </a:moveTo>
                  <a:lnTo>
                    <a:pt x="54" y="1"/>
                  </a:lnTo>
                  <a:lnTo>
                    <a:pt x="54" y="3"/>
                  </a:lnTo>
                  <a:lnTo>
                    <a:pt x="52" y="4"/>
                  </a:lnTo>
                  <a:lnTo>
                    <a:pt x="52" y="5"/>
                  </a:lnTo>
                  <a:lnTo>
                    <a:pt x="51" y="8"/>
                  </a:lnTo>
                  <a:lnTo>
                    <a:pt x="51" y="8"/>
                  </a:lnTo>
                  <a:lnTo>
                    <a:pt x="50" y="12"/>
                  </a:lnTo>
                  <a:lnTo>
                    <a:pt x="47" y="14"/>
                  </a:lnTo>
                  <a:lnTo>
                    <a:pt x="44" y="17"/>
                  </a:lnTo>
                  <a:lnTo>
                    <a:pt x="40" y="20"/>
                  </a:lnTo>
                  <a:lnTo>
                    <a:pt x="35" y="21"/>
                  </a:lnTo>
                  <a:lnTo>
                    <a:pt x="30" y="21"/>
                  </a:lnTo>
                  <a:lnTo>
                    <a:pt x="30" y="21"/>
                  </a:lnTo>
                  <a:lnTo>
                    <a:pt x="29" y="21"/>
                  </a:lnTo>
                  <a:lnTo>
                    <a:pt x="23" y="21"/>
                  </a:lnTo>
                  <a:lnTo>
                    <a:pt x="18" y="20"/>
                  </a:lnTo>
                  <a:lnTo>
                    <a:pt x="14" y="17"/>
                  </a:lnTo>
                  <a:lnTo>
                    <a:pt x="9" y="14"/>
                  </a:lnTo>
                  <a:lnTo>
                    <a:pt x="5" y="12"/>
                  </a:lnTo>
                  <a:lnTo>
                    <a:pt x="4" y="9"/>
                  </a:lnTo>
                  <a:lnTo>
                    <a:pt x="1" y="8"/>
                  </a:lnTo>
                  <a:lnTo>
                    <a:pt x="1" y="6"/>
                  </a:lnTo>
                  <a:lnTo>
                    <a:pt x="0" y="5"/>
                  </a:lnTo>
                  <a:lnTo>
                    <a:pt x="1" y="4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5"/>
                  </a:lnTo>
                  <a:lnTo>
                    <a:pt x="8" y="6"/>
                  </a:lnTo>
                  <a:lnTo>
                    <a:pt x="12" y="9"/>
                  </a:lnTo>
                  <a:lnTo>
                    <a:pt x="16" y="13"/>
                  </a:lnTo>
                  <a:lnTo>
                    <a:pt x="19" y="14"/>
                  </a:lnTo>
                  <a:lnTo>
                    <a:pt x="25" y="16"/>
                  </a:lnTo>
                  <a:lnTo>
                    <a:pt x="30" y="16"/>
                  </a:lnTo>
                  <a:lnTo>
                    <a:pt x="30" y="16"/>
                  </a:lnTo>
                  <a:lnTo>
                    <a:pt x="35" y="16"/>
                  </a:lnTo>
                  <a:lnTo>
                    <a:pt x="39" y="13"/>
                  </a:lnTo>
                  <a:lnTo>
                    <a:pt x="42" y="12"/>
                  </a:lnTo>
                  <a:lnTo>
                    <a:pt x="44" y="9"/>
                  </a:lnTo>
                  <a:lnTo>
                    <a:pt x="46" y="5"/>
                  </a:lnTo>
                  <a:lnTo>
                    <a:pt x="47" y="3"/>
                  </a:lnTo>
                  <a:lnTo>
                    <a:pt x="48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05"/>
            <p:cNvSpPr>
              <a:spLocks/>
            </p:cNvSpPr>
            <p:nvPr/>
          </p:nvSpPr>
          <p:spPr bwMode="auto">
            <a:xfrm>
              <a:off x="6754813" y="3624263"/>
              <a:ext cx="4763" cy="11113"/>
            </a:xfrm>
            <a:custGeom>
              <a:avLst/>
              <a:gdLst>
                <a:gd name="T0" fmla="*/ 3 w 3"/>
                <a:gd name="T1" fmla="*/ 0 h 7"/>
                <a:gd name="T2" fmla="*/ 3 w 3"/>
                <a:gd name="T3" fmla="*/ 7 h 7"/>
                <a:gd name="T4" fmla="*/ 0 w 3"/>
                <a:gd name="T5" fmla="*/ 7 h 7"/>
                <a:gd name="T6" fmla="*/ 0 w 3"/>
                <a:gd name="T7" fmla="*/ 1 h 7"/>
                <a:gd name="T8" fmla="*/ 3 w 3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3" y="0"/>
                  </a:moveTo>
                  <a:lnTo>
                    <a:pt x="3" y="7"/>
                  </a:lnTo>
                  <a:lnTo>
                    <a:pt x="0" y="7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906"/>
            <p:cNvSpPr>
              <a:spLocks/>
            </p:cNvSpPr>
            <p:nvPr/>
          </p:nvSpPr>
          <p:spPr bwMode="auto">
            <a:xfrm>
              <a:off x="6753226" y="3622675"/>
              <a:ext cx="9525" cy="14288"/>
            </a:xfrm>
            <a:custGeom>
              <a:avLst/>
              <a:gdLst>
                <a:gd name="T0" fmla="*/ 5 w 6"/>
                <a:gd name="T1" fmla="*/ 0 h 9"/>
                <a:gd name="T2" fmla="*/ 5 w 6"/>
                <a:gd name="T3" fmla="*/ 6 h 9"/>
                <a:gd name="T4" fmla="*/ 6 w 6"/>
                <a:gd name="T5" fmla="*/ 9 h 9"/>
                <a:gd name="T6" fmla="*/ 0 w 6"/>
                <a:gd name="T7" fmla="*/ 9 h 9"/>
                <a:gd name="T8" fmla="*/ 0 w 6"/>
                <a:gd name="T9" fmla="*/ 1 h 9"/>
                <a:gd name="T10" fmla="*/ 5 w 6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9">
                  <a:moveTo>
                    <a:pt x="5" y="0"/>
                  </a:moveTo>
                  <a:lnTo>
                    <a:pt x="5" y="6"/>
                  </a:lnTo>
                  <a:lnTo>
                    <a:pt x="6" y="9"/>
                  </a:lnTo>
                  <a:lnTo>
                    <a:pt x="0" y="9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907"/>
            <p:cNvSpPr>
              <a:spLocks noEditPoints="1"/>
            </p:cNvSpPr>
            <p:nvPr/>
          </p:nvSpPr>
          <p:spPr bwMode="auto">
            <a:xfrm>
              <a:off x="6700838" y="3630613"/>
              <a:ext cx="95250" cy="74613"/>
            </a:xfrm>
            <a:custGeom>
              <a:avLst/>
              <a:gdLst>
                <a:gd name="T0" fmla="*/ 33 w 60"/>
                <a:gd name="T1" fmla="*/ 3 h 47"/>
                <a:gd name="T2" fmla="*/ 25 w 60"/>
                <a:gd name="T3" fmla="*/ 3 h 47"/>
                <a:gd name="T4" fmla="*/ 21 w 60"/>
                <a:gd name="T5" fmla="*/ 4 h 47"/>
                <a:gd name="T6" fmla="*/ 21 w 60"/>
                <a:gd name="T7" fmla="*/ 4 h 47"/>
                <a:gd name="T8" fmla="*/ 18 w 60"/>
                <a:gd name="T9" fmla="*/ 5 h 47"/>
                <a:gd name="T10" fmla="*/ 17 w 60"/>
                <a:gd name="T11" fmla="*/ 7 h 47"/>
                <a:gd name="T12" fmla="*/ 13 w 60"/>
                <a:gd name="T13" fmla="*/ 10 h 47"/>
                <a:gd name="T14" fmla="*/ 10 w 60"/>
                <a:gd name="T15" fmla="*/ 14 h 47"/>
                <a:gd name="T16" fmla="*/ 9 w 60"/>
                <a:gd name="T17" fmla="*/ 17 h 47"/>
                <a:gd name="T18" fmla="*/ 8 w 60"/>
                <a:gd name="T19" fmla="*/ 26 h 47"/>
                <a:gd name="T20" fmla="*/ 5 w 60"/>
                <a:gd name="T21" fmla="*/ 35 h 47"/>
                <a:gd name="T22" fmla="*/ 3 w 60"/>
                <a:gd name="T23" fmla="*/ 43 h 47"/>
                <a:gd name="T24" fmla="*/ 55 w 60"/>
                <a:gd name="T25" fmla="*/ 44 h 47"/>
                <a:gd name="T26" fmla="*/ 58 w 60"/>
                <a:gd name="T27" fmla="*/ 14 h 47"/>
                <a:gd name="T28" fmla="*/ 58 w 60"/>
                <a:gd name="T29" fmla="*/ 13 h 47"/>
                <a:gd name="T30" fmla="*/ 56 w 60"/>
                <a:gd name="T31" fmla="*/ 12 h 47"/>
                <a:gd name="T32" fmla="*/ 52 w 60"/>
                <a:gd name="T33" fmla="*/ 8 h 47"/>
                <a:gd name="T34" fmla="*/ 48 w 60"/>
                <a:gd name="T35" fmla="*/ 5 h 47"/>
                <a:gd name="T36" fmla="*/ 47 w 60"/>
                <a:gd name="T37" fmla="*/ 4 h 47"/>
                <a:gd name="T38" fmla="*/ 41 w 60"/>
                <a:gd name="T39" fmla="*/ 3 h 47"/>
                <a:gd name="T40" fmla="*/ 33 w 60"/>
                <a:gd name="T41" fmla="*/ 3 h 47"/>
                <a:gd name="T42" fmla="*/ 33 w 60"/>
                <a:gd name="T43" fmla="*/ 0 h 47"/>
                <a:gd name="T44" fmla="*/ 41 w 60"/>
                <a:gd name="T45" fmla="*/ 0 h 47"/>
                <a:gd name="T46" fmla="*/ 48 w 60"/>
                <a:gd name="T47" fmla="*/ 3 h 47"/>
                <a:gd name="T48" fmla="*/ 50 w 60"/>
                <a:gd name="T49" fmla="*/ 3 h 47"/>
                <a:gd name="T50" fmla="*/ 54 w 60"/>
                <a:gd name="T51" fmla="*/ 7 h 47"/>
                <a:gd name="T52" fmla="*/ 56 w 60"/>
                <a:gd name="T53" fmla="*/ 9 h 47"/>
                <a:gd name="T54" fmla="*/ 59 w 60"/>
                <a:gd name="T55" fmla="*/ 12 h 47"/>
                <a:gd name="T56" fmla="*/ 60 w 60"/>
                <a:gd name="T57" fmla="*/ 13 h 47"/>
                <a:gd name="T58" fmla="*/ 60 w 60"/>
                <a:gd name="T59" fmla="*/ 14 h 47"/>
                <a:gd name="T60" fmla="*/ 60 w 60"/>
                <a:gd name="T61" fmla="*/ 14 h 47"/>
                <a:gd name="T62" fmla="*/ 58 w 60"/>
                <a:gd name="T63" fmla="*/ 46 h 47"/>
                <a:gd name="T64" fmla="*/ 58 w 60"/>
                <a:gd name="T65" fmla="*/ 47 h 47"/>
                <a:gd name="T66" fmla="*/ 0 w 60"/>
                <a:gd name="T67" fmla="*/ 46 h 47"/>
                <a:gd name="T68" fmla="*/ 0 w 60"/>
                <a:gd name="T69" fmla="*/ 43 h 47"/>
                <a:gd name="T70" fmla="*/ 1 w 60"/>
                <a:gd name="T71" fmla="*/ 41 h 47"/>
                <a:gd name="T72" fmla="*/ 3 w 60"/>
                <a:gd name="T73" fmla="*/ 33 h 47"/>
                <a:gd name="T74" fmla="*/ 5 w 60"/>
                <a:gd name="T75" fmla="*/ 24 h 47"/>
                <a:gd name="T76" fmla="*/ 7 w 60"/>
                <a:gd name="T77" fmla="*/ 17 h 47"/>
                <a:gd name="T78" fmla="*/ 9 w 60"/>
                <a:gd name="T79" fmla="*/ 13 h 47"/>
                <a:gd name="T80" fmla="*/ 12 w 60"/>
                <a:gd name="T81" fmla="*/ 8 h 47"/>
                <a:gd name="T82" fmla="*/ 16 w 60"/>
                <a:gd name="T83" fmla="*/ 5 h 47"/>
                <a:gd name="T84" fmla="*/ 18 w 60"/>
                <a:gd name="T85" fmla="*/ 3 h 47"/>
                <a:gd name="T86" fmla="*/ 21 w 60"/>
                <a:gd name="T87" fmla="*/ 1 h 47"/>
                <a:gd name="T88" fmla="*/ 25 w 60"/>
                <a:gd name="T89" fmla="*/ 0 h 47"/>
                <a:gd name="T90" fmla="*/ 33 w 60"/>
                <a:gd name="T9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0" h="47">
                  <a:moveTo>
                    <a:pt x="33" y="3"/>
                  </a:moveTo>
                  <a:lnTo>
                    <a:pt x="25" y="3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18" y="5"/>
                  </a:lnTo>
                  <a:lnTo>
                    <a:pt x="17" y="7"/>
                  </a:lnTo>
                  <a:lnTo>
                    <a:pt x="13" y="10"/>
                  </a:lnTo>
                  <a:lnTo>
                    <a:pt x="10" y="14"/>
                  </a:lnTo>
                  <a:lnTo>
                    <a:pt x="9" y="17"/>
                  </a:lnTo>
                  <a:lnTo>
                    <a:pt x="8" y="26"/>
                  </a:lnTo>
                  <a:lnTo>
                    <a:pt x="5" y="35"/>
                  </a:lnTo>
                  <a:lnTo>
                    <a:pt x="3" y="43"/>
                  </a:lnTo>
                  <a:lnTo>
                    <a:pt x="55" y="44"/>
                  </a:lnTo>
                  <a:lnTo>
                    <a:pt x="58" y="14"/>
                  </a:lnTo>
                  <a:lnTo>
                    <a:pt x="58" y="13"/>
                  </a:lnTo>
                  <a:lnTo>
                    <a:pt x="56" y="12"/>
                  </a:lnTo>
                  <a:lnTo>
                    <a:pt x="52" y="8"/>
                  </a:lnTo>
                  <a:lnTo>
                    <a:pt x="48" y="5"/>
                  </a:lnTo>
                  <a:lnTo>
                    <a:pt x="47" y="4"/>
                  </a:lnTo>
                  <a:lnTo>
                    <a:pt x="41" y="3"/>
                  </a:lnTo>
                  <a:lnTo>
                    <a:pt x="33" y="3"/>
                  </a:lnTo>
                  <a:close/>
                  <a:moveTo>
                    <a:pt x="33" y="0"/>
                  </a:moveTo>
                  <a:lnTo>
                    <a:pt x="41" y="0"/>
                  </a:lnTo>
                  <a:lnTo>
                    <a:pt x="48" y="3"/>
                  </a:lnTo>
                  <a:lnTo>
                    <a:pt x="50" y="3"/>
                  </a:lnTo>
                  <a:lnTo>
                    <a:pt x="54" y="7"/>
                  </a:lnTo>
                  <a:lnTo>
                    <a:pt x="56" y="9"/>
                  </a:lnTo>
                  <a:lnTo>
                    <a:pt x="59" y="12"/>
                  </a:lnTo>
                  <a:lnTo>
                    <a:pt x="60" y="13"/>
                  </a:lnTo>
                  <a:lnTo>
                    <a:pt x="60" y="14"/>
                  </a:lnTo>
                  <a:lnTo>
                    <a:pt x="60" y="14"/>
                  </a:lnTo>
                  <a:lnTo>
                    <a:pt x="58" y="46"/>
                  </a:lnTo>
                  <a:lnTo>
                    <a:pt x="58" y="47"/>
                  </a:lnTo>
                  <a:lnTo>
                    <a:pt x="0" y="46"/>
                  </a:lnTo>
                  <a:lnTo>
                    <a:pt x="0" y="43"/>
                  </a:lnTo>
                  <a:lnTo>
                    <a:pt x="1" y="41"/>
                  </a:lnTo>
                  <a:lnTo>
                    <a:pt x="3" y="33"/>
                  </a:lnTo>
                  <a:lnTo>
                    <a:pt x="5" y="24"/>
                  </a:lnTo>
                  <a:lnTo>
                    <a:pt x="7" y="17"/>
                  </a:lnTo>
                  <a:lnTo>
                    <a:pt x="9" y="13"/>
                  </a:lnTo>
                  <a:lnTo>
                    <a:pt x="12" y="8"/>
                  </a:lnTo>
                  <a:lnTo>
                    <a:pt x="16" y="5"/>
                  </a:lnTo>
                  <a:lnTo>
                    <a:pt x="18" y="3"/>
                  </a:lnTo>
                  <a:lnTo>
                    <a:pt x="21" y="1"/>
                  </a:lnTo>
                  <a:lnTo>
                    <a:pt x="25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908"/>
            <p:cNvSpPr>
              <a:spLocks noEditPoints="1"/>
            </p:cNvSpPr>
            <p:nvPr/>
          </p:nvSpPr>
          <p:spPr bwMode="auto">
            <a:xfrm>
              <a:off x="6696076" y="3629025"/>
              <a:ext cx="103188" cy="77788"/>
            </a:xfrm>
            <a:custGeom>
              <a:avLst/>
              <a:gdLst>
                <a:gd name="T0" fmla="*/ 37 w 65"/>
                <a:gd name="T1" fmla="*/ 5 h 49"/>
                <a:gd name="T2" fmla="*/ 33 w 65"/>
                <a:gd name="T3" fmla="*/ 5 h 49"/>
                <a:gd name="T4" fmla="*/ 29 w 65"/>
                <a:gd name="T5" fmla="*/ 5 h 49"/>
                <a:gd name="T6" fmla="*/ 27 w 65"/>
                <a:gd name="T7" fmla="*/ 5 h 49"/>
                <a:gd name="T8" fmla="*/ 25 w 65"/>
                <a:gd name="T9" fmla="*/ 6 h 49"/>
                <a:gd name="T10" fmla="*/ 25 w 65"/>
                <a:gd name="T11" fmla="*/ 6 h 49"/>
                <a:gd name="T12" fmla="*/ 25 w 65"/>
                <a:gd name="T13" fmla="*/ 6 h 49"/>
                <a:gd name="T14" fmla="*/ 24 w 65"/>
                <a:gd name="T15" fmla="*/ 6 h 49"/>
                <a:gd name="T16" fmla="*/ 23 w 65"/>
                <a:gd name="T17" fmla="*/ 8 h 49"/>
                <a:gd name="T18" fmla="*/ 21 w 65"/>
                <a:gd name="T19" fmla="*/ 9 h 49"/>
                <a:gd name="T20" fmla="*/ 17 w 65"/>
                <a:gd name="T21" fmla="*/ 11 h 49"/>
                <a:gd name="T22" fmla="*/ 15 w 65"/>
                <a:gd name="T23" fmla="*/ 15 h 49"/>
                <a:gd name="T24" fmla="*/ 13 w 65"/>
                <a:gd name="T25" fmla="*/ 19 h 49"/>
                <a:gd name="T26" fmla="*/ 12 w 65"/>
                <a:gd name="T27" fmla="*/ 26 h 49"/>
                <a:gd name="T28" fmla="*/ 10 w 65"/>
                <a:gd name="T29" fmla="*/ 35 h 49"/>
                <a:gd name="T30" fmla="*/ 8 w 65"/>
                <a:gd name="T31" fmla="*/ 43 h 49"/>
                <a:gd name="T32" fmla="*/ 57 w 65"/>
                <a:gd name="T33" fmla="*/ 43 h 49"/>
                <a:gd name="T34" fmla="*/ 59 w 65"/>
                <a:gd name="T35" fmla="*/ 17 h 49"/>
                <a:gd name="T36" fmla="*/ 58 w 65"/>
                <a:gd name="T37" fmla="*/ 15 h 49"/>
                <a:gd name="T38" fmla="*/ 58 w 65"/>
                <a:gd name="T39" fmla="*/ 14 h 49"/>
                <a:gd name="T40" fmla="*/ 59 w 65"/>
                <a:gd name="T41" fmla="*/ 13 h 49"/>
                <a:gd name="T42" fmla="*/ 58 w 65"/>
                <a:gd name="T43" fmla="*/ 14 h 49"/>
                <a:gd name="T44" fmla="*/ 54 w 65"/>
                <a:gd name="T45" fmla="*/ 10 h 49"/>
                <a:gd name="T46" fmla="*/ 50 w 65"/>
                <a:gd name="T47" fmla="*/ 8 h 49"/>
                <a:gd name="T48" fmla="*/ 50 w 65"/>
                <a:gd name="T49" fmla="*/ 6 h 49"/>
                <a:gd name="T50" fmla="*/ 46 w 65"/>
                <a:gd name="T51" fmla="*/ 6 h 49"/>
                <a:gd name="T52" fmla="*/ 42 w 65"/>
                <a:gd name="T53" fmla="*/ 5 h 49"/>
                <a:gd name="T54" fmla="*/ 37 w 65"/>
                <a:gd name="T55" fmla="*/ 5 h 49"/>
                <a:gd name="T56" fmla="*/ 53 w 65"/>
                <a:gd name="T57" fmla="*/ 4 h 49"/>
                <a:gd name="T58" fmla="*/ 51 w 65"/>
                <a:gd name="T59" fmla="*/ 5 h 49"/>
                <a:gd name="T60" fmla="*/ 51 w 65"/>
                <a:gd name="T61" fmla="*/ 5 h 49"/>
                <a:gd name="T62" fmla="*/ 51 w 65"/>
                <a:gd name="T63" fmla="*/ 5 h 49"/>
                <a:gd name="T64" fmla="*/ 53 w 65"/>
                <a:gd name="T65" fmla="*/ 4 h 49"/>
                <a:gd name="T66" fmla="*/ 37 w 65"/>
                <a:gd name="T67" fmla="*/ 0 h 49"/>
                <a:gd name="T68" fmla="*/ 42 w 65"/>
                <a:gd name="T69" fmla="*/ 0 h 49"/>
                <a:gd name="T70" fmla="*/ 48 w 65"/>
                <a:gd name="T71" fmla="*/ 0 h 49"/>
                <a:gd name="T72" fmla="*/ 53 w 65"/>
                <a:gd name="T73" fmla="*/ 2 h 49"/>
                <a:gd name="T74" fmla="*/ 54 w 65"/>
                <a:gd name="T75" fmla="*/ 2 h 49"/>
                <a:gd name="T76" fmla="*/ 54 w 65"/>
                <a:gd name="T77" fmla="*/ 2 h 49"/>
                <a:gd name="T78" fmla="*/ 58 w 65"/>
                <a:gd name="T79" fmla="*/ 6 h 49"/>
                <a:gd name="T80" fmla="*/ 61 w 65"/>
                <a:gd name="T81" fmla="*/ 9 h 49"/>
                <a:gd name="T82" fmla="*/ 63 w 65"/>
                <a:gd name="T83" fmla="*/ 11 h 49"/>
                <a:gd name="T84" fmla="*/ 65 w 65"/>
                <a:gd name="T85" fmla="*/ 13 h 49"/>
                <a:gd name="T86" fmla="*/ 65 w 65"/>
                <a:gd name="T87" fmla="*/ 14 h 49"/>
                <a:gd name="T88" fmla="*/ 65 w 65"/>
                <a:gd name="T89" fmla="*/ 15 h 49"/>
                <a:gd name="T90" fmla="*/ 62 w 65"/>
                <a:gd name="T91" fmla="*/ 47 h 49"/>
                <a:gd name="T92" fmla="*/ 62 w 65"/>
                <a:gd name="T93" fmla="*/ 49 h 49"/>
                <a:gd name="T94" fmla="*/ 0 w 65"/>
                <a:gd name="T95" fmla="*/ 48 h 49"/>
                <a:gd name="T96" fmla="*/ 2 w 65"/>
                <a:gd name="T97" fmla="*/ 45 h 49"/>
                <a:gd name="T98" fmla="*/ 2 w 65"/>
                <a:gd name="T99" fmla="*/ 44 h 49"/>
                <a:gd name="T100" fmla="*/ 3 w 65"/>
                <a:gd name="T101" fmla="*/ 42 h 49"/>
                <a:gd name="T102" fmla="*/ 4 w 65"/>
                <a:gd name="T103" fmla="*/ 34 h 49"/>
                <a:gd name="T104" fmla="*/ 7 w 65"/>
                <a:gd name="T105" fmla="*/ 25 h 49"/>
                <a:gd name="T106" fmla="*/ 8 w 65"/>
                <a:gd name="T107" fmla="*/ 18 h 49"/>
                <a:gd name="T108" fmla="*/ 10 w 65"/>
                <a:gd name="T109" fmla="*/ 13 h 49"/>
                <a:gd name="T110" fmla="*/ 13 w 65"/>
                <a:gd name="T111" fmla="*/ 9 h 49"/>
                <a:gd name="T112" fmla="*/ 17 w 65"/>
                <a:gd name="T113" fmla="*/ 5 h 49"/>
                <a:gd name="T114" fmla="*/ 20 w 65"/>
                <a:gd name="T115" fmla="*/ 2 h 49"/>
                <a:gd name="T116" fmla="*/ 23 w 65"/>
                <a:gd name="T117" fmla="*/ 1 h 49"/>
                <a:gd name="T118" fmla="*/ 25 w 65"/>
                <a:gd name="T119" fmla="*/ 0 h 49"/>
                <a:gd name="T120" fmla="*/ 28 w 65"/>
                <a:gd name="T121" fmla="*/ 0 h 49"/>
                <a:gd name="T122" fmla="*/ 32 w 65"/>
                <a:gd name="T123" fmla="*/ 0 h 49"/>
                <a:gd name="T124" fmla="*/ 37 w 65"/>
                <a:gd name="T12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5" h="49">
                  <a:moveTo>
                    <a:pt x="37" y="5"/>
                  </a:moveTo>
                  <a:lnTo>
                    <a:pt x="33" y="5"/>
                  </a:lnTo>
                  <a:lnTo>
                    <a:pt x="29" y="5"/>
                  </a:lnTo>
                  <a:lnTo>
                    <a:pt x="27" y="5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4" y="6"/>
                  </a:lnTo>
                  <a:lnTo>
                    <a:pt x="23" y="8"/>
                  </a:lnTo>
                  <a:lnTo>
                    <a:pt x="21" y="9"/>
                  </a:lnTo>
                  <a:lnTo>
                    <a:pt x="17" y="11"/>
                  </a:lnTo>
                  <a:lnTo>
                    <a:pt x="15" y="15"/>
                  </a:lnTo>
                  <a:lnTo>
                    <a:pt x="13" y="19"/>
                  </a:lnTo>
                  <a:lnTo>
                    <a:pt x="12" y="26"/>
                  </a:lnTo>
                  <a:lnTo>
                    <a:pt x="10" y="35"/>
                  </a:lnTo>
                  <a:lnTo>
                    <a:pt x="8" y="43"/>
                  </a:lnTo>
                  <a:lnTo>
                    <a:pt x="57" y="43"/>
                  </a:lnTo>
                  <a:lnTo>
                    <a:pt x="59" y="17"/>
                  </a:lnTo>
                  <a:lnTo>
                    <a:pt x="58" y="15"/>
                  </a:lnTo>
                  <a:lnTo>
                    <a:pt x="58" y="14"/>
                  </a:lnTo>
                  <a:lnTo>
                    <a:pt x="59" y="13"/>
                  </a:lnTo>
                  <a:lnTo>
                    <a:pt x="58" y="14"/>
                  </a:lnTo>
                  <a:lnTo>
                    <a:pt x="54" y="10"/>
                  </a:lnTo>
                  <a:lnTo>
                    <a:pt x="50" y="8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2" y="5"/>
                  </a:lnTo>
                  <a:lnTo>
                    <a:pt x="37" y="5"/>
                  </a:lnTo>
                  <a:close/>
                  <a:moveTo>
                    <a:pt x="53" y="4"/>
                  </a:move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3" y="4"/>
                  </a:lnTo>
                  <a:close/>
                  <a:moveTo>
                    <a:pt x="37" y="0"/>
                  </a:moveTo>
                  <a:lnTo>
                    <a:pt x="42" y="0"/>
                  </a:lnTo>
                  <a:lnTo>
                    <a:pt x="48" y="0"/>
                  </a:lnTo>
                  <a:lnTo>
                    <a:pt x="53" y="2"/>
                  </a:lnTo>
                  <a:lnTo>
                    <a:pt x="54" y="2"/>
                  </a:lnTo>
                  <a:lnTo>
                    <a:pt x="54" y="2"/>
                  </a:lnTo>
                  <a:lnTo>
                    <a:pt x="58" y="6"/>
                  </a:lnTo>
                  <a:lnTo>
                    <a:pt x="61" y="9"/>
                  </a:lnTo>
                  <a:lnTo>
                    <a:pt x="63" y="11"/>
                  </a:lnTo>
                  <a:lnTo>
                    <a:pt x="65" y="13"/>
                  </a:lnTo>
                  <a:lnTo>
                    <a:pt x="65" y="14"/>
                  </a:lnTo>
                  <a:lnTo>
                    <a:pt x="65" y="15"/>
                  </a:lnTo>
                  <a:lnTo>
                    <a:pt x="62" y="47"/>
                  </a:lnTo>
                  <a:lnTo>
                    <a:pt x="62" y="49"/>
                  </a:lnTo>
                  <a:lnTo>
                    <a:pt x="0" y="48"/>
                  </a:lnTo>
                  <a:lnTo>
                    <a:pt x="2" y="45"/>
                  </a:lnTo>
                  <a:lnTo>
                    <a:pt x="2" y="44"/>
                  </a:lnTo>
                  <a:lnTo>
                    <a:pt x="3" y="42"/>
                  </a:lnTo>
                  <a:lnTo>
                    <a:pt x="4" y="34"/>
                  </a:lnTo>
                  <a:lnTo>
                    <a:pt x="7" y="25"/>
                  </a:lnTo>
                  <a:lnTo>
                    <a:pt x="8" y="18"/>
                  </a:lnTo>
                  <a:lnTo>
                    <a:pt x="10" y="13"/>
                  </a:lnTo>
                  <a:lnTo>
                    <a:pt x="13" y="9"/>
                  </a:lnTo>
                  <a:lnTo>
                    <a:pt x="17" y="5"/>
                  </a:lnTo>
                  <a:lnTo>
                    <a:pt x="20" y="2"/>
                  </a:lnTo>
                  <a:lnTo>
                    <a:pt x="23" y="1"/>
                  </a:lnTo>
                  <a:lnTo>
                    <a:pt x="25" y="0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09"/>
            <p:cNvSpPr>
              <a:spLocks noEditPoints="1"/>
            </p:cNvSpPr>
            <p:nvPr/>
          </p:nvSpPr>
          <p:spPr bwMode="auto">
            <a:xfrm>
              <a:off x="6754813" y="3700463"/>
              <a:ext cx="12700" cy="36513"/>
            </a:xfrm>
            <a:custGeom>
              <a:avLst/>
              <a:gdLst>
                <a:gd name="T0" fmla="*/ 8 w 8"/>
                <a:gd name="T1" fmla="*/ 20 h 23"/>
                <a:gd name="T2" fmla="*/ 8 w 8"/>
                <a:gd name="T3" fmla="*/ 20 h 23"/>
                <a:gd name="T4" fmla="*/ 8 w 8"/>
                <a:gd name="T5" fmla="*/ 20 h 23"/>
                <a:gd name="T6" fmla="*/ 8 w 8"/>
                <a:gd name="T7" fmla="*/ 20 h 23"/>
                <a:gd name="T8" fmla="*/ 3 w 8"/>
                <a:gd name="T9" fmla="*/ 0 h 23"/>
                <a:gd name="T10" fmla="*/ 5 w 8"/>
                <a:gd name="T11" fmla="*/ 0 h 23"/>
                <a:gd name="T12" fmla="*/ 3 w 8"/>
                <a:gd name="T13" fmla="*/ 20 h 23"/>
                <a:gd name="T14" fmla="*/ 8 w 8"/>
                <a:gd name="T15" fmla="*/ 20 h 23"/>
                <a:gd name="T16" fmla="*/ 8 w 8"/>
                <a:gd name="T17" fmla="*/ 23 h 23"/>
                <a:gd name="T18" fmla="*/ 0 w 8"/>
                <a:gd name="T19" fmla="*/ 21 h 23"/>
                <a:gd name="T20" fmla="*/ 3 w 8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23">
                  <a:moveTo>
                    <a:pt x="8" y="20"/>
                  </a:move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close/>
                  <a:moveTo>
                    <a:pt x="3" y="0"/>
                  </a:moveTo>
                  <a:lnTo>
                    <a:pt x="5" y="0"/>
                  </a:lnTo>
                  <a:lnTo>
                    <a:pt x="3" y="20"/>
                  </a:lnTo>
                  <a:lnTo>
                    <a:pt x="8" y="20"/>
                  </a:lnTo>
                  <a:lnTo>
                    <a:pt x="8" y="23"/>
                  </a:lnTo>
                  <a:lnTo>
                    <a:pt x="0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910"/>
            <p:cNvSpPr>
              <a:spLocks/>
            </p:cNvSpPr>
            <p:nvPr/>
          </p:nvSpPr>
          <p:spPr bwMode="auto">
            <a:xfrm>
              <a:off x="6750051" y="3698875"/>
              <a:ext cx="25400" cy="39688"/>
            </a:xfrm>
            <a:custGeom>
              <a:avLst/>
              <a:gdLst>
                <a:gd name="T0" fmla="*/ 4 w 16"/>
                <a:gd name="T1" fmla="*/ 0 h 25"/>
                <a:gd name="T2" fmla="*/ 10 w 16"/>
                <a:gd name="T3" fmla="*/ 0 h 25"/>
                <a:gd name="T4" fmla="*/ 7 w 16"/>
                <a:gd name="T5" fmla="*/ 20 h 25"/>
                <a:gd name="T6" fmla="*/ 14 w 16"/>
                <a:gd name="T7" fmla="*/ 20 h 25"/>
                <a:gd name="T8" fmla="*/ 14 w 16"/>
                <a:gd name="T9" fmla="*/ 20 h 25"/>
                <a:gd name="T10" fmla="*/ 16 w 16"/>
                <a:gd name="T11" fmla="*/ 22 h 25"/>
                <a:gd name="T12" fmla="*/ 14 w 16"/>
                <a:gd name="T13" fmla="*/ 22 h 25"/>
                <a:gd name="T14" fmla="*/ 12 w 16"/>
                <a:gd name="T15" fmla="*/ 25 h 25"/>
                <a:gd name="T16" fmla="*/ 0 w 16"/>
                <a:gd name="T17" fmla="*/ 24 h 25"/>
                <a:gd name="T18" fmla="*/ 4 w 16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25">
                  <a:moveTo>
                    <a:pt x="4" y="0"/>
                  </a:moveTo>
                  <a:lnTo>
                    <a:pt x="10" y="0"/>
                  </a:lnTo>
                  <a:lnTo>
                    <a:pt x="7" y="20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4" y="22"/>
                  </a:lnTo>
                  <a:lnTo>
                    <a:pt x="12" y="25"/>
                  </a:lnTo>
                  <a:lnTo>
                    <a:pt x="0" y="2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911"/>
            <p:cNvSpPr>
              <a:spLocks/>
            </p:cNvSpPr>
            <p:nvPr/>
          </p:nvSpPr>
          <p:spPr bwMode="auto">
            <a:xfrm>
              <a:off x="6727826" y="3700463"/>
              <a:ext cx="15875" cy="39688"/>
            </a:xfrm>
            <a:custGeom>
              <a:avLst/>
              <a:gdLst>
                <a:gd name="T0" fmla="*/ 9 w 10"/>
                <a:gd name="T1" fmla="*/ 0 h 25"/>
                <a:gd name="T2" fmla="*/ 10 w 10"/>
                <a:gd name="T3" fmla="*/ 25 h 25"/>
                <a:gd name="T4" fmla="*/ 0 w 10"/>
                <a:gd name="T5" fmla="*/ 25 h 25"/>
                <a:gd name="T6" fmla="*/ 0 w 10"/>
                <a:gd name="T7" fmla="*/ 25 h 25"/>
                <a:gd name="T8" fmla="*/ 0 w 10"/>
                <a:gd name="T9" fmla="*/ 23 h 25"/>
                <a:gd name="T10" fmla="*/ 8 w 10"/>
                <a:gd name="T11" fmla="*/ 23 h 25"/>
                <a:gd name="T12" fmla="*/ 7 w 10"/>
                <a:gd name="T13" fmla="*/ 0 h 25"/>
                <a:gd name="T14" fmla="*/ 9 w 10"/>
                <a:gd name="T1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5">
                  <a:moveTo>
                    <a:pt x="9" y="0"/>
                  </a:moveTo>
                  <a:lnTo>
                    <a:pt x="1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8" y="23"/>
                  </a:lnTo>
                  <a:lnTo>
                    <a:pt x="7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912"/>
            <p:cNvSpPr>
              <a:spLocks/>
            </p:cNvSpPr>
            <p:nvPr/>
          </p:nvSpPr>
          <p:spPr bwMode="auto">
            <a:xfrm>
              <a:off x="6726238" y="3698875"/>
              <a:ext cx="20638" cy="46038"/>
            </a:xfrm>
            <a:custGeom>
              <a:avLst/>
              <a:gdLst>
                <a:gd name="T0" fmla="*/ 11 w 13"/>
                <a:gd name="T1" fmla="*/ 0 h 29"/>
                <a:gd name="T2" fmla="*/ 13 w 13"/>
                <a:gd name="T3" fmla="*/ 26 h 29"/>
                <a:gd name="T4" fmla="*/ 13 w 13"/>
                <a:gd name="T5" fmla="*/ 28 h 29"/>
                <a:gd name="T6" fmla="*/ 0 w 13"/>
                <a:gd name="T7" fmla="*/ 29 h 29"/>
                <a:gd name="T8" fmla="*/ 0 w 13"/>
                <a:gd name="T9" fmla="*/ 26 h 29"/>
                <a:gd name="T10" fmla="*/ 0 w 13"/>
                <a:gd name="T11" fmla="*/ 22 h 29"/>
                <a:gd name="T12" fmla="*/ 8 w 13"/>
                <a:gd name="T13" fmla="*/ 22 h 29"/>
                <a:gd name="T14" fmla="*/ 6 w 13"/>
                <a:gd name="T15" fmla="*/ 0 h 29"/>
                <a:gd name="T16" fmla="*/ 8 w 13"/>
                <a:gd name="T17" fmla="*/ 0 h 29"/>
                <a:gd name="T18" fmla="*/ 11 w 13"/>
                <a:gd name="T1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29">
                  <a:moveTo>
                    <a:pt x="11" y="0"/>
                  </a:moveTo>
                  <a:lnTo>
                    <a:pt x="13" y="26"/>
                  </a:lnTo>
                  <a:lnTo>
                    <a:pt x="13" y="28"/>
                  </a:lnTo>
                  <a:lnTo>
                    <a:pt x="0" y="29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8" y="22"/>
                  </a:lnTo>
                  <a:lnTo>
                    <a:pt x="6" y="0"/>
                  </a:lnTo>
                  <a:lnTo>
                    <a:pt x="8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913"/>
            <p:cNvSpPr>
              <a:spLocks/>
            </p:cNvSpPr>
            <p:nvPr/>
          </p:nvSpPr>
          <p:spPr bwMode="auto">
            <a:xfrm>
              <a:off x="6788151" y="3614738"/>
              <a:ext cx="76200" cy="34925"/>
            </a:xfrm>
            <a:custGeom>
              <a:avLst/>
              <a:gdLst>
                <a:gd name="T0" fmla="*/ 38 w 48"/>
                <a:gd name="T1" fmla="*/ 0 h 22"/>
                <a:gd name="T2" fmla="*/ 48 w 48"/>
                <a:gd name="T3" fmla="*/ 3 h 22"/>
                <a:gd name="T4" fmla="*/ 48 w 48"/>
                <a:gd name="T5" fmla="*/ 3 h 22"/>
                <a:gd name="T6" fmla="*/ 48 w 48"/>
                <a:gd name="T7" fmla="*/ 6 h 22"/>
                <a:gd name="T8" fmla="*/ 38 w 48"/>
                <a:gd name="T9" fmla="*/ 2 h 22"/>
                <a:gd name="T10" fmla="*/ 1 w 48"/>
                <a:gd name="T11" fmla="*/ 22 h 22"/>
                <a:gd name="T12" fmla="*/ 0 w 48"/>
                <a:gd name="T13" fmla="*/ 19 h 22"/>
                <a:gd name="T14" fmla="*/ 38 w 48"/>
                <a:gd name="T1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22">
                  <a:moveTo>
                    <a:pt x="38" y="0"/>
                  </a:moveTo>
                  <a:lnTo>
                    <a:pt x="48" y="3"/>
                  </a:lnTo>
                  <a:lnTo>
                    <a:pt x="48" y="3"/>
                  </a:lnTo>
                  <a:lnTo>
                    <a:pt x="48" y="6"/>
                  </a:lnTo>
                  <a:lnTo>
                    <a:pt x="38" y="2"/>
                  </a:lnTo>
                  <a:lnTo>
                    <a:pt x="1" y="22"/>
                  </a:lnTo>
                  <a:lnTo>
                    <a:pt x="0" y="1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914"/>
            <p:cNvSpPr>
              <a:spLocks/>
            </p:cNvSpPr>
            <p:nvPr/>
          </p:nvSpPr>
          <p:spPr bwMode="auto">
            <a:xfrm>
              <a:off x="6786563" y="3611563"/>
              <a:ext cx="82550" cy="39688"/>
            </a:xfrm>
            <a:custGeom>
              <a:avLst/>
              <a:gdLst>
                <a:gd name="T0" fmla="*/ 39 w 52"/>
                <a:gd name="T1" fmla="*/ 0 h 25"/>
                <a:gd name="T2" fmla="*/ 51 w 52"/>
                <a:gd name="T3" fmla="*/ 4 h 25"/>
                <a:gd name="T4" fmla="*/ 51 w 52"/>
                <a:gd name="T5" fmla="*/ 5 h 25"/>
                <a:gd name="T6" fmla="*/ 52 w 52"/>
                <a:gd name="T7" fmla="*/ 5 h 25"/>
                <a:gd name="T8" fmla="*/ 51 w 52"/>
                <a:gd name="T9" fmla="*/ 8 h 25"/>
                <a:gd name="T10" fmla="*/ 51 w 52"/>
                <a:gd name="T11" fmla="*/ 9 h 25"/>
                <a:gd name="T12" fmla="*/ 39 w 52"/>
                <a:gd name="T13" fmla="*/ 5 h 25"/>
                <a:gd name="T14" fmla="*/ 2 w 52"/>
                <a:gd name="T15" fmla="*/ 25 h 25"/>
                <a:gd name="T16" fmla="*/ 0 w 52"/>
                <a:gd name="T17" fmla="*/ 20 h 25"/>
                <a:gd name="T18" fmla="*/ 39 w 52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25">
                  <a:moveTo>
                    <a:pt x="39" y="0"/>
                  </a:moveTo>
                  <a:lnTo>
                    <a:pt x="51" y="4"/>
                  </a:lnTo>
                  <a:lnTo>
                    <a:pt x="51" y="5"/>
                  </a:lnTo>
                  <a:lnTo>
                    <a:pt x="52" y="5"/>
                  </a:lnTo>
                  <a:lnTo>
                    <a:pt x="51" y="8"/>
                  </a:lnTo>
                  <a:lnTo>
                    <a:pt x="51" y="9"/>
                  </a:lnTo>
                  <a:lnTo>
                    <a:pt x="39" y="5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915"/>
            <p:cNvSpPr>
              <a:spLocks/>
            </p:cNvSpPr>
            <p:nvPr/>
          </p:nvSpPr>
          <p:spPr bwMode="auto">
            <a:xfrm>
              <a:off x="6843713" y="3597275"/>
              <a:ext cx="20638" cy="20638"/>
            </a:xfrm>
            <a:custGeom>
              <a:avLst/>
              <a:gdLst>
                <a:gd name="T0" fmla="*/ 7 w 13"/>
                <a:gd name="T1" fmla="*/ 0 h 13"/>
                <a:gd name="T2" fmla="*/ 10 w 13"/>
                <a:gd name="T3" fmla="*/ 1 h 13"/>
                <a:gd name="T4" fmla="*/ 4 w 13"/>
                <a:gd name="T5" fmla="*/ 11 h 13"/>
                <a:gd name="T6" fmla="*/ 13 w 13"/>
                <a:gd name="T7" fmla="*/ 9 h 13"/>
                <a:gd name="T8" fmla="*/ 13 w 13"/>
                <a:gd name="T9" fmla="*/ 9 h 13"/>
                <a:gd name="T10" fmla="*/ 13 w 13"/>
                <a:gd name="T11" fmla="*/ 12 h 13"/>
                <a:gd name="T12" fmla="*/ 0 w 13"/>
                <a:gd name="T13" fmla="*/ 13 h 13"/>
                <a:gd name="T14" fmla="*/ 7 w 13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3">
                  <a:moveTo>
                    <a:pt x="7" y="0"/>
                  </a:moveTo>
                  <a:lnTo>
                    <a:pt x="10" y="1"/>
                  </a:lnTo>
                  <a:lnTo>
                    <a:pt x="4" y="11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12"/>
                  </a:lnTo>
                  <a:lnTo>
                    <a:pt x="0" y="1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916"/>
            <p:cNvSpPr>
              <a:spLocks/>
            </p:cNvSpPr>
            <p:nvPr/>
          </p:nvSpPr>
          <p:spPr bwMode="auto">
            <a:xfrm>
              <a:off x="6840538" y="3595688"/>
              <a:ext cx="26988" cy="23813"/>
            </a:xfrm>
            <a:custGeom>
              <a:avLst/>
              <a:gdLst>
                <a:gd name="T0" fmla="*/ 9 w 17"/>
                <a:gd name="T1" fmla="*/ 0 h 15"/>
                <a:gd name="T2" fmla="*/ 10 w 17"/>
                <a:gd name="T3" fmla="*/ 0 h 15"/>
                <a:gd name="T4" fmla="*/ 13 w 17"/>
                <a:gd name="T5" fmla="*/ 1 h 15"/>
                <a:gd name="T6" fmla="*/ 14 w 17"/>
                <a:gd name="T7" fmla="*/ 2 h 15"/>
                <a:gd name="T8" fmla="*/ 9 w 17"/>
                <a:gd name="T9" fmla="*/ 9 h 15"/>
                <a:gd name="T10" fmla="*/ 14 w 17"/>
                <a:gd name="T11" fmla="*/ 9 h 15"/>
                <a:gd name="T12" fmla="*/ 15 w 17"/>
                <a:gd name="T13" fmla="*/ 10 h 15"/>
                <a:gd name="T14" fmla="*/ 17 w 17"/>
                <a:gd name="T15" fmla="*/ 10 h 15"/>
                <a:gd name="T16" fmla="*/ 17 w 17"/>
                <a:gd name="T17" fmla="*/ 10 h 15"/>
                <a:gd name="T18" fmla="*/ 17 w 17"/>
                <a:gd name="T19" fmla="*/ 10 h 15"/>
                <a:gd name="T20" fmla="*/ 17 w 17"/>
                <a:gd name="T21" fmla="*/ 14 h 15"/>
                <a:gd name="T22" fmla="*/ 0 w 17"/>
                <a:gd name="T23" fmla="*/ 15 h 15"/>
                <a:gd name="T24" fmla="*/ 9 w 17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5">
                  <a:moveTo>
                    <a:pt x="9" y="0"/>
                  </a:moveTo>
                  <a:lnTo>
                    <a:pt x="10" y="0"/>
                  </a:lnTo>
                  <a:lnTo>
                    <a:pt x="13" y="1"/>
                  </a:lnTo>
                  <a:lnTo>
                    <a:pt x="14" y="2"/>
                  </a:lnTo>
                  <a:lnTo>
                    <a:pt x="9" y="9"/>
                  </a:lnTo>
                  <a:lnTo>
                    <a:pt x="14" y="9"/>
                  </a:lnTo>
                  <a:lnTo>
                    <a:pt x="15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4"/>
                  </a:lnTo>
                  <a:lnTo>
                    <a:pt x="0" y="1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917"/>
            <p:cNvSpPr>
              <a:spLocks/>
            </p:cNvSpPr>
            <p:nvPr/>
          </p:nvSpPr>
          <p:spPr bwMode="auto">
            <a:xfrm>
              <a:off x="6642101" y="3614738"/>
              <a:ext cx="77788" cy="34925"/>
            </a:xfrm>
            <a:custGeom>
              <a:avLst/>
              <a:gdLst>
                <a:gd name="T0" fmla="*/ 12 w 49"/>
                <a:gd name="T1" fmla="*/ 0 h 22"/>
                <a:gd name="T2" fmla="*/ 49 w 49"/>
                <a:gd name="T3" fmla="*/ 19 h 22"/>
                <a:gd name="T4" fmla="*/ 47 w 49"/>
                <a:gd name="T5" fmla="*/ 22 h 22"/>
                <a:gd name="T6" fmla="*/ 12 w 49"/>
                <a:gd name="T7" fmla="*/ 2 h 22"/>
                <a:gd name="T8" fmla="*/ 2 w 49"/>
                <a:gd name="T9" fmla="*/ 6 h 22"/>
                <a:gd name="T10" fmla="*/ 0 w 49"/>
                <a:gd name="T11" fmla="*/ 3 h 22"/>
                <a:gd name="T12" fmla="*/ 0 w 49"/>
                <a:gd name="T13" fmla="*/ 3 h 22"/>
                <a:gd name="T14" fmla="*/ 12 w 49"/>
                <a:gd name="T1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22">
                  <a:moveTo>
                    <a:pt x="12" y="0"/>
                  </a:moveTo>
                  <a:lnTo>
                    <a:pt x="49" y="19"/>
                  </a:lnTo>
                  <a:lnTo>
                    <a:pt x="47" y="22"/>
                  </a:lnTo>
                  <a:lnTo>
                    <a:pt x="12" y="2"/>
                  </a:lnTo>
                  <a:lnTo>
                    <a:pt x="2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918"/>
            <p:cNvSpPr>
              <a:spLocks/>
            </p:cNvSpPr>
            <p:nvPr/>
          </p:nvSpPr>
          <p:spPr bwMode="auto">
            <a:xfrm>
              <a:off x="6640513" y="3611563"/>
              <a:ext cx="82550" cy="41275"/>
            </a:xfrm>
            <a:custGeom>
              <a:avLst/>
              <a:gdLst>
                <a:gd name="T0" fmla="*/ 13 w 52"/>
                <a:gd name="T1" fmla="*/ 0 h 26"/>
                <a:gd name="T2" fmla="*/ 52 w 52"/>
                <a:gd name="T3" fmla="*/ 21 h 26"/>
                <a:gd name="T4" fmla="*/ 50 w 52"/>
                <a:gd name="T5" fmla="*/ 26 h 26"/>
                <a:gd name="T6" fmla="*/ 12 w 52"/>
                <a:gd name="T7" fmla="*/ 7 h 26"/>
                <a:gd name="T8" fmla="*/ 3 w 52"/>
                <a:gd name="T9" fmla="*/ 9 h 26"/>
                <a:gd name="T10" fmla="*/ 1 w 52"/>
                <a:gd name="T11" fmla="*/ 11 h 26"/>
                <a:gd name="T12" fmla="*/ 0 w 52"/>
                <a:gd name="T13" fmla="*/ 9 h 26"/>
                <a:gd name="T14" fmla="*/ 0 w 52"/>
                <a:gd name="T15" fmla="*/ 7 h 26"/>
                <a:gd name="T16" fmla="*/ 1 w 52"/>
                <a:gd name="T17" fmla="*/ 5 h 26"/>
                <a:gd name="T18" fmla="*/ 1 w 52"/>
                <a:gd name="T19" fmla="*/ 4 h 26"/>
                <a:gd name="T20" fmla="*/ 13 w 52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26">
                  <a:moveTo>
                    <a:pt x="13" y="0"/>
                  </a:moveTo>
                  <a:lnTo>
                    <a:pt x="52" y="21"/>
                  </a:lnTo>
                  <a:lnTo>
                    <a:pt x="50" y="26"/>
                  </a:lnTo>
                  <a:lnTo>
                    <a:pt x="12" y="7"/>
                  </a:lnTo>
                  <a:lnTo>
                    <a:pt x="3" y="9"/>
                  </a:lnTo>
                  <a:lnTo>
                    <a:pt x="1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1" y="5"/>
                  </a:lnTo>
                  <a:lnTo>
                    <a:pt x="1" y="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919"/>
            <p:cNvSpPr>
              <a:spLocks/>
            </p:cNvSpPr>
            <p:nvPr/>
          </p:nvSpPr>
          <p:spPr bwMode="auto">
            <a:xfrm>
              <a:off x="6645276" y="3598863"/>
              <a:ext cx="17463" cy="19050"/>
            </a:xfrm>
            <a:custGeom>
              <a:avLst/>
              <a:gdLst>
                <a:gd name="T0" fmla="*/ 5 w 11"/>
                <a:gd name="T1" fmla="*/ 0 h 12"/>
                <a:gd name="T2" fmla="*/ 11 w 11"/>
                <a:gd name="T3" fmla="*/ 12 h 12"/>
                <a:gd name="T4" fmla="*/ 0 w 11"/>
                <a:gd name="T5" fmla="*/ 12 h 12"/>
                <a:gd name="T6" fmla="*/ 0 w 11"/>
                <a:gd name="T7" fmla="*/ 10 h 12"/>
                <a:gd name="T8" fmla="*/ 8 w 11"/>
                <a:gd name="T9" fmla="*/ 10 h 12"/>
                <a:gd name="T10" fmla="*/ 2 w 11"/>
                <a:gd name="T11" fmla="*/ 2 h 12"/>
                <a:gd name="T12" fmla="*/ 5 w 1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5" y="0"/>
                  </a:moveTo>
                  <a:lnTo>
                    <a:pt x="11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8" y="10"/>
                  </a:lnTo>
                  <a:lnTo>
                    <a:pt x="2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920"/>
            <p:cNvSpPr>
              <a:spLocks/>
            </p:cNvSpPr>
            <p:nvPr/>
          </p:nvSpPr>
          <p:spPr bwMode="auto">
            <a:xfrm>
              <a:off x="6640513" y="3595688"/>
              <a:ext cx="26988" cy="26988"/>
            </a:xfrm>
            <a:custGeom>
              <a:avLst/>
              <a:gdLst>
                <a:gd name="T0" fmla="*/ 8 w 17"/>
                <a:gd name="T1" fmla="*/ 0 h 17"/>
                <a:gd name="T2" fmla="*/ 17 w 17"/>
                <a:gd name="T3" fmla="*/ 17 h 17"/>
                <a:gd name="T4" fmla="*/ 0 w 17"/>
                <a:gd name="T5" fmla="*/ 15 h 17"/>
                <a:gd name="T6" fmla="*/ 1 w 17"/>
                <a:gd name="T7" fmla="*/ 14 h 17"/>
                <a:gd name="T8" fmla="*/ 1 w 17"/>
                <a:gd name="T9" fmla="*/ 12 h 17"/>
                <a:gd name="T10" fmla="*/ 3 w 17"/>
                <a:gd name="T11" fmla="*/ 12 h 17"/>
                <a:gd name="T12" fmla="*/ 3 w 17"/>
                <a:gd name="T13" fmla="*/ 10 h 17"/>
                <a:gd name="T14" fmla="*/ 8 w 17"/>
                <a:gd name="T15" fmla="*/ 10 h 17"/>
                <a:gd name="T16" fmla="*/ 4 w 17"/>
                <a:gd name="T17" fmla="*/ 4 h 17"/>
                <a:gd name="T18" fmla="*/ 4 w 17"/>
                <a:gd name="T19" fmla="*/ 2 h 17"/>
                <a:gd name="T20" fmla="*/ 8 w 17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7">
                  <a:moveTo>
                    <a:pt x="8" y="0"/>
                  </a:moveTo>
                  <a:lnTo>
                    <a:pt x="17" y="17"/>
                  </a:lnTo>
                  <a:lnTo>
                    <a:pt x="0" y="15"/>
                  </a:lnTo>
                  <a:lnTo>
                    <a:pt x="1" y="14"/>
                  </a:lnTo>
                  <a:lnTo>
                    <a:pt x="1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8" y="10"/>
                  </a:lnTo>
                  <a:lnTo>
                    <a:pt x="4" y="4"/>
                  </a:lnTo>
                  <a:lnTo>
                    <a:pt x="4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921"/>
            <p:cNvSpPr>
              <a:spLocks/>
            </p:cNvSpPr>
            <p:nvPr/>
          </p:nvSpPr>
          <p:spPr bwMode="auto">
            <a:xfrm>
              <a:off x="6815138" y="3514725"/>
              <a:ext cx="49213" cy="74613"/>
            </a:xfrm>
            <a:custGeom>
              <a:avLst/>
              <a:gdLst>
                <a:gd name="T0" fmla="*/ 1 w 31"/>
                <a:gd name="T1" fmla="*/ 0 h 47"/>
                <a:gd name="T2" fmla="*/ 1 w 31"/>
                <a:gd name="T3" fmla="*/ 0 h 47"/>
                <a:gd name="T4" fmla="*/ 1 w 31"/>
                <a:gd name="T5" fmla="*/ 0 h 47"/>
                <a:gd name="T6" fmla="*/ 3 w 31"/>
                <a:gd name="T7" fmla="*/ 1 h 47"/>
                <a:gd name="T8" fmla="*/ 5 w 31"/>
                <a:gd name="T9" fmla="*/ 2 h 47"/>
                <a:gd name="T10" fmla="*/ 9 w 31"/>
                <a:gd name="T11" fmla="*/ 5 h 47"/>
                <a:gd name="T12" fmla="*/ 12 w 31"/>
                <a:gd name="T13" fmla="*/ 8 h 47"/>
                <a:gd name="T14" fmla="*/ 14 w 31"/>
                <a:gd name="T15" fmla="*/ 13 h 47"/>
                <a:gd name="T16" fmla="*/ 17 w 31"/>
                <a:gd name="T17" fmla="*/ 17 h 47"/>
                <a:gd name="T18" fmla="*/ 18 w 31"/>
                <a:gd name="T19" fmla="*/ 22 h 47"/>
                <a:gd name="T20" fmla="*/ 18 w 31"/>
                <a:gd name="T21" fmla="*/ 28 h 47"/>
                <a:gd name="T22" fmla="*/ 18 w 31"/>
                <a:gd name="T23" fmla="*/ 34 h 47"/>
                <a:gd name="T24" fmla="*/ 20 w 31"/>
                <a:gd name="T25" fmla="*/ 38 h 47"/>
                <a:gd name="T26" fmla="*/ 20 w 31"/>
                <a:gd name="T27" fmla="*/ 40 h 47"/>
                <a:gd name="T28" fmla="*/ 21 w 31"/>
                <a:gd name="T29" fmla="*/ 43 h 47"/>
                <a:gd name="T30" fmla="*/ 22 w 31"/>
                <a:gd name="T31" fmla="*/ 44 h 47"/>
                <a:gd name="T32" fmla="*/ 24 w 31"/>
                <a:gd name="T33" fmla="*/ 44 h 47"/>
                <a:gd name="T34" fmla="*/ 26 w 31"/>
                <a:gd name="T35" fmla="*/ 44 h 47"/>
                <a:gd name="T36" fmla="*/ 28 w 31"/>
                <a:gd name="T37" fmla="*/ 43 h 47"/>
                <a:gd name="T38" fmla="*/ 29 w 31"/>
                <a:gd name="T39" fmla="*/ 43 h 47"/>
                <a:gd name="T40" fmla="*/ 29 w 31"/>
                <a:gd name="T41" fmla="*/ 40 h 47"/>
                <a:gd name="T42" fmla="*/ 29 w 31"/>
                <a:gd name="T43" fmla="*/ 38 h 47"/>
                <a:gd name="T44" fmla="*/ 28 w 31"/>
                <a:gd name="T45" fmla="*/ 36 h 47"/>
                <a:gd name="T46" fmla="*/ 28 w 31"/>
                <a:gd name="T47" fmla="*/ 35 h 47"/>
                <a:gd name="T48" fmla="*/ 26 w 31"/>
                <a:gd name="T49" fmla="*/ 35 h 47"/>
                <a:gd name="T50" fmla="*/ 25 w 31"/>
                <a:gd name="T51" fmla="*/ 35 h 47"/>
                <a:gd name="T52" fmla="*/ 25 w 31"/>
                <a:gd name="T53" fmla="*/ 32 h 47"/>
                <a:gd name="T54" fmla="*/ 26 w 31"/>
                <a:gd name="T55" fmla="*/ 32 h 47"/>
                <a:gd name="T56" fmla="*/ 28 w 31"/>
                <a:gd name="T57" fmla="*/ 34 h 47"/>
                <a:gd name="T58" fmla="*/ 29 w 31"/>
                <a:gd name="T59" fmla="*/ 34 h 47"/>
                <a:gd name="T60" fmla="*/ 30 w 31"/>
                <a:gd name="T61" fmla="*/ 35 h 47"/>
                <a:gd name="T62" fmla="*/ 31 w 31"/>
                <a:gd name="T63" fmla="*/ 38 h 47"/>
                <a:gd name="T64" fmla="*/ 31 w 31"/>
                <a:gd name="T65" fmla="*/ 40 h 47"/>
                <a:gd name="T66" fmla="*/ 31 w 31"/>
                <a:gd name="T67" fmla="*/ 43 h 47"/>
                <a:gd name="T68" fmla="*/ 29 w 31"/>
                <a:gd name="T69" fmla="*/ 45 h 47"/>
                <a:gd name="T70" fmla="*/ 28 w 31"/>
                <a:gd name="T71" fmla="*/ 45 h 47"/>
                <a:gd name="T72" fmla="*/ 24 w 31"/>
                <a:gd name="T73" fmla="*/ 47 h 47"/>
                <a:gd name="T74" fmla="*/ 21 w 31"/>
                <a:gd name="T75" fmla="*/ 47 h 47"/>
                <a:gd name="T76" fmla="*/ 18 w 31"/>
                <a:gd name="T77" fmla="*/ 44 h 47"/>
                <a:gd name="T78" fmla="*/ 17 w 31"/>
                <a:gd name="T79" fmla="*/ 42 h 47"/>
                <a:gd name="T80" fmla="*/ 17 w 31"/>
                <a:gd name="T81" fmla="*/ 38 h 47"/>
                <a:gd name="T82" fmla="*/ 16 w 31"/>
                <a:gd name="T83" fmla="*/ 34 h 47"/>
                <a:gd name="T84" fmla="*/ 16 w 31"/>
                <a:gd name="T85" fmla="*/ 28 h 47"/>
                <a:gd name="T86" fmla="*/ 16 w 31"/>
                <a:gd name="T87" fmla="*/ 23 h 47"/>
                <a:gd name="T88" fmla="*/ 14 w 31"/>
                <a:gd name="T89" fmla="*/ 18 h 47"/>
                <a:gd name="T90" fmla="*/ 13 w 31"/>
                <a:gd name="T91" fmla="*/ 14 h 47"/>
                <a:gd name="T92" fmla="*/ 10 w 31"/>
                <a:gd name="T93" fmla="*/ 10 h 47"/>
                <a:gd name="T94" fmla="*/ 8 w 31"/>
                <a:gd name="T95" fmla="*/ 8 h 47"/>
                <a:gd name="T96" fmla="*/ 5 w 31"/>
                <a:gd name="T97" fmla="*/ 5 h 47"/>
                <a:gd name="T98" fmla="*/ 3 w 31"/>
                <a:gd name="T99" fmla="*/ 4 h 47"/>
                <a:gd name="T100" fmla="*/ 1 w 31"/>
                <a:gd name="T101" fmla="*/ 2 h 47"/>
                <a:gd name="T102" fmla="*/ 0 w 31"/>
                <a:gd name="T103" fmla="*/ 2 h 47"/>
                <a:gd name="T104" fmla="*/ 0 w 31"/>
                <a:gd name="T105" fmla="*/ 2 h 47"/>
                <a:gd name="T106" fmla="*/ 0 w 31"/>
                <a:gd name="T107" fmla="*/ 2 h 47"/>
                <a:gd name="T108" fmla="*/ 1 w 31"/>
                <a:gd name="T109" fmla="*/ 0 h 47"/>
                <a:gd name="T110" fmla="*/ 1 w 31"/>
                <a:gd name="T1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" h="47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5" y="2"/>
                  </a:lnTo>
                  <a:lnTo>
                    <a:pt x="9" y="5"/>
                  </a:lnTo>
                  <a:lnTo>
                    <a:pt x="12" y="8"/>
                  </a:lnTo>
                  <a:lnTo>
                    <a:pt x="14" y="13"/>
                  </a:lnTo>
                  <a:lnTo>
                    <a:pt x="17" y="17"/>
                  </a:lnTo>
                  <a:lnTo>
                    <a:pt x="18" y="22"/>
                  </a:lnTo>
                  <a:lnTo>
                    <a:pt x="18" y="28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0" y="40"/>
                  </a:lnTo>
                  <a:lnTo>
                    <a:pt x="21" y="43"/>
                  </a:lnTo>
                  <a:lnTo>
                    <a:pt x="22" y="44"/>
                  </a:lnTo>
                  <a:lnTo>
                    <a:pt x="24" y="44"/>
                  </a:lnTo>
                  <a:lnTo>
                    <a:pt x="26" y="44"/>
                  </a:lnTo>
                  <a:lnTo>
                    <a:pt x="28" y="43"/>
                  </a:lnTo>
                  <a:lnTo>
                    <a:pt x="29" y="43"/>
                  </a:lnTo>
                  <a:lnTo>
                    <a:pt x="29" y="40"/>
                  </a:lnTo>
                  <a:lnTo>
                    <a:pt x="29" y="38"/>
                  </a:lnTo>
                  <a:lnTo>
                    <a:pt x="28" y="36"/>
                  </a:lnTo>
                  <a:lnTo>
                    <a:pt x="28" y="35"/>
                  </a:lnTo>
                  <a:lnTo>
                    <a:pt x="26" y="35"/>
                  </a:lnTo>
                  <a:lnTo>
                    <a:pt x="25" y="35"/>
                  </a:lnTo>
                  <a:lnTo>
                    <a:pt x="25" y="32"/>
                  </a:lnTo>
                  <a:lnTo>
                    <a:pt x="26" y="32"/>
                  </a:lnTo>
                  <a:lnTo>
                    <a:pt x="28" y="34"/>
                  </a:lnTo>
                  <a:lnTo>
                    <a:pt x="29" y="34"/>
                  </a:lnTo>
                  <a:lnTo>
                    <a:pt x="30" y="35"/>
                  </a:lnTo>
                  <a:lnTo>
                    <a:pt x="31" y="38"/>
                  </a:lnTo>
                  <a:lnTo>
                    <a:pt x="31" y="40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8" y="45"/>
                  </a:lnTo>
                  <a:lnTo>
                    <a:pt x="24" y="47"/>
                  </a:lnTo>
                  <a:lnTo>
                    <a:pt x="21" y="47"/>
                  </a:lnTo>
                  <a:lnTo>
                    <a:pt x="18" y="44"/>
                  </a:lnTo>
                  <a:lnTo>
                    <a:pt x="17" y="42"/>
                  </a:lnTo>
                  <a:lnTo>
                    <a:pt x="17" y="38"/>
                  </a:lnTo>
                  <a:lnTo>
                    <a:pt x="16" y="34"/>
                  </a:lnTo>
                  <a:lnTo>
                    <a:pt x="16" y="28"/>
                  </a:lnTo>
                  <a:lnTo>
                    <a:pt x="16" y="23"/>
                  </a:lnTo>
                  <a:lnTo>
                    <a:pt x="14" y="18"/>
                  </a:lnTo>
                  <a:lnTo>
                    <a:pt x="13" y="14"/>
                  </a:lnTo>
                  <a:lnTo>
                    <a:pt x="10" y="10"/>
                  </a:lnTo>
                  <a:lnTo>
                    <a:pt x="8" y="8"/>
                  </a:lnTo>
                  <a:lnTo>
                    <a:pt x="5" y="5"/>
                  </a:lnTo>
                  <a:lnTo>
                    <a:pt x="3" y="4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922"/>
            <p:cNvSpPr>
              <a:spLocks/>
            </p:cNvSpPr>
            <p:nvPr/>
          </p:nvSpPr>
          <p:spPr bwMode="auto">
            <a:xfrm>
              <a:off x="6810376" y="3511550"/>
              <a:ext cx="57150" cy="79375"/>
            </a:xfrm>
            <a:custGeom>
              <a:avLst/>
              <a:gdLst>
                <a:gd name="T0" fmla="*/ 6 w 36"/>
                <a:gd name="T1" fmla="*/ 0 h 50"/>
                <a:gd name="T2" fmla="*/ 6 w 36"/>
                <a:gd name="T3" fmla="*/ 0 h 50"/>
                <a:gd name="T4" fmla="*/ 7 w 36"/>
                <a:gd name="T5" fmla="*/ 2 h 50"/>
                <a:gd name="T6" fmla="*/ 11 w 36"/>
                <a:gd name="T7" fmla="*/ 4 h 50"/>
                <a:gd name="T8" fmla="*/ 17 w 36"/>
                <a:gd name="T9" fmla="*/ 11 h 50"/>
                <a:gd name="T10" fmla="*/ 21 w 36"/>
                <a:gd name="T11" fmla="*/ 19 h 50"/>
                <a:gd name="T12" fmla="*/ 23 w 36"/>
                <a:gd name="T13" fmla="*/ 30 h 50"/>
                <a:gd name="T14" fmla="*/ 24 w 36"/>
                <a:gd name="T15" fmla="*/ 40 h 50"/>
                <a:gd name="T16" fmla="*/ 25 w 36"/>
                <a:gd name="T17" fmla="*/ 45 h 50"/>
                <a:gd name="T18" fmla="*/ 25 w 36"/>
                <a:gd name="T19" fmla="*/ 45 h 50"/>
                <a:gd name="T20" fmla="*/ 28 w 36"/>
                <a:gd name="T21" fmla="*/ 45 h 50"/>
                <a:gd name="T22" fmla="*/ 31 w 36"/>
                <a:gd name="T23" fmla="*/ 44 h 50"/>
                <a:gd name="T24" fmla="*/ 31 w 36"/>
                <a:gd name="T25" fmla="*/ 44 h 50"/>
                <a:gd name="T26" fmla="*/ 31 w 36"/>
                <a:gd name="T27" fmla="*/ 40 h 50"/>
                <a:gd name="T28" fmla="*/ 29 w 36"/>
                <a:gd name="T29" fmla="*/ 38 h 50"/>
                <a:gd name="T30" fmla="*/ 28 w 36"/>
                <a:gd name="T31" fmla="*/ 38 h 50"/>
                <a:gd name="T32" fmla="*/ 27 w 36"/>
                <a:gd name="T33" fmla="*/ 37 h 50"/>
                <a:gd name="T34" fmla="*/ 28 w 36"/>
                <a:gd name="T35" fmla="*/ 33 h 50"/>
                <a:gd name="T36" fmla="*/ 31 w 36"/>
                <a:gd name="T37" fmla="*/ 33 h 50"/>
                <a:gd name="T38" fmla="*/ 33 w 36"/>
                <a:gd name="T39" fmla="*/ 34 h 50"/>
                <a:gd name="T40" fmla="*/ 36 w 36"/>
                <a:gd name="T41" fmla="*/ 40 h 50"/>
                <a:gd name="T42" fmla="*/ 36 w 36"/>
                <a:gd name="T43" fmla="*/ 45 h 50"/>
                <a:gd name="T44" fmla="*/ 33 w 36"/>
                <a:gd name="T45" fmla="*/ 49 h 50"/>
                <a:gd name="T46" fmla="*/ 27 w 36"/>
                <a:gd name="T47" fmla="*/ 50 h 50"/>
                <a:gd name="T48" fmla="*/ 23 w 36"/>
                <a:gd name="T49" fmla="*/ 50 h 50"/>
                <a:gd name="T50" fmla="*/ 19 w 36"/>
                <a:gd name="T51" fmla="*/ 44 h 50"/>
                <a:gd name="T52" fmla="*/ 17 w 36"/>
                <a:gd name="T53" fmla="*/ 36 h 50"/>
                <a:gd name="T54" fmla="*/ 17 w 36"/>
                <a:gd name="T55" fmla="*/ 25 h 50"/>
                <a:gd name="T56" fmla="*/ 15 w 36"/>
                <a:gd name="T57" fmla="*/ 17 h 50"/>
                <a:gd name="T58" fmla="*/ 11 w 36"/>
                <a:gd name="T59" fmla="*/ 11 h 50"/>
                <a:gd name="T60" fmla="*/ 6 w 36"/>
                <a:gd name="T61" fmla="*/ 7 h 50"/>
                <a:gd name="T62" fmla="*/ 3 w 36"/>
                <a:gd name="T63" fmla="*/ 6 h 50"/>
                <a:gd name="T64" fmla="*/ 0 w 36"/>
                <a:gd name="T65" fmla="*/ 4 h 50"/>
                <a:gd name="T66" fmla="*/ 3 w 36"/>
                <a:gd name="T67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6" h="50">
                  <a:moveTo>
                    <a:pt x="4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7" y="2"/>
                  </a:lnTo>
                  <a:lnTo>
                    <a:pt x="8" y="3"/>
                  </a:lnTo>
                  <a:lnTo>
                    <a:pt x="11" y="4"/>
                  </a:lnTo>
                  <a:lnTo>
                    <a:pt x="15" y="7"/>
                  </a:lnTo>
                  <a:lnTo>
                    <a:pt x="17" y="11"/>
                  </a:lnTo>
                  <a:lnTo>
                    <a:pt x="20" y="15"/>
                  </a:lnTo>
                  <a:lnTo>
                    <a:pt x="21" y="19"/>
                  </a:lnTo>
                  <a:lnTo>
                    <a:pt x="23" y="24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24" y="40"/>
                  </a:lnTo>
                  <a:lnTo>
                    <a:pt x="24" y="44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8" y="45"/>
                  </a:lnTo>
                  <a:lnTo>
                    <a:pt x="29" y="44"/>
                  </a:lnTo>
                  <a:lnTo>
                    <a:pt x="31" y="44"/>
                  </a:lnTo>
                  <a:lnTo>
                    <a:pt x="31" y="44"/>
                  </a:lnTo>
                  <a:lnTo>
                    <a:pt x="31" y="44"/>
                  </a:lnTo>
                  <a:lnTo>
                    <a:pt x="31" y="42"/>
                  </a:lnTo>
                  <a:lnTo>
                    <a:pt x="31" y="40"/>
                  </a:lnTo>
                  <a:lnTo>
                    <a:pt x="31" y="40"/>
                  </a:lnTo>
                  <a:lnTo>
                    <a:pt x="29" y="3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7" y="37"/>
                  </a:lnTo>
                  <a:lnTo>
                    <a:pt x="27" y="33"/>
                  </a:lnTo>
                  <a:lnTo>
                    <a:pt x="28" y="33"/>
                  </a:lnTo>
                  <a:lnTo>
                    <a:pt x="29" y="33"/>
                  </a:lnTo>
                  <a:lnTo>
                    <a:pt x="31" y="33"/>
                  </a:lnTo>
                  <a:lnTo>
                    <a:pt x="32" y="33"/>
                  </a:lnTo>
                  <a:lnTo>
                    <a:pt x="33" y="34"/>
                  </a:lnTo>
                  <a:lnTo>
                    <a:pt x="34" y="37"/>
                  </a:lnTo>
                  <a:lnTo>
                    <a:pt x="36" y="40"/>
                  </a:lnTo>
                  <a:lnTo>
                    <a:pt x="36" y="42"/>
                  </a:lnTo>
                  <a:lnTo>
                    <a:pt x="36" y="45"/>
                  </a:lnTo>
                  <a:lnTo>
                    <a:pt x="36" y="46"/>
                  </a:lnTo>
                  <a:lnTo>
                    <a:pt x="33" y="49"/>
                  </a:lnTo>
                  <a:lnTo>
                    <a:pt x="31" y="50"/>
                  </a:lnTo>
                  <a:lnTo>
                    <a:pt x="27" y="50"/>
                  </a:lnTo>
                  <a:lnTo>
                    <a:pt x="25" y="50"/>
                  </a:lnTo>
                  <a:lnTo>
                    <a:pt x="23" y="50"/>
                  </a:lnTo>
                  <a:lnTo>
                    <a:pt x="20" y="47"/>
                  </a:lnTo>
                  <a:lnTo>
                    <a:pt x="19" y="44"/>
                  </a:lnTo>
                  <a:lnTo>
                    <a:pt x="19" y="40"/>
                  </a:lnTo>
                  <a:lnTo>
                    <a:pt x="17" y="36"/>
                  </a:lnTo>
                  <a:lnTo>
                    <a:pt x="17" y="30"/>
                  </a:lnTo>
                  <a:lnTo>
                    <a:pt x="17" y="25"/>
                  </a:lnTo>
                  <a:lnTo>
                    <a:pt x="16" y="20"/>
                  </a:lnTo>
                  <a:lnTo>
                    <a:pt x="15" y="17"/>
                  </a:lnTo>
                  <a:lnTo>
                    <a:pt x="13" y="13"/>
                  </a:lnTo>
                  <a:lnTo>
                    <a:pt x="11" y="11"/>
                  </a:lnTo>
                  <a:lnTo>
                    <a:pt x="8" y="8"/>
                  </a:lnTo>
                  <a:lnTo>
                    <a:pt x="6" y="7"/>
                  </a:lnTo>
                  <a:lnTo>
                    <a:pt x="3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923"/>
            <p:cNvSpPr>
              <a:spLocks/>
            </p:cNvSpPr>
            <p:nvPr/>
          </p:nvSpPr>
          <p:spPr bwMode="auto">
            <a:xfrm>
              <a:off x="6661151" y="3522663"/>
              <a:ext cx="33338" cy="73025"/>
            </a:xfrm>
            <a:custGeom>
              <a:avLst/>
              <a:gdLst>
                <a:gd name="T0" fmla="*/ 21 w 21"/>
                <a:gd name="T1" fmla="*/ 0 h 46"/>
                <a:gd name="T2" fmla="*/ 21 w 21"/>
                <a:gd name="T3" fmla="*/ 3 h 46"/>
                <a:gd name="T4" fmla="*/ 21 w 21"/>
                <a:gd name="T5" fmla="*/ 3 h 46"/>
                <a:gd name="T6" fmla="*/ 20 w 21"/>
                <a:gd name="T7" fmla="*/ 4 h 46"/>
                <a:gd name="T8" fmla="*/ 17 w 21"/>
                <a:gd name="T9" fmla="*/ 4 h 46"/>
                <a:gd name="T10" fmla="*/ 15 w 21"/>
                <a:gd name="T11" fmla="*/ 5 h 46"/>
                <a:gd name="T12" fmla="*/ 12 w 21"/>
                <a:gd name="T13" fmla="*/ 8 h 46"/>
                <a:gd name="T14" fmla="*/ 11 w 21"/>
                <a:gd name="T15" fmla="*/ 10 h 46"/>
                <a:gd name="T16" fmla="*/ 9 w 21"/>
                <a:gd name="T17" fmla="*/ 13 h 46"/>
                <a:gd name="T18" fmla="*/ 9 w 21"/>
                <a:gd name="T19" fmla="*/ 16 h 46"/>
                <a:gd name="T20" fmla="*/ 8 w 21"/>
                <a:gd name="T21" fmla="*/ 20 h 46"/>
                <a:gd name="T22" fmla="*/ 8 w 21"/>
                <a:gd name="T23" fmla="*/ 23 h 46"/>
                <a:gd name="T24" fmla="*/ 9 w 21"/>
                <a:gd name="T25" fmla="*/ 25 h 46"/>
                <a:gd name="T26" fmla="*/ 9 w 21"/>
                <a:gd name="T27" fmla="*/ 27 h 46"/>
                <a:gd name="T28" fmla="*/ 9 w 21"/>
                <a:gd name="T29" fmla="*/ 29 h 46"/>
                <a:gd name="T30" fmla="*/ 11 w 21"/>
                <a:gd name="T31" fmla="*/ 31 h 46"/>
                <a:gd name="T32" fmla="*/ 11 w 21"/>
                <a:gd name="T33" fmla="*/ 34 h 46"/>
                <a:gd name="T34" fmla="*/ 9 w 21"/>
                <a:gd name="T35" fmla="*/ 38 h 46"/>
                <a:gd name="T36" fmla="*/ 8 w 21"/>
                <a:gd name="T37" fmla="*/ 42 h 46"/>
                <a:gd name="T38" fmla="*/ 7 w 21"/>
                <a:gd name="T39" fmla="*/ 44 h 46"/>
                <a:gd name="T40" fmla="*/ 7 w 21"/>
                <a:gd name="T41" fmla="*/ 46 h 46"/>
                <a:gd name="T42" fmla="*/ 5 w 21"/>
                <a:gd name="T43" fmla="*/ 46 h 46"/>
                <a:gd name="T44" fmla="*/ 4 w 21"/>
                <a:gd name="T45" fmla="*/ 46 h 46"/>
                <a:gd name="T46" fmla="*/ 3 w 21"/>
                <a:gd name="T47" fmla="*/ 44 h 46"/>
                <a:gd name="T48" fmla="*/ 1 w 21"/>
                <a:gd name="T49" fmla="*/ 42 h 46"/>
                <a:gd name="T50" fmla="*/ 0 w 21"/>
                <a:gd name="T51" fmla="*/ 39 h 46"/>
                <a:gd name="T52" fmla="*/ 0 w 21"/>
                <a:gd name="T53" fmla="*/ 38 h 46"/>
                <a:gd name="T54" fmla="*/ 1 w 21"/>
                <a:gd name="T55" fmla="*/ 35 h 46"/>
                <a:gd name="T56" fmla="*/ 3 w 21"/>
                <a:gd name="T57" fmla="*/ 34 h 46"/>
                <a:gd name="T58" fmla="*/ 3 w 21"/>
                <a:gd name="T59" fmla="*/ 33 h 46"/>
                <a:gd name="T60" fmla="*/ 4 w 21"/>
                <a:gd name="T61" fmla="*/ 33 h 46"/>
                <a:gd name="T62" fmla="*/ 4 w 21"/>
                <a:gd name="T63" fmla="*/ 35 h 46"/>
                <a:gd name="T64" fmla="*/ 4 w 21"/>
                <a:gd name="T65" fmla="*/ 34 h 46"/>
                <a:gd name="T66" fmla="*/ 4 w 21"/>
                <a:gd name="T67" fmla="*/ 35 h 46"/>
                <a:gd name="T68" fmla="*/ 4 w 21"/>
                <a:gd name="T69" fmla="*/ 35 h 46"/>
                <a:gd name="T70" fmla="*/ 4 w 21"/>
                <a:gd name="T71" fmla="*/ 35 h 46"/>
                <a:gd name="T72" fmla="*/ 4 w 21"/>
                <a:gd name="T73" fmla="*/ 37 h 46"/>
                <a:gd name="T74" fmla="*/ 3 w 21"/>
                <a:gd name="T75" fmla="*/ 39 h 46"/>
                <a:gd name="T76" fmla="*/ 4 w 21"/>
                <a:gd name="T77" fmla="*/ 40 h 46"/>
                <a:gd name="T78" fmla="*/ 5 w 21"/>
                <a:gd name="T79" fmla="*/ 43 h 46"/>
                <a:gd name="T80" fmla="*/ 5 w 21"/>
                <a:gd name="T81" fmla="*/ 43 h 46"/>
                <a:gd name="T82" fmla="*/ 5 w 21"/>
                <a:gd name="T83" fmla="*/ 43 h 46"/>
                <a:gd name="T84" fmla="*/ 5 w 21"/>
                <a:gd name="T85" fmla="*/ 42 h 46"/>
                <a:gd name="T86" fmla="*/ 7 w 21"/>
                <a:gd name="T87" fmla="*/ 38 h 46"/>
                <a:gd name="T88" fmla="*/ 8 w 21"/>
                <a:gd name="T89" fmla="*/ 34 h 46"/>
                <a:gd name="T90" fmla="*/ 8 w 21"/>
                <a:gd name="T91" fmla="*/ 31 h 46"/>
                <a:gd name="T92" fmla="*/ 8 w 21"/>
                <a:gd name="T93" fmla="*/ 30 h 46"/>
                <a:gd name="T94" fmla="*/ 7 w 21"/>
                <a:gd name="T95" fmla="*/ 27 h 46"/>
                <a:gd name="T96" fmla="*/ 7 w 21"/>
                <a:gd name="T97" fmla="*/ 26 h 46"/>
                <a:gd name="T98" fmla="*/ 5 w 21"/>
                <a:gd name="T99" fmla="*/ 23 h 46"/>
                <a:gd name="T100" fmla="*/ 5 w 21"/>
                <a:gd name="T101" fmla="*/ 20 h 46"/>
                <a:gd name="T102" fmla="*/ 7 w 21"/>
                <a:gd name="T103" fmla="*/ 16 h 46"/>
                <a:gd name="T104" fmla="*/ 7 w 21"/>
                <a:gd name="T105" fmla="*/ 12 h 46"/>
                <a:gd name="T106" fmla="*/ 8 w 21"/>
                <a:gd name="T107" fmla="*/ 9 h 46"/>
                <a:gd name="T108" fmla="*/ 11 w 21"/>
                <a:gd name="T109" fmla="*/ 6 h 46"/>
                <a:gd name="T110" fmla="*/ 13 w 21"/>
                <a:gd name="T111" fmla="*/ 4 h 46"/>
                <a:gd name="T112" fmla="*/ 16 w 21"/>
                <a:gd name="T113" fmla="*/ 3 h 46"/>
                <a:gd name="T114" fmla="*/ 18 w 21"/>
                <a:gd name="T115" fmla="*/ 1 h 46"/>
                <a:gd name="T116" fmla="*/ 21 w 21"/>
                <a:gd name="T117" fmla="*/ 1 h 46"/>
                <a:gd name="T118" fmla="*/ 21 w 21"/>
                <a:gd name="T11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" h="46">
                  <a:moveTo>
                    <a:pt x="21" y="0"/>
                  </a:moveTo>
                  <a:lnTo>
                    <a:pt x="21" y="3"/>
                  </a:lnTo>
                  <a:lnTo>
                    <a:pt x="21" y="3"/>
                  </a:lnTo>
                  <a:lnTo>
                    <a:pt x="20" y="4"/>
                  </a:lnTo>
                  <a:lnTo>
                    <a:pt x="17" y="4"/>
                  </a:lnTo>
                  <a:lnTo>
                    <a:pt x="15" y="5"/>
                  </a:lnTo>
                  <a:lnTo>
                    <a:pt x="12" y="8"/>
                  </a:lnTo>
                  <a:lnTo>
                    <a:pt x="11" y="10"/>
                  </a:lnTo>
                  <a:lnTo>
                    <a:pt x="9" y="13"/>
                  </a:lnTo>
                  <a:lnTo>
                    <a:pt x="9" y="16"/>
                  </a:lnTo>
                  <a:lnTo>
                    <a:pt x="8" y="20"/>
                  </a:lnTo>
                  <a:lnTo>
                    <a:pt x="8" y="23"/>
                  </a:lnTo>
                  <a:lnTo>
                    <a:pt x="9" y="25"/>
                  </a:lnTo>
                  <a:lnTo>
                    <a:pt x="9" y="27"/>
                  </a:lnTo>
                  <a:lnTo>
                    <a:pt x="9" y="29"/>
                  </a:lnTo>
                  <a:lnTo>
                    <a:pt x="11" y="31"/>
                  </a:lnTo>
                  <a:lnTo>
                    <a:pt x="11" y="34"/>
                  </a:lnTo>
                  <a:lnTo>
                    <a:pt x="9" y="38"/>
                  </a:lnTo>
                  <a:lnTo>
                    <a:pt x="8" y="42"/>
                  </a:lnTo>
                  <a:lnTo>
                    <a:pt x="7" y="44"/>
                  </a:lnTo>
                  <a:lnTo>
                    <a:pt x="7" y="46"/>
                  </a:lnTo>
                  <a:lnTo>
                    <a:pt x="5" y="46"/>
                  </a:lnTo>
                  <a:lnTo>
                    <a:pt x="4" y="46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9"/>
                  </a:lnTo>
                  <a:lnTo>
                    <a:pt x="0" y="38"/>
                  </a:lnTo>
                  <a:lnTo>
                    <a:pt x="1" y="35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4" y="35"/>
                  </a:lnTo>
                  <a:lnTo>
                    <a:pt x="4" y="34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7"/>
                  </a:lnTo>
                  <a:lnTo>
                    <a:pt x="3" y="39"/>
                  </a:lnTo>
                  <a:lnTo>
                    <a:pt x="4" y="40"/>
                  </a:lnTo>
                  <a:lnTo>
                    <a:pt x="5" y="43"/>
                  </a:lnTo>
                  <a:lnTo>
                    <a:pt x="5" y="43"/>
                  </a:lnTo>
                  <a:lnTo>
                    <a:pt x="5" y="43"/>
                  </a:lnTo>
                  <a:lnTo>
                    <a:pt x="5" y="42"/>
                  </a:lnTo>
                  <a:lnTo>
                    <a:pt x="7" y="38"/>
                  </a:lnTo>
                  <a:lnTo>
                    <a:pt x="8" y="34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7" y="27"/>
                  </a:lnTo>
                  <a:lnTo>
                    <a:pt x="7" y="26"/>
                  </a:lnTo>
                  <a:lnTo>
                    <a:pt x="5" y="23"/>
                  </a:lnTo>
                  <a:lnTo>
                    <a:pt x="5" y="20"/>
                  </a:lnTo>
                  <a:lnTo>
                    <a:pt x="7" y="16"/>
                  </a:lnTo>
                  <a:lnTo>
                    <a:pt x="7" y="12"/>
                  </a:lnTo>
                  <a:lnTo>
                    <a:pt x="8" y="9"/>
                  </a:lnTo>
                  <a:lnTo>
                    <a:pt x="11" y="6"/>
                  </a:lnTo>
                  <a:lnTo>
                    <a:pt x="13" y="4"/>
                  </a:lnTo>
                  <a:lnTo>
                    <a:pt x="16" y="3"/>
                  </a:lnTo>
                  <a:lnTo>
                    <a:pt x="18" y="1"/>
                  </a:lnTo>
                  <a:lnTo>
                    <a:pt x="21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924"/>
            <p:cNvSpPr>
              <a:spLocks noEditPoints="1"/>
            </p:cNvSpPr>
            <p:nvPr/>
          </p:nvSpPr>
          <p:spPr bwMode="auto">
            <a:xfrm>
              <a:off x="6659563" y="3521075"/>
              <a:ext cx="39688" cy="76200"/>
            </a:xfrm>
            <a:custGeom>
              <a:avLst/>
              <a:gdLst>
                <a:gd name="T0" fmla="*/ 6 w 25"/>
                <a:gd name="T1" fmla="*/ 38 h 48"/>
                <a:gd name="T2" fmla="*/ 6 w 25"/>
                <a:gd name="T3" fmla="*/ 38 h 48"/>
                <a:gd name="T4" fmla="*/ 5 w 25"/>
                <a:gd name="T5" fmla="*/ 40 h 48"/>
                <a:gd name="T6" fmla="*/ 6 w 25"/>
                <a:gd name="T7" fmla="*/ 38 h 48"/>
                <a:gd name="T8" fmla="*/ 23 w 25"/>
                <a:gd name="T9" fmla="*/ 0 h 48"/>
                <a:gd name="T10" fmla="*/ 25 w 25"/>
                <a:gd name="T11" fmla="*/ 4 h 48"/>
                <a:gd name="T12" fmla="*/ 25 w 25"/>
                <a:gd name="T13" fmla="*/ 4 h 48"/>
                <a:gd name="T14" fmla="*/ 23 w 25"/>
                <a:gd name="T15" fmla="*/ 5 h 48"/>
                <a:gd name="T16" fmla="*/ 23 w 25"/>
                <a:gd name="T17" fmla="*/ 5 h 48"/>
                <a:gd name="T18" fmla="*/ 23 w 25"/>
                <a:gd name="T19" fmla="*/ 5 h 48"/>
                <a:gd name="T20" fmla="*/ 22 w 25"/>
                <a:gd name="T21" fmla="*/ 6 h 48"/>
                <a:gd name="T22" fmla="*/ 17 w 25"/>
                <a:gd name="T23" fmla="*/ 7 h 48"/>
                <a:gd name="T24" fmla="*/ 13 w 25"/>
                <a:gd name="T25" fmla="*/ 13 h 48"/>
                <a:gd name="T26" fmla="*/ 12 w 25"/>
                <a:gd name="T27" fmla="*/ 17 h 48"/>
                <a:gd name="T28" fmla="*/ 10 w 25"/>
                <a:gd name="T29" fmla="*/ 22 h 48"/>
                <a:gd name="T30" fmla="*/ 12 w 25"/>
                <a:gd name="T31" fmla="*/ 28 h 48"/>
                <a:gd name="T32" fmla="*/ 13 w 25"/>
                <a:gd name="T33" fmla="*/ 34 h 48"/>
                <a:gd name="T34" fmla="*/ 12 w 25"/>
                <a:gd name="T35" fmla="*/ 39 h 48"/>
                <a:gd name="T36" fmla="*/ 9 w 25"/>
                <a:gd name="T37" fmla="*/ 47 h 48"/>
                <a:gd name="T38" fmla="*/ 8 w 25"/>
                <a:gd name="T39" fmla="*/ 48 h 48"/>
                <a:gd name="T40" fmla="*/ 5 w 25"/>
                <a:gd name="T41" fmla="*/ 48 h 48"/>
                <a:gd name="T42" fmla="*/ 2 w 25"/>
                <a:gd name="T43" fmla="*/ 45 h 48"/>
                <a:gd name="T44" fmla="*/ 0 w 25"/>
                <a:gd name="T45" fmla="*/ 41 h 48"/>
                <a:gd name="T46" fmla="*/ 0 w 25"/>
                <a:gd name="T47" fmla="*/ 38 h 48"/>
                <a:gd name="T48" fmla="*/ 2 w 25"/>
                <a:gd name="T49" fmla="*/ 34 h 48"/>
                <a:gd name="T50" fmla="*/ 5 w 25"/>
                <a:gd name="T51" fmla="*/ 32 h 48"/>
                <a:gd name="T52" fmla="*/ 6 w 25"/>
                <a:gd name="T53" fmla="*/ 34 h 48"/>
                <a:gd name="T54" fmla="*/ 8 w 25"/>
                <a:gd name="T55" fmla="*/ 35 h 48"/>
                <a:gd name="T56" fmla="*/ 6 w 25"/>
                <a:gd name="T57" fmla="*/ 31 h 48"/>
                <a:gd name="T58" fmla="*/ 5 w 25"/>
                <a:gd name="T59" fmla="*/ 26 h 48"/>
                <a:gd name="T60" fmla="*/ 5 w 25"/>
                <a:gd name="T61" fmla="*/ 19 h 48"/>
                <a:gd name="T62" fmla="*/ 6 w 25"/>
                <a:gd name="T63" fmla="*/ 13 h 48"/>
                <a:gd name="T64" fmla="*/ 10 w 25"/>
                <a:gd name="T65" fmla="*/ 6 h 48"/>
                <a:gd name="T66" fmla="*/ 17 w 25"/>
                <a:gd name="T67" fmla="*/ 1 h 48"/>
                <a:gd name="T68" fmla="*/ 21 w 25"/>
                <a:gd name="T69" fmla="*/ 0 h 48"/>
                <a:gd name="T70" fmla="*/ 23 w 25"/>
                <a:gd name="T7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" h="48">
                  <a:moveTo>
                    <a:pt x="6" y="38"/>
                  </a:moveTo>
                  <a:lnTo>
                    <a:pt x="6" y="38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5" y="40"/>
                  </a:lnTo>
                  <a:lnTo>
                    <a:pt x="5" y="41"/>
                  </a:lnTo>
                  <a:lnTo>
                    <a:pt x="6" y="38"/>
                  </a:lnTo>
                  <a:lnTo>
                    <a:pt x="6" y="38"/>
                  </a:lnTo>
                  <a:close/>
                  <a:moveTo>
                    <a:pt x="23" y="0"/>
                  </a:moveTo>
                  <a:lnTo>
                    <a:pt x="23" y="1"/>
                  </a:lnTo>
                  <a:lnTo>
                    <a:pt x="25" y="4"/>
                  </a:lnTo>
                  <a:lnTo>
                    <a:pt x="22" y="4"/>
                  </a:lnTo>
                  <a:lnTo>
                    <a:pt x="25" y="4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2" y="5"/>
                  </a:lnTo>
                  <a:lnTo>
                    <a:pt x="22" y="6"/>
                  </a:lnTo>
                  <a:lnTo>
                    <a:pt x="19" y="6"/>
                  </a:lnTo>
                  <a:lnTo>
                    <a:pt x="17" y="7"/>
                  </a:lnTo>
                  <a:lnTo>
                    <a:pt x="14" y="10"/>
                  </a:lnTo>
                  <a:lnTo>
                    <a:pt x="13" y="13"/>
                  </a:lnTo>
                  <a:lnTo>
                    <a:pt x="12" y="14"/>
                  </a:lnTo>
                  <a:lnTo>
                    <a:pt x="12" y="17"/>
                  </a:lnTo>
                  <a:lnTo>
                    <a:pt x="10" y="19"/>
                  </a:lnTo>
                  <a:lnTo>
                    <a:pt x="10" y="22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3" y="31"/>
                  </a:lnTo>
                  <a:lnTo>
                    <a:pt x="13" y="34"/>
                  </a:lnTo>
                  <a:lnTo>
                    <a:pt x="13" y="36"/>
                  </a:lnTo>
                  <a:lnTo>
                    <a:pt x="12" y="39"/>
                  </a:lnTo>
                  <a:lnTo>
                    <a:pt x="10" y="43"/>
                  </a:lnTo>
                  <a:lnTo>
                    <a:pt x="9" y="47"/>
                  </a:lnTo>
                  <a:lnTo>
                    <a:pt x="9" y="47"/>
                  </a:lnTo>
                  <a:lnTo>
                    <a:pt x="8" y="48"/>
                  </a:lnTo>
                  <a:lnTo>
                    <a:pt x="6" y="48"/>
                  </a:lnTo>
                  <a:lnTo>
                    <a:pt x="5" y="48"/>
                  </a:lnTo>
                  <a:lnTo>
                    <a:pt x="2" y="47"/>
                  </a:lnTo>
                  <a:lnTo>
                    <a:pt x="2" y="45"/>
                  </a:lnTo>
                  <a:lnTo>
                    <a:pt x="1" y="44"/>
                  </a:lnTo>
                  <a:lnTo>
                    <a:pt x="0" y="41"/>
                  </a:lnTo>
                  <a:lnTo>
                    <a:pt x="0" y="40"/>
                  </a:lnTo>
                  <a:lnTo>
                    <a:pt x="0" y="38"/>
                  </a:lnTo>
                  <a:lnTo>
                    <a:pt x="1" y="36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5" y="32"/>
                  </a:lnTo>
                  <a:lnTo>
                    <a:pt x="6" y="32"/>
                  </a:lnTo>
                  <a:lnTo>
                    <a:pt x="6" y="34"/>
                  </a:lnTo>
                  <a:lnTo>
                    <a:pt x="6" y="35"/>
                  </a:lnTo>
                  <a:lnTo>
                    <a:pt x="8" y="35"/>
                  </a:lnTo>
                  <a:lnTo>
                    <a:pt x="8" y="34"/>
                  </a:lnTo>
                  <a:lnTo>
                    <a:pt x="6" y="31"/>
                  </a:lnTo>
                  <a:lnTo>
                    <a:pt x="6" y="30"/>
                  </a:lnTo>
                  <a:lnTo>
                    <a:pt x="5" y="26"/>
                  </a:lnTo>
                  <a:lnTo>
                    <a:pt x="5" y="22"/>
                  </a:lnTo>
                  <a:lnTo>
                    <a:pt x="5" y="19"/>
                  </a:lnTo>
                  <a:lnTo>
                    <a:pt x="6" y="17"/>
                  </a:lnTo>
                  <a:lnTo>
                    <a:pt x="6" y="13"/>
                  </a:lnTo>
                  <a:lnTo>
                    <a:pt x="8" y="10"/>
                  </a:lnTo>
                  <a:lnTo>
                    <a:pt x="10" y="6"/>
                  </a:lnTo>
                  <a:lnTo>
                    <a:pt x="14" y="4"/>
                  </a:lnTo>
                  <a:lnTo>
                    <a:pt x="17" y="1"/>
                  </a:lnTo>
                  <a:lnTo>
                    <a:pt x="19" y="1"/>
                  </a:lnTo>
                  <a:lnTo>
                    <a:pt x="21" y="0"/>
                  </a:lnTo>
                  <a:lnTo>
                    <a:pt x="2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3875212" y="4321721"/>
            <a:ext cx="1669939" cy="2374130"/>
            <a:chOff x="8442326" y="2406650"/>
            <a:chExt cx="263525" cy="374650"/>
          </a:xfrm>
        </p:grpSpPr>
        <p:sp>
          <p:nvSpPr>
            <p:cNvPr id="52" name="Freeform 827"/>
            <p:cNvSpPr>
              <a:spLocks noEditPoints="1"/>
            </p:cNvSpPr>
            <p:nvPr/>
          </p:nvSpPr>
          <p:spPr bwMode="auto">
            <a:xfrm>
              <a:off x="8482013" y="2441575"/>
              <a:ext cx="161925" cy="158750"/>
            </a:xfrm>
            <a:custGeom>
              <a:avLst/>
              <a:gdLst>
                <a:gd name="T0" fmla="*/ 50 w 102"/>
                <a:gd name="T1" fmla="*/ 3 h 100"/>
                <a:gd name="T2" fmla="*/ 31 w 102"/>
                <a:gd name="T3" fmla="*/ 8 h 100"/>
                <a:gd name="T4" fmla="*/ 16 w 102"/>
                <a:gd name="T5" fmla="*/ 19 h 100"/>
                <a:gd name="T6" fmla="*/ 7 w 102"/>
                <a:gd name="T7" fmla="*/ 33 h 100"/>
                <a:gd name="T8" fmla="*/ 3 w 102"/>
                <a:gd name="T9" fmla="*/ 51 h 100"/>
                <a:gd name="T10" fmla="*/ 7 w 102"/>
                <a:gd name="T11" fmla="*/ 70 h 100"/>
                <a:gd name="T12" fmla="*/ 17 w 102"/>
                <a:gd name="T13" fmla="*/ 84 h 100"/>
                <a:gd name="T14" fmla="*/ 33 w 102"/>
                <a:gd name="T15" fmla="*/ 94 h 100"/>
                <a:gd name="T16" fmla="*/ 52 w 102"/>
                <a:gd name="T17" fmla="*/ 97 h 100"/>
                <a:gd name="T18" fmla="*/ 71 w 102"/>
                <a:gd name="T19" fmla="*/ 93 h 100"/>
                <a:gd name="T20" fmla="*/ 85 w 102"/>
                <a:gd name="T21" fmla="*/ 83 h 100"/>
                <a:gd name="T22" fmla="*/ 96 w 102"/>
                <a:gd name="T23" fmla="*/ 68 h 100"/>
                <a:gd name="T24" fmla="*/ 100 w 102"/>
                <a:gd name="T25" fmla="*/ 50 h 100"/>
                <a:gd name="T26" fmla="*/ 94 w 102"/>
                <a:gd name="T27" fmla="*/ 32 h 100"/>
                <a:gd name="T28" fmla="*/ 84 w 102"/>
                <a:gd name="T29" fmla="*/ 16 h 100"/>
                <a:gd name="T30" fmla="*/ 68 w 102"/>
                <a:gd name="T31" fmla="*/ 7 h 100"/>
                <a:gd name="T32" fmla="*/ 50 w 102"/>
                <a:gd name="T33" fmla="*/ 3 h 100"/>
                <a:gd name="T34" fmla="*/ 50 w 102"/>
                <a:gd name="T35" fmla="*/ 0 h 100"/>
                <a:gd name="T36" fmla="*/ 66 w 102"/>
                <a:gd name="T37" fmla="*/ 3 h 100"/>
                <a:gd name="T38" fmla="*/ 80 w 102"/>
                <a:gd name="T39" fmla="*/ 9 h 100"/>
                <a:gd name="T40" fmla="*/ 92 w 102"/>
                <a:gd name="T41" fmla="*/ 20 h 100"/>
                <a:gd name="T42" fmla="*/ 100 w 102"/>
                <a:gd name="T43" fmla="*/ 34 h 100"/>
                <a:gd name="T44" fmla="*/ 102 w 102"/>
                <a:gd name="T45" fmla="*/ 50 h 100"/>
                <a:gd name="T46" fmla="*/ 98 w 102"/>
                <a:gd name="T47" fmla="*/ 68 h 100"/>
                <a:gd name="T48" fmla="*/ 88 w 102"/>
                <a:gd name="T49" fmla="*/ 85 h 100"/>
                <a:gd name="T50" fmla="*/ 72 w 102"/>
                <a:gd name="T51" fmla="*/ 96 h 100"/>
                <a:gd name="T52" fmla="*/ 52 w 102"/>
                <a:gd name="T53" fmla="*/ 100 h 100"/>
                <a:gd name="T54" fmla="*/ 35 w 102"/>
                <a:gd name="T55" fmla="*/ 98 h 100"/>
                <a:gd name="T56" fmla="*/ 22 w 102"/>
                <a:gd name="T57" fmla="*/ 92 h 100"/>
                <a:gd name="T58" fmla="*/ 11 w 102"/>
                <a:gd name="T59" fmla="*/ 81 h 100"/>
                <a:gd name="T60" fmla="*/ 3 w 102"/>
                <a:gd name="T61" fmla="*/ 67 h 100"/>
                <a:gd name="T62" fmla="*/ 0 w 102"/>
                <a:gd name="T63" fmla="*/ 51 h 100"/>
                <a:gd name="T64" fmla="*/ 4 w 102"/>
                <a:gd name="T65" fmla="*/ 32 h 100"/>
                <a:gd name="T66" fmla="*/ 14 w 102"/>
                <a:gd name="T67" fmla="*/ 16 h 100"/>
                <a:gd name="T68" fmla="*/ 30 w 102"/>
                <a:gd name="T69" fmla="*/ 5 h 100"/>
                <a:gd name="T70" fmla="*/ 50 w 102"/>
                <a:gd name="T7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2" h="100">
                  <a:moveTo>
                    <a:pt x="50" y="3"/>
                  </a:moveTo>
                  <a:lnTo>
                    <a:pt x="31" y="8"/>
                  </a:lnTo>
                  <a:lnTo>
                    <a:pt x="16" y="19"/>
                  </a:lnTo>
                  <a:lnTo>
                    <a:pt x="7" y="33"/>
                  </a:lnTo>
                  <a:lnTo>
                    <a:pt x="3" y="51"/>
                  </a:lnTo>
                  <a:lnTo>
                    <a:pt x="7" y="70"/>
                  </a:lnTo>
                  <a:lnTo>
                    <a:pt x="17" y="84"/>
                  </a:lnTo>
                  <a:lnTo>
                    <a:pt x="33" y="94"/>
                  </a:lnTo>
                  <a:lnTo>
                    <a:pt x="52" y="97"/>
                  </a:lnTo>
                  <a:lnTo>
                    <a:pt x="71" y="93"/>
                  </a:lnTo>
                  <a:lnTo>
                    <a:pt x="85" y="83"/>
                  </a:lnTo>
                  <a:lnTo>
                    <a:pt x="96" y="68"/>
                  </a:lnTo>
                  <a:lnTo>
                    <a:pt x="100" y="50"/>
                  </a:lnTo>
                  <a:lnTo>
                    <a:pt x="94" y="32"/>
                  </a:lnTo>
                  <a:lnTo>
                    <a:pt x="84" y="16"/>
                  </a:lnTo>
                  <a:lnTo>
                    <a:pt x="68" y="7"/>
                  </a:lnTo>
                  <a:lnTo>
                    <a:pt x="50" y="3"/>
                  </a:lnTo>
                  <a:close/>
                  <a:moveTo>
                    <a:pt x="50" y="0"/>
                  </a:moveTo>
                  <a:lnTo>
                    <a:pt x="66" y="3"/>
                  </a:lnTo>
                  <a:lnTo>
                    <a:pt x="80" y="9"/>
                  </a:lnTo>
                  <a:lnTo>
                    <a:pt x="92" y="20"/>
                  </a:lnTo>
                  <a:lnTo>
                    <a:pt x="100" y="34"/>
                  </a:lnTo>
                  <a:lnTo>
                    <a:pt x="102" y="50"/>
                  </a:lnTo>
                  <a:lnTo>
                    <a:pt x="98" y="68"/>
                  </a:lnTo>
                  <a:lnTo>
                    <a:pt x="88" y="85"/>
                  </a:lnTo>
                  <a:lnTo>
                    <a:pt x="72" y="96"/>
                  </a:lnTo>
                  <a:lnTo>
                    <a:pt x="52" y="100"/>
                  </a:lnTo>
                  <a:lnTo>
                    <a:pt x="35" y="98"/>
                  </a:lnTo>
                  <a:lnTo>
                    <a:pt x="22" y="92"/>
                  </a:lnTo>
                  <a:lnTo>
                    <a:pt x="11" y="81"/>
                  </a:lnTo>
                  <a:lnTo>
                    <a:pt x="3" y="67"/>
                  </a:lnTo>
                  <a:lnTo>
                    <a:pt x="0" y="51"/>
                  </a:lnTo>
                  <a:lnTo>
                    <a:pt x="4" y="32"/>
                  </a:lnTo>
                  <a:lnTo>
                    <a:pt x="14" y="16"/>
                  </a:lnTo>
                  <a:lnTo>
                    <a:pt x="30" y="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828"/>
            <p:cNvSpPr>
              <a:spLocks noEditPoints="1"/>
            </p:cNvSpPr>
            <p:nvPr/>
          </p:nvSpPr>
          <p:spPr bwMode="auto">
            <a:xfrm>
              <a:off x="8480426" y="2439988"/>
              <a:ext cx="165100" cy="163513"/>
            </a:xfrm>
            <a:custGeom>
              <a:avLst/>
              <a:gdLst>
                <a:gd name="T0" fmla="*/ 53 w 104"/>
                <a:gd name="T1" fmla="*/ 98 h 103"/>
                <a:gd name="T2" fmla="*/ 53 w 104"/>
                <a:gd name="T3" fmla="*/ 99 h 103"/>
                <a:gd name="T4" fmla="*/ 53 w 104"/>
                <a:gd name="T5" fmla="*/ 99 h 103"/>
                <a:gd name="T6" fmla="*/ 53 w 104"/>
                <a:gd name="T7" fmla="*/ 98 h 103"/>
                <a:gd name="T8" fmla="*/ 52 w 104"/>
                <a:gd name="T9" fmla="*/ 6 h 103"/>
                <a:gd name="T10" fmla="*/ 51 w 104"/>
                <a:gd name="T11" fmla="*/ 6 h 103"/>
                <a:gd name="T12" fmla="*/ 32 w 104"/>
                <a:gd name="T13" fmla="*/ 10 h 103"/>
                <a:gd name="T14" fmla="*/ 18 w 104"/>
                <a:gd name="T15" fmla="*/ 20 h 103"/>
                <a:gd name="T16" fmla="*/ 9 w 104"/>
                <a:gd name="T17" fmla="*/ 34 h 103"/>
                <a:gd name="T18" fmla="*/ 5 w 104"/>
                <a:gd name="T19" fmla="*/ 51 h 103"/>
                <a:gd name="T20" fmla="*/ 5 w 104"/>
                <a:gd name="T21" fmla="*/ 52 h 103"/>
                <a:gd name="T22" fmla="*/ 9 w 104"/>
                <a:gd name="T23" fmla="*/ 69 h 103"/>
                <a:gd name="T24" fmla="*/ 19 w 104"/>
                <a:gd name="T25" fmla="*/ 84 h 103"/>
                <a:gd name="T26" fmla="*/ 34 w 104"/>
                <a:gd name="T27" fmla="*/ 94 h 103"/>
                <a:gd name="T28" fmla="*/ 52 w 104"/>
                <a:gd name="T29" fmla="*/ 97 h 103"/>
                <a:gd name="T30" fmla="*/ 53 w 104"/>
                <a:gd name="T31" fmla="*/ 97 h 103"/>
                <a:gd name="T32" fmla="*/ 70 w 104"/>
                <a:gd name="T33" fmla="*/ 93 h 103"/>
                <a:gd name="T34" fmla="*/ 85 w 104"/>
                <a:gd name="T35" fmla="*/ 84 h 103"/>
                <a:gd name="T36" fmla="*/ 95 w 104"/>
                <a:gd name="T37" fmla="*/ 69 h 103"/>
                <a:gd name="T38" fmla="*/ 98 w 104"/>
                <a:gd name="T39" fmla="*/ 51 h 103"/>
                <a:gd name="T40" fmla="*/ 98 w 104"/>
                <a:gd name="T41" fmla="*/ 51 h 103"/>
                <a:gd name="T42" fmla="*/ 94 w 104"/>
                <a:gd name="T43" fmla="*/ 33 h 103"/>
                <a:gd name="T44" fmla="*/ 85 w 104"/>
                <a:gd name="T45" fmla="*/ 20 h 103"/>
                <a:gd name="T46" fmla="*/ 70 w 104"/>
                <a:gd name="T47" fmla="*/ 9 h 103"/>
                <a:gd name="T48" fmla="*/ 52 w 104"/>
                <a:gd name="T49" fmla="*/ 6 h 103"/>
                <a:gd name="T50" fmla="*/ 52 w 104"/>
                <a:gd name="T51" fmla="*/ 0 h 103"/>
                <a:gd name="T52" fmla="*/ 68 w 104"/>
                <a:gd name="T53" fmla="*/ 2 h 103"/>
                <a:gd name="T54" fmla="*/ 82 w 104"/>
                <a:gd name="T55" fmla="*/ 9 h 103"/>
                <a:gd name="T56" fmla="*/ 94 w 104"/>
                <a:gd name="T57" fmla="*/ 21 h 103"/>
                <a:gd name="T58" fmla="*/ 102 w 104"/>
                <a:gd name="T59" fmla="*/ 34 h 103"/>
                <a:gd name="T60" fmla="*/ 104 w 104"/>
                <a:gd name="T61" fmla="*/ 51 h 103"/>
                <a:gd name="T62" fmla="*/ 104 w 104"/>
                <a:gd name="T63" fmla="*/ 51 h 103"/>
                <a:gd name="T64" fmla="*/ 102 w 104"/>
                <a:gd name="T65" fmla="*/ 68 h 103"/>
                <a:gd name="T66" fmla="*/ 94 w 104"/>
                <a:gd name="T67" fmla="*/ 81 h 103"/>
                <a:gd name="T68" fmla="*/ 84 w 104"/>
                <a:gd name="T69" fmla="*/ 93 h 103"/>
                <a:gd name="T70" fmla="*/ 69 w 104"/>
                <a:gd name="T71" fmla="*/ 99 h 103"/>
                <a:gd name="T72" fmla="*/ 53 w 104"/>
                <a:gd name="T73" fmla="*/ 103 h 103"/>
                <a:gd name="T74" fmla="*/ 53 w 104"/>
                <a:gd name="T75" fmla="*/ 101 h 103"/>
                <a:gd name="T76" fmla="*/ 53 w 104"/>
                <a:gd name="T77" fmla="*/ 103 h 103"/>
                <a:gd name="T78" fmla="*/ 52 w 104"/>
                <a:gd name="T79" fmla="*/ 103 h 103"/>
                <a:gd name="T80" fmla="*/ 35 w 104"/>
                <a:gd name="T81" fmla="*/ 101 h 103"/>
                <a:gd name="T82" fmla="*/ 21 w 104"/>
                <a:gd name="T83" fmla="*/ 93 h 103"/>
                <a:gd name="T84" fmla="*/ 10 w 104"/>
                <a:gd name="T85" fmla="*/ 82 h 103"/>
                <a:gd name="T86" fmla="*/ 2 w 104"/>
                <a:gd name="T87" fmla="*/ 68 h 103"/>
                <a:gd name="T88" fmla="*/ 0 w 104"/>
                <a:gd name="T89" fmla="*/ 52 h 103"/>
                <a:gd name="T90" fmla="*/ 0 w 104"/>
                <a:gd name="T91" fmla="*/ 51 h 103"/>
                <a:gd name="T92" fmla="*/ 2 w 104"/>
                <a:gd name="T93" fmla="*/ 35 h 103"/>
                <a:gd name="T94" fmla="*/ 9 w 104"/>
                <a:gd name="T95" fmla="*/ 22 h 103"/>
                <a:gd name="T96" fmla="*/ 21 w 104"/>
                <a:gd name="T97" fmla="*/ 10 h 103"/>
                <a:gd name="T98" fmla="*/ 35 w 104"/>
                <a:gd name="T99" fmla="*/ 2 h 103"/>
                <a:gd name="T100" fmla="*/ 51 w 104"/>
                <a:gd name="T101" fmla="*/ 0 h 103"/>
                <a:gd name="T102" fmla="*/ 52 w 104"/>
                <a:gd name="T103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4" h="103">
                  <a:moveTo>
                    <a:pt x="53" y="98"/>
                  </a:moveTo>
                  <a:lnTo>
                    <a:pt x="53" y="99"/>
                  </a:lnTo>
                  <a:lnTo>
                    <a:pt x="53" y="99"/>
                  </a:lnTo>
                  <a:lnTo>
                    <a:pt x="53" y="98"/>
                  </a:lnTo>
                  <a:close/>
                  <a:moveTo>
                    <a:pt x="52" y="6"/>
                  </a:moveTo>
                  <a:lnTo>
                    <a:pt x="51" y="6"/>
                  </a:lnTo>
                  <a:lnTo>
                    <a:pt x="32" y="10"/>
                  </a:lnTo>
                  <a:lnTo>
                    <a:pt x="18" y="20"/>
                  </a:lnTo>
                  <a:lnTo>
                    <a:pt x="9" y="34"/>
                  </a:lnTo>
                  <a:lnTo>
                    <a:pt x="5" y="51"/>
                  </a:lnTo>
                  <a:lnTo>
                    <a:pt x="5" y="52"/>
                  </a:lnTo>
                  <a:lnTo>
                    <a:pt x="9" y="69"/>
                  </a:lnTo>
                  <a:lnTo>
                    <a:pt x="19" y="84"/>
                  </a:lnTo>
                  <a:lnTo>
                    <a:pt x="34" y="94"/>
                  </a:lnTo>
                  <a:lnTo>
                    <a:pt x="52" y="97"/>
                  </a:lnTo>
                  <a:lnTo>
                    <a:pt x="53" y="97"/>
                  </a:lnTo>
                  <a:lnTo>
                    <a:pt x="70" y="93"/>
                  </a:lnTo>
                  <a:lnTo>
                    <a:pt x="85" y="84"/>
                  </a:lnTo>
                  <a:lnTo>
                    <a:pt x="95" y="69"/>
                  </a:lnTo>
                  <a:lnTo>
                    <a:pt x="98" y="51"/>
                  </a:lnTo>
                  <a:lnTo>
                    <a:pt x="98" y="51"/>
                  </a:lnTo>
                  <a:lnTo>
                    <a:pt x="94" y="33"/>
                  </a:lnTo>
                  <a:lnTo>
                    <a:pt x="85" y="20"/>
                  </a:lnTo>
                  <a:lnTo>
                    <a:pt x="70" y="9"/>
                  </a:lnTo>
                  <a:lnTo>
                    <a:pt x="52" y="6"/>
                  </a:lnTo>
                  <a:close/>
                  <a:moveTo>
                    <a:pt x="52" y="0"/>
                  </a:moveTo>
                  <a:lnTo>
                    <a:pt x="68" y="2"/>
                  </a:lnTo>
                  <a:lnTo>
                    <a:pt x="82" y="9"/>
                  </a:lnTo>
                  <a:lnTo>
                    <a:pt x="94" y="21"/>
                  </a:lnTo>
                  <a:lnTo>
                    <a:pt x="102" y="34"/>
                  </a:lnTo>
                  <a:lnTo>
                    <a:pt x="104" y="51"/>
                  </a:lnTo>
                  <a:lnTo>
                    <a:pt x="104" y="51"/>
                  </a:lnTo>
                  <a:lnTo>
                    <a:pt x="102" y="68"/>
                  </a:lnTo>
                  <a:lnTo>
                    <a:pt x="94" y="81"/>
                  </a:lnTo>
                  <a:lnTo>
                    <a:pt x="84" y="93"/>
                  </a:lnTo>
                  <a:lnTo>
                    <a:pt x="69" y="99"/>
                  </a:lnTo>
                  <a:lnTo>
                    <a:pt x="53" y="103"/>
                  </a:lnTo>
                  <a:lnTo>
                    <a:pt x="53" y="101"/>
                  </a:lnTo>
                  <a:lnTo>
                    <a:pt x="53" y="103"/>
                  </a:lnTo>
                  <a:lnTo>
                    <a:pt x="52" y="103"/>
                  </a:lnTo>
                  <a:lnTo>
                    <a:pt x="35" y="101"/>
                  </a:lnTo>
                  <a:lnTo>
                    <a:pt x="21" y="93"/>
                  </a:lnTo>
                  <a:lnTo>
                    <a:pt x="10" y="82"/>
                  </a:lnTo>
                  <a:lnTo>
                    <a:pt x="2" y="68"/>
                  </a:lnTo>
                  <a:lnTo>
                    <a:pt x="0" y="52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9" y="22"/>
                  </a:lnTo>
                  <a:lnTo>
                    <a:pt x="21" y="10"/>
                  </a:lnTo>
                  <a:lnTo>
                    <a:pt x="35" y="2"/>
                  </a:lnTo>
                  <a:lnTo>
                    <a:pt x="51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829"/>
            <p:cNvSpPr>
              <a:spLocks/>
            </p:cNvSpPr>
            <p:nvPr/>
          </p:nvSpPr>
          <p:spPr bwMode="auto">
            <a:xfrm>
              <a:off x="8502651" y="2513013"/>
              <a:ext cx="6350" cy="7938"/>
            </a:xfrm>
            <a:custGeom>
              <a:avLst/>
              <a:gdLst>
                <a:gd name="T0" fmla="*/ 3 w 4"/>
                <a:gd name="T1" fmla="*/ 0 h 5"/>
                <a:gd name="T2" fmla="*/ 4 w 4"/>
                <a:gd name="T3" fmla="*/ 2 h 5"/>
                <a:gd name="T4" fmla="*/ 1 w 4"/>
                <a:gd name="T5" fmla="*/ 5 h 5"/>
                <a:gd name="T6" fmla="*/ 0 w 4"/>
                <a:gd name="T7" fmla="*/ 2 h 5"/>
                <a:gd name="T8" fmla="*/ 3 w 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3" y="0"/>
                  </a:moveTo>
                  <a:lnTo>
                    <a:pt x="4" y="2"/>
                  </a:lnTo>
                  <a:lnTo>
                    <a:pt x="1" y="5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830"/>
            <p:cNvSpPr>
              <a:spLocks/>
            </p:cNvSpPr>
            <p:nvPr/>
          </p:nvSpPr>
          <p:spPr bwMode="auto">
            <a:xfrm>
              <a:off x="8499476" y="2509838"/>
              <a:ext cx="14288" cy="12700"/>
            </a:xfrm>
            <a:custGeom>
              <a:avLst/>
              <a:gdLst>
                <a:gd name="T0" fmla="*/ 3 w 9"/>
                <a:gd name="T1" fmla="*/ 0 h 8"/>
                <a:gd name="T2" fmla="*/ 9 w 9"/>
                <a:gd name="T3" fmla="*/ 3 h 8"/>
                <a:gd name="T4" fmla="*/ 5 w 9"/>
                <a:gd name="T5" fmla="*/ 7 h 8"/>
                <a:gd name="T6" fmla="*/ 5 w 9"/>
                <a:gd name="T7" fmla="*/ 8 h 8"/>
                <a:gd name="T8" fmla="*/ 0 w 9"/>
                <a:gd name="T9" fmla="*/ 6 h 8"/>
                <a:gd name="T10" fmla="*/ 3 w 9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8">
                  <a:moveTo>
                    <a:pt x="3" y="0"/>
                  </a:moveTo>
                  <a:lnTo>
                    <a:pt x="9" y="3"/>
                  </a:lnTo>
                  <a:lnTo>
                    <a:pt x="5" y="7"/>
                  </a:lnTo>
                  <a:lnTo>
                    <a:pt x="5" y="8"/>
                  </a:ln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831"/>
            <p:cNvSpPr>
              <a:spLocks/>
            </p:cNvSpPr>
            <p:nvPr/>
          </p:nvSpPr>
          <p:spPr bwMode="auto">
            <a:xfrm>
              <a:off x="8515351" y="2530475"/>
              <a:ext cx="46038" cy="49213"/>
            </a:xfrm>
            <a:custGeom>
              <a:avLst/>
              <a:gdLst>
                <a:gd name="T0" fmla="*/ 29 w 29"/>
                <a:gd name="T1" fmla="*/ 0 h 31"/>
                <a:gd name="T2" fmla="*/ 29 w 29"/>
                <a:gd name="T3" fmla="*/ 2 h 31"/>
                <a:gd name="T4" fmla="*/ 29 w 29"/>
                <a:gd name="T5" fmla="*/ 4 h 31"/>
                <a:gd name="T6" fmla="*/ 27 w 29"/>
                <a:gd name="T7" fmla="*/ 10 h 31"/>
                <a:gd name="T8" fmla="*/ 26 w 29"/>
                <a:gd name="T9" fmla="*/ 15 h 31"/>
                <a:gd name="T10" fmla="*/ 20 w 29"/>
                <a:gd name="T11" fmla="*/ 21 h 31"/>
                <a:gd name="T12" fmla="*/ 12 w 29"/>
                <a:gd name="T13" fmla="*/ 25 h 31"/>
                <a:gd name="T14" fmla="*/ 4 w 29"/>
                <a:gd name="T15" fmla="*/ 29 h 31"/>
                <a:gd name="T16" fmla="*/ 1 w 29"/>
                <a:gd name="T17" fmla="*/ 31 h 31"/>
                <a:gd name="T18" fmla="*/ 0 w 29"/>
                <a:gd name="T19" fmla="*/ 28 h 31"/>
                <a:gd name="T20" fmla="*/ 1 w 29"/>
                <a:gd name="T21" fmla="*/ 28 h 31"/>
                <a:gd name="T22" fmla="*/ 4 w 29"/>
                <a:gd name="T23" fmla="*/ 27 h 31"/>
                <a:gd name="T24" fmla="*/ 7 w 29"/>
                <a:gd name="T25" fmla="*/ 25 h 31"/>
                <a:gd name="T26" fmla="*/ 10 w 29"/>
                <a:gd name="T27" fmla="*/ 24 h 31"/>
                <a:gd name="T28" fmla="*/ 14 w 29"/>
                <a:gd name="T29" fmla="*/ 21 h 31"/>
                <a:gd name="T30" fmla="*/ 18 w 29"/>
                <a:gd name="T31" fmla="*/ 19 h 31"/>
                <a:gd name="T32" fmla="*/ 21 w 29"/>
                <a:gd name="T33" fmla="*/ 16 h 31"/>
                <a:gd name="T34" fmla="*/ 24 w 29"/>
                <a:gd name="T35" fmla="*/ 14 h 31"/>
                <a:gd name="T36" fmla="*/ 25 w 29"/>
                <a:gd name="T37" fmla="*/ 8 h 31"/>
                <a:gd name="T38" fmla="*/ 26 w 29"/>
                <a:gd name="T39" fmla="*/ 4 h 31"/>
                <a:gd name="T40" fmla="*/ 26 w 29"/>
                <a:gd name="T41" fmla="*/ 2 h 31"/>
                <a:gd name="T42" fmla="*/ 26 w 29"/>
                <a:gd name="T43" fmla="*/ 2 h 31"/>
                <a:gd name="T44" fmla="*/ 29 w 29"/>
                <a:gd name="T4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" h="31">
                  <a:moveTo>
                    <a:pt x="29" y="0"/>
                  </a:moveTo>
                  <a:lnTo>
                    <a:pt x="29" y="2"/>
                  </a:lnTo>
                  <a:lnTo>
                    <a:pt x="29" y="4"/>
                  </a:lnTo>
                  <a:lnTo>
                    <a:pt x="27" y="10"/>
                  </a:lnTo>
                  <a:lnTo>
                    <a:pt x="26" y="15"/>
                  </a:lnTo>
                  <a:lnTo>
                    <a:pt x="20" y="21"/>
                  </a:lnTo>
                  <a:lnTo>
                    <a:pt x="12" y="25"/>
                  </a:lnTo>
                  <a:lnTo>
                    <a:pt x="4" y="29"/>
                  </a:lnTo>
                  <a:lnTo>
                    <a:pt x="1" y="31"/>
                  </a:lnTo>
                  <a:lnTo>
                    <a:pt x="0" y="28"/>
                  </a:lnTo>
                  <a:lnTo>
                    <a:pt x="1" y="28"/>
                  </a:lnTo>
                  <a:lnTo>
                    <a:pt x="4" y="27"/>
                  </a:lnTo>
                  <a:lnTo>
                    <a:pt x="7" y="25"/>
                  </a:lnTo>
                  <a:lnTo>
                    <a:pt x="10" y="24"/>
                  </a:lnTo>
                  <a:lnTo>
                    <a:pt x="14" y="21"/>
                  </a:lnTo>
                  <a:lnTo>
                    <a:pt x="18" y="19"/>
                  </a:lnTo>
                  <a:lnTo>
                    <a:pt x="21" y="16"/>
                  </a:lnTo>
                  <a:lnTo>
                    <a:pt x="24" y="14"/>
                  </a:lnTo>
                  <a:lnTo>
                    <a:pt x="25" y="8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832"/>
            <p:cNvSpPr>
              <a:spLocks/>
            </p:cNvSpPr>
            <p:nvPr/>
          </p:nvSpPr>
          <p:spPr bwMode="auto">
            <a:xfrm>
              <a:off x="8513763" y="2528888"/>
              <a:ext cx="49213" cy="57150"/>
            </a:xfrm>
            <a:custGeom>
              <a:avLst/>
              <a:gdLst>
                <a:gd name="T0" fmla="*/ 31 w 31"/>
                <a:gd name="T1" fmla="*/ 0 h 36"/>
                <a:gd name="T2" fmla="*/ 31 w 31"/>
                <a:gd name="T3" fmla="*/ 1 h 36"/>
                <a:gd name="T4" fmla="*/ 31 w 31"/>
                <a:gd name="T5" fmla="*/ 3 h 36"/>
                <a:gd name="T6" fmla="*/ 31 w 31"/>
                <a:gd name="T7" fmla="*/ 3 h 36"/>
                <a:gd name="T8" fmla="*/ 31 w 31"/>
                <a:gd name="T9" fmla="*/ 7 h 36"/>
                <a:gd name="T10" fmla="*/ 30 w 31"/>
                <a:gd name="T11" fmla="*/ 11 h 36"/>
                <a:gd name="T12" fmla="*/ 28 w 31"/>
                <a:gd name="T13" fmla="*/ 17 h 36"/>
                <a:gd name="T14" fmla="*/ 27 w 31"/>
                <a:gd name="T15" fmla="*/ 16 h 36"/>
                <a:gd name="T16" fmla="*/ 28 w 31"/>
                <a:gd name="T17" fmla="*/ 17 h 36"/>
                <a:gd name="T18" fmla="*/ 26 w 31"/>
                <a:gd name="T19" fmla="*/ 20 h 36"/>
                <a:gd name="T20" fmla="*/ 22 w 31"/>
                <a:gd name="T21" fmla="*/ 22 h 36"/>
                <a:gd name="T22" fmla="*/ 18 w 31"/>
                <a:gd name="T23" fmla="*/ 26 h 36"/>
                <a:gd name="T24" fmla="*/ 14 w 31"/>
                <a:gd name="T25" fmla="*/ 28 h 36"/>
                <a:gd name="T26" fmla="*/ 10 w 31"/>
                <a:gd name="T27" fmla="*/ 30 h 36"/>
                <a:gd name="T28" fmla="*/ 8 w 31"/>
                <a:gd name="T29" fmla="*/ 32 h 36"/>
                <a:gd name="T30" fmla="*/ 5 w 31"/>
                <a:gd name="T31" fmla="*/ 33 h 36"/>
                <a:gd name="T32" fmla="*/ 4 w 31"/>
                <a:gd name="T33" fmla="*/ 33 h 36"/>
                <a:gd name="T34" fmla="*/ 2 w 31"/>
                <a:gd name="T35" fmla="*/ 36 h 36"/>
                <a:gd name="T36" fmla="*/ 0 w 31"/>
                <a:gd name="T37" fmla="*/ 29 h 36"/>
                <a:gd name="T38" fmla="*/ 0 w 31"/>
                <a:gd name="T39" fmla="*/ 28 h 36"/>
                <a:gd name="T40" fmla="*/ 0 w 31"/>
                <a:gd name="T41" fmla="*/ 28 h 36"/>
                <a:gd name="T42" fmla="*/ 1 w 31"/>
                <a:gd name="T43" fmla="*/ 28 h 36"/>
                <a:gd name="T44" fmla="*/ 1 w 31"/>
                <a:gd name="T45" fmla="*/ 28 h 36"/>
                <a:gd name="T46" fmla="*/ 1 w 31"/>
                <a:gd name="T47" fmla="*/ 28 h 36"/>
                <a:gd name="T48" fmla="*/ 1 w 31"/>
                <a:gd name="T49" fmla="*/ 28 h 36"/>
                <a:gd name="T50" fmla="*/ 1 w 31"/>
                <a:gd name="T51" fmla="*/ 28 h 36"/>
                <a:gd name="T52" fmla="*/ 1 w 31"/>
                <a:gd name="T53" fmla="*/ 28 h 36"/>
                <a:gd name="T54" fmla="*/ 1 w 31"/>
                <a:gd name="T55" fmla="*/ 28 h 36"/>
                <a:gd name="T56" fmla="*/ 4 w 31"/>
                <a:gd name="T57" fmla="*/ 26 h 36"/>
                <a:gd name="T58" fmla="*/ 8 w 31"/>
                <a:gd name="T59" fmla="*/ 25 h 36"/>
                <a:gd name="T60" fmla="*/ 11 w 31"/>
                <a:gd name="T61" fmla="*/ 22 h 36"/>
                <a:gd name="T62" fmla="*/ 15 w 31"/>
                <a:gd name="T63" fmla="*/ 21 h 36"/>
                <a:gd name="T64" fmla="*/ 18 w 31"/>
                <a:gd name="T65" fmla="*/ 18 h 36"/>
                <a:gd name="T66" fmla="*/ 22 w 31"/>
                <a:gd name="T67" fmla="*/ 16 h 36"/>
                <a:gd name="T68" fmla="*/ 23 w 31"/>
                <a:gd name="T69" fmla="*/ 15 h 36"/>
                <a:gd name="T70" fmla="*/ 25 w 31"/>
                <a:gd name="T71" fmla="*/ 9 h 36"/>
                <a:gd name="T72" fmla="*/ 26 w 31"/>
                <a:gd name="T73" fmla="*/ 5 h 36"/>
                <a:gd name="T74" fmla="*/ 26 w 31"/>
                <a:gd name="T75" fmla="*/ 3 h 36"/>
                <a:gd name="T76" fmla="*/ 26 w 31"/>
                <a:gd name="T77" fmla="*/ 3 h 36"/>
                <a:gd name="T78" fmla="*/ 26 w 31"/>
                <a:gd name="T79" fmla="*/ 3 h 36"/>
                <a:gd name="T80" fmla="*/ 26 w 31"/>
                <a:gd name="T81" fmla="*/ 3 h 36"/>
                <a:gd name="T82" fmla="*/ 26 w 31"/>
                <a:gd name="T83" fmla="*/ 0 h 36"/>
                <a:gd name="T84" fmla="*/ 31 w 31"/>
                <a:gd name="T8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" h="36">
                  <a:moveTo>
                    <a:pt x="31" y="0"/>
                  </a:moveTo>
                  <a:lnTo>
                    <a:pt x="31" y="1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31" y="7"/>
                  </a:lnTo>
                  <a:lnTo>
                    <a:pt x="30" y="11"/>
                  </a:lnTo>
                  <a:lnTo>
                    <a:pt x="28" y="17"/>
                  </a:lnTo>
                  <a:lnTo>
                    <a:pt x="27" y="16"/>
                  </a:lnTo>
                  <a:lnTo>
                    <a:pt x="28" y="17"/>
                  </a:lnTo>
                  <a:lnTo>
                    <a:pt x="26" y="20"/>
                  </a:lnTo>
                  <a:lnTo>
                    <a:pt x="22" y="22"/>
                  </a:lnTo>
                  <a:lnTo>
                    <a:pt x="18" y="26"/>
                  </a:lnTo>
                  <a:lnTo>
                    <a:pt x="14" y="28"/>
                  </a:lnTo>
                  <a:lnTo>
                    <a:pt x="10" y="30"/>
                  </a:lnTo>
                  <a:lnTo>
                    <a:pt x="8" y="32"/>
                  </a:lnTo>
                  <a:lnTo>
                    <a:pt x="5" y="33"/>
                  </a:lnTo>
                  <a:lnTo>
                    <a:pt x="4" y="33"/>
                  </a:lnTo>
                  <a:lnTo>
                    <a:pt x="2" y="36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4" y="26"/>
                  </a:lnTo>
                  <a:lnTo>
                    <a:pt x="8" y="25"/>
                  </a:lnTo>
                  <a:lnTo>
                    <a:pt x="11" y="22"/>
                  </a:lnTo>
                  <a:lnTo>
                    <a:pt x="15" y="21"/>
                  </a:lnTo>
                  <a:lnTo>
                    <a:pt x="18" y="18"/>
                  </a:lnTo>
                  <a:lnTo>
                    <a:pt x="22" y="16"/>
                  </a:lnTo>
                  <a:lnTo>
                    <a:pt x="23" y="15"/>
                  </a:lnTo>
                  <a:lnTo>
                    <a:pt x="25" y="9"/>
                  </a:lnTo>
                  <a:lnTo>
                    <a:pt x="26" y="5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833"/>
            <p:cNvSpPr>
              <a:spLocks/>
            </p:cNvSpPr>
            <p:nvPr/>
          </p:nvSpPr>
          <p:spPr bwMode="auto">
            <a:xfrm>
              <a:off x="8515351" y="2557463"/>
              <a:ext cx="25400" cy="23813"/>
            </a:xfrm>
            <a:custGeom>
              <a:avLst/>
              <a:gdLst>
                <a:gd name="T0" fmla="*/ 14 w 16"/>
                <a:gd name="T1" fmla="*/ 0 h 15"/>
                <a:gd name="T2" fmla="*/ 16 w 16"/>
                <a:gd name="T3" fmla="*/ 2 h 15"/>
                <a:gd name="T4" fmla="*/ 16 w 16"/>
                <a:gd name="T5" fmla="*/ 4 h 15"/>
                <a:gd name="T6" fmla="*/ 16 w 16"/>
                <a:gd name="T7" fmla="*/ 7 h 15"/>
                <a:gd name="T8" fmla="*/ 14 w 16"/>
                <a:gd name="T9" fmla="*/ 11 h 15"/>
                <a:gd name="T10" fmla="*/ 13 w 16"/>
                <a:gd name="T11" fmla="*/ 14 h 15"/>
                <a:gd name="T12" fmla="*/ 12 w 16"/>
                <a:gd name="T13" fmla="*/ 15 h 15"/>
                <a:gd name="T14" fmla="*/ 10 w 16"/>
                <a:gd name="T15" fmla="*/ 15 h 15"/>
                <a:gd name="T16" fmla="*/ 8 w 16"/>
                <a:gd name="T17" fmla="*/ 14 h 15"/>
                <a:gd name="T18" fmla="*/ 5 w 16"/>
                <a:gd name="T19" fmla="*/ 14 h 15"/>
                <a:gd name="T20" fmla="*/ 3 w 16"/>
                <a:gd name="T21" fmla="*/ 12 h 15"/>
                <a:gd name="T22" fmla="*/ 1 w 16"/>
                <a:gd name="T23" fmla="*/ 11 h 15"/>
                <a:gd name="T24" fmla="*/ 0 w 16"/>
                <a:gd name="T25" fmla="*/ 11 h 15"/>
                <a:gd name="T26" fmla="*/ 1 w 16"/>
                <a:gd name="T27" fmla="*/ 10 h 15"/>
                <a:gd name="T28" fmla="*/ 1 w 16"/>
                <a:gd name="T29" fmla="*/ 8 h 15"/>
                <a:gd name="T30" fmla="*/ 3 w 16"/>
                <a:gd name="T31" fmla="*/ 7 h 15"/>
                <a:gd name="T32" fmla="*/ 3 w 16"/>
                <a:gd name="T33" fmla="*/ 4 h 15"/>
                <a:gd name="T34" fmla="*/ 4 w 16"/>
                <a:gd name="T35" fmla="*/ 4 h 15"/>
                <a:gd name="T36" fmla="*/ 5 w 16"/>
                <a:gd name="T37" fmla="*/ 4 h 15"/>
                <a:gd name="T38" fmla="*/ 7 w 16"/>
                <a:gd name="T39" fmla="*/ 6 h 15"/>
                <a:gd name="T40" fmla="*/ 8 w 16"/>
                <a:gd name="T41" fmla="*/ 7 h 15"/>
                <a:gd name="T42" fmla="*/ 8 w 16"/>
                <a:gd name="T43" fmla="*/ 7 h 15"/>
                <a:gd name="T44" fmla="*/ 8 w 16"/>
                <a:gd name="T45" fmla="*/ 7 h 15"/>
                <a:gd name="T46" fmla="*/ 9 w 16"/>
                <a:gd name="T47" fmla="*/ 6 h 15"/>
                <a:gd name="T48" fmla="*/ 10 w 16"/>
                <a:gd name="T49" fmla="*/ 3 h 15"/>
                <a:gd name="T50" fmla="*/ 12 w 16"/>
                <a:gd name="T51" fmla="*/ 2 h 15"/>
                <a:gd name="T52" fmla="*/ 13 w 16"/>
                <a:gd name="T53" fmla="*/ 0 h 15"/>
                <a:gd name="T54" fmla="*/ 14 w 16"/>
                <a:gd name="T5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" h="15">
                  <a:moveTo>
                    <a:pt x="14" y="0"/>
                  </a:moveTo>
                  <a:lnTo>
                    <a:pt x="16" y="2"/>
                  </a:lnTo>
                  <a:lnTo>
                    <a:pt x="16" y="4"/>
                  </a:lnTo>
                  <a:lnTo>
                    <a:pt x="16" y="7"/>
                  </a:lnTo>
                  <a:lnTo>
                    <a:pt x="14" y="11"/>
                  </a:lnTo>
                  <a:lnTo>
                    <a:pt x="13" y="14"/>
                  </a:lnTo>
                  <a:lnTo>
                    <a:pt x="12" y="15"/>
                  </a:lnTo>
                  <a:lnTo>
                    <a:pt x="10" y="15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3" y="12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1" y="10"/>
                  </a:lnTo>
                  <a:lnTo>
                    <a:pt x="1" y="8"/>
                  </a:lnTo>
                  <a:lnTo>
                    <a:pt x="3" y="7"/>
                  </a:lnTo>
                  <a:lnTo>
                    <a:pt x="3" y="4"/>
                  </a:lnTo>
                  <a:lnTo>
                    <a:pt x="4" y="4"/>
                  </a:lnTo>
                  <a:lnTo>
                    <a:pt x="5" y="4"/>
                  </a:lnTo>
                  <a:lnTo>
                    <a:pt x="7" y="6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9" y="6"/>
                  </a:lnTo>
                  <a:lnTo>
                    <a:pt x="10" y="3"/>
                  </a:lnTo>
                  <a:lnTo>
                    <a:pt x="12" y="2"/>
                  </a:lnTo>
                  <a:lnTo>
                    <a:pt x="13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834"/>
            <p:cNvSpPr>
              <a:spLocks noEditPoints="1"/>
            </p:cNvSpPr>
            <p:nvPr/>
          </p:nvSpPr>
          <p:spPr bwMode="auto">
            <a:xfrm>
              <a:off x="8513763" y="2555875"/>
              <a:ext cx="28575" cy="26988"/>
            </a:xfrm>
            <a:custGeom>
              <a:avLst/>
              <a:gdLst>
                <a:gd name="T0" fmla="*/ 14 w 18"/>
                <a:gd name="T1" fmla="*/ 3 h 17"/>
                <a:gd name="T2" fmla="*/ 14 w 18"/>
                <a:gd name="T3" fmla="*/ 4 h 17"/>
                <a:gd name="T4" fmla="*/ 13 w 18"/>
                <a:gd name="T5" fmla="*/ 5 h 17"/>
                <a:gd name="T6" fmla="*/ 11 w 18"/>
                <a:gd name="T7" fmla="*/ 7 h 17"/>
                <a:gd name="T8" fmla="*/ 10 w 18"/>
                <a:gd name="T9" fmla="*/ 8 h 17"/>
                <a:gd name="T10" fmla="*/ 10 w 18"/>
                <a:gd name="T11" fmla="*/ 9 h 17"/>
                <a:gd name="T12" fmla="*/ 9 w 18"/>
                <a:gd name="T13" fmla="*/ 11 h 17"/>
                <a:gd name="T14" fmla="*/ 8 w 18"/>
                <a:gd name="T15" fmla="*/ 9 h 17"/>
                <a:gd name="T16" fmla="*/ 8 w 18"/>
                <a:gd name="T17" fmla="*/ 9 h 17"/>
                <a:gd name="T18" fmla="*/ 6 w 18"/>
                <a:gd name="T19" fmla="*/ 8 h 17"/>
                <a:gd name="T20" fmla="*/ 5 w 18"/>
                <a:gd name="T21" fmla="*/ 7 h 17"/>
                <a:gd name="T22" fmla="*/ 5 w 18"/>
                <a:gd name="T23" fmla="*/ 7 h 17"/>
                <a:gd name="T24" fmla="*/ 4 w 18"/>
                <a:gd name="T25" fmla="*/ 9 h 17"/>
                <a:gd name="T26" fmla="*/ 4 w 18"/>
                <a:gd name="T27" fmla="*/ 11 h 17"/>
                <a:gd name="T28" fmla="*/ 6 w 18"/>
                <a:gd name="T29" fmla="*/ 12 h 17"/>
                <a:gd name="T30" fmla="*/ 8 w 18"/>
                <a:gd name="T31" fmla="*/ 13 h 17"/>
                <a:gd name="T32" fmla="*/ 10 w 18"/>
                <a:gd name="T33" fmla="*/ 13 h 17"/>
                <a:gd name="T34" fmla="*/ 11 w 18"/>
                <a:gd name="T35" fmla="*/ 15 h 17"/>
                <a:gd name="T36" fmla="*/ 11 w 18"/>
                <a:gd name="T37" fmla="*/ 15 h 17"/>
                <a:gd name="T38" fmla="*/ 13 w 18"/>
                <a:gd name="T39" fmla="*/ 13 h 17"/>
                <a:gd name="T40" fmla="*/ 14 w 18"/>
                <a:gd name="T41" fmla="*/ 11 h 17"/>
                <a:gd name="T42" fmla="*/ 14 w 18"/>
                <a:gd name="T43" fmla="*/ 8 h 17"/>
                <a:gd name="T44" fmla="*/ 15 w 18"/>
                <a:gd name="T45" fmla="*/ 5 h 17"/>
                <a:gd name="T46" fmla="*/ 15 w 18"/>
                <a:gd name="T47" fmla="*/ 4 h 17"/>
                <a:gd name="T48" fmla="*/ 14 w 18"/>
                <a:gd name="T49" fmla="*/ 3 h 17"/>
                <a:gd name="T50" fmla="*/ 14 w 18"/>
                <a:gd name="T51" fmla="*/ 0 h 17"/>
                <a:gd name="T52" fmla="*/ 15 w 18"/>
                <a:gd name="T53" fmla="*/ 0 h 17"/>
                <a:gd name="T54" fmla="*/ 17 w 18"/>
                <a:gd name="T55" fmla="*/ 1 h 17"/>
                <a:gd name="T56" fmla="*/ 18 w 18"/>
                <a:gd name="T57" fmla="*/ 4 h 17"/>
                <a:gd name="T58" fmla="*/ 18 w 18"/>
                <a:gd name="T59" fmla="*/ 5 h 17"/>
                <a:gd name="T60" fmla="*/ 18 w 18"/>
                <a:gd name="T61" fmla="*/ 9 h 17"/>
                <a:gd name="T62" fmla="*/ 17 w 18"/>
                <a:gd name="T63" fmla="*/ 12 h 17"/>
                <a:gd name="T64" fmla="*/ 15 w 18"/>
                <a:gd name="T65" fmla="*/ 15 h 17"/>
                <a:gd name="T66" fmla="*/ 13 w 18"/>
                <a:gd name="T67" fmla="*/ 17 h 17"/>
                <a:gd name="T68" fmla="*/ 11 w 18"/>
                <a:gd name="T69" fmla="*/ 17 h 17"/>
                <a:gd name="T70" fmla="*/ 9 w 18"/>
                <a:gd name="T71" fmla="*/ 17 h 17"/>
                <a:gd name="T72" fmla="*/ 6 w 18"/>
                <a:gd name="T73" fmla="*/ 16 h 17"/>
                <a:gd name="T74" fmla="*/ 4 w 18"/>
                <a:gd name="T75" fmla="*/ 15 h 17"/>
                <a:gd name="T76" fmla="*/ 1 w 18"/>
                <a:gd name="T77" fmla="*/ 13 h 17"/>
                <a:gd name="T78" fmla="*/ 1 w 18"/>
                <a:gd name="T79" fmla="*/ 13 h 17"/>
                <a:gd name="T80" fmla="*/ 1 w 18"/>
                <a:gd name="T81" fmla="*/ 12 h 17"/>
                <a:gd name="T82" fmla="*/ 0 w 18"/>
                <a:gd name="T83" fmla="*/ 11 h 17"/>
                <a:gd name="T84" fmla="*/ 0 w 18"/>
                <a:gd name="T85" fmla="*/ 11 h 17"/>
                <a:gd name="T86" fmla="*/ 1 w 18"/>
                <a:gd name="T87" fmla="*/ 9 h 17"/>
                <a:gd name="T88" fmla="*/ 1 w 18"/>
                <a:gd name="T89" fmla="*/ 8 h 17"/>
                <a:gd name="T90" fmla="*/ 2 w 18"/>
                <a:gd name="T91" fmla="*/ 7 h 17"/>
                <a:gd name="T92" fmla="*/ 4 w 18"/>
                <a:gd name="T93" fmla="*/ 4 h 17"/>
                <a:gd name="T94" fmla="*/ 5 w 18"/>
                <a:gd name="T95" fmla="*/ 4 h 17"/>
                <a:gd name="T96" fmla="*/ 5 w 18"/>
                <a:gd name="T97" fmla="*/ 4 h 17"/>
                <a:gd name="T98" fmla="*/ 6 w 18"/>
                <a:gd name="T99" fmla="*/ 4 h 17"/>
                <a:gd name="T100" fmla="*/ 8 w 18"/>
                <a:gd name="T101" fmla="*/ 5 h 17"/>
                <a:gd name="T102" fmla="*/ 9 w 18"/>
                <a:gd name="T103" fmla="*/ 5 h 17"/>
                <a:gd name="T104" fmla="*/ 10 w 18"/>
                <a:gd name="T105" fmla="*/ 4 h 17"/>
                <a:gd name="T106" fmla="*/ 11 w 18"/>
                <a:gd name="T107" fmla="*/ 3 h 17"/>
                <a:gd name="T108" fmla="*/ 13 w 18"/>
                <a:gd name="T109" fmla="*/ 1 h 17"/>
                <a:gd name="T110" fmla="*/ 14 w 18"/>
                <a:gd name="T1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" h="17">
                  <a:moveTo>
                    <a:pt x="14" y="3"/>
                  </a:moveTo>
                  <a:lnTo>
                    <a:pt x="14" y="4"/>
                  </a:lnTo>
                  <a:lnTo>
                    <a:pt x="13" y="5"/>
                  </a:lnTo>
                  <a:lnTo>
                    <a:pt x="11" y="7"/>
                  </a:lnTo>
                  <a:lnTo>
                    <a:pt x="10" y="8"/>
                  </a:lnTo>
                  <a:lnTo>
                    <a:pt x="10" y="9"/>
                  </a:lnTo>
                  <a:lnTo>
                    <a:pt x="9" y="11"/>
                  </a:lnTo>
                  <a:lnTo>
                    <a:pt x="8" y="9"/>
                  </a:lnTo>
                  <a:lnTo>
                    <a:pt x="8" y="9"/>
                  </a:lnTo>
                  <a:lnTo>
                    <a:pt x="6" y="8"/>
                  </a:lnTo>
                  <a:lnTo>
                    <a:pt x="5" y="7"/>
                  </a:lnTo>
                  <a:lnTo>
                    <a:pt x="5" y="7"/>
                  </a:lnTo>
                  <a:lnTo>
                    <a:pt x="4" y="9"/>
                  </a:lnTo>
                  <a:lnTo>
                    <a:pt x="4" y="11"/>
                  </a:lnTo>
                  <a:lnTo>
                    <a:pt x="6" y="12"/>
                  </a:lnTo>
                  <a:lnTo>
                    <a:pt x="8" y="13"/>
                  </a:lnTo>
                  <a:lnTo>
                    <a:pt x="10" y="13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3" y="13"/>
                  </a:lnTo>
                  <a:lnTo>
                    <a:pt x="14" y="11"/>
                  </a:lnTo>
                  <a:lnTo>
                    <a:pt x="14" y="8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4" y="3"/>
                  </a:lnTo>
                  <a:close/>
                  <a:moveTo>
                    <a:pt x="14" y="0"/>
                  </a:moveTo>
                  <a:lnTo>
                    <a:pt x="15" y="0"/>
                  </a:lnTo>
                  <a:lnTo>
                    <a:pt x="17" y="1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9"/>
                  </a:lnTo>
                  <a:lnTo>
                    <a:pt x="17" y="12"/>
                  </a:lnTo>
                  <a:lnTo>
                    <a:pt x="15" y="15"/>
                  </a:lnTo>
                  <a:lnTo>
                    <a:pt x="13" y="17"/>
                  </a:lnTo>
                  <a:lnTo>
                    <a:pt x="11" y="17"/>
                  </a:lnTo>
                  <a:lnTo>
                    <a:pt x="9" y="17"/>
                  </a:lnTo>
                  <a:lnTo>
                    <a:pt x="6" y="16"/>
                  </a:lnTo>
                  <a:lnTo>
                    <a:pt x="4" y="15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2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1" y="8"/>
                  </a:lnTo>
                  <a:lnTo>
                    <a:pt x="2" y="7"/>
                  </a:lnTo>
                  <a:lnTo>
                    <a:pt x="4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6" y="4"/>
                  </a:lnTo>
                  <a:lnTo>
                    <a:pt x="8" y="5"/>
                  </a:lnTo>
                  <a:lnTo>
                    <a:pt x="9" y="5"/>
                  </a:lnTo>
                  <a:lnTo>
                    <a:pt x="10" y="4"/>
                  </a:lnTo>
                  <a:lnTo>
                    <a:pt x="11" y="3"/>
                  </a:lnTo>
                  <a:lnTo>
                    <a:pt x="13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835"/>
            <p:cNvSpPr>
              <a:spLocks noEditPoints="1"/>
            </p:cNvSpPr>
            <p:nvPr/>
          </p:nvSpPr>
          <p:spPr bwMode="auto">
            <a:xfrm>
              <a:off x="8513763" y="2555875"/>
              <a:ext cx="28575" cy="26988"/>
            </a:xfrm>
            <a:custGeom>
              <a:avLst/>
              <a:gdLst>
                <a:gd name="T0" fmla="*/ 14 w 18"/>
                <a:gd name="T1" fmla="*/ 3 h 17"/>
                <a:gd name="T2" fmla="*/ 14 w 18"/>
                <a:gd name="T3" fmla="*/ 3 h 17"/>
                <a:gd name="T4" fmla="*/ 14 w 18"/>
                <a:gd name="T5" fmla="*/ 4 h 17"/>
                <a:gd name="T6" fmla="*/ 11 w 18"/>
                <a:gd name="T7" fmla="*/ 5 h 17"/>
                <a:gd name="T8" fmla="*/ 11 w 18"/>
                <a:gd name="T9" fmla="*/ 7 h 17"/>
                <a:gd name="T10" fmla="*/ 10 w 18"/>
                <a:gd name="T11" fmla="*/ 8 h 17"/>
                <a:gd name="T12" fmla="*/ 10 w 18"/>
                <a:gd name="T13" fmla="*/ 9 h 17"/>
                <a:gd name="T14" fmla="*/ 9 w 18"/>
                <a:gd name="T15" fmla="*/ 11 h 17"/>
                <a:gd name="T16" fmla="*/ 8 w 18"/>
                <a:gd name="T17" fmla="*/ 9 h 17"/>
                <a:gd name="T18" fmla="*/ 8 w 18"/>
                <a:gd name="T19" fmla="*/ 9 h 17"/>
                <a:gd name="T20" fmla="*/ 6 w 18"/>
                <a:gd name="T21" fmla="*/ 8 h 17"/>
                <a:gd name="T22" fmla="*/ 6 w 18"/>
                <a:gd name="T23" fmla="*/ 7 h 17"/>
                <a:gd name="T24" fmla="*/ 5 w 18"/>
                <a:gd name="T25" fmla="*/ 7 h 17"/>
                <a:gd name="T26" fmla="*/ 5 w 18"/>
                <a:gd name="T27" fmla="*/ 7 h 17"/>
                <a:gd name="T28" fmla="*/ 4 w 18"/>
                <a:gd name="T29" fmla="*/ 9 h 17"/>
                <a:gd name="T30" fmla="*/ 4 w 18"/>
                <a:gd name="T31" fmla="*/ 11 h 17"/>
                <a:gd name="T32" fmla="*/ 5 w 18"/>
                <a:gd name="T33" fmla="*/ 12 h 17"/>
                <a:gd name="T34" fmla="*/ 6 w 18"/>
                <a:gd name="T35" fmla="*/ 12 h 17"/>
                <a:gd name="T36" fmla="*/ 8 w 18"/>
                <a:gd name="T37" fmla="*/ 13 h 17"/>
                <a:gd name="T38" fmla="*/ 10 w 18"/>
                <a:gd name="T39" fmla="*/ 15 h 17"/>
                <a:gd name="T40" fmla="*/ 11 w 18"/>
                <a:gd name="T41" fmla="*/ 15 h 17"/>
                <a:gd name="T42" fmla="*/ 11 w 18"/>
                <a:gd name="T43" fmla="*/ 15 h 17"/>
                <a:gd name="T44" fmla="*/ 13 w 18"/>
                <a:gd name="T45" fmla="*/ 13 h 17"/>
                <a:gd name="T46" fmla="*/ 14 w 18"/>
                <a:gd name="T47" fmla="*/ 11 h 17"/>
                <a:gd name="T48" fmla="*/ 15 w 18"/>
                <a:gd name="T49" fmla="*/ 8 h 17"/>
                <a:gd name="T50" fmla="*/ 15 w 18"/>
                <a:gd name="T51" fmla="*/ 5 h 17"/>
                <a:gd name="T52" fmla="*/ 15 w 18"/>
                <a:gd name="T53" fmla="*/ 4 h 17"/>
                <a:gd name="T54" fmla="*/ 14 w 18"/>
                <a:gd name="T55" fmla="*/ 3 h 17"/>
                <a:gd name="T56" fmla="*/ 14 w 18"/>
                <a:gd name="T57" fmla="*/ 0 h 17"/>
                <a:gd name="T58" fmla="*/ 15 w 18"/>
                <a:gd name="T59" fmla="*/ 0 h 17"/>
                <a:gd name="T60" fmla="*/ 17 w 18"/>
                <a:gd name="T61" fmla="*/ 1 h 17"/>
                <a:gd name="T62" fmla="*/ 18 w 18"/>
                <a:gd name="T63" fmla="*/ 4 h 17"/>
                <a:gd name="T64" fmla="*/ 18 w 18"/>
                <a:gd name="T65" fmla="*/ 5 h 17"/>
                <a:gd name="T66" fmla="*/ 18 w 18"/>
                <a:gd name="T67" fmla="*/ 8 h 17"/>
                <a:gd name="T68" fmla="*/ 17 w 18"/>
                <a:gd name="T69" fmla="*/ 12 h 17"/>
                <a:gd name="T70" fmla="*/ 15 w 18"/>
                <a:gd name="T71" fmla="*/ 15 h 17"/>
                <a:gd name="T72" fmla="*/ 13 w 18"/>
                <a:gd name="T73" fmla="*/ 17 h 17"/>
                <a:gd name="T74" fmla="*/ 11 w 18"/>
                <a:gd name="T75" fmla="*/ 17 h 17"/>
                <a:gd name="T76" fmla="*/ 9 w 18"/>
                <a:gd name="T77" fmla="*/ 16 h 17"/>
                <a:gd name="T78" fmla="*/ 6 w 18"/>
                <a:gd name="T79" fmla="*/ 16 h 17"/>
                <a:gd name="T80" fmla="*/ 4 w 18"/>
                <a:gd name="T81" fmla="*/ 15 h 17"/>
                <a:gd name="T82" fmla="*/ 2 w 18"/>
                <a:gd name="T83" fmla="*/ 13 h 17"/>
                <a:gd name="T84" fmla="*/ 1 w 18"/>
                <a:gd name="T85" fmla="*/ 13 h 17"/>
                <a:gd name="T86" fmla="*/ 0 w 18"/>
                <a:gd name="T87" fmla="*/ 12 h 17"/>
                <a:gd name="T88" fmla="*/ 0 w 18"/>
                <a:gd name="T89" fmla="*/ 11 h 17"/>
                <a:gd name="T90" fmla="*/ 1 w 18"/>
                <a:gd name="T91" fmla="*/ 11 h 17"/>
                <a:gd name="T92" fmla="*/ 1 w 18"/>
                <a:gd name="T93" fmla="*/ 9 h 17"/>
                <a:gd name="T94" fmla="*/ 1 w 18"/>
                <a:gd name="T95" fmla="*/ 8 h 17"/>
                <a:gd name="T96" fmla="*/ 2 w 18"/>
                <a:gd name="T97" fmla="*/ 7 h 17"/>
                <a:gd name="T98" fmla="*/ 4 w 18"/>
                <a:gd name="T99" fmla="*/ 5 h 17"/>
                <a:gd name="T100" fmla="*/ 5 w 18"/>
                <a:gd name="T101" fmla="*/ 4 h 17"/>
                <a:gd name="T102" fmla="*/ 5 w 18"/>
                <a:gd name="T103" fmla="*/ 4 h 17"/>
                <a:gd name="T104" fmla="*/ 6 w 18"/>
                <a:gd name="T105" fmla="*/ 4 h 17"/>
                <a:gd name="T106" fmla="*/ 8 w 18"/>
                <a:gd name="T107" fmla="*/ 5 h 17"/>
                <a:gd name="T108" fmla="*/ 9 w 18"/>
                <a:gd name="T109" fmla="*/ 5 h 17"/>
                <a:gd name="T110" fmla="*/ 9 w 18"/>
                <a:gd name="T111" fmla="*/ 5 h 17"/>
                <a:gd name="T112" fmla="*/ 10 w 18"/>
                <a:gd name="T113" fmla="*/ 4 h 17"/>
                <a:gd name="T114" fmla="*/ 11 w 18"/>
                <a:gd name="T115" fmla="*/ 3 h 17"/>
                <a:gd name="T116" fmla="*/ 13 w 18"/>
                <a:gd name="T117" fmla="*/ 1 h 17"/>
                <a:gd name="T118" fmla="*/ 14 w 18"/>
                <a:gd name="T11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" h="17">
                  <a:moveTo>
                    <a:pt x="14" y="3"/>
                  </a:moveTo>
                  <a:lnTo>
                    <a:pt x="14" y="3"/>
                  </a:lnTo>
                  <a:lnTo>
                    <a:pt x="14" y="4"/>
                  </a:lnTo>
                  <a:lnTo>
                    <a:pt x="11" y="5"/>
                  </a:lnTo>
                  <a:lnTo>
                    <a:pt x="11" y="7"/>
                  </a:lnTo>
                  <a:lnTo>
                    <a:pt x="10" y="8"/>
                  </a:lnTo>
                  <a:lnTo>
                    <a:pt x="10" y="9"/>
                  </a:lnTo>
                  <a:lnTo>
                    <a:pt x="9" y="11"/>
                  </a:lnTo>
                  <a:lnTo>
                    <a:pt x="8" y="9"/>
                  </a:lnTo>
                  <a:lnTo>
                    <a:pt x="8" y="9"/>
                  </a:lnTo>
                  <a:lnTo>
                    <a:pt x="6" y="8"/>
                  </a:lnTo>
                  <a:lnTo>
                    <a:pt x="6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4" y="9"/>
                  </a:lnTo>
                  <a:lnTo>
                    <a:pt x="4" y="11"/>
                  </a:lnTo>
                  <a:lnTo>
                    <a:pt x="5" y="12"/>
                  </a:lnTo>
                  <a:lnTo>
                    <a:pt x="6" y="12"/>
                  </a:lnTo>
                  <a:lnTo>
                    <a:pt x="8" y="13"/>
                  </a:lnTo>
                  <a:lnTo>
                    <a:pt x="10" y="15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3" y="13"/>
                  </a:lnTo>
                  <a:lnTo>
                    <a:pt x="14" y="11"/>
                  </a:lnTo>
                  <a:lnTo>
                    <a:pt x="15" y="8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4" y="3"/>
                  </a:lnTo>
                  <a:close/>
                  <a:moveTo>
                    <a:pt x="14" y="0"/>
                  </a:moveTo>
                  <a:lnTo>
                    <a:pt x="15" y="0"/>
                  </a:lnTo>
                  <a:lnTo>
                    <a:pt x="17" y="1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8"/>
                  </a:lnTo>
                  <a:lnTo>
                    <a:pt x="17" y="12"/>
                  </a:lnTo>
                  <a:lnTo>
                    <a:pt x="15" y="15"/>
                  </a:lnTo>
                  <a:lnTo>
                    <a:pt x="13" y="17"/>
                  </a:lnTo>
                  <a:lnTo>
                    <a:pt x="11" y="17"/>
                  </a:lnTo>
                  <a:lnTo>
                    <a:pt x="9" y="16"/>
                  </a:lnTo>
                  <a:lnTo>
                    <a:pt x="6" y="16"/>
                  </a:lnTo>
                  <a:lnTo>
                    <a:pt x="4" y="15"/>
                  </a:lnTo>
                  <a:lnTo>
                    <a:pt x="2" y="13"/>
                  </a:lnTo>
                  <a:lnTo>
                    <a:pt x="1" y="13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1" y="11"/>
                  </a:lnTo>
                  <a:lnTo>
                    <a:pt x="1" y="9"/>
                  </a:lnTo>
                  <a:lnTo>
                    <a:pt x="1" y="8"/>
                  </a:lnTo>
                  <a:lnTo>
                    <a:pt x="2" y="7"/>
                  </a:lnTo>
                  <a:lnTo>
                    <a:pt x="4" y="5"/>
                  </a:lnTo>
                  <a:lnTo>
                    <a:pt x="5" y="4"/>
                  </a:lnTo>
                  <a:lnTo>
                    <a:pt x="5" y="4"/>
                  </a:lnTo>
                  <a:lnTo>
                    <a:pt x="6" y="4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10" y="4"/>
                  </a:lnTo>
                  <a:lnTo>
                    <a:pt x="11" y="3"/>
                  </a:lnTo>
                  <a:lnTo>
                    <a:pt x="13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836"/>
            <p:cNvSpPr>
              <a:spLocks noEditPoints="1"/>
            </p:cNvSpPr>
            <p:nvPr/>
          </p:nvSpPr>
          <p:spPr bwMode="auto">
            <a:xfrm>
              <a:off x="8510588" y="2554288"/>
              <a:ext cx="33338" cy="31750"/>
            </a:xfrm>
            <a:custGeom>
              <a:avLst/>
              <a:gdLst>
                <a:gd name="T0" fmla="*/ 7 w 21"/>
                <a:gd name="T1" fmla="*/ 10 h 20"/>
                <a:gd name="T2" fmla="*/ 8 w 21"/>
                <a:gd name="T3" fmla="*/ 12 h 20"/>
                <a:gd name="T4" fmla="*/ 8 w 21"/>
                <a:gd name="T5" fmla="*/ 12 h 20"/>
                <a:gd name="T6" fmla="*/ 8 w 21"/>
                <a:gd name="T7" fmla="*/ 12 h 20"/>
                <a:gd name="T8" fmla="*/ 8 w 21"/>
                <a:gd name="T9" fmla="*/ 12 h 20"/>
                <a:gd name="T10" fmla="*/ 8 w 21"/>
                <a:gd name="T11" fmla="*/ 10 h 20"/>
                <a:gd name="T12" fmla="*/ 8 w 21"/>
                <a:gd name="T13" fmla="*/ 10 h 20"/>
                <a:gd name="T14" fmla="*/ 15 w 21"/>
                <a:gd name="T15" fmla="*/ 8 h 20"/>
                <a:gd name="T16" fmla="*/ 13 w 21"/>
                <a:gd name="T17" fmla="*/ 10 h 20"/>
                <a:gd name="T18" fmla="*/ 12 w 21"/>
                <a:gd name="T19" fmla="*/ 13 h 20"/>
                <a:gd name="T20" fmla="*/ 13 w 21"/>
                <a:gd name="T21" fmla="*/ 14 h 20"/>
                <a:gd name="T22" fmla="*/ 15 w 21"/>
                <a:gd name="T23" fmla="*/ 12 h 20"/>
                <a:gd name="T24" fmla="*/ 16 w 21"/>
                <a:gd name="T25" fmla="*/ 8 h 20"/>
                <a:gd name="T26" fmla="*/ 19 w 21"/>
                <a:gd name="T27" fmla="*/ 0 h 20"/>
                <a:gd name="T28" fmla="*/ 21 w 21"/>
                <a:gd name="T29" fmla="*/ 4 h 20"/>
                <a:gd name="T30" fmla="*/ 21 w 21"/>
                <a:gd name="T31" fmla="*/ 10 h 20"/>
                <a:gd name="T32" fmla="*/ 19 w 21"/>
                <a:gd name="T33" fmla="*/ 17 h 20"/>
                <a:gd name="T34" fmla="*/ 15 w 21"/>
                <a:gd name="T35" fmla="*/ 18 h 20"/>
                <a:gd name="T36" fmla="*/ 13 w 21"/>
                <a:gd name="T37" fmla="*/ 20 h 20"/>
                <a:gd name="T38" fmla="*/ 8 w 21"/>
                <a:gd name="T39" fmla="*/ 18 h 20"/>
                <a:gd name="T40" fmla="*/ 4 w 21"/>
                <a:gd name="T41" fmla="*/ 16 h 20"/>
                <a:gd name="T42" fmla="*/ 3 w 21"/>
                <a:gd name="T43" fmla="*/ 16 h 20"/>
                <a:gd name="T44" fmla="*/ 0 w 21"/>
                <a:gd name="T45" fmla="*/ 14 h 20"/>
                <a:gd name="T46" fmla="*/ 0 w 21"/>
                <a:gd name="T47" fmla="*/ 12 h 20"/>
                <a:gd name="T48" fmla="*/ 0 w 21"/>
                <a:gd name="T49" fmla="*/ 12 h 20"/>
                <a:gd name="T50" fmla="*/ 2 w 21"/>
                <a:gd name="T51" fmla="*/ 8 h 20"/>
                <a:gd name="T52" fmla="*/ 3 w 21"/>
                <a:gd name="T53" fmla="*/ 5 h 20"/>
                <a:gd name="T54" fmla="*/ 7 w 21"/>
                <a:gd name="T55" fmla="*/ 4 h 20"/>
                <a:gd name="T56" fmla="*/ 10 w 21"/>
                <a:gd name="T57" fmla="*/ 4 h 20"/>
                <a:gd name="T58" fmla="*/ 11 w 21"/>
                <a:gd name="T59" fmla="*/ 4 h 20"/>
                <a:gd name="T60" fmla="*/ 12 w 21"/>
                <a:gd name="T61" fmla="*/ 1 h 20"/>
                <a:gd name="T62" fmla="*/ 16 w 21"/>
                <a:gd name="T6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" h="20">
                  <a:moveTo>
                    <a:pt x="8" y="10"/>
                  </a:moveTo>
                  <a:lnTo>
                    <a:pt x="7" y="10"/>
                  </a:lnTo>
                  <a:lnTo>
                    <a:pt x="7" y="12"/>
                  </a:lnTo>
                  <a:lnTo>
                    <a:pt x="8" y="12"/>
                  </a:lnTo>
                  <a:lnTo>
                    <a:pt x="8" y="13"/>
                  </a:lnTo>
                  <a:lnTo>
                    <a:pt x="8" y="12"/>
                  </a:lnTo>
                  <a:lnTo>
                    <a:pt x="10" y="13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10"/>
                  </a:lnTo>
                  <a:close/>
                  <a:moveTo>
                    <a:pt x="16" y="8"/>
                  </a:moveTo>
                  <a:lnTo>
                    <a:pt x="15" y="8"/>
                  </a:lnTo>
                  <a:lnTo>
                    <a:pt x="15" y="9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2" y="13"/>
                  </a:lnTo>
                  <a:lnTo>
                    <a:pt x="13" y="13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5" y="12"/>
                  </a:lnTo>
                  <a:lnTo>
                    <a:pt x="15" y="9"/>
                  </a:lnTo>
                  <a:lnTo>
                    <a:pt x="16" y="8"/>
                  </a:lnTo>
                  <a:close/>
                  <a:moveTo>
                    <a:pt x="16" y="0"/>
                  </a:moveTo>
                  <a:lnTo>
                    <a:pt x="19" y="0"/>
                  </a:lnTo>
                  <a:lnTo>
                    <a:pt x="20" y="2"/>
                  </a:lnTo>
                  <a:lnTo>
                    <a:pt x="21" y="4"/>
                  </a:lnTo>
                  <a:lnTo>
                    <a:pt x="21" y="6"/>
                  </a:lnTo>
                  <a:lnTo>
                    <a:pt x="21" y="10"/>
                  </a:lnTo>
                  <a:lnTo>
                    <a:pt x="20" y="13"/>
                  </a:lnTo>
                  <a:lnTo>
                    <a:pt x="19" y="17"/>
                  </a:lnTo>
                  <a:lnTo>
                    <a:pt x="16" y="20"/>
                  </a:lnTo>
                  <a:lnTo>
                    <a:pt x="15" y="18"/>
                  </a:lnTo>
                  <a:lnTo>
                    <a:pt x="16" y="20"/>
                  </a:lnTo>
                  <a:lnTo>
                    <a:pt x="13" y="20"/>
                  </a:lnTo>
                  <a:lnTo>
                    <a:pt x="11" y="20"/>
                  </a:lnTo>
                  <a:lnTo>
                    <a:pt x="8" y="18"/>
                  </a:lnTo>
                  <a:lnTo>
                    <a:pt x="6" y="17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0"/>
                  </a:lnTo>
                  <a:lnTo>
                    <a:pt x="2" y="8"/>
                  </a:lnTo>
                  <a:lnTo>
                    <a:pt x="3" y="8"/>
                  </a:lnTo>
                  <a:lnTo>
                    <a:pt x="3" y="5"/>
                  </a:lnTo>
                  <a:lnTo>
                    <a:pt x="4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10" y="4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837"/>
            <p:cNvSpPr>
              <a:spLocks noEditPoints="1"/>
            </p:cNvSpPr>
            <p:nvPr/>
          </p:nvSpPr>
          <p:spPr bwMode="auto">
            <a:xfrm>
              <a:off x="8502651" y="2595563"/>
              <a:ext cx="133350" cy="115888"/>
            </a:xfrm>
            <a:custGeom>
              <a:avLst/>
              <a:gdLst>
                <a:gd name="T0" fmla="*/ 42 w 84"/>
                <a:gd name="T1" fmla="*/ 3 h 73"/>
                <a:gd name="T2" fmla="*/ 34 w 84"/>
                <a:gd name="T3" fmla="*/ 3 h 73"/>
                <a:gd name="T4" fmla="*/ 28 w 84"/>
                <a:gd name="T5" fmla="*/ 4 h 73"/>
                <a:gd name="T6" fmla="*/ 25 w 84"/>
                <a:gd name="T7" fmla="*/ 8 h 73"/>
                <a:gd name="T8" fmla="*/ 18 w 84"/>
                <a:gd name="T9" fmla="*/ 16 h 73"/>
                <a:gd name="T10" fmla="*/ 9 w 84"/>
                <a:gd name="T11" fmla="*/ 35 h 73"/>
                <a:gd name="T12" fmla="*/ 3 w 84"/>
                <a:gd name="T13" fmla="*/ 69 h 73"/>
                <a:gd name="T14" fmla="*/ 80 w 84"/>
                <a:gd name="T15" fmla="*/ 68 h 73"/>
                <a:gd name="T16" fmla="*/ 81 w 84"/>
                <a:gd name="T17" fmla="*/ 63 h 73"/>
                <a:gd name="T18" fmla="*/ 81 w 84"/>
                <a:gd name="T19" fmla="*/ 52 h 73"/>
                <a:gd name="T20" fmla="*/ 80 w 84"/>
                <a:gd name="T21" fmla="*/ 38 h 73"/>
                <a:gd name="T22" fmla="*/ 68 w 84"/>
                <a:gd name="T23" fmla="*/ 21 h 73"/>
                <a:gd name="T24" fmla="*/ 54 w 84"/>
                <a:gd name="T25" fmla="*/ 7 h 73"/>
                <a:gd name="T26" fmla="*/ 49 w 84"/>
                <a:gd name="T27" fmla="*/ 3 h 73"/>
                <a:gd name="T28" fmla="*/ 45 w 84"/>
                <a:gd name="T29" fmla="*/ 3 h 73"/>
                <a:gd name="T30" fmla="*/ 49 w 84"/>
                <a:gd name="T31" fmla="*/ 0 h 73"/>
                <a:gd name="T32" fmla="*/ 53 w 84"/>
                <a:gd name="T33" fmla="*/ 3 h 73"/>
                <a:gd name="T34" fmla="*/ 60 w 84"/>
                <a:gd name="T35" fmla="*/ 8 h 73"/>
                <a:gd name="T36" fmla="*/ 75 w 84"/>
                <a:gd name="T37" fmla="*/ 25 h 73"/>
                <a:gd name="T38" fmla="*/ 84 w 84"/>
                <a:gd name="T39" fmla="*/ 45 h 73"/>
                <a:gd name="T40" fmla="*/ 84 w 84"/>
                <a:gd name="T41" fmla="*/ 58 h 73"/>
                <a:gd name="T42" fmla="*/ 84 w 84"/>
                <a:gd name="T43" fmla="*/ 67 h 73"/>
                <a:gd name="T44" fmla="*/ 83 w 84"/>
                <a:gd name="T45" fmla="*/ 71 h 73"/>
                <a:gd name="T46" fmla="*/ 1 w 84"/>
                <a:gd name="T47" fmla="*/ 73 h 73"/>
                <a:gd name="T48" fmla="*/ 0 w 84"/>
                <a:gd name="T49" fmla="*/ 72 h 73"/>
                <a:gd name="T50" fmla="*/ 1 w 84"/>
                <a:gd name="T51" fmla="*/ 51 h 73"/>
                <a:gd name="T52" fmla="*/ 13 w 84"/>
                <a:gd name="T53" fmla="*/ 21 h 73"/>
                <a:gd name="T54" fmla="*/ 25 w 84"/>
                <a:gd name="T55" fmla="*/ 4 h 73"/>
                <a:gd name="T56" fmla="*/ 26 w 84"/>
                <a:gd name="T57" fmla="*/ 1 h 73"/>
                <a:gd name="T58" fmla="*/ 29 w 84"/>
                <a:gd name="T59" fmla="*/ 0 h 73"/>
                <a:gd name="T60" fmla="*/ 34 w 84"/>
                <a:gd name="T61" fmla="*/ 0 h 73"/>
                <a:gd name="T62" fmla="*/ 42 w 84"/>
                <a:gd name="T6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" h="73">
                  <a:moveTo>
                    <a:pt x="45" y="3"/>
                  </a:moveTo>
                  <a:lnTo>
                    <a:pt x="42" y="3"/>
                  </a:lnTo>
                  <a:lnTo>
                    <a:pt x="38" y="3"/>
                  </a:lnTo>
                  <a:lnTo>
                    <a:pt x="34" y="3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6" y="5"/>
                  </a:lnTo>
                  <a:lnTo>
                    <a:pt x="25" y="8"/>
                  </a:lnTo>
                  <a:lnTo>
                    <a:pt x="22" y="12"/>
                  </a:lnTo>
                  <a:lnTo>
                    <a:pt x="18" y="16"/>
                  </a:lnTo>
                  <a:lnTo>
                    <a:pt x="16" y="22"/>
                  </a:lnTo>
                  <a:lnTo>
                    <a:pt x="9" y="35"/>
                  </a:lnTo>
                  <a:lnTo>
                    <a:pt x="4" y="51"/>
                  </a:lnTo>
                  <a:lnTo>
                    <a:pt x="3" y="69"/>
                  </a:lnTo>
                  <a:lnTo>
                    <a:pt x="3" y="71"/>
                  </a:lnTo>
                  <a:lnTo>
                    <a:pt x="80" y="68"/>
                  </a:lnTo>
                  <a:lnTo>
                    <a:pt x="80" y="67"/>
                  </a:lnTo>
                  <a:lnTo>
                    <a:pt x="81" y="63"/>
                  </a:lnTo>
                  <a:lnTo>
                    <a:pt x="81" y="58"/>
                  </a:lnTo>
                  <a:lnTo>
                    <a:pt x="81" y="52"/>
                  </a:lnTo>
                  <a:lnTo>
                    <a:pt x="81" y="45"/>
                  </a:lnTo>
                  <a:lnTo>
                    <a:pt x="80" y="38"/>
                  </a:lnTo>
                  <a:lnTo>
                    <a:pt x="75" y="30"/>
                  </a:lnTo>
                  <a:lnTo>
                    <a:pt x="68" y="21"/>
                  </a:lnTo>
                  <a:lnTo>
                    <a:pt x="60" y="13"/>
                  </a:lnTo>
                  <a:lnTo>
                    <a:pt x="54" y="7"/>
                  </a:lnTo>
                  <a:lnTo>
                    <a:pt x="49" y="3"/>
                  </a:lnTo>
                  <a:lnTo>
                    <a:pt x="49" y="3"/>
                  </a:lnTo>
                  <a:lnTo>
                    <a:pt x="47" y="3"/>
                  </a:lnTo>
                  <a:lnTo>
                    <a:pt x="45" y="3"/>
                  </a:lnTo>
                  <a:close/>
                  <a:moveTo>
                    <a:pt x="46" y="0"/>
                  </a:moveTo>
                  <a:lnTo>
                    <a:pt x="49" y="0"/>
                  </a:lnTo>
                  <a:lnTo>
                    <a:pt x="51" y="1"/>
                  </a:lnTo>
                  <a:lnTo>
                    <a:pt x="53" y="3"/>
                  </a:lnTo>
                  <a:lnTo>
                    <a:pt x="55" y="4"/>
                  </a:lnTo>
                  <a:lnTo>
                    <a:pt x="60" y="8"/>
                  </a:lnTo>
                  <a:lnTo>
                    <a:pt x="66" y="13"/>
                  </a:lnTo>
                  <a:lnTo>
                    <a:pt x="75" y="25"/>
                  </a:lnTo>
                  <a:lnTo>
                    <a:pt x="83" y="37"/>
                  </a:lnTo>
                  <a:lnTo>
                    <a:pt x="84" y="45"/>
                  </a:lnTo>
                  <a:lnTo>
                    <a:pt x="84" y="52"/>
                  </a:lnTo>
                  <a:lnTo>
                    <a:pt x="84" y="58"/>
                  </a:lnTo>
                  <a:lnTo>
                    <a:pt x="84" y="63"/>
                  </a:lnTo>
                  <a:lnTo>
                    <a:pt x="84" y="67"/>
                  </a:lnTo>
                  <a:lnTo>
                    <a:pt x="83" y="69"/>
                  </a:lnTo>
                  <a:lnTo>
                    <a:pt x="83" y="71"/>
                  </a:lnTo>
                  <a:lnTo>
                    <a:pt x="83" y="72"/>
                  </a:lnTo>
                  <a:lnTo>
                    <a:pt x="1" y="73"/>
                  </a:lnTo>
                  <a:lnTo>
                    <a:pt x="0" y="73"/>
                  </a:lnTo>
                  <a:lnTo>
                    <a:pt x="0" y="72"/>
                  </a:lnTo>
                  <a:lnTo>
                    <a:pt x="0" y="69"/>
                  </a:lnTo>
                  <a:lnTo>
                    <a:pt x="1" y="51"/>
                  </a:lnTo>
                  <a:lnTo>
                    <a:pt x="7" y="34"/>
                  </a:lnTo>
                  <a:lnTo>
                    <a:pt x="13" y="21"/>
                  </a:lnTo>
                  <a:lnTo>
                    <a:pt x="20" y="11"/>
                  </a:lnTo>
                  <a:lnTo>
                    <a:pt x="25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8" y="1"/>
                  </a:lnTo>
                  <a:lnTo>
                    <a:pt x="29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42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838"/>
            <p:cNvSpPr>
              <a:spLocks noEditPoints="1"/>
            </p:cNvSpPr>
            <p:nvPr/>
          </p:nvSpPr>
          <p:spPr bwMode="auto">
            <a:xfrm>
              <a:off x="8501063" y="2593975"/>
              <a:ext cx="136525" cy="120650"/>
            </a:xfrm>
            <a:custGeom>
              <a:avLst/>
              <a:gdLst>
                <a:gd name="T0" fmla="*/ 82 w 86"/>
                <a:gd name="T1" fmla="*/ 53 h 76"/>
                <a:gd name="T2" fmla="*/ 84 w 86"/>
                <a:gd name="T3" fmla="*/ 53 h 76"/>
                <a:gd name="T4" fmla="*/ 43 w 86"/>
                <a:gd name="T5" fmla="*/ 5 h 76"/>
                <a:gd name="T6" fmla="*/ 34 w 86"/>
                <a:gd name="T7" fmla="*/ 6 h 76"/>
                <a:gd name="T8" fmla="*/ 29 w 86"/>
                <a:gd name="T9" fmla="*/ 8 h 76"/>
                <a:gd name="T10" fmla="*/ 23 w 86"/>
                <a:gd name="T11" fmla="*/ 14 h 76"/>
                <a:gd name="T12" fmla="*/ 18 w 86"/>
                <a:gd name="T13" fmla="*/ 23 h 76"/>
                <a:gd name="T14" fmla="*/ 8 w 86"/>
                <a:gd name="T15" fmla="*/ 52 h 76"/>
                <a:gd name="T16" fmla="*/ 5 w 86"/>
                <a:gd name="T17" fmla="*/ 70 h 76"/>
                <a:gd name="T18" fmla="*/ 80 w 86"/>
                <a:gd name="T19" fmla="*/ 65 h 76"/>
                <a:gd name="T20" fmla="*/ 81 w 86"/>
                <a:gd name="T21" fmla="*/ 55 h 76"/>
                <a:gd name="T22" fmla="*/ 81 w 86"/>
                <a:gd name="T23" fmla="*/ 47 h 76"/>
                <a:gd name="T24" fmla="*/ 74 w 86"/>
                <a:gd name="T25" fmla="*/ 31 h 76"/>
                <a:gd name="T26" fmla="*/ 60 w 86"/>
                <a:gd name="T27" fmla="*/ 15 h 76"/>
                <a:gd name="T28" fmla="*/ 50 w 86"/>
                <a:gd name="T29" fmla="*/ 5 h 76"/>
                <a:gd name="T30" fmla="*/ 48 w 86"/>
                <a:gd name="T31" fmla="*/ 5 h 76"/>
                <a:gd name="T32" fmla="*/ 47 w 86"/>
                <a:gd name="T33" fmla="*/ 0 h 76"/>
                <a:gd name="T34" fmla="*/ 52 w 86"/>
                <a:gd name="T35" fmla="*/ 1 h 76"/>
                <a:gd name="T36" fmla="*/ 57 w 86"/>
                <a:gd name="T37" fmla="*/ 4 h 76"/>
                <a:gd name="T38" fmla="*/ 68 w 86"/>
                <a:gd name="T39" fmla="*/ 13 h 76"/>
                <a:gd name="T40" fmla="*/ 85 w 86"/>
                <a:gd name="T41" fmla="*/ 38 h 76"/>
                <a:gd name="T42" fmla="*/ 86 w 86"/>
                <a:gd name="T43" fmla="*/ 53 h 76"/>
                <a:gd name="T44" fmla="*/ 86 w 86"/>
                <a:gd name="T45" fmla="*/ 61 h 76"/>
                <a:gd name="T46" fmla="*/ 86 w 86"/>
                <a:gd name="T47" fmla="*/ 69 h 76"/>
                <a:gd name="T48" fmla="*/ 85 w 86"/>
                <a:gd name="T49" fmla="*/ 72 h 76"/>
                <a:gd name="T50" fmla="*/ 85 w 86"/>
                <a:gd name="T51" fmla="*/ 72 h 76"/>
                <a:gd name="T52" fmla="*/ 2 w 86"/>
                <a:gd name="T53" fmla="*/ 76 h 76"/>
                <a:gd name="T54" fmla="*/ 0 w 86"/>
                <a:gd name="T55" fmla="*/ 74 h 76"/>
                <a:gd name="T56" fmla="*/ 0 w 86"/>
                <a:gd name="T57" fmla="*/ 70 h 76"/>
                <a:gd name="T58" fmla="*/ 1 w 86"/>
                <a:gd name="T59" fmla="*/ 51 h 76"/>
                <a:gd name="T60" fmla="*/ 13 w 86"/>
                <a:gd name="T61" fmla="*/ 21 h 76"/>
                <a:gd name="T62" fmla="*/ 25 w 86"/>
                <a:gd name="T63" fmla="*/ 4 h 76"/>
                <a:gd name="T64" fmla="*/ 27 w 86"/>
                <a:gd name="T65" fmla="*/ 0 h 76"/>
                <a:gd name="T66" fmla="*/ 29 w 86"/>
                <a:gd name="T67" fmla="*/ 0 h 76"/>
                <a:gd name="T68" fmla="*/ 31 w 86"/>
                <a:gd name="T69" fmla="*/ 0 h 76"/>
                <a:gd name="T70" fmla="*/ 39 w 86"/>
                <a:gd name="T71" fmla="*/ 0 h 76"/>
                <a:gd name="T72" fmla="*/ 47 w 86"/>
                <a:gd name="T7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6" h="76">
                  <a:moveTo>
                    <a:pt x="84" y="53"/>
                  </a:moveTo>
                  <a:lnTo>
                    <a:pt x="82" y="53"/>
                  </a:lnTo>
                  <a:lnTo>
                    <a:pt x="84" y="53"/>
                  </a:lnTo>
                  <a:lnTo>
                    <a:pt x="84" y="53"/>
                  </a:lnTo>
                  <a:close/>
                  <a:moveTo>
                    <a:pt x="47" y="5"/>
                  </a:moveTo>
                  <a:lnTo>
                    <a:pt x="43" y="5"/>
                  </a:lnTo>
                  <a:lnTo>
                    <a:pt x="38" y="5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9" y="8"/>
                  </a:lnTo>
                  <a:lnTo>
                    <a:pt x="26" y="10"/>
                  </a:lnTo>
                  <a:lnTo>
                    <a:pt x="23" y="14"/>
                  </a:lnTo>
                  <a:lnTo>
                    <a:pt x="21" y="18"/>
                  </a:lnTo>
                  <a:lnTo>
                    <a:pt x="18" y="23"/>
                  </a:lnTo>
                  <a:lnTo>
                    <a:pt x="12" y="36"/>
                  </a:lnTo>
                  <a:lnTo>
                    <a:pt x="8" y="52"/>
                  </a:lnTo>
                  <a:lnTo>
                    <a:pt x="5" y="69"/>
                  </a:lnTo>
                  <a:lnTo>
                    <a:pt x="5" y="70"/>
                  </a:lnTo>
                  <a:lnTo>
                    <a:pt x="80" y="68"/>
                  </a:lnTo>
                  <a:lnTo>
                    <a:pt x="80" y="65"/>
                  </a:lnTo>
                  <a:lnTo>
                    <a:pt x="81" y="60"/>
                  </a:lnTo>
                  <a:lnTo>
                    <a:pt x="81" y="55"/>
                  </a:lnTo>
                  <a:lnTo>
                    <a:pt x="81" y="53"/>
                  </a:lnTo>
                  <a:lnTo>
                    <a:pt x="81" y="47"/>
                  </a:lnTo>
                  <a:lnTo>
                    <a:pt x="78" y="39"/>
                  </a:lnTo>
                  <a:lnTo>
                    <a:pt x="74" y="31"/>
                  </a:lnTo>
                  <a:lnTo>
                    <a:pt x="68" y="23"/>
                  </a:lnTo>
                  <a:lnTo>
                    <a:pt x="60" y="15"/>
                  </a:lnTo>
                  <a:lnTo>
                    <a:pt x="54" y="9"/>
                  </a:lnTo>
                  <a:lnTo>
                    <a:pt x="50" y="5"/>
                  </a:lnTo>
                  <a:lnTo>
                    <a:pt x="50" y="5"/>
                  </a:lnTo>
                  <a:lnTo>
                    <a:pt x="48" y="5"/>
                  </a:lnTo>
                  <a:lnTo>
                    <a:pt x="47" y="5"/>
                  </a:lnTo>
                  <a:close/>
                  <a:moveTo>
                    <a:pt x="47" y="0"/>
                  </a:moveTo>
                  <a:lnTo>
                    <a:pt x="51" y="0"/>
                  </a:lnTo>
                  <a:lnTo>
                    <a:pt x="52" y="1"/>
                  </a:lnTo>
                  <a:lnTo>
                    <a:pt x="55" y="2"/>
                  </a:lnTo>
                  <a:lnTo>
                    <a:pt x="57" y="4"/>
                  </a:lnTo>
                  <a:lnTo>
                    <a:pt x="63" y="9"/>
                  </a:lnTo>
                  <a:lnTo>
                    <a:pt x="68" y="13"/>
                  </a:lnTo>
                  <a:lnTo>
                    <a:pt x="77" y="26"/>
                  </a:lnTo>
                  <a:lnTo>
                    <a:pt x="85" y="38"/>
                  </a:lnTo>
                  <a:lnTo>
                    <a:pt x="86" y="46"/>
                  </a:lnTo>
                  <a:lnTo>
                    <a:pt x="86" y="53"/>
                  </a:lnTo>
                  <a:lnTo>
                    <a:pt x="86" y="55"/>
                  </a:lnTo>
                  <a:lnTo>
                    <a:pt x="86" y="61"/>
                  </a:lnTo>
                  <a:lnTo>
                    <a:pt x="86" y="65"/>
                  </a:lnTo>
                  <a:lnTo>
                    <a:pt x="86" y="69"/>
                  </a:lnTo>
                  <a:lnTo>
                    <a:pt x="85" y="72"/>
                  </a:lnTo>
                  <a:lnTo>
                    <a:pt x="85" y="72"/>
                  </a:lnTo>
                  <a:lnTo>
                    <a:pt x="85" y="72"/>
                  </a:lnTo>
                  <a:lnTo>
                    <a:pt x="85" y="72"/>
                  </a:lnTo>
                  <a:lnTo>
                    <a:pt x="85" y="74"/>
                  </a:lnTo>
                  <a:lnTo>
                    <a:pt x="2" y="76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0" y="73"/>
                  </a:lnTo>
                  <a:lnTo>
                    <a:pt x="0" y="70"/>
                  </a:lnTo>
                  <a:lnTo>
                    <a:pt x="0" y="69"/>
                  </a:lnTo>
                  <a:lnTo>
                    <a:pt x="1" y="51"/>
                  </a:lnTo>
                  <a:lnTo>
                    <a:pt x="6" y="34"/>
                  </a:lnTo>
                  <a:lnTo>
                    <a:pt x="13" y="21"/>
                  </a:lnTo>
                  <a:lnTo>
                    <a:pt x="19" y="10"/>
                  </a:lnTo>
                  <a:lnTo>
                    <a:pt x="25" y="4"/>
                  </a:lnTo>
                  <a:lnTo>
                    <a:pt x="26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0" y="0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9" y="0"/>
                  </a:lnTo>
                  <a:lnTo>
                    <a:pt x="4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Rectangle 839"/>
            <p:cNvSpPr>
              <a:spLocks noChangeArrowheads="1"/>
            </p:cNvSpPr>
            <p:nvPr/>
          </p:nvSpPr>
          <p:spPr bwMode="auto">
            <a:xfrm>
              <a:off x="8547101" y="2600325"/>
              <a:ext cx="3175" cy="107950"/>
            </a:xfrm>
            <a:prstGeom prst="rect">
              <a:avLst/>
            </a:pr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840"/>
            <p:cNvSpPr>
              <a:spLocks/>
            </p:cNvSpPr>
            <p:nvPr/>
          </p:nvSpPr>
          <p:spPr bwMode="auto">
            <a:xfrm>
              <a:off x="8543926" y="2595563"/>
              <a:ext cx="11113" cy="115888"/>
            </a:xfrm>
            <a:custGeom>
              <a:avLst/>
              <a:gdLst>
                <a:gd name="T0" fmla="*/ 0 w 7"/>
                <a:gd name="T1" fmla="*/ 0 h 73"/>
                <a:gd name="T2" fmla="*/ 7 w 7"/>
                <a:gd name="T3" fmla="*/ 0 h 73"/>
                <a:gd name="T4" fmla="*/ 6 w 7"/>
                <a:gd name="T5" fmla="*/ 71 h 73"/>
                <a:gd name="T6" fmla="*/ 6 w 7"/>
                <a:gd name="T7" fmla="*/ 73 h 73"/>
                <a:gd name="T8" fmla="*/ 0 w 7"/>
                <a:gd name="T9" fmla="*/ 73 h 73"/>
                <a:gd name="T10" fmla="*/ 0 w 7"/>
                <a:gd name="T1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3">
                  <a:moveTo>
                    <a:pt x="0" y="0"/>
                  </a:moveTo>
                  <a:lnTo>
                    <a:pt x="7" y="0"/>
                  </a:lnTo>
                  <a:lnTo>
                    <a:pt x="6" y="71"/>
                  </a:lnTo>
                  <a:lnTo>
                    <a:pt x="6" y="73"/>
                  </a:lnTo>
                  <a:lnTo>
                    <a:pt x="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841"/>
            <p:cNvSpPr>
              <a:spLocks/>
            </p:cNvSpPr>
            <p:nvPr/>
          </p:nvSpPr>
          <p:spPr bwMode="auto">
            <a:xfrm>
              <a:off x="8582026" y="2597150"/>
              <a:ext cx="7938" cy="111125"/>
            </a:xfrm>
            <a:custGeom>
              <a:avLst/>
              <a:gdLst>
                <a:gd name="T0" fmla="*/ 3 w 5"/>
                <a:gd name="T1" fmla="*/ 0 h 70"/>
                <a:gd name="T2" fmla="*/ 5 w 5"/>
                <a:gd name="T3" fmla="*/ 70 h 70"/>
                <a:gd name="T4" fmla="*/ 1 w 5"/>
                <a:gd name="T5" fmla="*/ 70 h 70"/>
                <a:gd name="T6" fmla="*/ 0 w 5"/>
                <a:gd name="T7" fmla="*/ 0 h 70"/>
                <a:gd name="T8" fmla="*/ 3 w 5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0">
                  <a:moveTo>
                    <a:pt x="3" y="0"/>
                  </a:moveTo>
                  <a:lnTo>
                    <a:pt x="5" y="70"/>
                  </a:lnTo>
                  <a:lnTo>
                    <a:pt x="1" y="7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842"/>
            <p:cNvSpPr>
              <a:spLocks/>
            </p:cNvSpPr>
            <p:nvPr/>
          </p:nvSpPr>
          <p:spPr bwMode="auto">
            <a:xfrm>
              <a:off x="8580438" y="2595563"/>
              <a:ext cx="11113" cy="114300"/>
            </a:xfrm>
            <a:custGeom>
              <a:avLst/>
              <a:gdLst>
                <a:gd name="T0" fmla="*/ 6 w 7"/>
                <a:gd name="T1" fmla="*/ 0 h 72"/>
                <a:gd name="T2" fmla="*/ 7 w 7"/>
                <a:gd name="T3" fmla="*/ 71 h 72"/>
                <a:gd name="T4" fmla="*/ 7 w 7"/>
                <a:gd name="T5" fmla="*/ 72 h 72"/>
                <a:gd name="T6" fmla="*/ 1 w 7"/>
                <a:gd name="T7" fmla="*/ 72 h 72"/>
                <a:gd name="T8" fmla="*/ 0 w 7"/>
                <a:gd name="T9" fmla="*/ 0 h 72"/>
                <a:gd name="T10" fmla="*/ 6 w 7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2">
                  <a:moveTo>
                    <a:pt x="6" y="0"/>
                  </a:moveTo>
                  <a:lnTo>
                    <a:pt x="7" y="71"/>
                  </a:lnTo>
                  <a:lnTo>
                    <a:pt x="7" y="72"/>
                  </a:lnTo>
                  <a:lnTo>
                    <a:pt x="1" y="7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843"/>
            <p:cNvSpPr>
              <a:spLocks/>
            </p:cNvSpPr>
            <p:nvPr/>
          </p:nvSpPr>
          <p:spPr bwMode="auto">
            <a:xfrm>
              <a:off x="8447088" y="2576513"/>
              <a:ext cx="90488" cy="38100"/>
            </a:xfrm>
            <a:custGeom>
              <a:avLst/>
              <a:gdLst>
                <a:gd name="T0" fmla="*/ 10 w 57"/>
                <a:gd name="T1" fmla="*/ 0 h 24"/>
                <a:gd name="T2" fmla="*/ 12 w 57"/>
                <a:gd name="T3" fmla="*/ 0 h 24"/>
                <a:gd name="T4" fmla="*/ 12 w 57"/>
                <a:gd name="T5" fmla="*/ 0 h 24"/>
                <a:gd name="T6" fmla="*/ 14 w 57"/>
                <a:gd name="T7" fmla="*/ 2 h 24"/>
                <a:gd name="T8" fmla="*/ 17 w 57"/>
                <a:gd name="T9" fmla="*/ 3 h 24"/>
                <a:gd name="T10" fmla="*/ 19 w 57"/>
                <a:gd name="T11" fmla="*/ 6 h 24"/>
                <a:gd name="T12" fmla="*/ 23 w 57"/>
                <a:gd name="T13" fmla="*/ 8 h 24"/>
                <a:gd name="T14" fmla="*/ 27 w 57"/>
                <a:gd name="T15" fmla="*/ 11 h 24"/>
                <a:gd name="T16" fmla="*/ 31 w 57"/>
                <a:gd name="T17" fmla="*/ 13 h 24"/>
                <a:gd name="T18" fmla="*/ 34 w 57"/>
                <a:gd name="T19" fmla="*/ 16 h 24"/>
                <a:gd name="T20" fmla="*/ 36 w 57"/>
                <a:gd name="T21" fmla="*/ 19 h 24"/>
                <a:gd name="T22" fmla="*/ 38 w 57"/>
                <a:gd name="T23" fmla="*/ 20 h 24"/>
                <a:gd name="T24" fmla="*/ 39 w 57"/>
                <a:gd name="T25" fmla="*/ 20 h 24"/>
                <a:gd name="T26" fmla="*/ 40 w 57"/>
                <a:gd name="T27" fmla="*/ 21 h 24"/>
                <a:gd name="T28" fmla="*/ 43 w 57"/>
                <a:gd name="T29" fmla="*/ 21 h 24"/>
                <a:gd name="T30" fmla="*/ 47 w 57"/>
                <a:gd name="T31" fmla="*/ 20 h 24"/>
                <a:gd name="T32" fmla="*/ 51 w 57"/>
                <a:gd name="T33" fmla="*/ 20 h 24"/>
                <a:gd name="T34" fmla="*/ 55 w 57"/>
                <a:gd name="T35" fmla="*/ 20 h 24"/>
                <a:gd name="T36" fmla="*/ 56 w 57"/>
                <a:gd name="T37" fmla="*/ 19 h 24"/>
                <a:gd name="T38" fmla="*/ 57 w 57"/>
                <a:gd name="T39" fmla="*/ 19 h 24"/>
                <a:gd name="T40" fmla="*/ 57 w 57"/>
                <a:gd name="T41" fmla="*/ 21 h 24"/>
                <a:gd name="T42" fmla="*/ 57 w 57"/>
                <a:gd name="T43" fmla="*/ 21 h 24"/>
                <a:gd name="T44" fmla="*/ 55 w 57"/>
                <a:gd name="T45" fmla="*/ 23 h 24"/>
                <a:gd name="T46" fmla="*/ 51 w 57"/>
                <a:gd name="T47" fmla="*/ 23 h 24"/>
                <a:gd name="T48" fmla="*/ 47 w 57"/>
                <a:gd name="T49" fmla="*/ 24 h 24"/>
                <a:gd name="T50" fmla="*/ 43 w 57"/>
                <a:gd name="T51" fmla="*/ 24 h 24"/>
                <a:gd name="T52" fmla="*/ 40 w 57"/>
                <a:gd name="T53" fmla="*/ 24 h 24"/>
                <a:gd name="T54" fmla="*/ 38 w 57"/>
                <a:gd name="T55" fmla="*/ 23 h 24"/>
                <a:gd name="T56" fmla="*/ 36 w 57"/>
                <a:gd name="T57" fmla="*/ 21 h 24"/>
                <a:gd name="T58" fmla="*/ 35 w 57"/>
                <a:gd name="T59" fmla="*/ 20 h 24"/>
                <a:gd name="T60" fmla="*/ 33 w 57"/>
                <a:gd name="T61" fmla="*/ 19 h 24"/>
                <a:gd name="T62" fmla="*/ 30 w 57"/>
                <a:gd name="T63" fmla="*/ 16 h 24"/>
                <a:gd name="T64" fmla="*/ 26 w 57"/>
                <a:gd name="T65" fmla="*/ 13 h 24"/>
                <a:gd name="T66" fmla="*/ 22 w 57"/>
                <a:gd name="T67" fmla="*/ 11 h 24"/>
                <a:gd name="T68" fmla="*/ 18 w 57"/>
                <a:gd name="T69" fmla="*/ 8 h 24"/>
                <a:gd name="T70" fmla="*/ 14 w 57"/>
                <a:gd name="T71" fmla="*/ 6 h 24"/>
                <a:gd name="T72" fmla="*/ 12 w 57"/>
                <a:gd name="T73" fmla="*/ 4 h 24"/>
                <a:gd name="T74" fmla="*/ 10 w 57"/>
                <a:gd name="T75" fmla="*/ 3 h 24"/>
                <a:gd name="T76" fmla="*/ 1 w 57"/>
                <a:gd name="T77" fmla="*/ 6 h 24"/>
                <a:gd name="T78" fmla="*/ 0 w 57"/>
                <a:gd name="T79" fmla="*/ 3 h 24"/>
                <a:gd name="T80" fmla="*/ 10 w 57"/>
                <a:gd name="T8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7" h="24">
                  <a:moveTo>
                    <a:pt x="10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7" y="3"/>
                  </a:lnTo>
                  <a:lnTo>
                    <a:pt x="19" y="6"/>
                  </a:lnTo>
                  <a:lnTo>
                    <a:pt x="23" y="8"/>
                  </a:lnTo>
                  <a:lnTo>
                    <a:pt x="27" y="11"/>
                  </a:lnTo>
                  <a:lnTo>
                    <a:pt x="31" y="13"/>
                  </a:lnTo>
                  <a:lnTo>
                    <a:pt x="34" y="16"/>
                  </a:lnTo>
                  <a:lnTo>
                    <a:pt x="36" y="19"/>
                  </a:lnTo>
                  <a:lnTo>
                    <a:pt x="38" y="20"/>
                  </a:lnTo>
                  <a:lnTo>
                    <a:pt x="39" y="20"/>
                  </a:lnTo>
                  <a:lnTo>
                    <a:pt x="40" y="21"/>
                  </a:lnTo>
                  <a:lnTo>
                    <a:pt x="43" y="21"/>
                  </a:lnTo>
                  <a:lnTo>
                    <a:pt x="47" y="20"/>
                  </a:lnTo>
                  <a:lnTo>
                    <a:pt x="51" y="20"/>
                  </a:lnTo>
                  <a:lnTo>
                    <a:pt x="55" y="20"/>
                  </a:lnTo>
                  <a:lnTo>
                    <a:pt x="56" y="19"/>
                  </a:lnTo>
                  <a:lnTo>
                    <a:pt x="57" y="19"/>
                  </a:lnTo>
                  <a:lnTo>
                    <a:pt x="57" y="21"/>
                  </a:lnTo>
                  <a:lnTo>
                    <a:pt x="57" y="21"/>
                  </a:lnTo>
                  <a:lnTo>
                    <a:pt x="55" y="23"/>
                  </a:lnTo>
                  <a:lnTo>
                    <a:pt x="51" y="23"/>
                  </a:lnTo>
                  <a:lnTo>
                    <a:pt x="47" y="24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8" y="23"/>
                  </a:lnTo>
                  <a:lnTo>
                    <a:pt x="36" y="21"/>
                  </a:lnTo>
                  <a:lnTo>
                    <a:pt x="35" y="20"/>
                  </a:lnTo>
                  <a:lnTo>
                    <a:pt x="33" y="19"/>
                  </a:lnTo>
                  <a:lnTo>
                    <a:pt x="30" y="16"/>
                  </a:lnTo>
                  <a:lnTo>
                    <a:pt x="26" y="13"/>
                  </a:lnTo>
                  <a:lnTo>
                    <a:pt x="22" y="11"/>
                  </a:lnTo>
                  <a:lnTo>
                    <a:pt x="18" y="8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0" y="3"/>
                  </a:lnTo>
                  <a:lnTo>
                    <a:pt x="1" y="6"/>
                  </a:lnTo>
                  <a:lnTo>
                    <a:pt x="0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844"/>
            <p:cNvSpPr>
              <a:spLocks/>
            </p:cNvSpPr>
            <p:nvPr/>
          </p:nvSpPr>
          <p:spPr bwMode="auto">
            <a:xfrm>
              <a:off x="8443913" y="2573338"/>
              <a:ext cx="98425" cy="42863"/>
            </a:xfrm>
            <a:custGeom>
              <a:avLst/>
              <a:gdLst>
                <a:gd name="T0" fmla="*/ 14 w 62"/>
                <a:gd name="T1" fmla="*/ 0 h 27"/>
                <a:gd name="T2" fmla="*/ 14 w 62"/>
                <a:gd name="T3" fmla="*/ 1 h 27"/>
                <a:gd name="T4" fmla="*/ 14 w 62"/>
                <a:gd name="T5" fmla="*/ 1 h 27"/>
                <a:gd name="T6" fmla="*/ 14 w 62"/>
                <a:gd name="T7" fmla="*/ 1 h 27"/>
                <a:gd name="T8" fmla="*/ 14 w 62"/>
                <a:gd name="T9" fmla="*/ 1 h 27"/>
                <a:gd name="T10" fmla="*/ 14 w 62"/>
                <a:gd name="T11" fmla="*/ 1 h 27"/>
                <a:gd name="T12" fmla="*/ 14 w 62"/>
                <a:gd name="T13" fmla="*/ 1 h 27"/>
                <a:gd name="T14" fmla="*/ 14 w 62"/>
                <a:gd name="T15" fmla="*/ 1 h 27"/>
                <a:gd name="T16" fmla="*/ 15 w 62"/>
                <a:gd name="T17" fmla="*/ 1 h 27"/>
                <a:gd name="T18" fmla="*/ 15 w 62"/>
                <a:gd name="T19" fmla="*/ 1 h 27"/>
                <a:gd name="T20" fmla="*/ 16 w 62"/>
                <a:gd name="T21" fmla="*/ 2 h 27"/>
                <a:gd name="T22" fmla="*/ 17 w 62"/>
                <a:gd name="T23" fmla="*/ 4 h 27"/>
                <a:gd name="T24" fmla="*/ 21 w 62"/>
                <a:gd name="T25" fmla="*/ 6 h 27"/>
                <a:gd name="T26" fmla="*/ 27 w 62"/>
                <a:gd name="T27" fmla="*/ 9 h 27"/>
                <a:gd name="T28" fmla="*/ 32 w 62"/>
                <a:gd name="T29" fmla="*/ 13 h 27"/>
                <a:gd name="T30" fmla="*/ 36 w 62"/>
                <a:gd name="T31" fmla="*/ 15 h 27"/>
                <a:gd name="T32" fmla="*/ 40 w 62"/>
                <a:gd name="T33" fmla="*/ 18 h 27"/>
                <a:gd name="T34" fmla="*/ 41 w 62"/>
                <a:gd name="T35" fmla="*/ 21 h 27"/>
                <a:gd name="T36" fmla="*/ 42 w 62"/>
                <a:gd name="T37" fmla="*/ 21 h 27"/>
                <a:gd name="T38" fmla="*/ 45 w 62"/>
                <a:gd name="T39" fmla="*/ 21 h 27"/>
                <a:gd name="T40" fmla="*/ 45 w 62"/>
                <a:gd name="T41" fmla="*/ 21 h 27"/>
                <a:gd name="T42" fmla="*/ 49 w 62"/>
                <a:gd name="T43" fmla="*/ 21 h 27"/>
                <a:gd name="T44" fmla="*/ 53 w 62"/>
                <a:gd name="T45" fmla="*/ 21 h 27"/>
                <a:gd name="T46" fmla="*/ 57 w 62"/>
                <a:gd name="T47" fmla="*/ 19 h 27"/>
                <a:gd name="T48" fmla="*/ 58 w 62"/>
                <a:gd name="T49" fmla="*/ 19 h 27"/>
                <a:gd name="T50" fmla="*/ 59 w 62"/>
                <a:gd name="T51" fmla="*/ 19 h 27"/>
                <a:gd name="T52" fmla="*/ 61 w 62"/>
                <a:gd name="T53" fmla="*/ 19 h 27"/>
                <a:gd name="T54" fmla="*/ 62 w 62"/>
                <a:gd name="T55" fmla="*/ 25 h 27"/>
                <a:gd name="T56" fmla="*/ 61 w 62"/>
                <a:gd name="T57" fmla="*/ 25 h 27"/>
                <a:gd name="T58" fmla="*/ 59 w 62"/>
                <a:gd name="T59" fmla="*/ 25 h 27"/>
                <a:gd name="T60" fmla="*/ 59 w 62"/>
                <a:gd name="T61" fmla="*/ 26 h 27"/>
                <a:gd name="T62" fmla="*/ 55 w 62"/>
                <a:gd name="T63" fmla="*/ 26 h 27"/>
                <a:gd name="T64" fmla="*/ 50 w 62"/>
                <a:gd name="T65" fmla="*/ 27 h 27"/>
                <a:gd name="T66" fmla="*/ 45 w 62"/>
                <a:gd name="T67" fmla="*/ 27 h 27"/>
                <a:gd name="T68" fmla="*/ 45 w 62"/>
                <a:gd name="T69" fmla="*/ 26 h 27"/>
                <a:gd name="T70" fmla="*/ 45 w 62"/>
                <a:gd name="T71" fmla="*/ 27 h 27"/>
                <a:gd name="T72" fmla="*/ 44 w 62"/>
                <a:gd name="T73" fmla="*/ 27 h 27"/>
                <a:gd name="T74" fmla="*/ 41 w 62"/>
                <a:gd name="T75" fmla="*/ 27 h 27"/>
                <a:gd name="T76" fmla="*/ 38 w 62"/>
                <a:gd name="T77" fmla="*/ 26 h 27"/>
                <a:gd name="T78" fmla="*/ 37 w 62"/>
                <a:gd name="T79" fmla="*/ 25 h 27"/>
                <a:gd name="T80" fmla="*/ 36 w 62"/>
                <a:gd name="T81" fmla="*/ 23 h 27"/>
                <a:gd name="T82" fmla="*/ 36 w 62"/>
                <a:gd name="T83" fmla="*/ 23 h 27"/>
                <a:gd name="T84" fmla="*/ 35 w 62"/>
                <a:gd name="T85" fmla="*/ 22 h 27"/>
                <a:gd name="T86" fmla="*/ 32 w 62"/>
                <a:gd name="T87" fmla="*/ 21 h 27"/>
                <a:gd name="T88" fmla="*/ 28 w 62"/>
                <a:gd name="T89" fmla="*/ 17 h 27"/>
                <a:gd name="T90" fmla="*/ 23 w 62"/>
                <a:gd name="T91" fmla="*/ 14 h 27"/>
                <a:gd name="T92" fmla="*/ 20 w 62"/>
                <a:gd name="T93" fmla="*/ 11 h 27"/>
                <a:gd name="T94" fmla="*/ 16 w 62"/>
                <a:gd name="T95" fmla="*/ 9 h 27"/>
                <a:gd name="T96" fmla="*/ 14 w 62"/>
                <a:gd name="T97" fmla="*/ 8 h 27"/>
                <a:gd name="T98" fmla="*/ 12 w 62"/>
                <a:gd name="T99" fmla="*/ 6 h 27"/>
                <a:gd name="T100" fmla="*/ 2 w 62"/>
                <a:gd name="T101" fmla="*/ 9 h 27"/>
                <a:gd name="T102" fmla="*/ 0 w 62"/>
                <a:gd name="T103" fmla="*/ 4 h 27"/>
                <a:gd name="T104" fmla="*/ 14 w 62"/>
                <a:gd name="T10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27">
                  <a:moveTo>
                    <a:pt x="14" y="0"/>
                  </a:move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6" y="2"/>
                  </a:lnTo>
                  <a:lnTo>
                    <a:pt x="17" y="4"/>
                  </a:lnTo>
                  <a:lnTo>
                    <a:pt x="21" y="6"/>
                  </a:lnTo>
                  <a:lnTo>
                    <a:pt x="27" y="9"/>
                  </a:lnTo>
                  <a:lnTo>
                    <a:pt x="32" y="13"/>
                  </a:lnTo>
                  <a:lnTo>
                    <a:pt x="36" y="15"/>
                  </a:lnTo>
                  <a:lnTo>
                    <a:pt x="40" y="18"/>
                  </a:lnTo>
                  <a:lnTo>
                    <a:pt x="41" y="21"/>
                  </a:lnTo>
                  <a:lnTo>
                    <a:pt x="42" y="21"/>
                  </a:lnTo>
                  <a:lnTo>
                    <a:pt x="45" y="21"/>
                  </a:lnTo>
                  <a:lnTo>
                    <a:pt x="45" y="21"/>
                  </a:lnTo>
                  <a:lnTo>
                    <a:pt x="49" y="21"/>
                  </a:lnTo>
                  <a:lnTo>
                    <a:pt x="53" y="21"/>
                  </a:lnTo>
                  <a:lnTo>
                    <a:pt x="57" y="19"/>
                  </a:lnTo>
                  <a:lnTo>
                    <a:pt x="58" y="19"/>
                  </a:lnTo>
                  <a:lnTo>
                    <a:pt x="59" y="19"/>
                  </a:lnTo>
                  <a:lnTo>
                    <a:pt x="61" y="19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59" y="25"/>
                  </a:lnTo>
                  <a:lnTo>
                    <a:pt x="59" y="26"/>
                  </a:lnTo>
                  <a:lnTo>
                    <a:pt x="55" y="26"/>
                  </a:lnTo>
                  <a:lnTo>
                    <a:pt x="50" y="27"/>
                  </a:lnTo>
                  <a:lnTo>
                    <a:pt x="45" y="27"/>
                  </a:lnTo>
                  <a:lnTo>
                    <a:pt x="45" y="26"/>
                  </a:lnTo>
                  <a:lnTo>
                    <a:pt x="45" y="27"/>
                  </a:lnTo>
                  <a:lnTo>
                    <a:pt x="44" y="27"/>
                  </a:lnTo>
                  <a:lnTo>
                    <a:pt x="41" y="27"/>
                  </a:lnTo>
                  <a:lnTo>
                    <a:pt x="38" y="26"/>
                  </a:lnTo>
                  <a:lnTo>
                    <a:pt x="37" y="25"/>
                  </a:lnTo>
                  <a:lnTo>
                    <a:pt x="36" y="23"/>
                  </a:lnTo>
                  <a:lnTo>
                    <a:pt x="36" y="23"/>
                  </a:lnTo>
                  <a:lnTo>
                    <a:pt x="35" y="22"/>
                  </a:lnTo>
                  <a:lnTo>
                    <a:pt x="32" y="21"/>
                  </a:lnTo>
                  <a:lnTo>
                    <a:pt x="28" y="17"/>
                  </a:lnTo>
                  <a:lnTo>
                    <a:pt x="23" y="14"/>
                  </a:lnTo>
                  <a:lnTo>
                    <a:pt x="20" y="11"/>
                  </a:lnTo>
                  <a:lnTo>
                    <a:pt x="16" y="9"/>
                  </a:lnTo>
                  <a:lnTo>
                    <a:pt x="14" y="8"/>
                  </a:lnTo>
                  <a:lnTo>
                    <a:pt x="12" y="6"/>
                  </a:lnTo>
                  <a:lnTo>
                    <a:pt x="2" y="9"/>
                  </a:lnTo>
                  <a:lnTo>
                    <a:pt x="0" y="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845"/>
            <p:cNvSpPr>
              <a:spLocks/>
            </p:cNvSpPr>
            <p:nvPr/>
          </p:nvSpPr>
          <p:spPr bwMode="auto">
            <a:xfrm>
              <a:off x="8447088" y="2549525"/>
              <a:ext cx="22225" cy="36513"/>
            </a:xfrm>
            <a:custGeom>
              <a:avLst/>
              <a:gdLst>
                <a:gd name="T0" fmla="*/ 4 w 14"/>
                <a:gd name="T1" fmla="*/ 0 h 23"/>
                <a:gd name="T2" fmla="*/ 14 w 14"/>
                <a:gd name="T3" fmla="*/ 23 h 23"/>
                <a:gd name="T4" fmla="*/ 0 w 14"/>
                <a:gd name="T5" fmla="*/ 12 h 23"/>
                <a:gd name="T6" fmla="*/ 1 w 14"/>
                <a:gd name="T7" fmla="*/ 11 h 23"/>
                <a:gd name="T8" fmla="*/ 8 w 14"/>
                <a:gd name="T9" fmla="*/ 15 h 23"/>
                <a:gd name="T10" fmla="*/ 1 w 14"/>
                <a:gd name="T11" fmla="*/ 2 h 23"/>
                <a:gd name="T12" fmla="*/ 4 w 14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3">
                  <a:moveTo>
                    <a:pt x="4" y="0"/>
                  </a:moveTo>
                  <a:lnTo>
                    <a:pt x="14" y="23"/>
                  </a:lnTo>
                  <a:lnTo>
                    <a:pt x="0" y="12"/>
                  </a:lnTo>
                  <a:lnTo>
                    <a:pt x="1" y="11"/>
                  </a:lnTo>
                  <a:lnTo>
                    <a:pt x="8" y="15"/>
                  </a:lnTo>
                  <a:lnTo>
                    <a:pt x="1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846"/>
            <p:cNvSpPr>
              <a:spLocks/>
            </p:cNvSpPr>
            <p:nvPr/>
          </p:nvSpPr>
          <p:spPr bwMode="auto">
            <a:xfrm>
              <a:off x="8442326" y="2547938"/>
              <a:ext cx="33338" cy="42863"/>
            </a:xfrm>
            <a:custGeom>
              <a:avLst/>
              <a:gdLst>
                <a:gd name="T0" fmla="*/ 7 w 21"/>
                <a:gd name="T1" fmla="*/ 0 h 27"/>
                <a:gd name="T2" fmla="*/ 21 w 21"/>
                <a:gd name="T3" fmla="*/ 27 h 27"/>
                <a:gd name="T4" fmla="*/ 1 w 21"/>
                <a:gd name="T5" fmla="*/ 14 h 27"/>
                <a:gd name="T6" fmla="*/ 0 w 21"/>
                <a:gd name="T7" fmla="*/ 14 h 27"/>
                <a:gd name="T8" fmla="*/ 3 w 21"/>
                <a:gd name="T9" fmla="*/ 9 h 27"/>
                <a:gd name="T10" fmla="*/ 4 w 21"/>
                <a:gd name="T11" fmla="*/ 10 h 27"/>
                <a:gd name="T12" fmla="*/ 7 w 21"/>
                <a:gd name="T13" fmla="*/ 12 h 27"/>
                <a:gd name="T14" fmla="*/ 1 w 21"/>
                <a:gd name="T15" fmla="*/ 3 h 27"/>
                <a:gd name="T16" fmla="*/ 7 w 21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7">
                  <a:moveTo>
                    <a:pt x="7" y="0"/>
                  </a:moveTo>
                  <a:lnTo>
                    <a:pt x="21" y="27"/>
                  </a:lnTo>
                  <a:lnTo>
                    <a:pt x="1" y="14"/>
                  </a:lnTo>
                  <a:lnTo>
                    <a:pt x="0" y="14"/>
                  </a:lnTo>
                  <a:lnTo>
                    <a:pt x="3" y="9"/>
                  </a:lnTo>
                  <a:lnTo>
                    <a:pt x="4" y="10"/>
                  </a:lnTo>
                  <a:lnTo>
                    <a:pt x="7" y="12"/>
                  </a:lnTo>
                  <a:lnTo>
                    <a:pt x="1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847"/>
            <p:cNvSpPr>
              <a:spLocks/>
            </p:cNvSpPr>
            <p:nvPr/>
          </p:nvSpPr>
          <p:spPr bwMode="auto">
            <a:xfrm>
              <a:off x="8540751" y="2708275"/>
              <a:ext cx="22225" cy="66675"/>
            </a:xfrm>
            <a:custGeom>
              <a:avLst/>
              <a:gdLst>
                <a:gd name="T0" fmla="*/ 13 w 14"/>
                <a:gd name="T1" fmla="*/ 0 h 42"/>
                <a:gd name="T2" fmla="*/ 14 w 14"/>
                <a:gd name="T3" fmla="*/ 30 h 42"/>
                <a:gd name="T4" fmla="*/ 2 w 14"/>
                <a:gd name="T5" fmla="*/ 42 h 42"/>
                <a:gd name="T6" fmla="*/ 2 w 14"/>
                <a:gd name="T7" fmla="*/ 42 h 42"/>
                <a:gd name="T8" fmla="*/ 0 w 14"/>
                <a:gd name="T9" fmla="*/ 39 h 42"/>
                <a:gd name="T10" fmla="*/ 10 w 14"/>
                <a:gd name="T11" fmla="*/ 29 h 42"/>
                <a:gd name="T12" fmla="*/ 10 w 14"/>
                <a:gd name="T13" fmla="*/ 0 h 42"/>
                <a:gd name="T14" fmla="*/ 13 w 14"/>
                <a:gd name="T1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42">
                  <a:moveTo>
                    <a:pt x="13" y="0"/>
                  </a:moveTo>
                  <a:lnTo>
                    <a:pt x="14" y="30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0" y="39"/>
                  </a:lnTo>
                  <a:lnTo>
                    <a:pt x="10" y="29"/>
                  </a:lnTo>
                  <a:lnTo>
                    <a:pt x="1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848"/>
            <p:cNvSpPr>
              <a:spLocks/>
            </p:cNvSpPr>
            <p:nvPr/>
          </p:nvSpPr>
          <p:spPr bwMode="auto">
            <a:xfrm>
              <a:off x="8537576" y="2705100"/>
              <a:ext cx="26988" cy="76200"/>
            </a:xfrm>
            <a:custGeom>
              <a:avLst/>
              <a:gdLst>
                <a:gd name="T0" fmla="*/ 16 w 17"/>
                <a:gd name="T1" fmla="*/ 0 h 48"/>
                <a:gd name="T2" fmla="*/ 17 w 17"/>
                <a:gd name="T3" fmla="*/ 32 h 48"/>
                <a:gd name="T4" fmla="*/ 17 w 17"/>
                <a:gd name="T5" fmla="*/ 33 h 48"/>
                <a:gd name="T6" fmla="*/ 2 w 17"/>
                <a:gd name="T7" fmla="*/ 48 h 48"/>
                <a:gd name="T8" fmla="*/ 2 w 17"/>
                <a:gd name="T9" fmla="*/ 44 h 48"/>
                <a:gd name="T10" fmla="*/ 0 w 17"/>
                <a:gd name="T11" fmla="*/ 41 h 48"/>
                <a:gd name="T12" fmla="*/ 11 w 17"/>
                <a:gd name="T13" fmla="*/ 31 h 48"/>
                <a:gd name="T14" fmla="*/ 11 w 17"/>
                <a:gd name="T15" fmla="*/ 0 h 48"/>
                <a:gd name="T16" fmla="*/ 16 w 17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8">
                  <a:moveTo>
                    <a:pt x="16" y="0"/>
                  </a:moveTo>
                  <a:lnTo>
                    <a:pt x="17" y="32"/>
                  </a:lnTo>
                  <a:lnTo>
                    <a:pt x="17" y="33"/>
                  </a:lnTo>
                  <a:lnTo>
                    <a:pt x="2" y="48"/>
                  </a:lnTo>
                  <a:lnTo>
                    <a:pt x="2" y="44"/>
                  </a:lnTo>
                  <a:lnTo>
                    <a:pt x="0" y="41"/>
                  </a:lnTo>
                  <a:lnTo>
                    <a:pt x="11" y="31"/>
                  </a:lnTo>
                  <a:lnTo>
                    <a:pt x="1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849"/>
            <p:cNvSpPr>
              <a:spLocks/>
            </p:cNvSpPr>
            <p:nvPr/>
          </p:nvSpPr>
          <p:spPr bwMode="auto">
            <a:xfrm>
              <a:off x="8570913" y="2708275"/>
              <a:ext cx="23813" cy="53975"/>
            </a:xfrm>
            <a:custGeom>
              <a:avLst/>
              <a:gdLst>
                <a:gd name="T0" fmla="*/ 3 w 15"/>
                <a:gd name="T1" fmla="*/ 0 h 34"/>
                <a:gd name="T2" fmla="*/ 3 w 15"/>
                <a:gd name="T3" fmla="*/ 27 h 34"/>
                <a:gd name="T4" fmla="*/ 15 w 15"/>
                <a:gd name="T5" fmla="*/ 31 h 34"/>
                <a:gd name="T6" fmla="*/ 13 w 15"/>
                <a:gd name="T7" fmla="*/ 34 h 34"/>
                <a:gd name="T8" fmla="*/ 0 w 15"/>
                <a:gd name="T9" fmla="*/ 29 h 34"/>
                <a:gd name="T10" fmla="*/ 0 w 15"/>
                <a:gd name="T11" fmla="*/ 0 h 34"/>
                <a:gd name="T12" fmla="*/ 3 w 15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34">
                  <a:moveTo>
                    <a:pt x="3" y="0"/>
                  </a:moveTo>
                  <a:lnTo>
                    <a:pt x="3" y="27"/>
                  </a:lnTo>
                  <a:lnTo>
                    <a:pt x="15" y="31"/>
                  </a:lnTo>
                  <a:lnTo>
                    <a:pt x="13" y="3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850"/>
            <p:cNvSpPr>
              <a:spLocks/>
            </p:cNvSpPr>
            <p:nvPr/>
          </p:nvSpPr>
          <p:spPr bwMode="auto">
            <a:xfrm>
              <a:off x="8569326" y="2705100"/>
              <a:ext cx="26988" cy="60325"/>
            </a:xfrm>
            <a:custGeom>
              <a:avLst/>
              <a:gdLst>
                <a:gd name="T0" fmla="*/ 5 w 17"/>
                <a:gd name="T1" fmla="*/ 0 h 38"/>
                <a:gd name="T2" fmla="*/ 7 w 17"/>
                <a:gd name="T3" fmla="*/ 28 h 38"/>
                <a:gd name="T4" fmla="*/ 17 w 17"/>
                <a:gd name="T5" fmla="*/ 33 h 38"/>
                <a:gd name="T6" fmla="*/ 17 w 17"/>
                <a:gd name="T7" fmla="*/ 34 h 38"/>
                <a:gd name="T8" fmla="*/ 16 w 17"/>
                <a:gd name="T9" fmla="*/ 37 h 38"/>
                <a:gd name="T10" fmla="*/ 16 w 17"/>
                <a:gd name="T11" fmla="*/ 38 h 38"/>
                <a:gd name="T12" fmla="*/ 0 w 17"/>
                <a:gd name="T13" fmla="*/ 32 h 38"/>
                <a:gd name="T14" fmla="*/ 0 w 17"/>
                <a:gd name="T15" fmla="*/ 0 h 38"/>
                <a:gd name="T16" fmla="*/ 5 w 17"/>
                <a:gd name="T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38">
                  <a:moveTo>
                    <a:pt x="5" y="0"/>
                  </a:moveTo>
                  <a:lnTo>
                    <a:pt x="7" y="28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6" y="37"/>
                  </a:lnTo>
                  <a:lnTo>
                    <a:pt x="16" y="38"/>
                  </a:lnTo>
                  <a:lnTo>
                    <a:pt x="0" y="32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851"/>
            <p:cNvSpPr>
              <a:spLocks/>
            </p:cNvSpPr>
            <p:nvPr/>
          </p:nvSpPr>
          <p:spPr bwMode="auto">
            <a:xfrm>
              <a:off x="8682038" y="2540000"/>
              <a:ext cx="15875" cy="6350"/>
            </a:xfrm>
            <a:custGeom>
              <a:avLst/>
              <a:gdLst>
                <a:gd name="T0" fmla="*/ 1 w 10"/>
                <a:gd name="T1" fmla="*/ 0 h 4"/>
                <a:gd name="T2" fmla="*/ 10 w 10"/>
                <a:gd name="T3" fmla="*/ 1 h 4"/>
                <a:gd name="T4" fmla="*/ 10 w 10"/>
                <a:gd name="T5" fmla="*/ 4 h 4"/>
                <a:gd name="T6" fmla="*/ 0 w 10"/>
                <a:gd name="T7" fmla="*/ 2 h 4"/>
                <a:gd name="T8" fmla="*/ 1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" y="0"/>
                  </a:moveTo>
                  <a:lnTo>
                    <a:pt x="10" y="1"/>
                  </a:lnTo>
                  <a:lnTo>
                    <a:pt x="1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852"/>
            <p:cNvSpPr>
              <a:spLocks/>
            </p:cNvSpPr>
            <p:nvPr/>
          </p:nvSpPr>
          <p:spPr bwMode="auto">
            <a:xfrm>
              <a:off x="8678863" y="2536825"/>
              <a:ext cx="23813" cy="12700"/>
            </a:xfrm>
            <a:custGeom>
              <a:avLst/>
              <a:gdLst>
                <a:gd name="T0" fmla="*/ 2 w 15"/>
                <a:gd name="T1" fmla="*/ 0 h 8"/>
                <a:gd name="T2" fmla="*/ 15 w 15"/>
                <a:gd name="T3" fmla="*/ 2 h 8"/>
                <a:gd name="T4" fmla="*/ 14 w 15"/>
                <a:gd name="T5" fmla="*/ 3 h 8"/>
                <a:gd name="T6" fmla="*/ 14 w 15"/>
                <a:gd name="T7" fmla="*/ 7 h 8"/>
                <a:gd name="T8" fmla="*/ 14 w 15"/>
                <a:gd name="T9" fmla="*/ 8 h 8"/>
                <a:gd name="T10" fmla="*/ 0 w 15"/>
                <a:gd name="T11" fmla="*/ 6 h 8"/>
                <a:gd name="T12" fmla="*/ 2 w 1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8">
                  <a:moveTo>
                    <a:pt x="2" y="0"/>
                  </a:moveTo>
                  <a:lnTo>
                    <a:pt x="15" y="2"/>
                  </a:lnTo>
                  <a:lnTo>
                    <a:pt x="14" y="3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0" y="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853"/>
            <p:cNvSpPr>
              <a:spLocks/>
            </p:cNvSpPr>
            <p:nvPr/>
          </p:nvSpPr>
          <p:spPr bwMode="auto">
            <a:xfrm>
              <a:off x="8589963" y="2530475"/>
              <a:ext cx="111125" cy="76200"/>
            </a:xfrm>
            <a:custGeom>
              <a:avLst/>
              <a:gdLst>
                <a:gd name="T0" fmla="*/ 67 w 70"/>
                <a:gd name="T1" fmla="*/ 0 h 48"/>
                <a:gd name="T2" fmla="*/ 70 w 70"/>
                <a:gd name="T3" fmla="*/ 2 h 48"/>
                <a:gd name="T4" fmla="*/ 62 w 70"/>
                <a:gd name="T5" fmla="*/ 10 h 48"/>
                <a:gd name="T6" fmla="*/ 62 w 70"/>
                <a:gd name="T7" fmla="*/ 10 h 48"/>
                <a:gd name="T8" fmla="*/ 59 w 70"/>
                <a:gd name="T9" fmla="*/ 12 h 48"/>
                <a:gd name="T10" fmla="*/ 52 w 70"/>
                <a:gd name="T11" fmla="*/ 16 h 48"/>
                <a:gd name="T12" fmla="*/ 43 w 70"/>
                <a:gd name="T13" fmla="*/ 21 h 48"/>
                <a:gd name="T14" fmla="*/ 34 w 70"/>
                <a:gd name="T15" fmla="*/ 28 h 48"/>
                <a:gd name="T16" fmla="*/ 25 w 70"/>
                <a:gd name="T17" fmla="*/ 35 h 48"/>
                <a:gd name="T18" fmla="*/ 18 w 70"/>
                <a:gd name="T19" fmla="*/ 40 h 48"/>
                <a:gd name="T20" fmla="*/ 13 w 70"/>
                <a:gd name="T21" fmla="*/ 44 h 48"/>
                <a:gd name="T22" fmla="*/ 9 w 70"/>
                <a:gd name="T23" fmla="*/ 46 h 48"/>
                <a:gd name="T24" fmla="*/ 5 w 70"/>
                <a:gd name="T25" fmla="*/ 48 h 48"/>
                <a:gd name="T26" fmla="*/ 3 w 70"/>
                <a:gd name="T27" fmla="*/ 48 h 48"/>
                <a:gd name="T28" fmla="*/ 1 w 70"/>
                <a:gd name="T29" fmla="*/ 48 h 48"/>
                <a:gd name="T30" fmla="*/ 0 w 70"/>
                <a:gd name="T31" fmla="*/ 48 h 48"/>
                <a:gd name="T32" fmla="*/ 0 w 70"/>
                <a:gd name="T33" fmla="*/ 45 h 48"/>
                <a:gd name="T34" fmla="*/ 0 w 70"/>
                <a:gd name="T35" fmla="*/ 45 h 48"/>
                <a:gd name="T36" fmla="*/ 3 w 70"/>
                <a:gd name="T37" fmla="*/ 45 h 48"/>
                <a:gd name="T38" fmla="*/ 5 w 70"/>
                <a:gd name="T39" fmla="*/ 45 h 48"/>
                <a:gd name="T40" fmla="*/ 8 w 70"/>
                <a:gd name="T41" fmla="*/ 44 h 48"/>
                <a:gd name="T42" fmla="*/ 12 w 70"/>
                <a:gd name="T43" fmla="*/ 41 h 48"/>
                <a:gd name="T44" fmla="*/ 17 w 70"/>
                <a:gd name="T45" fmla="*/ 38 h 48"/>
                <a:gd name="T46" fmla="*/ 24 w 70"/>
                <a:gd name="T47" fmla="*/ 33 h 48"/>
                <a:gd name="T48" fmla="*/ 32 w 70"/>
                <a:gd name="T49" fmla="*/ 27 h 48"/>
                <a:gd name="T50" fmla="*/ 42 w 70"/>
                <a:gd name="T51" fmla="*/ 20 h 48"/>
                <a:gd name="T52" fmla="*/ 50 w 70"/>
                <a:gd name="T53" fmla="*/ 15 h 48"/>
                <a:gd name="T54" fmla="*/ 56 w 70"/>
                <a:gd name="T55" fmla="*/ 10 h 48"/>
                <a:gd name="T56" fmla="*/ 60 w 70"/>
                <a:gd name="T57" fmla="*/ 8 h 48"/>
                <a:gd name="T58" fmla="*/ 67 w 70"/>
                <a:gd name="T5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0" h="48">
                  <a:moveTo>
                    <a:pt x="67" y="0"/>
                  </a:moveTo>
                  <a:lnTo>
                    <a:pt x="70" y="2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59" y="12"/>
                  </a:lnTo>
                  <a:lnTo>
                    <a:pt x="52" y="16"/>
                  </a:lnTo>
                  <a:lnTo>
                    <a:pt x="43" y="21"/>
                  </a:lnTo>
                  <a:lnTo>
                    <a:pt x="34" y="28"/>
                  </a:lnTo>
                  <a:lnTo>
                    <a:pt x="25" y="35"/>
                  </a:lnTo>
                  <a:lnTo>
                    <a:pt x="18" y="40"/>
                  </a:lnTo>
                  <a:lnTo>
                    <a:pt x="13" y="44"/>
                  </a:lnTo>
                  <a:lnTo>
                    <a:pt x="9" y="46"/>
                  </a:lnTo>
                  <a:lnTo>
                    <a:pt x="5" y="48"/>
                  </a:lnTo>
                  <a:lnTo>
                    <a:pt x="3" y="48"/>
                  </a:lnTo>
                  <a:lnTo>
                    <a:pt x="1" y="48"/>
                  </a:lnTo>
                  <a:lnTo>
                    <a:pt x="0" y="48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3" y="45"/>
                  </a:lnTo>
                  <a:lnTo>
                    <a:pt x="5" y="45"/>
                  </a:lnTo>
                  <a:lnTo>
                    <a:pt x="8" y="44"/>
                  </a:lnTo>
                  <a:lnTo>
                    <a:pt x="12" y="41"/>
                  </a:lnTo>
                  <a:lnTo>
                    <a:pt x="17" y="38"/>
                  </a:lnTo>
                  <a:lnTo>
                    <a:pt x="24" y="33"/>
                  </a:lnTo>
                  <a:lnTo>
                    <a:pt x="32" y="27"/>
                  </a:lnTo>
                  <a:lnTo>
                    <a:pt x="42" y="20"/>
                  </a:lnTo>
                  <a:lnTo>
                    <a:pt x="50" y="15"/>
                  </a:lnTo>
                  <a:lnTo>
                    <a:pt x="56" y="10"/>
                  </a:lnTo>
                  <a:lnTo>
                    <a:pt x="60" y="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854"/>
            <p:cNvSpPr>
              <a:spLocks/>
            </p:cNvSpPr>
            <p:nvPr/>
          </p:nvSpPr>
          <p:spPr bwMode="auto">
            <a:xfrm>
              <a:off x="8586788" y="2528888"/>
              <a:ext cx="115888" cy="80963"/>
            </a:xfrm>
            <a:custGeom>
              <a:avLst/>
              <a:gdLst>
                <a:gd name="T0" fmla="*/ 69 w 73"/>
                <a:gd name="T1" fmla="*/ 0 h 51"/>
                <a:gd name="T2" fmla="*/ 70 w 73"/>
                <a:gd name="T3" fmla="*/ 0 h 51"/>
                <a:gd name="T4" fmla="*/ 73 w 73"/>
                <a:gd name="T5" fmla="*/ 4 h 51"/>
                <a:gd name="T6" fmla="*/ 65 w 73"/>
                <a:gd name="T7" fmla="*/ 12 h 51"/>
                <a:gd name="T8" fmla="*/ 64 w 73"/>
                <a:gd name="T9" fmla="*/ 11 h 51"/>
                <a:gd name="T10" fmla="*/ 64 w 73"/>
                <a:gd name="T11" fmla="*/ 12 h 51"/>
                <a:gd name="T12" fmla="*/ 64 w 73"/>
                <a:gd name="T13" fmla="*/ 12 h 51"/>
                <a:gd name="T14" fmla="*/ 62 w 73"/>
                <a:gd name="T15" fmla="*/ 15 h 51"/>
                <a:gd name="T16" fmla="*/ 56 w 73"/>
                <a:gd name="T17" fmla="*/ 18 h 51"/>
                <a:gd name="T18" fmla="*/ 47 w 73"/>
                <a:gd name="T19" fmla="*/ 24 h 51"/>
                <a:gd name="T20" fmla="*/ 37 w 73"/>
                <a:gd name="T21" fmla="*/ 30 h 51"/>
                <a:gd name="T22" fmla="*/ 28 w 73"/>
                <a:gd name="T23" fmla="*/ 37 h 51"/>
                <a:gd name="T24" fmla="*/ 22 w 73"/>
                <a:gd name="T25" fmla="*/ 42 h 51"/>
                <a:gd name="T26" fmla="*/ 17 w 73"/>
                <a:gd name="T27" fmla="*/ 46 h 51"/>
                <a:gd name="T28" fmla="*/ 11 w 73"/>
                <a:gd name="T29" fmla="*/ 49 h 51"/>
                <a:gd name="T30" fmla="*/ 9 w 73"/>
                <a:gd name="T31" fmla="*/ 50 h 51"/>
                <a:gd name="T32" fmla="*/ 5 w 73"/>
                <a:gd name="T33" fmla="*/ 50 h 51"/>
                <a:gd name="T34" fmla="*/ 3 w 73"/>
                <a:gd name="T35" fmla="*/ 51 h 51"/>
                <a:gd name="T36" fmla="*/ 2 w 73"/>
                <a:gd name="T37" fmla="*/ 51 h 51"/>
                <a:gd name="T38" fmla="*/ 2 w 73"/>
                <a:gd name="T39" fmla="*/ 51 h 51"/>
                <a:gd name="T40" fmla="*/ 2 w 73"/>
                <a:gd name="T41" fmla="*/ 51 h 51"/>
                <a:gd name="T42" fmla="*/ 0 w 73"/>
                <a:gd name="T43" fmla="*/ 50 h 51"/>
                <a:gd name="T44" fmla="*/ 1 w 73"/>
                <a:gd name="T45" fmla="*/ 49 h 51"/>
                <a:gd name="T46" fmla="*/ 1 w 73"/>
                <a:gd name="T47" fmla="*/ 46 h 51"/>
                <a:gd name="T48" fmla="*/ 1 w 73"/>
                <a:gd name="T49" fmla="*/ 45 h 51"/>
                <a:gd name="T50" fmla="*/ 2 w 73"/>
                <a:gd name="T51" fmla="*/ 45 h 51"/>
                <a:gd name="T52" fmla="*/ 2 w 73"/>
                <a:gd name="T53" fmla="*/ 45 h 51"/>
                <a:gd name="T54" fmla="*/ 2 w 73"/>
                <a:gd name="T55" fmla="*/ 45 h 51"/>
                <a:gd name="T56" fmla="*/ 2 w 73"/>
                <a:gd name="T57" fmla="*/ 45 h 51"/>
                <a:gd name="T58" fmla="*/ 5 w 73"/>
                <a:gd name="T59" fmla="*/ 45 h 51"/>
                <a:gd name="T60" fmla="*/ 6 w 73"/>
                <a:gd name="T61" fmla="*/ 45 h 51"/>
                <a:gd name="T62" fmla="*/ 10 w 73"/>
                <a:gd name="T63" fmla="*/ 43 h 51"/>
                <a:gd name="T64" fmla="*/ 13 w 73"/>
                <a:gd name="T65" fmla="*/ 41 h 51"/>
                <a:gd name="T66" fmla="*/ 18 w 73"/>
                <a:gd name="T67" fmla="*/ 38 h 51"/>
                <a:gd name="T68" fmla="*/ 24 w 73"/>
                <a:gd name="T69" fmla="*/ 33 h 51"/>
                <a:gd name="T70" fmla="*/ 32 w 73"/>
                <a:gd name="T71" fmla="*/ 26 h 51"/>
                <a:gd name="T72" fmla="*/ 43 w 73"/>
                <a:gd name="T73" fmla="*/ 20 h 51"/>
                <a:gd name="T74" fmla="*/ 51 w 73"/>
                <a:gd name="T75" fmla="*/ 15 h 51"/>
                <a:gd name="T76" fmla="*/ 57 w 73"/>
                <a:gd name="T77" fmla="*/ 9 h 51"/>
                <a:gd name="T78" fmla="*/ 61 w 73"/>
                <a:gd name="T79" fmla="*/ 8 h 51"/>
                <a:gd name="T80" fmla="*/ 69 w 73"/>
                <a:gd name="T8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" h="51">
                  <a:moveTo>
                    <a:pt x="69" y="0"/>
                  </a:moveTo>
                  <a:lnTo>
                    <a:pt x="70" y="0"/>
                  </a:lnTo>
                  <a:lnTo>
                    <a:pt x="73" y="4"/>
                  </a:lnTo>
                  <a:lnTo>
                    <a:pt x="65" y="12"/>
                  </a:lnTo>
                  <a:lnTo>
                    <a:pt x="64" y="11"/>
                  </a:lnTo>
                  <a:lnTo>
                    <a:pt x="64" y="12"/>
                  </a:lnTo>
                  <a:lnTo>
                    <a:pt x="64" y="12"/>
                  </a:lnTo>
                  <a:lnTo>
                    <a:pt x="62" y="15"/>
                  </a:lnTo>
                  <a:lnTo>
                    <a:pt x="56" y="18"/>
                  </a:lnTo>
                  <a:lnTo>
                    <a:pt x="47" y="24"/>
                  </a:lnTo>
                  <a:lnTo>
                    <a:pt x="37" y="30"/>
                  </a:lnTo>
                  <a:lnTo>
                    <a:pt x="28" y="37"/>
                  </a:lnTo>
                  <a:lnTo>
                    <a:pt x="22" y="42"/>
                  </a:lnTo>
                  <a:lnTo>
                    <a:pt x="17" y="46"/>
                  </a:lnTo>
                  <a:lnTo>
                    <a:pt x="11" y="49"/>
                  </a:lnTo>
                  <a:lnTo>
                    <a:pt x="9" y="50"/>
                  </a:lnTo>
                  <a:lnTo>
                    <a:pt x="5" y="50"/>
                  </a:lnTo>
                  <a:lnTo>
                    <a:pt x="3" y="51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0" y="50"/>
                  </a:lnTo>
                  <a:lnTo>
                    <a:pt x="1" y="49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5" y="45"/>
                  </a:lnTo>
                  <a:lnTo>
                    <a:pt x="6" y="45"/>
                  </a:lnTo>
                  <a:lnTo>
                    <a:pt x="10" y="43"/>
                  </a:lnTo>
                  <a:lnTo>
                    <a:pt x="13" y="41"/>
                  </a:lnTo>
                  <a:lnTo>
                    <a:pt x="18" y="38"/>
                  </a:lnTo>
                  <a:lnTo>
                    <a:pt x="24" y="33"/>
                  </a:lnTo>
                  <a:lnTo>
                    <a:pt x="32" y="26"/>
                  </a:lnTo>
                  <a:lnTo>
                    <a:pt x="43" y="20"/>
                  </a:lnTo>
                  <a:lnTo>
                    <a:pt x="51" y="15"/>
                  </a:lnTo>
                  <a:lnTo>
                    <a:pt x="57" y="9"/>
                  </a:lnTo>
                  <a:lnTo>
                    <a:pt x="61" y="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855"/>
            <p:cNvSpPr>
              <a:spLocks/>
            </p:cNvSpPr>
            <p:nvPr/>
          </p:nvSpPr>
          <p:spPr bwMode="auto">
            <a:xfrm>
              <a:off x="8678863" y="2522538"/>
              <a:ext cx="9525" cy="23813"/>
            </a:xfrm>
            <a:custGeom>
              <a:avLst/>
              <a:gdLst>
                <a:gd name="T0" fmla="*/ 3 w 6"/>
                <a:gd name="T1" fmla="*/ 0 h 15"/>
                <a:gd name="T2" fmla="*/ 6 w 6"/>
                <a:gd name="T3" fmla="*/ 13 h 15"/>
                <a:gd name="T4" fmla="*/ 3 w 6"/>
                <a:gd name="T5" fmla="*/ 15 h 15"/>
                <a:gd name="T6" fmla="*/ 0 w 6"/>
                <a:gd name="T7" fmla="*/ 2 h 15"/>
                <a:gd name="T8" fmla="*/ 3 w 6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5">
                  <a:moveTo>
                    <a:pt x="3" y="0"/>
                  </a:moveTo>
                  <a:lnTo>
                    <a:pt x="6" y="13"/>
                  </a:lnTo>
                  <a:lnTo>
                    <a:pt x="3" y="15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856"/>
            <p:cNvSpPr>
              <a:spLocks/>
            </p:cNvSpPr>
            <p:nvPr/>
          </p:nvSpPr>
          <p:spPr bwMode="auto">
            <a:xfrm>
              <a:off x="8677276" y="2520950"/>
              <a:ext cx="14288" cy="26988"/>
            </a:xfrm>
            <a:custGeom>
              <a:avLst/>
              <a:gdLst>
                <a:gd name="T0" fmla="*/ 5 w 9"/>
                <a:gd name="T1" fmla="*/ 0 h 17"/>
                <a:gd name="T2" fmla="*/ 9 w 9"/>
                <a:gd name="T3" fmla="*/ 16 h 17"/>
                <a:gd name="T4" fmla="*/ 7 w 9"/>
                <a:gd name="T5" fmla="*/ 16 h 17"/>
                <a:gd name="T6" fmla="*/ 4 w 9"/>
                <a:gd name="T7" fmla="*/ 17 h 17"/>
                <a:gd name="T8" fmla="*/ 3 w 9"/>
                <a:gd name="T9" fmla="*/ 17 h 17"/>
                <a:gd name="T10" fmla="*/ 0 w 9"/>
                <a:gd name="T11" fmla="*/ 1 h 17"/>
                <a:gd name="T12" fmla="*/ 5 w 9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7">
                  <a:moveTo>
                    <a:pt x="5" y="0"/>
                  </a:moveTo>
                  <a:lnTo>
                    <a:pt x="9" y="16"/>
                  </a:lnTo>
                  <a:lnTo>
                    <a:pt x="7" y="16"/>
                  </a:lnTo>
                  <a:lnTo>
                    <a:pt x="4" y="17"/>
                  </a:lnTo>
                  <a:lnTo>
                    <a:pt x="3" y="17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857"/>
            <p:cNvSpPr>
              <a:spLocks/>
            </p:cNvSpPr>
            <p:nvPr/>
          </p:nvSpPr>
          <p:spPr bwMode="auto">
            <a:xfrm>
              <a:off x="8575676" y="2411413"/>
              <a:ext cx="128588" cy="92075"/>
            </a:xfrm>
            <a:custGeom>
              <a:avLst/>
              <a:gdLst>
                <a:gd name="T0" fmla="*/ 26 w 81"/>
                <a:gd name="T1" fmla="*/ 0 h 58"/>
                <a:gd name="T2" fmla="*/ 37 w 81"/>
                <a:gd name="T3" fmla="*/ 3 h 58"/>
                <a:gd name="T4" fmla="*/ 47 w 81"/>
                <a:gd name="T5" fmla="*/ 7 h 58"/>
                <a:gd name="T6" fmla="*/ 52 w 81"/>
                <a:gd name="T7" fmla="*/ 13 h 58"/>
                <a:gd name="T8" fmla="*/ 54 w 81"/>
                <a:gd name="T9" fmla="*/ 20 h 58"/>
                <a:gd name="T10" fmla="*/ 55 w 81"/>
                <a:gd name="T11" fmla="*/ 41 h 58"/>
                <a:gd name="T12" fmla="*/ 59 w 81"/>
                <a:gd name="T13" fmla="*/ 55 h 58"/>
                <a:gd name="T14" fmla="*/ 61 w 81"/>
                <a:gd name="T15" fmla="*/ 56 h 58"/>
                <a:gd name="T16" fmla="*/ 68 w 81"/>
                <a:gd name="T17" fmla="*/ 56 h 58"/>
                <a:gd name="T18" fmla="*/ 76 w 81"/>
                <a:gd name="T19" fmla="*/ 52 h 58"/>
                <a:gd name="T20" fmla="*/ 77 w 81"/>
                <a:gd name="T21" fmla="*/ 49 h 58"/>
                <a:gd name="T22" fmla="*/ 77 w 81"/>
                <a:gd name="T23" fmla="*/ 44 h 58"/>
                <a:gd name="T24" fmla="*/ 77 w 81"/>
                <a:gd name="T25" fmla="*/ 41 h 58"/>
                <a:gd name="T26" fmla="*/ 76 w 81"/>
                <a:gd name="T27" fmla="*/ 40 h 58"/>
                <a:gd name="T28" fmla="*/ 73 w 81"/>
                <a:gd name="T29" fmla="*/ 40 h 58"/>
                <a:gd name="T30" fmla="*/ 72 w 81"/>
                <a:gd name="T31" fmla="*/ 41 h 58"/>
                <a:gd name="T32" fmla="*/ 72 w 81"/>
                <a:gd name="T33" fmla="*/ 44 h 58"/>
                <a:gd name="T34" fmla="*/ 71 w 81"/>
                <a:gd name="T35" fmla="*/ 45 h 58"/>
                <a:gd name="T36" fmla="*/ 69 w 81"/>
                <a:gd name="T37" fmla="*/ 43 h 58"/>
                <a:gd name="T38" fmla="*/ 71 w 81"/>
                <a:gd name="T39" fmla="*/ 38 h 58"/>
                <a:gd name="T40" fmla="*/ 75 w 81"/>
                <a:gd name="T41" fmla="*/ 36 h 58"/>
                <a:gd name="T42" fmla="*/ 79 w 81"/>
                <a:gd name="T43" fmla="*/ 39 h 58"/>
                <a:gd name="T44" fmla="*/ 81 w 81"/>
                <a:gd name="T45" fmla="*/ 41 h 58"/>
                <a:gd name="T46" fmla="*/ 80 w 81"/>
                <a:gd name="T47" fmla="*/ 45 h 58"/>
                <a:gd name="T48" fmla="*/ 79 w 81"/>
                <a:gd name="T49" fmla="*/ 51 h 58"/>
                <a:gd name="T50" fmla="*/ 75 w 81"/>
                <a:gd name="T51" fmla="*/ 56 h 58"/>
                <a:gd name="T52" fmla="*/ 67 w 81"/>
                <a:gd name="T53" fmla="*/ 58 h 58"/>
                <a:gd name="T54" fmla="*/ 61 w 81"/>
                <a:gd name="T55" fmla="*/ 58 h 58"/>
                <a:gd name="T56" fmla="*/ 58 w 81"/>
                <a:gd name="T57" fmla="*/ 57 h 58"/>
                <a:gd name="T58" fmla="*/ 55 w 81"/>
                <a:gd name="T59" fmla="*/ 52 h 58"/>
                <a:gd name="T60" fmla="*/ 52 w 81"/>
                <a:gd name="T61" fmla="*/ 39 h 58"/>
                <a:gd name="T62" fmla="*/ 51 w 81"/>
                <a:gd name="T63" fmla="*/ 20 h 58"/>
                <a:gd name="T64" fmla="*/ 50 w 81"/>
                <a:gd name="T65" fmla="*/ 14 h 58"/>
                <a:gd name="T66" fmla="*/ 46 w 81"/>
                <a:gd name="T67" fmla="*/ 10 h 58"/>
                <a:gd name="T68" fmla="*/ 37 w 81"/>
                <a:gd name="T69" fmla="*/ 6 h 58"/>
                <a:gd name="T70" fmla="*/ 25 w 81"/>
                <a:gd name="T71" fmla="*/ 2 h 58"/>
                <a:gd name="T72" fmla="*/ 20 w 81"/>
                <a:gd name="T73" fmla="*/ 2 h 58"/>
                <a:gd name="T74" fmla="*/ 13 w 81"/>
                <a:gd name="T75" fmla="*/ 7 h 58"/>
                <a:gd name="T76" fmla="*/ 7 w 81"/>
                <a:gd name="T77" fmla="*/ 14 h 58"/>
                <a:gd name="T78" fmla="*/ 4 w 81"/>
                <a:gd name="T79" fmla="*/ 19 h 58"/>
                <a:gd name="T80" fmla="*/ 3 w 81"/>
                <a:gd name="T81" fmla="*/ 22 h 58"/>
                <a:gd name="T82" fmla="*/ 0 w 81"/>
                <a:gd name="T83" fmla="*/ 20 h 58"/>
                <a:gd name="T84" fmla="*/ 1 w 81"/>
                <a:gd name="T85" fmla="*/ 18 h 58"/>
                <a:gd name="T86" fmla="*/ 5 w 81"/>
                <a:gd name="T87" fmla="*/ 13 h 58"/>
                <a:gd name="T88" fmla="*/ 10 w 81"/>
                <a:gd name="T89" fmla="*/ 6 h 58"/>
                <a:gd name="T90" fmla="*/ 20 w 81"/>
                <a:gd name="T9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" h="58">
                  <a:moveTo>
                    <a:pt x="24" y="0"/>
                  </a:moveTo>
                  <a:lnTo>
                    <a:pt x="26" y="0"/>
                  </a:lnTo>
                  <a:lnTo>
                    <a:pt x="31" y="1"/>
                  </a:lnTo>
                  <a:lnTo>
                    <a:pt x="37" y="3"/>
                  </a:lnTo>
                  <a:lnTo>
                    <a:pt x="43" y="6"/>
                  </a:lnTo>
                  <a:lnTo>
                    <a:pt x="47" y="7"/>
                  </a:lnTo>
                  <a:lnTo>
                    <a:pt x="50" y="10"/>
                  </a:lnTo>
                  <a:lnTo>
                    <a:pt x="52" y="13"/>
                  </a:lnTo>
                  <a:lnTo>
                    <a:pt x="54" y="15"/>
                  </a:lnTo>
                  <a:lnTo>
                    <a:pt x="54" y="20"/>
                  </a:lnTo>
                  <a:lnTo>
                    <a:pt x="55" y="31"/>
                  </a:lnTo>
                  <a:lnTo>
                    <a:pt x="55" y="41"/>
                  </a:lnTo>
                  <a:lnTo>
                    <a:pt x="58" y="51"/>
                  </a:lnTo>
                  <a:lnTo>
                    <a:pt x="59" y="55"/>
                  </a:lnTo>
                  <a:lnTo>
                    <a:pt x="60" y="56"/>
                  </a:lnTo>
                  <a:lnTo>
                    <a:pt x="61" y="56"/>
                  </a:lnTo>
                  <a:lnTo>
                    <a:pt x="63" y="56"/>
                  </a:lnTo>
                  <a:lnTo>
                    <a:pt x="68" y="56"/>
                  </a:lnTo>
                  <a:lnTo>
                    <a:pt x="73" y="53"/>
                  </a:lnTo>
                  <a:lnTo>
                    <a:pt x="76" y="52"/>
                  </a:lnTo>
                  <a:lnTo>
                    <a:pt x="77" y="49"/>
                  </a:lnTo>
                  <a:lnTo>
                    <a:pt x="77" y="49"/>
                  </a:lnTo>
                  <a:lnTo>
                    <a:pt x="77" y="47"/>
                  </a:lnTo>
                  <a:lnTo>
                    <a:pt x="77" y="44"/>
                  </a:lnTo>
                  <a:lnTo>
                    <a:pt x="79" y="41"/>
                  </a:lnTo>
                  <a:lnTo>
                    <a:pt x="77" y="41"/>
                  </a:lnTo>
                  <a:lnTo>
                    <a:pt x="77" y="40"/>
                  </a:lnTo>
                  <a:lnTo>
                    <a:pt x="76" y="40"/>
                  </a:lnTo>
                  <a:lnTo>
                    <a:pt x="75" y="40"/>
                  </a:lnTo>
                  <a:lnTo>
                    <a:pt x="73" y="40"/>
                  </a:lnTo>
                  <a:lnTo>
                    <a:pt x="72" y="40"/>
                  </a:lnTo>
                  <a:lnTo>
                    <a:pt x="72" y="41"/>
                  </a:lnTo>
                  <a:lnTo>
                    <a:pt x="72" y="43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1" y="45"/>
                  </a:lnTo>
                  <a:lnTo>
                    <a:pt x="69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1" y="38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7" y="38"/>
                  </a:lnTo>
                  <a:lnTo>
                    <a:pt x="79" y="39"/>
                  </a:lnTo>
                  <a:lnTo>
                    <a:pt x="80" y="40"/>
                  </a:lnTo>
                  <a:lnTo>
                    <a:pt x="81" y="41"/>
                  </a:lnTo>
                  <a:lnTo>
                    <a:pt x="81" y="41"/>
                  </a:lnTo>
                  <a:lnTo>
                    <a:pt x="80" y="45"/>
                  </a:lnTo>
                  <a:lnTo>
                    <a:pt x="80" y="48"/>
                  </a:lnTo>
                  <a:lnTo>
                    <a:pt x="79" y="51"/>
                  </a:lnTo>
                  <a:lnTo>
                    <a:pt x="77" y="53"/>
                  </a:lnTo>
                  <a:lnTo>
                    <a:pt x="75" y="56"/>
                  </a:lnTo>
                  <a:lnTo>
                    <a:pt x="71" y="57"/>
                  </a:lnTo>
                  <a:lnTo>
                    <a:pt x="67" y="58"/>
                  </a:lnTo>
                  <a:lnTo>
                    <a:pt x="63" y="58"/>
                  </a:lnTo>
                  <a:lnTo>
                    <a:pt x="61" y="58"/>
                  </a:lnTo>
                  <a:lnTo>
                    <a:pt x="59" y="58"/>
                  </a:lnTo>
                  <a:lnTo>
                    <a:pt x="58" y="57"/>
                  </a:lnTo>
                  <a:lnTo>
                    <a:pt x="56" y="55"/>
                  </a:lnTo>
                  <a:lnTo>
                    <a:pt x="55" y="52"/>
                  </a:lnTo>
                  <a:lnTo>
                    <a:pt x="54" y="45"/>
                  </a:lnTo>
                  <a:lnTo>
                    <a:pt x="52" y="39"/>
                  </a:lnTo>
                  <a:lnTo>
                    <a:pt x="51" y="28"/>
                  </a:lnTo>
                  <a:lnTo>
                    <a:pt x="51" y="20"/>
                  </a:lnTo>
                  <a:lnTo>
                    <a:pt x="51" y="15"/>
                  </a:lnTo>
                  <a:lnTo>
                    <a:pt x="50" y="14"/>
                  </a:lnTo>
                  <a:lnTo>
                    <a:pt x="48" y="13"/>
                  </a:lnTo>
                  <a:lnTo>
                    <a:pt x="46" y="10"/>
                  </a:lnTo>
                  <a:lnTo>
                    <a:pt x="42" y="9"/>
                  </a:lnTo>
                  <a:lnTo>
                    <a:pt x="37" y="6"/>
                  </a:lnTo>
                  <a:lnTo>
                    <a:pt x="30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0" y="2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9" y="11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4" y="19"/>
                  </a:lnTo>
                  <a:lnTo>
                    <a:pt x="3" y="20"/>
                  </a:lnTo>
                  <a:lnTo>
                    <a:pt x="3" y="22"/>
                  </a:lnTo>
                  <a:lnTo>
                    <a:pt x="3" y="22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1" y="18"/>
                  </a:lnTo>
                  <a:lnTo>
                    <a:pt x="3" y="15"/>
                  </a:lnTo>
                  <a:lnTo>
                    <a:pt x="5" y="13"/>
                  </a:lnTo>
                  <a:lnTo>
                    <a:pt x="8" y="10"/>
                  </a:lnTo>
                  <a:lnTo>
                    <a:pt x="10" y="6"/>
                  </a:lnTo>
                  <a:lnTo>
                    <a:pt x="14" y="2"/>
                  </a:lnTo>
                  <a:lnTo>
                    <a:pt x="20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858"/>
            <p:cNvSpPr>
              <a:spLocks noEditPoints="1"/>
            </p:cNvSpPr>
            <p:nvPr/>
          </p:nvSpPr>
          <p:spPr bwMode="auto">
            <a:xfrm>
              <a:off x="8570913" y="2406650"/>
              <a:ext cx="134938" cy="101600"/>
            </a:xfrm>
            <a:custGeom>
              <a:avLst/>
              <a:gdLst>
                <a:gd name="T0" fmla="*/ 78 w 85"/>
                <a:gd name="T1" fmla="*/ 44 h 64"/>
                <a:gd name="T2" fmla="*/ 78 w 85"/>
                <a:gd name="T3" fmla="*/ 44 h 64"/>
                <a:gd name="T4" fmla="*/ 79 w 85"/>
                <a:gd name="T5" fmla="*/ 46 h 64"/>
                <a:gd name="T6" fmla="*/ 79 w 85"/>
                <a:gd name="T7" fmla="*/ 44 h 64"/>
                <a:gd name="T8" fmla="*/ 79 w 85"/>
                <a:gd name="T9" fmla="*/ 44 h 64"/>
                <a:gd name="T10" fmla="*/ 27 w 85"/>
                <a:gd name="T11" fmla="*/ 0 h 64"/>
                <a:gd name="T12" fmla="*/ 29 w 85"/>
                <a:gd name="T13" fmla="*/ 1 h 64"/>
                <a:gd name="T14" fmla="*/ 41 w 85"/>
                <a:gd name="T15" fmla="*/ 5 h 64"/>
                <a:gd name="T16" fmla="*/ 50 w 85"/>
                <a:gd name="T17" fmla="*/ 9 h 64"/>
                <a:gd name="T18" fmla="*/ 57 w 85"/>
                <a:gd name="T19" fmla="*/ 14 h 64"/>
                <a:gd name="T20" fmla="*/ 58 w 85"/>
                <a:gd name="T21" fmla="*/ 23 h 64"/>
                <a:gd name="T22" fmla="*/ 61 w 85"/>
                <a:gd name="T23" fmla="*/ 44 h 64"/>
                <a:gd name="T24" fmla="*/ 63 w 85"/>
                <a:gd name="T25" fmla="*/ 56 h 64"/>
                <a:gd name="T26" fmla="*/ 64 w 85"/>
                <a:gd name="T27" fmla="*/ 58 h 64"/>
                <a:gd name="T28" fmla="*/ 66 w 85"/>
                <a:gd name="T29" fmla="*/ 58 h 64"/>
                <a:gd name="T30" fmla="*/ 71 w 85"/>
                <a:gd name="T31" fmla="*/ 58 h 64"/>
                <a:gd name="T32" fmla="*/ 78 w 85"/>
                <a:gd name="T33" fmla="*/ 54 h 64"/>
                <a:gd name="T34" fmla="*/ 79 w 85"/>
                <a:gd name="T35" fmla="*/ 52 h 64"/>
                <a:gd name="T36" fmla="*/ 79 w 85"/>
                <a:gd name="T37" fmla="*/ 48 h 64"/>
                <a:gd name="T38" fmla="*/ 74 w 85"/>
                <a:gd name="T39" fmla="*/ 51 h 64"/>
                <a:gd name="T40" fmla="*/ 72 w 85"/>
                <a:gd name="T41" fmla="*/ 48 h 64"/>
                <a:gd name="T42" fmla="*/ 71 w 85"/>
                <a:gd name="T43" fmla="*/ 46 h 64"/>
                <a:gd name="T44" fmla="*/ 71 w 85"/>
                <a:gd name="T45" fmla="*/ 42 h 64"/>
                <a:gd name="T46" fmla="*/ 75 w 85"/>
                <a:gd name="T47" fmla="*/ 39 h 64"/>
                <a:gd name="T48" fmla="*/ 78 w 85"/>
                <a:gd name="T49" fmla="*/ 38 h 64"/>
                <a:gd name="T50" fmla="*/ 83 w 85"/>
                <a:gd name="T51" fmla="*/ 41 h 64"/>
                <a:gd name="T52" fmla="*/ 85 w 85"/>
                <a:gd name="T53" fmla="*/ 44 h 64"/>
                <a:gd name="T54" fmla="*/ 84 w 85"/>
                <a:gd name="T55" fmla="*/ 44 h 64"/>
                <a:gd name="T56" fmla="*/ 85 w 85"/>
                <a:gd name="T57" fmla="*/ 44 h 64"/>
                <a:gd name="T58" fmla="*/ 84 w 85"/>
                <a:gd name="T59" fmla="*/ 51 h 64"/>
                <a:gd name="T60" fmla="*/ 84 w 85"/>
                <a:gd name="T61" fmla="*/ 51 h 64"/>
                <a:gd name="T62" fmla="*/ 83 w 85"/>
                <a:gd name="T63" fmla="*/ 55 h 64"/>
                <a:gd name="T64" fmla="*/ 79 w 85"/>
                <a:gd name="T65" fmla="*/ 60 h 64"/>
                <a:gd name="T66" fmla="*/ 71 w 85"/>
                <a:gd name="T67" fmla="*/ 63 h 64"/>
                <a:gd name="T68" fmla="*/ 66 w 85"/>
                <a:gd name="T69" fmla="*/ 64 h 64"/>
                <a:gd name="T70" fmla="*/ 64 w 85"/>
                <a:gd name="T71" fmla="*/ 64 h 64"/>
                <a:gd name="T72" fmla="*/ 59 w 85"/>
                <a:gd name="T73" fmla="*/ 61 h 64"/>
                <a:gd name="T74" fmla="*/ 57 w 85"/>
                <a:gd name="T75" fmla="*/ 56 h 64"/>
                <a:gd name="T76" fmla="*/ 54 w 85"/>
                <a:gd name="T77" fmla="*/ 42 h 64"/>
                <a:gd name="T78" fmla="*/ 53 w 85"/>
                <a:gd name="T79" fmla="*/ 23 h 64"/>
                <a:gd name="T80" fmla="*/ 53 w 85"/>
                <a:gd name="T81" fmla="*/ 18 h 64"/>
                <a:gd name="T82" fmla="*/ 50 w 85"/>
                <a:gd name="T83" fmla="*/ 17 h 64"/>
                <a:gd name="T84" fmla="*/ 44 w 85"/>
                <a:gd name="T85" fmla="*/ 13 h 64"/>
                <a:gd name="T86" fmla="*/ 33 w 85"/>
                <a:gd name="T87" fmla="*/ 8 h 64"/>
                <a:gd name="T88" fmla="*/ 27 w 85"/>
                <a:gd name="T89" fmla="*/ 6 h 64"/>
                <a:gd name="T90" fmla="*/ 27 w 85"/>
                <a:gd name="T91" fmla="*/ 6 h 64"/>
                <a:gd name="T92" fmla="*/ 21 w 85"/>
                <a:gd name="T93" fmla="*/ 8 h 64"/>
                <a:gd name="T94" fmla="*/ 16 w 85"/>
                <a:gd name="T95" fmla="*/ 13 h 64"/>
                <a:gd name="T96" fmla="*/ 11 w 85"/>
                <a:gd name="T97" fmla="*/ 18 h 64"/>
                <a:gd name="T98" fmla="*/ 8 w 85"/>
                <a:gd name="T99" fmla="*/ 23 h 64"/>
                <a:gd name="T100" fmla="*/ 7 w 85"/>
                <a:gd name="T101" fmla="*/ 25 h 64"/>
                <a:gd name="T102" fmla="*/ 6 w 85"/>
                <a:gd name="T103" fmla="*/ 25 h 64"/>
                <a:gd name="T104" fmla="*/ 4 w 85"/>
                <a:gd name="T105" fmla="*/ 26 h 64"/>
                <a:gd name="T106" fmla="*/ 2 w 85"/>
                <a:gd name="T107" fmla="*/ 22 h 64"/>
                <a:gd name="T108" fmla="*/ 3 w 85"/>
                <a:gd name="T109" fmla="*/ 20 h 64"/>
                <a:gd name="T110" fmla="*/ 7 w 85"/>
                <a:gd name="T111" fmla="*/ 14 h 64"/>
                <a:gd name="T112" fmla="*/ 13 w 85"/>
                <a:gd name="T113" fmla="*/ 8 h 64"/>
                <a:gd name="T114" fmla="*/ 21 w 85"/>
                <a:gd name="T115" fmla="*/ 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5" h="64">
                  <a:moveTo>
                    <a:pt x="78" y="44"/>
                  </a:moveTo>
                  <a:lnTo>
                    <a:pt x="78" y="44"/>
                  </a:lnTo>
                  <a:lnTo>
                    <a:pt x="78" y="44"/>
                  </a:lnTo>
                  <a:lnTo>
                    <a:pt x="78" y="44"/>
                  </a:lnTo>
                  <a:lnTo>
                    <a:pt x="76" y="46"/>
                  </a:lnTo>
                  <a:lnTo>
                    <a:pt x="79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79" y="44"/>
                  </a:lnTo>
                  <a:lnTo>
                    <a:pt x="79" y="44"/>
                  </a:lnTo>
                  <a:lnTo>
                    <a:pt x="78" y="4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9" y="1"/>
                  </a:lnTo>
                  <a:lnTo>
                    <a:pt x="34" y="3"/>
                  </a:lnTo>
                  <a:lnTo>
                    <a:pt x="41" y="5"/>
                  </a:lnTo>
                  <a:lnTo>
                    <a:pt x="46" y="8"/>
                  </a:lnTo>
                  <a:lnTo>
                    <a:pt x="50" y="9"/>
                  </a:lnTo>
                  <a:lnTo>
                    <a:pt x="54" y="12"/>
                  </a:lnTo>
                  <a:lnTo>
                    <a:pt x="57" y="14"/>
                  </a:lnTo>
                  <a:lnTo>
                    <a:pt x="58" y="18"/>
                  </a:lnTo>
                  <a:lnTo>
                    <a:pt x="58" y="23"/>
                  </a:lnTo>
                  <a:lnTo>
                    <a:pt x="59" y="34"/>
                  </a:lnTo>
                  <a:lnTo>
                    <a:pt x="61" y="44"/>
                  </a:lnTo>
                  <a:lnTo>
                    <a:pt x="62" y="54"/>
                  </a:lnTo>
                  <a:lnTo>
                    <a:pt x="63" y="56"/>
                  </a:lnTo>
                  <a:lnTo>
                    <a:pt x="64" y="58"/>
                  </a:lnTo>
                  <a:lnTo>
                    <a:pt x="64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71" y="58"/>
                  </a:lnTo>
                  <a:lnTo>
                    <a:pt x="75" y="55"/>
                  </a:lnTo>
                  <a:lnTo>
                    <a:pt x="78" y="54"/>
                  </a:lnTo>
                  <a:lnTo>
                    <a:pt x="78" y="52"/>
                  </a:lnTo>
                  <a:lnTo>
                    <a:pt x="79" y="52"/>
                  </a:lnTo>
                  <a:lnTo>
                    <a:pt x="79" y="51"/>
                  </a:lnTo>
                  <a:lnTo>
                    <a:pt x="79" y="48"/>
                  </a:lnTo>
                  <a:lnTo>
                    <a:pt x="79" y="46"/>
                  </a:lnTo>
                  <a:lnTo>
                    <a:pt x="74" y="51"/>
                  </a:lnTo>
                  <a:lnTo>
                    <a:pt x="72" y="50"/>
                  </a:lnTo>
                  <a:lnTo>
                    <a:pt x="72" y="48"/>
                  </a:lnTo>
                  <a:lnTo>
                    <a:pt x="71" y="47"/>
                  </a:lnTo>
                  <a:lnTo>
                    <a:pt x="71" y="46"/>
                  </a:lnTo>
                  <a:lnTo>
                    <a:pt x="71" y="46"/>
                  </a:lnTo>
                  <a:lnTo>
                    <a:pt x="71" y="42"/>
                  </a:lnTo>
                  <a:lnTo>
                    <a:pt x="74" y="41"/>
                  </a:lnTo>
                  <a:lnTo>
                    <a:pt x="75" y="39"/>
                  </a:lnTo>
                  <a:lnTo>
                    <a:pt x="78" y="38"/>
                  </a:lnTo>
                  <a:lnTo>
                    <a:pt x="78" y="38"/>
                  </a:lnTo>
                  <a:lnTo>
                    <a:pt x="80" y="39"/>
                  </a:lnTo>
                  <a:lnTo>
                    <a:pt x="83" y="41"/>
                  </a:lnTo>
                  <a:lnTo>
                    <a:pt x="84" y="42"/>
                  </a:lnTo>
                  <a:lnTo>
                    <a:pt x="85" y="44"/>
                  </a:lnTo>
                  <a:lnTo>
                    <a:pt x="85" y="44"/>
                  </a:lnTo>
                  <a:lnTo>
                    <a:pt x="84" y="44"/>
                  </a:lnTo>
                  <a:lnTo>
                    <a:pt x="85" y="44"/>
                  </a:lnTo>
                  <a:lnTo>
                    <a:pt x="85" y="44"/>
                  </a:lnTo>
                  <a:lnTo>
                    <a:pt x="84" y="48"/>
                  </a:lnTo>
                  <a:lnTo>
                    <a:pt x="84" y="51"/>
                  </a:lnTo>
                  <a:lnTo>
                    <a:pt x="84" y="51"/>
                  </a:lnTo>
                  <a:lnTo>
                    <a:pt x="84" y="51"/>
                  </a:lnTo>
                  <a:lnTo>
                    <a:pt x="84" y="52"/>
                  </a:lnTo>
                  <a:lnTo>
                    <a:pt x="83" y="55"/>
                  </a:lnTo>
                  <a:lnTo>
                    <a:pt x="82" y="58"/>
                  </a:lnTo>
                  <a:lnTo>
                    <a:pt x="79" y="60"/>
                  </a:lnTo>
                  <a:lnTo>
                    <a:pt x="75" y="61"/>
                  </a:lnTo>
                  <a:lnTo>
                    <a:pt x="71" y="63"/>
                  </a:lnTo>
                  <a:lnTo>
                    <a:pt x="66" y="64"/>
                  </a:lnTo>
                  <a:lnTo>
                    <a:pt x="66" y="64"/>
                  </a:lnTo>
                  <a:lnTo>
                    <a:pt x="66" y="64"/>
                  </a:lnTo>
                  <a:lnTo>
                    <a:pt x="64" y="64"/>
                  </a:lnTo>
                  <a:lnTo>
                    <a:pt x="62" y="63"/>
                  </a:lnTo>
                  <a:lnTo>
                    <a:pt x="59" y="61"/>
                  </a:lnTo>
                  <a:lnTo>
                    <a:pt x="58" y="59"/>
                  </a:lnTo>
                  <a:lnTo>
                    <a:pt x="57" y="56"/>
                  </a:lnTo>
                  <a:lnTo>
                    <a:pt x="55" y="48"/>
                  </a:lnTo>
                  <a:lnTo>
                    <a:pt x="54" y="42"/>
                  </a:lnTo>
                  <a:lnTo>
                    <a:pt x="53" y="31"/>
                  </a:lnTo>
                  <a:lnTo>
                    <a:pt x="53" y="23"/>
                  </a:lnTo>
                  <a:lnTo>
                    <a:pt x="53" y="18"/>
                  </a:lnTo>
                  <a:lnTo>
                    <a:pt x="53" y="18"/>
                  </a:lnTo>
                  <a:lnTo>
                    <a:pt x="51" y="18"/>
                  </a:lnTo>
                  <a:lnTo>
                    <a:pt x="50" y="17"/>
                  </a:lnTo>
                  <a:lnTo>
                    <a:pt x="47" y="14"/>
                  </a:lnTo>
                  <a:lnTo>
                    <a:pt x="44" y="13"/>
                  </a:lnTo>
                  <a:lnTo>
                    <a:pt x="38" y="10"/>
                  </a:lnTo>
                  <a:lnTo>
                    <a:pt x="33" y="8"/>
                  </a:lnTo>
                  <a:lnTo>
                    <a:pt x="28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4" y="6"/>
                  </a:lnTo>
                  <a:lnTo>
                    <a:pt x="21" y="8"/>
                  </a:lnTo>
                  <a:lnTo>
                    <a:pt x="19" y="10"/>
                  </a:lnTo>
                  <a:lnTo>
                    <a:pt x="16" y="13"/>
                  </a:lnTo>
                  <a:lnTo>
                    <a:pt x="13" y="16"/>
                  </a:lnTo>
                  <a:lnTo>
                    <a:pt x="11" y="18"/>
                  </a:lnTo>
                  <a:lnTo>
                    <a:pt x="10" y="21"/>
                  </a:lnTo>
                  <a:lnTo>
                    <a:pt x="8" y="23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6" y="25"/>
                  </a:lnTo>
                  <a:lnTo>
                    <a:pt x="4" y="25"/>
                  </a:lnTo>
                  <a:lnTo>
                    <a:pt x="4" y="26"/>
                  </a:lnTo>
                  <a:lnTo>
                    <a:pt x="0" y="23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3" y="20"/>
                  </a:lnTo>
                  <a:lnTo>
                    <a:pt x="4" y="18"/>
                  </a:lnTo>
                  <a:lnTo>
                    <a:pt x="7" y="14"/>
                  </a:lnTo>
                  <a:lnTo>
                    <a:pt x="10" y="12"/>
                  </a:lnTo>
                  <a:lnTo>
                    <a:pt x="13" y="8"/>
                  </a:lnTo>
                  <a:lnTo>
                    <a:pt x="17" y="4"/>
                  </a:lnTo>
                  <a:lnTo>
                    <a:pt x="21" y="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2013389" y="4478106"/>
            <a:ext cx="1601308" cy="2142297"/>
            <a:chOff x="7932738" y="1498600"/>
            <a:chExt cx="234950" cy="314326"/>
          </a:xfrm>
        </p:grpSpPr>
        <p:sp>
          <p:nvSpPr>
            <p:cNvPr id="85" name="Freeform 698"/>
            <p:cNvSpPr>
              <a:spLocks noEditPoints="1"/>
            </p:cNvSpPr>
            <p:nvPr/>
          </p:nvSpPr>
          <p:spPr bwMode="auto">
            <a:xfrm>
              <a:off x="7972425" y="1511300"/>
              <a:ext cx="141288" cy="144463"/>
            </a:xfrm>
            <a:custGeom>
              <a:avLst/>
              <a:gdLst>
                <a:gd name="T0" fmla="*/ 41 w 89"/>
                <a:gd name="T1" fmla="*/ 1 h 91"/>
                <a:gd name="T2" fmla="*/ 25 w 89"/>
                <a:gd name="T3" fmla="*/ 6 h 91"/>
                <a:gd name="T4" fmla="*/ 12 w 89"/>
                <a:gd name="T5" fmla="*/ 17 h 91"/>
                <a:gd name="T6" fmla="*/ 4 w 89"/>
                <a:gd name="T7" fmla="*/ 31 h 91"/>
                <a:gd name="T8" fmla="*/ 2 w 89"/>
                <a:gd name="T9" fmla="*/ 48 h 91"/>
                <a:gd name="T10" fmla="*/ 7 w 89"/>
                <a:gd name="T11" fmla="*/ 65 h 91"/>
                <a:gd name="T12" fmla="*/ 16 w 89"/>
                <a:gd name="T13" fmla="*/ 78 h 91"/>
                <a:gd name="T14" fmla="*/ 30 w 89"/>
                <a:gd name="T15" fmla="*/ 87 h 91"/>
                <a:gd name="T16" fmla="*/ 47 w 89"/>
                <a:gd name="T17" fmla="*/ 89 h 91"/>
                <a:gd name="T18" fmla="*/ 64 w 89"/>
                <a:gd name="T19" fmla="*/ 85 h 91"/>
                <a:gd name="T20" fmla="*/ 76 w 89"/>
                <a:gd name="T21" fmla="*/ 74 h 91"/>
                <a:gd name="T22" fmla="*/ 85 w 89"/>
                <a:gd name="T23" fmla="*/ 60 h 91"/>
                <a:gd name="T24" fmla="*/ 87 w 89"/>
                <a:gd name="T25" fmla="*/ 42 h 91"/>
                <a:gd name="T26" fmla="*/ 83 w 89"/>
                <a:gd name="T27" fmla="*/ 25 h 91"/>
                <a:gd name="T28" fmla="*/ 72 w 89"/>
                <a:gd name="T29" fmla="*/ 11 h 91"/>
                <a:gd name="T30" fmla="*/ 58 w 89"/>
                <a:gd name="T31" fmla="*/ 4 h 91"/>
                <a:gd name="T32" fmla="*/ 41 w 89"/>
                <a:gd name="T33" fmla="*/ 1 h 91"/>
                <a:gd name="T34" fmla="*/ 41 w 89"/>
                <a:gd name="T35" fmla="*/ 0 h 91"/>
                <a:gd name="T36" fmla="*/ 59 w 89"/>
                <a:gd name="T37" fmla="*/ 1 h 91"/>
                <a:gd name="T38" fmla="*/ 74 w 89"/>
                <a:gd name="T39" fmla="*/ 10 h 91"/>
                <a:gd name="T40" fmla="*/ 84 w 89"/>
                <a:gd name="T41" fmla="*/ 25 h 91"/>
                <a:gd name="T42" fmla="*/ 89 w 89"/>
                <a:gd name="T43" fmla="*/ 42 h 91"/>
                <a:gd name="T44" fmla="*/ 87 w 89"/>
                <a:gd name="T45" fmla="*/ 60 h 91"/>
                <a:gd name="T46" fmla="*/ 79 w 89"/>
                <a:gd name="T47" fmla="*/ 76 h 91"/>
                <a:gd name="T48" fmla="*/ 64 w 89"/>
                <a:gd name="T49" fmla="*/ 86 h 91"/>
                <a:gd name="T50" fmla="*/ 47 w 89"/>
                <a:gd name="T51" fmla="*/ 91 h 91"/>
                <a:gd name="T52" fmla="*/ 30 w 89"/>
                <a:gd name="T53" fmla="*/ 89 h 91"/>
                <a:gd name="T54" fmla="*/ 15 w 89"/>
                <a:gd name="T55" fmla="*/ 81 h 91"/>
                <a:gd name="T56" fmla="*/ 4 w 89"/>
                <a:gd name="T57" fmla="*/ 66 h 91"/>
                <a:gd name="T58" fmla="*/ 0 w 89"/>
                <a:gd name="T59" fmla="*/ 48 h 91"/>
                <a:gd name="T60" fmla="*/ 2 w 89"/>
                <a:gd name="T61" fmla="*/ 31 h 91"/>
                <a:gd name="T62" fmla="*/ 11 w 89"/>
                <a:gd name="T63" fmla="*/ 15 h 91"/>
                <a:gd name="T64" fmla="*/ 24 w 89"/>
                <a:gd name="T65" fmla="*/ 4 h 91"/>
                <a:gd name="T66" fmla="*/ 41 w 89"/>
                <a:gd name="T6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91">
                  <a:moveTo>
                    <a:pt x="41" y="1"/>
                  </a:moveTo>
                  <a:lnTo>
                    <a:pt x="25" y="6"/>
                  </a:lnTo>
                  <a:lnTo>
                    <a:pt x="12" y="17"/>
                  </a:lnTo>
                  <a:lnTo>
                    <a:pt x="4" y="31"/>
                  </a:lnTo>
                  <a:lnTo>
                    <a:pt x="2" y="48"/>
                  </a:lnTo>
                  <a:lnTo>
                    <a:pt x="7" y="65"/>
                  </a:lnTo>
                  <a:lnTo>
                    <a:pt x="16" y="78"/>
                  </a:lnTo>
                  <a:lnTo>
                    <a:pt x="30" y="87"/>
                  </a:lnTo>
                  <a:lnTo>
                    <a:pt x="47" y="89"/>
                  </a:lnTo>
                  <a:lnTo>
                    <a:pt x="64" y="85"/>
                  </a:lnTo>
                  <a:lnTo>
                    <a:pt x="76" y="74"/>
                  </a:lnTo>
                  <a:lnTo>
                    <a:pt x="85" y="60"/>
                  </a:lnTo>
                  <a:lnTo>
                    <a:pt x="87" y="42"/>
                  </a:lnTo>
                  <a:lnTo>
                    <a:pt x="83" y="25"/>
                  </a:lnTo>
                  <a:lnTo>
                    <a:pt x="72" y="11"/>
                  </a:lnTo>
                  <a:lnTo>
                    <a:pt x="58" y="4"/>
                  </a:lnTo>
                  <a:lnTo>
                    <a:pt x="41" y="1"/>
                  </a:lnTo>
                  <a:close/>
                  <a:moveTo>
                    <a:pt x="41" y="0"/>
                  </a:moveTo>
                  <a:lnTo>
                    <a:pt x="59" y="1"/>
                  </a:lnTo>
                  <a:lnTo>
                    <a:pt x="74" y="10"/>
                  </a:lnTo>
                  <a:lnTo>
                    <a:pt x="84" y="25"/>
                  </a:lnTo>
                  <a:lnTo>
                    <a:pt x="89" y="42"/>
                  </a:lnTo>
                  <a:lnTo>
                    <a:pt x="87" y="60"/>
                  </a:lnTo>
                  <a:lnTo>
                    <a:pt x="79" y="76"/>
                  </a:lnTo>
                  <a:lnTo>
                    <a:pt x="64" y="86"/>
                  </a:lnTo>
                  <a:lnTo>
                    <a:pt x="47" y="91"/>
                  </a:lnTo>
                  <a:lnTo>
                    <a:pt x="30" y="89"/>
                  </a:lnTo>
                  <a:lnTo>
                    <a:pt x="15" y="81"/>
                  </a:lnTo>
                  <a:lnTo>
                    <a:pt x="4" y="66"/>
                  </a:lnTo>
                  <a:lnTo>
                    <a:pt x="0" y="48"/>
                  </a:lnTo>
                  <a:lnTo>
                    <a:pt x="2" y="31"/>
                  </a:lnTo>
                  <a:lnTo>
                    <a:pt x="11" y="15"/>
                  </a:lnTo>
                  <a:lnTo>
                    <a:pt x="24" y="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699"/>
            <p:cNvSpPr>
              <a:spLocks noEditPoints="1"/>
            </p:cNvSpPr>
            <p:nvPr/>
          </p:nvSpPr>
          <p:spPr bwMode="auto">
            <a:xfrm>
              <a:off x="7969250" y="1506538"/>
              <a:ext cx="147638" cy="152400"/>
            </a:xfrm>
            <a:custGeom>
              <a:avLst/>
              <a:gdLst>
                <a:gd name="T0" fmla="*/ 47 w 93"/>
                <a:gd name="T1" fmla="*/ 5 h 96"/>
                <a:gd name="T2" fmla="*/ 43 w 93"/>
                <a:gd name="T3" fmla="*/ 5 h 96"/>
                <a:gd name="T4" fmla="*/ 28 w 93"/>
                <a:gd name="T5" fmla="*/ 11 h 96"/>
                <a:gd name="T6" fmla="*/ 17 w 93"/>
                <a:gd name="T7" fmla="*/ 20 h 96"/>
                <a:gd name="T8" fmla="*/ 8 w 93"/>
                <a:gd name="T9" fmla="*/ 33 h 96"/>
                <a:gd name="T10" fmla="*/ 5 w 93"/>
                <a:gd name="T11" fmla="*/ 49 h 96"/>
                <a:gd name="T12" fmla="*/ 5 w 93"/>
                <a:gd name="T13" fmla="*/ 51 h 96"/>
                <a:gd name="T14" fmla="*/ 4 w 93"/>
                <a:gd name="T15" fmla="*/ 51 h 96"/>
                <a:gd name="T16" fmla="*/ 5 w 93"/>
                <a:gd name="T17" fmla="*/ 51 h 96"/>
                <a:gd name="T18" fmla="*/ 9 w 93"/>
                <a:gd name="T19" fmla="*/ 67 h 96"/>
                <a:gd name="T20" fmla="*/ 18 w 93"/>
                <a:gd name="T21" fmla="*/ 80 h 96"/>
                <a:gd name="T22" fmla="*/ 31 w 93"/>
                <a:gd name="T23" fmla="*/ 88 h 96"/>
                <a:gd name="T24" fmla="*/ 47 w 93"/>
                <a:gd name="T25" fmla="*/ 90 h 96"/>
                <a:gd name="T26" fmla="*/ 49 w 93"/>
                <a:gd name="T27" fmla="*/ 90 h 96"/>
                <a:gd name="T28" fmla="*/ 65 w 93"/>
                <a:gd name="T29" fmla="*/ 86 h 96"/>
                <a:gd name="T30" fmla="*/ 77 w 93"/>
                <a:gd name="T31" fmla="*/ 77 h 96"/>
                <a:gd name="T32" fmla="*/ 85 w 93"/>
                <a:gd name="T33" fmla="*/ 64 h 96"/>
                <a:gd name="T34" fmla="*/ 87 w 93"/>
                <a:gd name="T35" fmla="*/ 49 h 96"/>
                <a:gd name="T36" fmla="*/ 87 w 93"/>
                <a:gd name="T37" fmla="*/ 45 h 96"/>
                <a:gd name="T38" fmla="*/ 83 w 93"/>
                <a:gd name="T39" fmla="*/ 30 h 96"/>
                <a:gd name="T40" fmla="*/ 74 w 93"/>
                <a:gd name="T41" fmla="*/ 17 h 96"/>
                <a:gd name="T42" fmla="*/ 61 w 93"/>
                <a:gd name="T43" fmla="*/ 9 h 96"/>
                <a:gd name="T44" fmla="*/ 47 w 93"/>
                <a:gd name="T45" fmla="*/ 5 h 96"/>
                <a:gd name="T46" fmla="*/ 47 w 93"/>
                <a:gd name="T47" fmla="*/ 0 h 96"/>
                <a:gd name="T48" fmla="*/ 64 w 93"/>
                <a:gd name="T49" fmla="*/ 4 h 96"/>
                <a:gd name="T50" fmla="*/ 78 w 93"/>
                <a:gd name="T51" fmla="*/ 13 h 96"/>
                <a:gd name="T52" fmla="*/ 87 w 93"/>
                <a:gd name="T53" fmla="*/ 28 h 96"/>
                <a:gd name="T54" fmla="*/ 93 w 93"/>
                <a:gd name="T55" fmla="*/ 45 h 96"/>
                <a:gd name="T56" fmla="*/ 93 w 93"/>
                <a:gd name="T57" fmla="*/ 49 h 96"/>
                <a:gd name="T58" fmla="*/ 90 w 93"/>
                <a:gd name="T59" fmla="*/ 66 h 96"/>
                <a:gd name="T60" fmla="*/ 81 w 93"/>
                <a:gd name="T61" fmla="*/ 81 h 96"/>
                <a:gd name="T62" fmla="*/ 66 w 93"/>
                <a:gd name="T63" fmla="*/ 92 h 96"/>
                <a:gd name="T64" fmla="*/ 49 w 93"/>
                <a:gd name="T65" fmla="*/ 96 h 96"/>
                <a:gd name="T66" fmla="*/ 47 w 93"/>
                <a:gd name="T67" fmla="*/ 96 h 96"/>
                <a:gd name="T68" fmla="*/ 30 w 93"/>
                <a:gd name="T69" fmla="*/ 93 h 96"/>
                <a:gd name="T70" fmla="*/ 15 w 93"/>
                <a:gd name="T71" fmla="*/ 84 h 96"/>
                <a:gd name="T72" fmla="*/ 5 w 93"/>
                <a:gd name="T73" fmla="*/ 69 h 96"/>
                <a:gd name="T74" fmla="*/ 0 w 93"/>
                <a:gd name="T75" fmla="*/ 52 h 96"/>
                <a:gd name="T76" fmla="*/ 0 w 93"/>
                <a:gd name="T77" fmla="*/ 49 h 96"/>
                <a:gd name="T78" fmla="*/ 4 w 93"/>
                <a:gd name="T79" fmla="*/ 30 h 96"/>
                <a:gd name="T80" fmla="*/ 13 w 93"/>
                <a:gd name="T81" fmla="*/ 16 h 96"/>
                <a:gd name="T82" fmla="*/ 26 w 93"/>
                <a:gd name="T83" fmla="*/ 5 h 96"/>
                <a:gd name="T84" fmla="*/ 43 w 93"/>
                <a:gd name="T85" fmla="*/ 0 h 96"/>
                <a:gd name="T86" fmla="*/ 47 w 93"/>
                <a:gd name="T8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3" h="96">
                  <a:moveTo>
                    <a:pt x="47" y="5"/>
                  </a:moveTo>
                  <a:lnTo>
                    <a:pt x="43" y="5"/>
                  </a:lnTo>
                  <a:lnTo>
                    <a:pt x="28" y="11"/>
                  </a:lnTo>
                  <a:lnTo>
                    <a:pt x="17" y="20"/>
                  </a:lnTo>
                  <a:lnTo>
                    <a:pt x="8" y="33"/>
                  </a:lnTo>
                  <a:lnTo>
                    <a:pt x="5" y="49"/>
                  </a:lnTo>
                  <a:lnTo>
                    <a:pt x="5" y="51"/>
                  </a:lnTo>
                  <a:lnTo>
                    <a:pt x="4" y="51"/>
                  </a:lnTo>
                  <a:lnTo>
                    <a:pt x="5" y="51"/>
                  </a:lnTo>
                  <a:lnTo>
                    <a:pt x="9" y="67"/>
                  </a:lnTo>
                  <a:lnTo>
                    <a:pt x="18" y="80"/>
                  </a:lnTo>
                  <a:lnTo>
                    <a:pt x="31" y="88"/>
                  </a:lnTo>
                  <a:lnTo>
                    <a:pt x="47" y="90"/>
                  </a:lnTo>
                  <a:lnTo>
                    <a:pt x="49" y="90"/>
                  </a:lnTo>
                  <a:lnTo>
                    <a:pt x="65" y="86"/>
                  </a:lnTo>
                  <a:lnTo>
                    <a:pt x="77" y="77"/>
                  </a:lnTo>
                  <a:lnTo>
                    <a:pt x="85" y="64"/>
                  </a:lnTo>
                  <a:lnTo>
                    <a:pt x="87" y="49"/>
                  </a:lnTo>
                  <a:lnTo>
                    <a:pt x="87" y="45"/>
                  </a:lnTo>
                  <a:lnTo>
                    <a:pt x="83" y="30"/>
                  </a:lnTo>
                  <a:lnTo>
                    <a:pt x="74" y="17"/>
                  </a:lnTo>
                  <a:lnTo>
                    <a:pt x="61" y="9"/>
                  </a:lnTo>
                  <a:lnTo>
                    <a:pt x="47" y="5"/>
                  </a:lnTo>
                  <a:close/>
                  <a:moveTo>
                    <a:pt x="47" y="0"/>
                  </a:moveTo>
                  <a:lnTo>
                    <a:pt x="64" y="4"/>
                  </a:lnTo>
                  <a:lnTo>
                    <a:pt x="78" y="13"/>
                  </a:lnTo>
                  <a:lnTo>
                    <a:pt x="87" y="28"/>
                  </a:lnTo>
                  <a:lnTo>
                    <a:pt x="93" y="45"/>
                  </a:lnTo>
                  <a:lnTo>
                    <a:pt x="93" y="49"/>
                  </a:lnTo>
                  <a:lnTo>
                    <a:pt x="90" y="66"/>
                  </a:lnTo>
                  <a:lnTo>
                    <a:pt x="81" y="81"/>
                  </a:lnTo>
                  <a:lnTo>
                    <a:pt x="66" y="92"/>
                  </a:lnTo>
                  <a:lnTo>
                    <a:pt x="49" y="96"/>
                  </a:lnTo>
                  <a:lnTo>
                    <a:pt x="47" y="96"/>
                  </a:lnTo>
                  <a:lnTo>
                    <a:pt x="30" y="93"/>
                  </a:lnTo>
                  <a:lnTo>
                    <a:pt x="15" y="84"/>
                  </a:lnTo>
                  <a:lnTo>
                    <a:pt x="5" y="69"/>
                  </a:lnTo>
                  <a:lnTo>
                    <a:pt x="0" y="52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3" y="16"/>
                  </a:lnTo>
                  <a:lnTo>
                    <a:pt x="26" y="5"/>
                  </a:lnTo>
                  <a:lnTo>
                    <a:pt x="4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700"/>
            <p:cNvSpPr>
              <a:spLocks/>
            </p:cNvSpPr>
            <p:nvPr/>
          </p:nvSpPr>
          <p:spPr bwMode="auto">
            <a:xfrm>
              <a:off x="8018463" y="1554163"/>
              <a:ext cx="6350" cy="4763"/>
            </a:xfrm>
            <a:custGeom>
              <a:avLst/>
              <a:gdLst>
                <a:gd name="T0" fmla="*/ 4 w 4"/>
                <a:gd name="T1" fmla="*/ 0 h 3"/>
                <a:gd name="T2" fmla="*/ 4 w 4"/>
                <a:gd name="T3" fmla="*/ 3 h 3"/>
                <a:gd name="T4" fmla="*/ 0 w 4"/>
                <a:gd name="T5" fmla="*/ 3 h 3"/>
                <a:gd name="T6" fmla="*/ 0 w 4"/>
                <a:gd name="T7" fmla="*/ 2 h 3"/>
                <a:gd name="T8" fmla="*/ 4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4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701"/>
            <p:cNvSpPr>
              <a:spLocks/>
            </p:cNvSpPr>
            <p:nvPr/>
          </p:nvSpPr>
          <p:spPr bwMode="auto">
            <a:xfrm>
              <a:off x="8016875" y="1552575"/>
              <a:ext cx="9525" cy="7938"/>
            </a:xfrm>
            <a:custGeom>
              <a:avLst/>
              <a:gdLst>
                <a:gd name="T0" fmla="*/ 6 w 6"/>
                <a:gd name="T1" fmla="*/ 0 h 5"/>
                <a:gd name="T2" fmla="*/ 6 w 6"/>
                <a:gd name="T3" fmla="*/ 1 h 5"/>
                <a:gd name="T4" fmla="*/ 6 w 6"/>
                <a:gd name="T5" fmla="*/ 5 h 5"/>
                <a:gd name="T6" fmla="*/ 5 w 6"/>
                <a:gd name="T7" fmla="*/ 5 h 5"/>
                <a:gd name="T8" fmla="*/ 1 w 6"/>
                <a:gd name="T9" fmla="*/ 5 h 5"/>
                <a:gd name="T10" fmla="*/ 0 w 6"/>
                <a:gd name="T11" fmla="*/ 5 h 5"/>
                <a:gd name="T12" fmla="*/ 0 w 6"/>
                <a:gd name="T13" fmla="*/ 4 h 5"/>
                <a:gd name="T14" fmla="*/ 0 w 6"/>
                <a:gd name="T15" fmla="*/ 1 h 5"/>
                <a:gd name="T16" fmla="*/ 6 w 6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5">
                  <a:moveTo>
                    <a:pt x="6" y="0"/>
                  </a:moveTo>
                  <a:lnTo>
                    <a:pt x="6" y="1"/>
                  </a:lnTo>
                  <a:lnTo>
                    <a:pt x="6" y="5"/>
                  </a:lnTo>
                  <a:lnTo>
                    <a:pt x="5" y="5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Rectangle 702"/>
            <p:cNvSpPr>
              <a:spLocks noChangeArrowheads="1"/>
            </p:cNvSpPr>
            <p:nvPr/>
          </p:nvSpPr>
          <p:spPr bwMode="auto">
            <a:xfrm>
              <a:off x="8051800" y="1552575"/>
              <a:ext cx="6350" cy="4763"/>
            </a:xfrm>
            <a:prstGeom prst="rect">
              <a:avLst/>
            </a:pr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703"/>
            <p:cNvSpPr>
              <a:spLocks/>
            </p:cNvSpPr>
            <p:nvPr/>
          </p:nvSpPr>
          <p:spPr bwMode="auto">
            <a:xfrm>
              <a:off x="8050213" y="1550988"/>
              <a:ext cx="9525" cy="7938"/>
            </a:xfrm>
            <a:custGeom>
              <a:avLst/>
              <a:gdLst>
                <a:gd name="T0" fmla="*/ 6 w 6"/>
                <a:gd name="T1" fmla="*/ 0 h 5"/>
                <a:gd name="T2" fmla="*/ 6 w 6"/>
                <a:gd name="T3" fmla="*/ 1 h 5"/>
                <a:gd name="T4" fmla="*/ 6 w 6"/>
                <a:gd name="T5" fmla="*/ 5 h 5"/>
                <a:gd name="T6" fmla="*/ 1 w 6"/>
                <a:gd name="T7" fmla="*/ 5 h 5"/>
                <a:gd name="T8" fmla="*/ 0 w 6"/>
                <a:gd name="T9" fmla="*/ 5 h 5"/>
                <a:gd name="T10" fmla="*/ 0 w 6"/>
                <a:gd name="T11" fmla="*/ 4 h 5"/>
                <a:gd name="T12" fmla="*/ 0 w 6"/>
                <a:gd name="T13" fmla="*/ 0 h 5"/>
                <a:gd name="T14" fmla="*/ 6 w 6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5">
                  <a:moveTo>
                    <a:pt x="6" y="0"/>
                  </a:moveTo>
                  <a:lnTo>
                    <a:pt x="6" y="1"/>
                  </a:lnTo>
                  <a:lnTo>
                    <a:pt x="6" y="5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704"/>
            <p:cNvSpPr>
              <a:spLocks/>
            </p:cNvSpPr>
            <p:nvPr/>
          </p:nvSpPr>
          <p:spPr bwMode="auto">
            <a:xfrm>
              <a:off x="8004175" y="1592263"/>
              <a:ext cx="74613" cy="20638"/>
            </a:xfrm>
            <a:custGeom>
              <a:avLst/>
              <a:gdLst>
                <a:gd name="T0" fmla="*/ 46 w 47"/>
                <a:gd name="T1" fmla="*/ 0 h 13"/>
                <a:gd name="T2" fmla="*/ 47 w 47"/>
                <a:gd name="T3" fmla="*/ 1 h 13"/>
                <a:gd name="T4" fmla="*/ 46 w 47"/>
                <a:gd name="T5" fmla="*/ 1 h 13"/>
                <a:gd name="T6" fmla="*/ 44 w 47"/>
                <a:gd name="T7" fmla="*/ 2 h 13"/>
                <a:gd name="T8" fmla="*/ 42 w 47"/>
                <a:gd name="T9" fmla="*/ 5 h 13"/>
                <a:gd name="T10" fmla="*/ 40 w 47"/>
                <a:gd name="T11" fmla="*/ 6 h 13"/>
                <a:gd name="T12" fmla="*/ 38 w 47"/>
                <a:gd name="T13" fmla="*/ 8 h 13"/>
                <a:gd name="T14" fmla="*/ 37 w 47"/>
                <a:gd name="T15" fmla="*/ 9 h 13"/>
                <a:gd name="T16" fmla="*/ 35 w 47"/>
                <a:gd name="T17" fmla="*/ 10 h 13"/>
                <a:gd name="T18" fmla="*/ 33 w 47"/>
                <a:gd name="T19" fmla="*/ 12 h 13"/>
                <a:gd name="T20" fmla="*/ 29 w 47"/>
                <a:gd name="T21" fmla="*/ 12 h 13"/>
                <a:gd name="T22" fmla="*/ 25 w 47"/>
                <a:gd name="T23" fmla="*/ 12 h 13"/>
                <a:gd name="T24" fmla="*/ 18 w 47"/>
                <a:gd name="T25" fmla="*/ 13 h 13"/>
                <a:gd name="T26" fmla="*/ 18 w 47"/>
                <a:gd name="T27" fmla="*/ 13 h 13"/>
                <a:gd name="T28" fmla="*/ 13 w 47"/>
                <a:gd name="T29" fmla="*/ 13 h 13"/>
                <a:gd name="T30" fmla="*/ 9 w 47"/>
                <a:gd name="T31" fmla="*/ 12 h 13"/>
                <a:gd name="T32" fmla="*/ 6 w 47"/>
                <a:gd name="T33" fmla="*/ 10 h 13"/>
                <a:gd name="T34" fmla="*/ 3 w 47"/>
                <a:gd name="T35" fmla="*/ 8 h 13"/>
                <a:gd name="T36" fmla="*/ 1 w 47"/>
                <a:gd name="T37" fmla="*/ 6 h 13"/>
                <a:gd name="T38" fmla="*/ 0 w 47"/>
                <a:gd name="T39" fmla="*/ 5 h 13"/>
                <a:gd name="T40" fmla="*/ 0 w 47"/>
                <a:gd name="T41" fmla="*/ 5 h 13"/>
                <a:gd name="T42" fmla="*/ 1 w 47"/>
                <a:gd name="T43" fmla="*/ 4 h 13"/>
                <a:gd name="T44" fmla="*/ 1 w 47"/>
                <a:gd name="T45" fmla="*/ 4 h 13"/>
                <a:gd name="T46" fmla="*/ 3 w 47"/>
                <a:gd name="T47" fmla="*/ 5 h 13"/>
                <a:gd name="T48" fmla="*/ 5 w 47"/>
                <a:gd name="T49" fmla="*/ 8 h 13"/>
                <a:gd name="T50" fmla="*/ 9 w 47"/>
                <a:gd name="T51" fmla="*/ 9 h 13"/>
                <a:gd name="T52" fmla="*/ 13 w 47"/>
                <a:gd name="T53" fmla="*/ 10 h 13"/>
                <a:gd name="T54" fmla="*/ 18 w 47"/>
                <a:gd name="T55" fmla="*/ 10 h 13"/>
                <a:gd name="T56" fmla="*/ 18 w 47"/>
                <a:gd name="T57" fmla="*/ 10 h 13"/>
                <a:gd name="T58" fmla="*/ 26 w 47"/>
                <a:gd name="T59" fmla="*/ 10 h 13"/>
                <a:gd name="T60" fmla="*/ 30 w 47"/>
                <a:gd name="T61" fmla="*/ 9 h 13"/>
                <a:gd name="T62" fmla="*/ 34 w 47"/>
                <a:gd name="T63" fmla="*/ 9 h 13"/>
                <a:gd name="T64" fmla="*/ 35 w 47"/>
                <a:gd name="T65" fmla="*/ 8 h 13"/>
                <a:gd name="T66" fmla="*/ 37 w 47"/>
                <a:gd name="T67" fmla="*/ 6 h 13"/>
                <a:gd name="T68" fmla="*/ 39 w 47"/>
                <a:gd name="T69" fmla="*/ 5 h 13"/>
                <a:gd name="T70" fmla="*/ 40 w 47"/>
                <a:gd name="T71" fmla="*/ 2 h 13"/>
                <a:gd name="T72" fmla="*/ 43 w 47"/>
                <a:gd name="T73" fmla="*/ 1 h 13"/>
                <a:gd name="T74" fmla="*/ 44 w 47"/>
                <a:gd name="T75" fmla="*/ 0 h 13"/>
                <a:gd name="T76" fmla="*/ 46 w 47"/>
                <a:gd name="T7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" h="13">
                  <a:moveTo>
                    <a:pt x="46" y="0"/>
                  </a:moveTo>
                  <a:lnTo>
                    <a:pt x="47" y="1"/>
                  </a:lnTo>
                  <a:lnTo>
                    <a:pt x="46" y="1"/>
                  </a:lnTo>
                  <a:lnTo>
                    <a:pt x="44" y="2"/>
                  </a:lnTo>
                  <a:lnTo>
                    <a:pt x="42" y="5"/>
                  </a:lnTo>
                  <a:lnTo>
                    <a:pt x="40" y="6"/>
                  </a:lnTo>
                  <a:lnTo>
                    <a:pt x="38" y="8"/>
                  </a:lnTo>
                  <a:lnTo>
                    <a:pt x="37" y="9"/>
                  </a:lnTo>
                  <a:lnTo>
                    <a:pt x="35" y="10"/>
                  </a:lnTo>
                  <a:lnTo>
                    <a:pt x="33" y="12"/>
                  </a:lnTo>
                  <a:lnTo>
                    <a:pt x="29" y="12"/>
                  </a:lnTo>
                  <a:lnTo>
                    <a:pt x="25" y="12"/>
                  </a:lnTo>
                  <a:lnTo>
                    <a:pt x="18" y="13"/>
                  </a:lnTo>
                  <a:lnTo>
                    <a:pt x="18" y="13"/>
                  </a:lnTo>
                  <a:lnTo>
                    <a:pt x="13" y="13"/>
                  </a:lnTo>
                  <a:lnTo>
                    <a:pt x="9" y="12"/>
                  </a:lnTo>
                  <a:lnTo>
                    <a:pt x="6" y="10"/>
                  </a:lnTo>
                  <a:lnTo>
                    <a:pt x="3" y="8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3" y="5"/>
                  </a:lnTo>
                  <a:lnTo>
                    <a:pt x="5" y="8"/>
                  </a:lnTo>
                  <a:lnTo>
                    <a:pt x="9" y="9"/>
                  </a:lnTo>
                  <a:lnTo>
                    <a:pt x="13" y="10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26" y="10"/>
                  </a:lnTo>
                  <a:lnTo>
                    <a:pt x="30" y="9"/>
                  </a:lnTo>
                  <a:lnTo>
                    <a:pt x="34" y="9"/>
                  </a:lnTo>
                  <a:lnTo>
                    <a:pt x="35" y="8"/>
                  </a:lnTo>
                  <a:lnTo>
                    <a:pt x="37" y="6"/>
                  </a:lnTo>
                  <a:lnTo>
                    <a:pt x="39" y="5"/>
                  </a:lnTo>
                  <a:lnTo>
                    <a:pt x="40" y="2"/>
                  </a:lnTo>
                  <a:lnTo>
                    <a:pt x="43" y="1"/>
                  </a:lnTo>
                  <a:lnTo>
                    <a:pt x="44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705"/>
            <p:cNvSpPr>
              <a:spLocks/>
            </p:cNvSpPr>
            <p:nvPr/>
          </p:nvSpPr>
          <p:spPr bwMode="auto">
            <a:xfrm>
              <a:off x="7999413" y="1587500"/>
              <a:ext cx="80963" cy="26988"/>
            </a:xfrm>
            <a:custGeom>
              <a:avLst/>
              <a:gdLst>
                <a:gd name="T0" fmla="*/ 49 w 51"/>
                <a:gd name="T1" fmla="*/ 0 h 17"/>
                <a:gd name="T2" fmla="*/ 51 w 51"/>
                <a:gd name="T3" fmla="*/ 4 h 17"/>
                <a:gd name="T4" fmla="*/ 51 w 51"/>
                <a:gd name="T5" fmla="*/ 5 h 17"/>
                <a:gd name="T6" fmla="*/ 50 w 51"/>
                <a:gd name="T7" fmla="*/ 5 h 17"/>
                <a:gd name="T8" fmla="*/ 50 w 51"/>
                <a:gd name="T9" fmla="*/ 5 h 17"/>
                <a:gd name="T10" fmla="*/ 50 w 51"/>
                <a:gd name="T11" fmla="*/ 5 h 17"/>
                <a:gd name="T12" fmla="*/ 50 w 51"/>
                <a:gd name="T13" fmla="*/ 5 h 17"/>
                <a:gd name="T14" fmla="*/ 50 w 51"/>
                <a:gd name="T15" fmla="*/ 5 h 17"/>
                <a:gd name="T16" fmla="*/ 50 w 51"/>
                <a:gd name="T17" fmla="*/ 5 h 17"/>
                <a:gd name="T18" fmla="*/ 50 w 51"/>
                <a:gd name="T19" fmla="*/ 5 h 17"/>
                <a:gd name="T20" fmla="*/ 50 w 51"/>
                <a:gd name="T21" fmla="*/ 5 h 17"/>
                <a:gd name="T22" fmla="*/ 49 w 51"/>
                <a:gd name="T23" fmla="*/ 7 h 17"/>
                <a:gd name="T24" fmla="*/ 47 w 51"/>
                <a:gd name="T25" fmla="*/ 8 h 17"/>
                <a:gd name="T26" fmla="*/ 46 w 51"/>
                <a:gd name="T27" fmla="*/ 9 h 17"/>
                <a:gd name="T28" fmla="*/ 43 w 51"/>
                <a:gd name="T29" fmla="*/ 11 h 17"/>
                <a:gd name="T30" fmla="*/ 42 w 51"/>
                <a:gd name="T31" fmla="*/ 12 h 17"/>
                <a:gd name="T32" fmla="*/ 41 w 51"/>
                <a:gd name="T33" fmla="*/ 13 h 17"/>
                <a:gd name="T34" fmla="*/ 38 w 51"/>
                <a:gd name="T35" fmla="*/ 15 h 17"/>
                <a:gd name="T36" fmla="*/ 36 w 51"/>
                <a:gd name="T37" fmla="*/ 16 h 17"/>
                <a:gd name="T38" fmla="*/ 32 w 51"/>
                <a:gd name="T39" fmla="*/ 16 h 17"/>
                <a:gd name="T40" fmla="*/ 28 w 51"/>
                <a:gd name="T41" fmla="*/ 17 h 17"/>
                <a:gd name="T42" fmla="*/ 21 w 51"/>
                <a:gd name="T43" fmla="*/ 17 h 17"/>
                <a:gd name="T44" fmla="*/ 21 w 51"/>
                <a:gd name="T45" fmla="*/ 17 h 17"/>
                <a:gd name="T46" fmla="*/ 20 w 51"/>
                <a:gd name="T47" fmla="*/ 17 h 17"/>
                <a:gd name="T48" fmla="*/ 15 w 51"/>
                <a:gd name="T49" fmla="*/ 17 h 17"/>
                <a:gd name="T50" fmla="*/ 11 w 51"/>
                <a:gd name="T51" fmla="*/ 16 h 17"/>
                <a:gd name="T52" fmla="*/ 7 w 51"/>
                <a:gd name="T53" fmla="*/ 13 h 17"/>
                <a:gd name="T54" fmla="*/ 4 w 51"/>
                <a:gd name="T55" fmla="*/ 12 h 17"/>
                <a:gd name="T56" fmla="*/ 2 w 51"/>
                <a:gd name="T57" fmla="*/ 9 h 17"/>
                <a:gd name="T58" fmla="*/ 2 w 51"/>
                <a:gd name="T59" fmla="*/ 8 h 17"/>
                <a:gd name="T60" fmla="*/ 0 w 51"/>
                <a:gd name="T61" fmla="*/ 8 h 17"/>
                <a:gd name="T62" fmla="*/ 2 w 51"/>
                <a:gd name="T63" fmla="*/ 7 h 17"/>
                <a:gd name="T64" fmla="*/ 3 w 51"/>
                <a:gd name="T65" fmla="*/ 5 h 17"/>
                <a:gd name="T66" fmla="*/ 4 w 51"/>
                <a:gd name="T67" fmla="*/ 4 h 17"/>
                <a:gd name="T68" fmla="*/ 4 w 51"/>
                <a:gd name="T69" fmla="*/ 5 h 17"/>
                <a:gd name="T70" fmla="*/ 4 w 51"/>
                <a:gd name="T71" fmla="*/ 5 h 17"/>
                <a:gd name="T72" fmla="*/ 6 w 51"/>
                <a:gd name="T73" fmla="*/ 5 h 17"/>
                <a:gd name="T74" fmla="*/ 6 w 51"/>
                <a:gd name="T75" fmla="*/ 5 h 17"/>
                <a:gd name="T76" fmla="*/ 6 w 51"/>
                <a:gd name="T77" fmla="*/ 5 h 17"/>
                <a:gd name="T78" fmla="*/ 6 w 51"/>
                <a:gd name="T79" fmla="*/ 5 h 17"/>
                <a:gd name="T80" fmla="*/ 6 w 51"/>
                <a:gd name="T81" fmla="*/ 5 h 17"/>
                <a:gd name="T82" fmla="*/ 7 w 51"/>
                <a:gd name="T83" fmla="*/ 7 h 17"/>
                <a:gd name="T84" fmla="*/ 8 w 51"/>
                <a:gd name="T85" fmla="*/ 8 h 17"/>
                <a:gd name="T86" fmla="*/ 9 w 51"/>
                <a:gd name="T87" fmla="*/ 9 h 17"/>
                <a:gd name="T88" fmla="*/ 12 w 51"/>
                <a:gd name="T89" fmla="*/ 11 h 17"/>
                <a:gd name="T90" fmla="*/ 16 w 51"/>
                <a:gd name="T91" fmla="*/ 12 h 17"/>
                <a:gd name="T92" fmla="*/ 20 w 51"/>
                <a:gd name="T93" fmla="*/ 12 h 17"/>
                <a:gd name="T94" fmla="*/ 20 w 51"/>
                <a:gd name="T95" fmla="*/ 12 h 17"/>
                <a:gd name="T96" fmla="*/ 21 w 51"/>
                <a:gd name="T97" fmla="*/ 12 h 17"/>
                <a:gd name="T98" fmla="*/ 28 w 51"/>
                <a:gd name="T99" fmla="*/ 12 h 17"/>
                <a:gd name="T100" fmla="*/ 32 w 51"/>
                <a:gd name="T101" fmla="*/ 11 h 17"/>
                <a:gd name="T102" fmla="*/ 36 w 51"/>
                <a:gd name="T103" fmla="*/ 11 h 17"/>
                <a:gd name="T104" fmla="*/ 37 w 51"/>
                <a:gd name="T105" fmla="*/ 9 h 17"/>
                <a:gd name="T106" fmla="*/ 37 w 51"/>
                <a:gd name="T107" fmla="*/ 9 h 17"/>
                <a:gd name="T108" fmla="*/ 37 w 51"/>
                <a:gd name="T109" fmla="*/ 9 h 17"/>
                <a:gd name="T110" fmla="*/ 40 w 51"/>
                <a:gd name="T111" fmla="*/ 8 h 17"/>
                <a:gd name="T112" fmla="*/ 41 w 51"/>
                <a:gd name="T113" fmla="*/ 5 h 17"/>
                <a:gd name="T114" fmla="*/ 43 w 51"/>
                <a:gd name="T115" fmla="*/ 4 h 17"/>
                <a:gd name="T116" fmla="*/ 46 w 51"/>
                <a:gd name="T117" fmla="*/ 3 h 17"/>
                <a:gd name="T118" fmla="*/ 47 w 51"/>
                <a:gd name="T119" fmla="*/ 1 h 17"/>
                <a:gd name="T120" fmla="*/ 49 w 51"/>
                <a:gd name="T1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1" h="17">
                  <a:moveTo>
                    <a:pt x="49" y="0"/>
                  </a:moveTo>
                  <a:lnTo>
                    <a:pt x="51" y="4"/>
                  </a:lnTo>
                  <a:lnTo>
                    <a:pt x="51" y="5"/>
                  </a:lnTo>
                  <a:lnTo>
                    <a:pt x="50" y="5"/>
                  </a:lnTo>
                  <a:lnTo>
                    <a:pt x="50" y="5"/>
                  </a:lnTo>
                  <a:lnTo>
                    <a:pt x="50" y="5"/>
                  </a:lnTo>
                  <a:lnTo>
                    <a:pt x="50" y="5"/>
                  </a:lnTo>
                  <a:lnTo>
                    <a:pt x="50" y="5"/>
                  </a:lnTo>
                  <a:lnTo>
                    <a:pt x="50" y="5"/>
                  </a:lnTo>
                  <a:lnTo>
                    <a:pt x="50" y="5"/>
                  </a:lnTo>
                  <a:lnTo>
                    <a:pt x="50" y="5"/>
                  </a:lnTo>
                  <a:lnTo>
                    <a:pt x="49" y="7"/>
                  </a:lnTo>
                  <a:lnTo>
                    <a:pt x="47" y="8"/>
                  </a:lnTo>
                  <a:lnTo>
                    <a:pt x="46" y="9"/>
                  </a:lnTo>
                  <a:lnTo>
                    <a:pt x="43" y="11"/>
                  </a:lnTo>
                  <a:lnTo>
                    <a:pt x="42" y="12"/>
                  </a:lnTo>
                  <a:lnTo>
                    <a:pt x="41" y="13"/>
                  </a:lnTo>
                  <a:lnTo>
                    <a:pt x="38" y="15"/>
                  </a:lnTo>
                  <a:lnTo>
                    <a:pt x="36" y="16"/>
                  </a:lnTo>
                  <a:lnTo>
                    <a:pt x="32" y="16"/>
                  </a:lnTo>
                  <a:lnTo>
                    <a:pt x="28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15" y="17"/>
                  </a:lnTo>
                  <a:lnTo>
                    <a:pt x="11" y="16"/>
                  </a:lnTo>
                  <a:lnTo>
                    <a:pt x="7" y="13"/>
                  </a:lnTo>
                  <a:lnTo>
                    <a:pt x="4" y="12"/>
                  </a:lnTo>
                  <a:lnTo>
                    <a:pt x="2" y="9"/>
                  </a:lnTo>
                  <a:lnTo>
                    <a:pt x="2" y="8"/>
                  </a:lnTo>
                  <a:lnTo>
                    <a:pt x="0" y="8"/>
                  </a:lnTo>
                  <a:lnTo>
                    <a:pt x="2" y="7"/>
                  </a:lnTo>
                  <a:lnTo>
                    <a:pt x="3" y="5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7" y="7"/>
                  </a:lnTo>
                  <a:lnTo>
                    <a:pt x="8" y="8"/>
                  </a:lnTo>
                  <a:lnTo>
                    <a:pt x="9" y="9"/>
                  </a:lnTo>
                  <a:lnTo>
                    <a:pt x="12" y="11"/>
                  </a:lnTo>
                  <a:lnTo>
                    <a:pt x="16" y="12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21" y="12"/>
                  </a:lnTo>
                  <a:lnTo>
                    <a:pt x="28" y="12"/>
                  </a:lnTo>
                  <a:lnTo>
                    <a:pt x="32" y="11"/>
                  </a:lnTo>
                  <a:lnTo>
                    <a:pt x="36" y="11"/>
                  </a:lnTo>
                  <a:lnTo>
                    <a:pt x="37" y="9"/>
                  </a:lnTo>
                  <a:lnTo>
                    <a:pt x="37" y="9"/>
                  </a:lnTo>
                  <a:lnTo>
                    <a:pt x="37" y="9"/>
                  </a:lnTo>
                  <a:lnTo>
                    <a:pt x="40" y="8"/>
                  </a:lnTo>
                  <a:lnTo>
                    <a:pt x="41" y="5"/>
                  </a:lnTo>
                  <a:lnTo>
                    <a:pt x="43" y="4"/>
                  </a:lnTo>
                  <a:lnTo>
                    <a:pt x="46" y="3"/>
                  </a:lnTo>
                  <a:lnTo>
                    <a:pt x="47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718"/>
            <p:cNvSpPr>
              <a:spLocks/>
            </p:cNvSpPr>
            <p:nvPr/>
          </p:nvSpPr>
          <p:spPr bwMode="auto">
            <a:xfrm>
              <a:off x="8093075" y="1500188"/>
              <a:ext cx="71438" cy="60325"/>
            </a:xfrm>
            <a:custGeom>
              <a:avLst/>
              <a:gdLst>
                <a:gd name="T0" fmla="*/ 26 w 45"/>
                <a:gd name="T1" fmla="*/ 0 h 38"/>
                <a:gd name="T2" fmla="*/ 32 w 45"/>
                <a:gd name="T3" fmla="*/ 3 h 38"/>
                <a:gd name="T4" fmla="*/ 37 w 45"/>
                <a:gd name="T5" fmla="*/ 9 h 38"/>
                <a:gd name="T6" fmla="*/ 42 w 45"/>
                <a:gd name="T7" fmla="*/ 25 h 38"/>
                <a:gd name="T8" fmla="*/ 45 w 45"/>
                <a:gd name="T9" fmla="*/ 33 h 38"/>
                <a:gd name="T10" fmla="*/ 45 w 45"/>
                <a:gd name="T11" fmla="*/ 34 h 38"/>
                <a:gd name="T12" fmla="*/ 41 w 45"/>
                <a:gd name="T13" fmla="*/ 36 h 38"/>
                <a:gd name="T14" fmla="*/ 34 w 45"/>
                <a:gd name="T15" fmla="*/ 37 h 38"/>
                <a:gd name="T16" fmla="*/ 26 w 45"/>
                <a:gd name="T17" fmla="*/ 38 h 38"/>
                <a:gd name="T18" fmla="*/ 20 w 45"/>
                <a:gd name="T19" fmla="*/ 38 h 38"/>
                <a:gd name="T20" fmla="*/ 13 w 45"/>
                <a:gd name="T21" fmla="*/ 34 h 38"/>
                <a:gd name="T22" fmla="*/ 7 w 45"/>
                <a:gd name="T23" fmla="*/ 30 h 38"/>
                <a:gd name="T24" fmla="*/ 3 w 45"/>
                <a:gd name="T25" fmla="*/ 26 h 38"/>
                <a:gd name="T26" fmla="*/ 4 w 45"/>
                <a:gd name="T27" fmla="*/ 25 h 38"/>
                <a:gd name="T28" fmla="*/ 7 w 45"/>
                <a:gd name="T29" fmla="*/ 26 h 38"/>
                <a:gd name="T30" fmla="*/ 12 w 45"/>
                <a:gd name="T31" fmla="*/ 30 h 38"/>
                <a:gd name="T32" fmla="*/ 19 w 45"/>
                <a:gd name="T33" fmla="*/ 34 h 38"/>
                <a:gd name="T34" fmla="*/ 24 w 45"/>
                <a:gd name="T35" fmla="*/ 36 h 38"/>
                <a:gd name="T36" fmla="*/ 30 w 45"/>
                <a:gd name="T37" fmla="*/ 36 h 38"/>
                <a:gd name="T38" fmla="*/ 39 w 45"/>
                <a:gd name="T39" fmla="*/ 33 h 38"/>
                <a:gd name="T40" fmla="*/ 42 w 45"/>
                <a:gd name="T41" fmla="*/ 30 h 38"/>
                <a:gd name="T42" fmla="*/ 38 w 45"/>
                <a:gd name="T43" fmla="*/ 21 h 38"/>
                <a:gd name="T44" fmla="*/ 36 w 45"/>
                <a:gd name="T45" fmla="*/ 12 h 38"/>
                <a:gd name="T46" fmla="*/ 33 w 45"/>
                <a:gd name="T47" fmla="*/ 7 h 38"/>
                <a:gd name="T48" fmla="*/ 28 w 45"/>
                <a:gd name="T49" fmla="*/ 3 h 38"/>
                <a:gd name="T50" fmla="*/ 20 w 45"/>
                <a:gd name="T51" fmla="*/ 3 h 38"/>
                <a:gd name="T52" fmla="*/ 17 w 45"/>
                <a:gd name="T53" fmla="*/ 3 h 38"/>
                <a:gd name="T54" fmla="*/ 15 w 45"/>
                <a:gd name="T55" fmla="*/ 5 h 38"/>
                <a:gd name="T56" fmla="*/ 9 w 45"/>
                <a:gd name="T57" fmla="*/ 12 h 38"/>
                <a:gd name="T58" fmla="*/ 5 w 45"/>
                <a:gd name="T59" fmla="*/ 17 h 38"/>
                <a:gd name="T60" fmla="*/ 3 w 45"/>
                <a:gd name="T61" fmla="*/ 21 h 38"/>
                <a:gd name="T62" fmla="*/ 0 w 45"/>
                <a:gd name="T63" fmla="*/ 20 h 38"/>
                <a:gd name="T64" fmla="*/ 2 w 45"/>
                <a:gd name="T65" fmla="*/ 17 h 38"/>
                <a:gd name="T66" fmla="*/ 5 w 45"/>
                <a:gd name="T67" fmla="*/ 13 h 38"/>
                <a:gd name="T68" fmla="*/ 11 w 45"/>
                <a:gd name="T69" fmla="*/ 7 h 38"/>
                <a:gd name="T70" fmla="*/ 16 w 45"/>
                <a:gd name="T71" fmla="*/ 1 h 38"/>
                <a:gd name="T72" fmla="*/ 20 w 45"/>
                <a:gd name="T7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" h="38">
                  <a:moveTo>
                    <a:pt x="22" y="0"/>
                  </a:moveTo>
                  <a:lnTo>
                    <a:pt x="26" y="0"/>
                  </a:lnTo>
                  <a:lnTo>
                    <a:pt x="29" y="1"/>
                  </a:lnTo>
                  <a:lnTo>
                    <a:pt x="32" y="3"/>
                  </a:lnTo>
                  <a:lnTo>
                    <a:pt x="34" y="5"/>
                  </a:lnTo>
                  <a:lnTo>
                    <a:pt x="37" y="9"/>
                  </a:lnTo>
                  <a:lnTo>
                    <a:pt x="39" y="17"/>
                  </a:lnTo>
                  <a:lnTo>
                    <a:pt x="42" y="25"/>
                  </a:lnTo>
                  <a:lnTo>
                    <a:pt x="45" y="30"/>
                  </a:lnTo>
                  <a:lnTo>
                    <a:pt x="45" y="33"/>
                  </a:lnTo>
                  <a:lnTo>
                    <a:pt x="45" y="34"/>
                  </a:lnTo>
                  <a:lnTo>
                    <a:pt x="45" y="34"/>
                  </a:lnTo>
                  <a:lnTo>
                    <a:pt x="43" y="34"/>
                  </a:lnTo>
                  <a:lnTo>
                    <a:pt x="41" y="36"/>
                  </a:lnTo>
                  <a:lnTo>
                    <a:pt x="38" y="36"/>
                  </a:lnTo>
                  <a:lnTo>
                    <a:pt x="34" y="37"/>
                  </a:lnTo>
                  <a:lnTo>
                    <a:pt x="30" y="38"/>
                  </a:lnTo>
                  <a:lnTo>
                    <a:pt x="26" y="38"/>
                  </a:lnTo>
                  <a:lnTo>
                    <a:pt x="24" y="38"/>
                  </a:lnTo>
                  <a:lnTo>
                    <a:pt x="20" y="38"/>
                  </a:lnTo>
                  <a:lnTo>
                    <a:pt x="17" y="36"/>
                  </a:lnTo>
                  <a:lnTo>
                    <a:pt x="13" y="34"/>
                  </a:lnTo>
                  <a:lnTo>
                    <a:pt x="11" y="32"/>
                  </a:lnTo>
                  <a:lnTo>
                    <a:pt x="7" y="30"/>
                  </a:lnTo>
                  <a:lnTo>
                    <a:pt x="5" y="28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7" y="26"/>
                  </a:lnTo>
                  <a:lnTo>
                    <a:pt x="8" y="28"/>
                  </a:lnTo>
                  <a:lnTo>
                    <a:pt x="12" y="30"/>
                  </a:lnTo>
                  <a:lnTo>
                    <a:pt x="15" y="33"/>
                  </a:lnTo>
                  <a:lnTo>
                    <a:pt x="19" y="34"/>
                  </a:lnTo>
                  <a:lnTo>
                    <a:pt x="21" y="36"/>
                  </a:lnTo>
                  <a:lnTo>
                    <a:pt x="24" y="36"/>
                  </a:lnTo>
                  <a:lnTo>
                    <a:pt x="26" y="36"/>
                  </a:lnTo>
                  <a:lnTo>
                    <a:pt x="30" y="36"/>
                  </a:lnTo>
                  <a:lnTo>
                    <a:pt x="36" y="34"/>
                  </a:lnTo>
                  <a:lnTo>
                    <a:pt x="39" y="33"/>
                  </a:lnTo>
                  <a:lnTo>
                    <a:pt x="42" y="33"/>
                  </a:lnTo>
                  <a:lnTo>
                    <a:pt x="42" y="30"/>
                  </a:lnTo>
                  <a:lnTo>
                    <a:pt x="41" y="26"/>
                  </a:lnTo>
                  <a:lnTo>
                    <a:pt x="38" y="21"/>
                  </a:lnTo>
                  <a:lnTo>
                    <a:pt x="37" y="17"/>
                  </a:lnTo>
                  <a:lnTo>
                    <a:pt x="36" y="12"/>
                  </a:lnTo>
                  <a:lnTo>
                    <a:pt x="34" y="8"/>
                  </a:lnTo>
                  <a:lnTo>
                    <a:pt x="33" y="7"/>
                  </a:lnTo>
                  <a:lnTo>
                    <a:pt x="30" y="4"/>
                  </a:lnTo>
                  <a:lnTo>
                    <a:pt x="28" y="3"/>
                  </a:lnTo>
                  <a:lnTo>
                    <a:pt x="24" y="3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7" y="3"/>
                  </a:lnTo>
                  <a:lnTo>
                    <a:pt x="16" y="4"/>
                  </a:lnTo>
                  <a:lnTo>
                    <a:pt x="15" y="5"/>
                  </a:lnTo>
                  <a:lnTo>
                    <a:pt x="12" y="8"/>
                  </a:lnTo>
                  <a:lnTo>
                    <a:pt x="9" y="12"/>
                  </a:lnTo>
                  <a:lnTo>
                    <a:pt x="7" y="15"/>
                  </a:lnTo>
                  <a:lnTo>
                    <a:pt x="5" y="17"/>
                  </a:lnTo>
                  <a:lnTo>
                    <a:pt x="4" y="20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0" y="20"/>
                  </a:lnTo>
                  <a:lnTo>
                    <a:pt x="2" y="20"/>
                  </a:lnTo>
                  <a:lnTo>
                    <a:pt x="2" y="17"/>
                  </a:lnTo>
                  <a:lnTo>
                    <a:pt x="4" y="16"/>
                  </a:lnTo>
                  <a:lnTo>
                    <a:pt x="5" y="13"/>
                  </a:lnTo>
                  <a:lnTo>
                    <a:pt x="8" y="9"/>
                  </a:lnTo>
                  <a:lnTo>
                    <a:pt x="11" y="7"/>
                  </a:lnTo>
                  <a:lnTo>
                    <a:pt x="13" y="4"/>
                  </a:lnTo>
                  <a:lnTo>
                    <a:pt x="16" y="1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719"/>
            <p:cNvSpPr>
              <a:spLocks/>
            </p:cNvSpPr>
            <p:nvPr/>
          </p:nvSpPr>
          <p:spPr bwMode="auto">
            <a:xfrm>
              <a:off x="8091488" y="1498600"/>
              <a:ext cx="76200" cy="63500"/>
            </a:xfrm>
            <a:custGeom>
              <a:avLst/>
              <a:gdLst>
                <a:gd name="T0" fmla="*/ 26 w 48"/>
                <a:gd name="T1" fmla="*/ 0 h 40"/>
                <a:gd name="T2" fmla="*/ 34 w 48"/>
                <a:gd name="T3" fmla="*/ 2 h 40"/>
                <a:gd name="T4" fmla="*/ 39 w 48"/>
                <a:gd name="T5" fmla="*/ 12 h 40"/>
                <a:gd name="T6" fmla="*/ 46 w 48"/>
                <a:gd name="T7" fmla="*/ 29 h 40"/>
                <a:gd name="T8" fmla="*/ 47 w 48"/>
                <a:gd name="T9" fmla="*/ 33 h 40"/>
                <a:gd name="T10" fmla="*/ 47 w 48"/>
                <a:gd name="T11" fmla="*/ 34 h 40"/>
                <a:gd name="T12" fmla="*/ 48 w 48"/>
                <a:gd name="T13" fmla="*/ 35 h 40"/>
                <a:gd name="T14" fmla="*/ 46 w 48"/>
                <a:gd name="T15" fmla="*/ 37 h 40"/>
                <a:gd name="T16" fmla="*/ 46 w 48"/>
                <a:gd name="T17" fmla="*/ 37 h 40"/>
                <a:gd name="T18" fmla="*/ 46 w 48"/>
                <a:gd name="T19" fmla="*/ 37 h 40"/>
                <a:gd name="T20" fmla="*/ 42 w 48"/>
                <a:gd name="T21" fmla="*/ 38 h 40"/>
                <a:gd name="T22" fmla="*/ 34 w 48"/>
                <a:gd name="T23" fmla="*/ 40 h 40"/>
                <a:gd name="T24" fmla="*/ 26 w 48"/>
                <a:gd name="T25" fmla="*/ 40 h 40"/>
                <a:gd name="T26" fmla="*/ 25 w 48"/>
                <a:gd name="T27" fmla="*/ 39 h 40"/>
                <a:gd name="T28" fmla="*/ 18 w 48"/>
                <a:gd name="T29" fmla="*/ 39 h 40"/>
                <a:gd name="T30" fmla="*/ 6 w 48"/>
                <a:gd name="T31" fmla="*/ 31 h 40"/>
                <a:gd name="T32" fmla="*/ 1 w 48"/>
                <a:gd name="T33" fmla="*/ 29 h 40"/>
                <a:gd name="T34" fmla="*/ 5 w 48"/>
                <a:gd name="T35" fmla="*/ 25 h 40"/>
                <a:gd name="T36" fmla="*/ 6 w 48"/>
                <a:gd name="T37" fmla="*/ 25 h 40"/>
                <a:gd name="T38" fmla="*/ 6 w 48"/>
                <a:gd name="T39" fmla="*/ 25 h 40"/>
                <a:gd name="T40" fmla="*/ 6 w 48"/>
                <a:gd name="T41" fmla="*/ 25 h 40"/>
                <a:gd name="T42" fmla="*/ 6 w 48"/>
                <a:gd name="T43" fmla="*/ 25 h 40"/>
                <a:gd name="T44" fmla="*/ 10 w 48"/>
                <a:gd name="T45" fmla="*/ 29 h 40"/>
                <a:gd name="T46" fmla="*/ 17 w 48"/>
                <a:gd name="T47" fmla="*/ 33 h 40"/>
                <a:gd name="T48" fmla="*/ 22 w 48"/>
                <a:gd name="T49" fmla="*/ 35 h 40"/>
                <a:gd name="T50" fmla="*/ 26 w 48"/>
                <a:gd name="T51" fmla="*/ 35 h 40"/>
                <a:gd name="T52" fmla="*/ 33 w 48"/>
                <a:gd name="T53" fmla="*/ 35 h 40"/>
                <a:gd name="T54" fmla="*/ 42 w 48"/>
                <a:gd name="T55" fmla="*/ 33 h 40"/>
                <a:gd name="T56" fmla="*/ 38 w 48"/>
                <a:gd name="T57" fmla="*/ 23 h 40"/>
                <a:gd name="T58" fmla="*/ 35 w 48"/>
                <a:gd name="T59" fmla="*/ 16 h 40"/>
                <a:gd name="T60" fmla="*/ 33 w 48"/>
                <a:gd name="T61" fmla="*/ 9 h 40"/>
                <a:gd name="T62" fmla="*/ 31 w 48"/>
                <a:gd name="T63" fmla="*/ 6 h 40"/>
                <a:gd name="T64" fmla="*/ 26 w 48"/>
                <a:gd name="T65" fmla="*/ 5 h 40"/>
                <a:gd name="T66" fmla="*/ 21 w 48"/>
                <a:gd name="T67" fmla="*/ 5 h 40"/>
                <a:gd name="T68" fmla="*/ 20 w 48"/>
                <a:gd name="T69" fmla="*/ 5 h 40"/>
                <a:gd name="T70" fmla="*/ 17 w 48"/>
                <a:gd name="T71" fmla="*/ 8 h 40"/>
                <a:gd name="T72" fmla="*/ 12 w 48"/>
                <a:gd name="T73" fmla="*/ 14 h 40"/>
                <a:gd name="T74" fmla="*/ 8 w 48"/>
                <a:gd name="T75" fmla="*/ 19 h 40"/>
                <a:gd name="T76" fmla="*/ 5 w 48"/>
                <a:gd name="T77" fmla="*/ 22 h 40"/>
                <a:gd name="T78" fmla="*/ 4 w 48"/>
                <a:gd name="T79" fmla="*/ 25 h 40"/>
                <a:gd name="T80" fmla="*/ 0 w 48"/>
                <a:gd name="T81" fmla="*/ 19 h 40"/>
                <a:gd name="T82" fmla="*/ 3 w 48"/>
                <a:gd name="T83" fmla="*/ 18 h 40"/>
                <a:gd name="T84" fmla="*/ 5 w 48"/>
                <a:gd name="T85" fmla="*/ 13 h 40"/>
                <a:gd name="T86" fmla="*/ 10 w 48"/>
                <a:gd name="T87" fmla="*/ 6 h 40"/>
                <a:gd name="T88" fmla="*/ 14 w 48"/>
                <a:gd name="T89" fmla="*/ 2 h 40"/>
                <a:gd name="T90" fmla="*/ 18 w 48"/>
                <a:gd name="T91" fmla="*/ 0 h 40"/>
                <a:gd name="T92" fmla="*/ 23 w 48"/>
                <a:gd name="T9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" h="40">
                  <a:moveTo>
                    <a:pt x="23" y="0"/>
                  </a:moveTo>
                  <a:lnTo>
                    <a:pt x="26" y="0"/>
                  </a:lnTo>
                  <a:lnTo>
                    <a:pt x="30" y="1"/>
                  </a:lnTo>
                  <a:lnTo>
                    <a:pt x="34" y="2"/>
                  </a:lnTo>
                  <a:lnTo>
                    <a:pt x="37" y="5"/>
                  </a:lnTo>
                  <a:lnTo>
                    <a:pt x="39" y="12"/>
                  </a:lnTo>
                  <a:lnTo>
                    <a:pt x="43" y="21"/>
                  </a:lnTo>
                  <a:lnTo>
                    <a:pt x="46" y="29"/>
                  </a:lnTo>
                  <a:lnTo>
                    <a:pt x="47" y="33"/>
                  </a:lnTo>
                  <a:lnTo>
                    <a:pt x="47" y="33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8" y="35"/>
                  </a:lnTo>
                  <a:lnTo>
                    <a:pt x="47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4" y="38"/>
                  </a:lnTo>
                  <a:lnTo>
                    <a:pt x="42" y="38"/>
                  </a:lnTo>
                  <a:lnTo>
                    <a:pt x="39" y="39"/>
                  </a:lnTo>
                  <a:lnTo>
                    <a:pt x="34" y="40"/>
                  </a:lnTo>
                  <a:lnTo>
                    <a:pt x="27" y="40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5" y="39"/>
                  </a:lnTo>
                  <a:lnTo>
                    <a:pt x="25" y="40"/>
                  </a:lnTo>
                  <a:lnTo>
                    <a:pt x="18" y="39"/>
                  </a:lnTo>
                  <a:lnTo>
                    <a:pt x="12" y="35"/>
                  </a:lnTo>
                  <a:lnTo>
                    <a:pt x="6" y="31"/>
                  </a:lnTo>
                  <a:lnTo>
                    <a:pt x="4" y="29"/>
                  </a:lnTo>
                  <a:lnTo>
                    <a:pt x="1" y="29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8" y="26"/>
                  </a:lnTo>
                  <a:lnTo>
                    <a:pt x="10" y="29"/>
                  </a:lnTo>
                  <a:lnTo>
                    <a:pt x="13" y="30"/>
                  </a:lnTo>
                  <a:lnTo>
                    <a:pt x="17" y="33"/>
                  </a:lnTo>
                  <a:lnTo>
                    <a:pt x="20" y="34"/>
                  </a:lnTo>
                  <a:lnTo>
                    <a:pt x="22" y="35"/>
                  </a:lnTo>
                  <a:lnTo>
                    <a:pt x="25" y="35"/>
                  </a:lnTo>
                  <a:lnTo>
                    <a:pt x="26" y="35"/>
                  </a:lnTo>
                  <a:lnTo>
                    <a:pt x="27" y="35"/>
                  </a:lnTo>
                  <a:lnTo>
                    <a:pt x="33" y="35"/>
                  </a:lnTo>
                  <a:lnTo>
                    <a:pt x="38" y="34"/>
                  </a:lnTo>
                  <a:lnTo>
                    <a:pt x="42" y="33"/>
                  </a:lnTo>
                  <a:lnTo>
                    <a:pt x="40" y="29"/>
                  </a:lnTo>
                  <a:lnTo>
                    <a:pt x="38" y="23"/>
                  </a:lnTo>
                  <a:lnTo>
                    <a:pt x="37" y="19"/>
                  </a:lnTo>
                  <a:lnTo>
                    <a:pt x="35" y="16"/>
                  </a:lnTo>
                  <a:lnTo>
                    <a:pt x="34" y="12"/>
                  </a:lnTo>
                  <a:lnTo>
                    <a:pt x="33" y="9"/>
                  </a:lnTo>
                  <a:lnTo>
                    <a:pt x="33" y="8"/>
                  </a:lnTo>
                  <a:lnTo>
                    <a:pt x="31" y="6"/>
                  </a:lnTo>
                  <a:lnTo>
                    <a:pt x="29" y="5"/>
                  </a:lnTo>
                  <a:lnTo>
                    <a:pt x="26" y="5"/>
                  </a:lnTo>
                  <a:lnTo>
                    <a:pt x="23" y="5"/>
                  </a:lnTo>
                  <a:lnTo>
                    <a:pt x="21" y="5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18" y="6"/>
                  </a:lnTo>
                  <a:lnTo>
                    <a:pt x="17" y="8"/>
                  </a:lnTo>
                  <a:lnTo>
                    <a:pt x="14" y="10"/>
                  </a:lnTo>
                  <a:lnTo>
                    <a:pt x="12" y="14"/>
                  </a:lnTo>
                  <a:lnTo>
                    <a:pt x="9" y="17"/>
                  </a:lnTo>
                  <a:lnTo>
                    <a:pt x="8" y="19"/>
                  </a:lnTo>
                  <a:lnTo>
                    <a:pt x="6" y="21"/>
                  </a:lnTo>
                  <a:lnTo>
                    <a:pt x="5" y="22"/>
                  </a:lnTo>
                  <a:lnTo>
                    <a:pt x="5" y="23"/>
                  </a:lnTo>
                  <a:lnTo>
                    <a:pt x="4" y="25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3" y="18"/>
                  </a:lnTo>
                  <a:lnTo>
                    <a:pt x="4" y="16"/>
                  </a:lnTo>
                  <a:lnTo>
                    <a:pt x="5" y="13"/>
                  </a:lnTo>
                  <a:lnTo>
                    <a:pt x="8" y="10"/>
                  </a:lnTo>
                  <a:lnTo>
                    <a:pt x="10" y="6"/>
                  </a:lnTo>
                  <a:lnTo>
                    <a:pt x="13" y="4"/>
                  </a:lnTo>
                  <a:lnTo>
                    <a:pt x="14" y="2"/>
                  </a:lnTo>
                  <a:lnTo>
                    <a:pt x="17" y="1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720"/>
            <p:cNvSpPr>
              <a:spLocks noEditPoints="1"/>
            </p:cNvSpPr>
            <p:nvPr/>
          </p:nvSpPr>
          <p:spPr bwMode="auto">
            <a:xfrm>
              <a:off x="7983538" y="1654175"/>
              <a:ext cx="114300" cy="109538"/>
            </a:xfrm>
            <a:custGeom>
              <a:avLst/>
              <a:gdLst>
                <a:gd name="T0" fmla="*/ 39 w 72"/>
                <a:gd name="T1" fmla="*/ 8 h 69"/>
                <a:gd name="T2" fmla="*/ 27 w 72"/>
                <a:gd name="T3" fmla="*/ 11 h 69"/>
                <a:gd name="T4" fmla="*/ 12 w 72"/>
                <a:gd name="T5" fmla="*/ 20 h 69"/>
                <a:gd name="T6" fmla="*/ 2 w 72"/>
                <a:gd name="T7" fmla="*/ 50 h 69"/>
                <a:gd name="T8" fmla="*/ 2 w 72"/>
                <a:gd name="T9" fmla="*/ 65 h 69"/>
                <a:gd name="T10" fmla="*/ 10 w 72"/>
                <a:gd name="T11" fmla="*/ 68 h 69"/>
                <a:gd name="T12" fmla="*/ 35 w 72"/>
                <a:gd name="T13" fmla="*/ 67 h 69"/>
                <a:gd name="T14" fmla="*/ 61 w 72"/>
                <a:gd name="T15" fmla="*/ 65 h 69"/>
                <a:gd name="T16" fmla="*/ 67 w 72"/>
                <a:gd name="T17" fmla="*/ 65 h 69"/>
                <a:gd name="T18" fmla="*/ 68 w 72"/>
                <a:gd name="T19" fmla="*/ 63 h 69"/>
                <a:gd name="T20" fmla="*/ 69 w 72"/>
                <a:gd name="T21" fmla="*/ 54 h 69"/>
                <a:gd name="T22" fmla="*/ 69 w 72"/>
                <a:gd name="T23" fmla="*/ 31 h 69"/>
                <a:gd name="T24" fmla="*/ 68 w 72"/>
                <a:gd name="T25" fmla="*/ 17 h 69"/>
                <a:gd name="T26" fmla="*/ 68 w 72"/>
                <a:gd name="T27" fmla="*/ 17 h 69"/>
                <a:gd name="T28" fmla="*/ 64 w 72"/>
                <a:gd name="T29" fmla="*/ 14 h 69"/>
                <a:gd name="T30" fmla="*/ 53 w 72"/>
                <a:gd name="T31" fmla="*/ 12 h 69"/>
                <a:gd name="T32" fmla="*/ 44 w 72"/>
                <a:gd name="T33" fmla="*/ 9 h 69"/>
                <a:gd name="T34" fmla="*/ 40 w 72"/>
                <a:gd name="T35" fmla="*/ 8 h 69"/>
                <a:gd name="T36" fmla="*/ 40 w 72"/>
                <a:gd name="T37" fmla="*/ 7 h 69"/>
                <a:gd name="T38" fmla="*/ 56 w 72"/>
                <a:gd name="T39" fmla="*/ 9 h 69"/>
                <a:gd name="T40" fmla="*/ 68 w 72"/>
                <a:gd name="T41" fmla="*/ 13 h 69"/>
                <a:gd name="T42" fmla="*/ 71 w 72"/>
                <a:gd name="T43" fmla="*/ 16 h 69"/>
                <a:gd name="T44" fmla="*/ 71 w 72"/>
                <a:gd name="T45" fmla="*/ 18 h 69"/>
                <a:gd name="T46" fmla="*/ 72 w 72"/>
                <a:gd name="T47" fmla="*/ 43 h 69"/>
                <a:gd name="T48" fmla="*/ 69 w 72"/>
                <a:gd name="T49" fmla="*/ 65 h 69"/>
                <a:gd name="T50" fmla="*/ 68 w 72"/>
                <a:gd name="T51" fmla="*/ 67 h 69"/>
                <a:gd name="T52" fmla="*/ 60 w 72"/>
                <a:gd name="T53" fmla="*/ 68 h 69"/>
                <a:gd name="T54" fmla="*/ 33 w 72"/>
                <a:gd name="T55" fmla="*/ 69 h 69"/>
                <a:gd name="T56" fmla="*/ 6 w 72"/>
                <a:gd name="T57" fmla="*/ 69 h 69"/>
                <a:gd name="T58" fmla="*/ 1 w 72"/>
                <a:gd name="T59" fmla="*/ 69 h 69"/>
                <a:gd name="T60" fmla="*/ 1 w 72"/>
                <a:gd name="T61" fmla="*/ 68 h 69"/>
                <a:gd name="T62" fmla="*/ 0 w 72"/>
                <a:gd name="T63" fmla="*/ 64 h 69"/>
                <a:gd name="T64" fmla="*/ 4 w 72"/>
                <a:gd name="T65" fmla="*/ 29 h 69"/>
                <a:gd name="T66" fmla="*/ 18 w 72"/>
                <a:gd name="T67" fmla="*/ 12 h 69"/>
                <a:gd name="T68" fmla="*/ 34 w 72"/>
                <a:gd name="T69" fmla="*/ 7 h 69"/>
                <a:gd name="T70" fmla="*/ 38 w 72"/>
                <a:gd name="T7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" h="69">
                  <a:moveTo>
                    <a:pt x="40" y="8"/>
                  </a:moveTo>
                  <a:lnTo>
                    <a:pt x="39" y="8"/>
                  </a:lnTo>
                  <a:lnTo>
                    <a:pt x="35" y="8"/>
                  </a:lnTo>
                  <a:lnTo>
                    <a:pt x="27" y="11"/>
                  </a:lnTo>
                  <a:lnTo>
                    <a:pt x="19" y="14"/>
                  </a:lnTo>
                  <a:lnTo>
                    <a:pt x="12" y="20"/>
                  </a:lnTo>
                  <a:lnTo>
                    <a:pt x="6" y="30"/>
                  </a:lnTo>
                  <a:lnTo>
                    <a:pt x="2" y="50"/>
                  </a:lnTo>
                  <a:lnTo>
                    <a:pt x="2" y="63"/>
                  </a:lnTo>
                  <a:lnTo>
                    <a:pt x="2" y="65"/>
                  </a:lnTo>
                  <a:lnTo>
                    <a:pt x="2" y="68"/>
                  </a:lnTo>
                  <a:lnTo>
                    <a:pt x="10" y="68"/>
                  </a:lnTo>
                  <a:lnTo>
                    <a:pt x="22" y="67"/>
                  </a:lnTo>
                  <a:lnTo>
                    <a:pt x="35" y="67"/>
                  </a:lnTo>
                  <a:lnTo>
                    <a:pt x="50" y="67"/>
                  </a:lnTo>
                  <a:lnTo>
                    <a:pt x="61" y="65"/>
                  </a:lnTo>
                  <a:lnTo>
                    <a:pt x="67" y="65"/>
                  </a:lnTo>
                  <a:lnTo>
                    <a:pt x="67" y="65"/>
                  </a:lnTo>
                  <a:lnTo>
                    <a:pt x="67" y="64"/>
                  </a:lnTo>
                  <a:lnTo>
                    <a:pt x="68" y="63"/>
                  </a:lnTo>
                  <a:lnTo>
                    <a:pt x="68" y="60"/>
                  </a:lnTo>
                  <a:lnTo>
                    <a:pt x="69" y="54"/>
                  </a:lnTo>
                  <a:lnTo>
                    <a:pt x="69" y="47"/>
                  </a:lnTo>
                  <a:lnTo>
                    <a:pt x="69" y="31"/>
                  </a:lnTo>
                  <a:lnTo>
                    <a:pt x="69" y="20"/>
                  </a:lnTo>
                  <a:lnTo>
                    <a:pt x="68" y="17"/>
                  </a:lnTo>
                  <a:lnTo>
                    <a:pt x="68" y="17"/>
                  </a:lnTo>
                  <a:lnTo>
                    <a:pt x="68" y="17"/>
                  </a:lnTo>
                  <a:lnTo>
                    <a:pt x="68" y="16"/>
                  </a:lnTo>
                  <a:lnTo>
                    <a:pt x="64" y="14"/>
                  </a:lnTo>
                  <a:lnTo>
                    <a:pt x="59" y="13"/>
                  </a:lnTo>
                  <a:lnTo>
                    <a:pt x="53" y="12"/>
                  </a:lnTo>
                  <a:lnTo>
                    <a:pt x="50" y="11"/>
                  </a:lnTo>
                  <a:lnTo>
                    <a:pt x="44" y="9"/>
                  </a:lnTo>
                  <a:lnTo>
                    <a:pt x="42" y="8"/>
                  </a:lnTo>
                  <a:lnTo>
                    <a:pt x="40" y="8"/>
                  </a:lnTo>
                  <a:close/>
                  <a:moveTo>
                    <a:pt x="40" y="0"/>
                  </a:moveTo>
                  <a:lnTo>
                    <a:pt x="40" y="7"/>
                  </a:lnTo>
                  <a:lnTo>
                    <a:pt x="47" y="8"/>
                  </a:lnTo>
                  <a:lnTo>
                    <a:pt x="56" y="9"/>
                  </a:lnTo>
                  <a:lnTo>
                    <a:pt x="65" y="13"/>
                  </a:lnTo>
                  <a:lnTo>
                    <a:pt x="68" y="13"/>
                  </a:lnTo>
                  <a:lnTo>
                    <a:pt x="69" y="14"/>
                  </a:lnTo>
                  <a:lnTo>
                    <a:pt x="71" y="16"/>
                  </a:lnTo>
                  <a:lnTo>
                    <a:pt x="71" y="17"/>
                  </a:lnTo>
                  <a:lnTo>
                    <a:pt x="71" y="18"/>
                  </a:lnTo>
                  <a:lnTo>
                    <a:pt x="71" y="29"/>
                  </a:lnTo>
                  <a:lnTo>
                    <a:pt x="72" y="43"/>
                  </a:lnTo>
                  <a:lnTo>
                    <a:pt x="71" y="56"/>
                  </a:lnTo>
                  <a:lnTo>
                    <a:pt x="69" y="65"/>
                  </a:lnTo>
                  <a:lnTo>
                    <a:pt x="69" y="67"/>
                  </a:lnTo>
                  <a:lnTo>
                    <a:pt x="68" y="67"/>
                  </a:lnTo>
                  <a:lnTo>
                    <a:pt x="67" y="68"/>
                  </a:lnTo>
                  <a:lnTo>
                    <a:pt x="60" y="68"/>
                  </a:lnTo>
                  <a:lnTo>
                    <a:pt x="48" y="68"/>
                  </a:lnTo>
                  <a:lnTo>
                    <a:pt x="33" y="69"/>
                  </a:lnTo>
                  <a:lnTo>
                    <a:pt x="18" y="69"/>
                  </a:lnTo>
                  <a:lnTo>
                    <a:pt x="6" y="69"/>
                  </a:lnTo>
                  <a:lnTo>
                    <a:pt x="2" y="69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1" y="68"/>
                  </a:lnTo>
                  <a:lnTo>
                    <a:pt x="1" y="67"/>
                  </a:lnTo>
                  <a:lnTo>
                    <a:pt x="0" y="64"/>
                  </a:lnTo>
                  <a:lnTo>
                    <a:pt x="0" y="48"/>
                  </a:lnTo>
                  <a:lnTo>
                    <a:pt x="4" y="29"/>
                  </a:lnTo>
                  <a:lnTo>
                    <a:pt x="9" y="20"/>
                  </a:lnTo>
                  <a:lnTo>
                    <a:pt x="18" y="12"/>
                  </a:lnTo>
                  <a:lnTo>
                    <a:pt x="26" y="8"/>
                  </a:lnTo>
                  <a:lnTo>
                    <a:pt x="34" y="7"/>
                  </a:lnTo>
                  <a:lnTo>
                    <a:pt x="39" y="5"/>
                  </a:lnTo>
                  <a:lnTo>
                    <a:pt x="38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721"/>
            <p:cNvSpPr>
              <a:spLocks noEditPoints="1"/>
            </p:cNvSpPr>
            <p:nvPr/>
          </p:nvSpPr>
          <p:spPr bwMode="auto">
            <a:xfrm>
              <a:off x="7981950" y="1652588"/>
              <a:ext cx="117475" cy="115888"/>
            </a:xfrm>
            <a:custGeom>
              <a:avLst/>
              <a:gdLst>
                <a:gd name="T0" fmla="*/ 40 w 74"/>
                <a:gd name="T1" fmla="*/ 10 h 73"/>
                <a:gd name="T2" fmla="*/ 28 w 74"/>
                <a:gd name="T3" fmla="*/ 13 h 73"/>
                <a:gd name="T4" fmla="*/ 14 w 74"/>
                <a:gd name="T5" fmla="*/ 22 h 73"/>
                <a:gd name="T6" fmla="*/ 6 w 74"/>
                <a:gd name="T7" fmla="*/ 46 h 73"/>
                <a:gd name="T8" fmla="*/ 5 w 74"/>
                <a:gd name="T9" fmla="*/ 61 h 73"/>
                <a:gd name="T10" fmla="*/ 5 w 74"/>
                <a:gd name="T11" fmla="*/ 68 h 73"/>
                <a:gd name="T12" fmla="*/ 30 w 74"/>
                <a:gd name="T13" fmla="*/ 66 h 73"/>
                <a:gd name="T14" fmla="*/ 58 w 74"/>
                <a:gd name="T15" fmla="*/ 65 h 73"/>
                <a:gd name="T16" fmla="*/ 66 w 74"/>
                <a:gd name="T17" fmla="*/ 65 h 73"/>
                <a:gd name="T18" fmla="*/ 68 w 74"/>
                <a:gd name="T19" fmla="*/ 61 h 73"/>
                <a:gd name="T20" fmla="*/ 69 w 74"/>
                <a:gd name="T21" fmla="*/ 48 h 73"/>
                <a:gd name="T22" fmla="*/ 69 w 74"/>
                <a:gd name="T23" fmla="*/ 31 h 73"/>
                <a:gd name="T24" fmla="*/ 68 w 74"/>
                <a:gd name="T25" fmla="*/ 21 h 73"/>
                <a:gd name="T26" fmla="*/ 68 w 74"/>
                <a:gd name="T27" fmla="*/ 18 h 73"/>
                <a:gd name="T28" fmla="*/ 65 w 74"/>
                <a:gd name="T29" fmla="*/ 17 h 73"/>
                <a:gd name="T30" fmla="*/ 54 w 74"/>
                <a:gd name="T31" fmla="*/ 14 h 73"/>
                <a:gd name="T32" fmla="*/ 45 w 74"/>
                <a:gd name="T33" fmla="*/ 12 h 73"/>
                <a:gd name="T34" fmla="*/ 40 w 74"/>
                <a:gd name="T35" fmla="*/ 10 h 73"/>
                <a:gd name="T36" fmla="*/ 44 w 74"/>
                <a:gd name="T37" fmla="*/ 6 h 73"/>
                <a:gd name="T38" fmla="*/ 58 w 74"/>
                <a:gd name="T39" fmla="*/ 9 h 73"/>
                <a:gd name="T40" fmla="*/ 69 w 74"/>
                <a:gd name="T41" fmla="*/ 13 h 73"/>
                <a:gd name="T42" fmla="*/ 73 w 74"/>
                <a:gd name="T43" fmla="*/ 17 h 73"/>
                <a:gd name="T44" fmla="*/ 73 w 74"/>
                <a:gd name="T45" fmla="*/ 17 h 73"/>
                <a:gd name="T46" fmla="*/ 73 w 74"/>
                <a:gd name="T47" fmla="*/ 19 h 73"/>
                <a:gd name="T48" fmla="*/ 74 w 74"/>
                <a:gd name="T49" fmla="*/ 31 h 73"/>
                <a:gd name="T50" fmla="*/ 74 w 74"/>
                <a:gd name="T51" fmla="*/ 49 h 73"/>
                <a:gd name="T52" fmla="*/ 72 w 74"/>
                <a:gd name="T53" fmla="*/ 66 h 73"/>
                <a:gd name="T54" fmla="*/ 70 w 74"/>
                <a:gd name="T55" fmla="*/ 69 h 73"/>
                <a:gd name="T56" fmla="*/ 62 w 74"/>
                <a:gd name="T57" fmla="*/ 70 h 73"/>
                <a:gd name="T58" fmla="*/ 35 w 74"/>
                <a:gd name="T59" fmla="*/ 72 h 73"/>
                <a:gd name="T60" fmla="*/ 9 w 74"/>
                <a:gd name="T61" fmla="*/ 72 h 73"/>
                <a:gd name="T62" fmla="*/ 3 w 74"/>
                <a:gd name="T63" fmla="*/ 73 h 73"/>
                <a:gd name="T64" fmla="*/ 3 w 74"/>
                <a:gd name="T65" fmla="*/ 73 h 73"/>
                <a:gd name="T66" fmla="*/ 1 w 74"/>
                <a:gd name="T67" fmla="*/ 72 h 73"/>
                <a:gd name="T68" fmla="*/ 1 w 74"/>
                <a:gd name="T69" fmla="*/ 69 h 73"/>
                <a:gd name="T70" fmla="*/ 0 w 74"/>
                <a:gd name="T71" fmla="*/ 61 h 73"/>
                <a:gd name="T72" fmla="*/ 1 w 74"/>
                <a:gd name="T73" fmla="*/ 44 h 73"/>
                <a:gd name="T74" fmla="*/ 9 w 74"/>
                <a:gd name="T75" fmla="*/ 19 h 73"/>
                <a:gd name="T76" fmla="*/ 24 w 74"/>
                <a:gd name="T77" fmla="*/ 9 h 73"/>
                <a:gd name="T78" fmla="*/ 39 w 74"/>
                <a:gd name="T79" fmla="*/ 5 h 73"/>
                <a:gd name="T80" fmla="*/ 39 w 74"/>
                <a:gd name="T8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4" h="73">
                  <a:moveTo>
                    <a:pt x="40" y="10"/>
                  </a:moveTo>
                  <a:lnTo>
                    <a:pt x="40" y="10"/>
                  </a:lnTo>
                  <a:lnTo>
                    <a:pt x="36" y="12"/>
                  </a:lnTo>
                  <a:lnTo>
                    <a:pt x="28" y="13"/>
                  </a:lnTo>
                  <a:lnTo>
                    <a:pt x="20" y="17"/>
                  </a:lnTo>
                  <a:lnTo>
                    <a:pt x="14" y="22"/>
                  </a:lnTo>
                  <a:lnTo>
                    <a:pt x="9" y="31"/>
                  </a:lnTo>
                  <a:lnTo>
                    <a:pt x="6" y="46"/>
                  </a:lnTo>
                  <a:lnTo>
                    <a:pt x="5" y="57"/>
                  </a:lnTo>
                  <a:lnTo>
                    <a:pt x="5" y="61"/>
                  </a:lnTo>
                  <a:lnTo>
                    <a:pt x="5" y="64"/>
                  </a:lnTo>
                  <a:lnTo>
                    <a:pt x="5" y="68"/>
                  </a:lnTo>
                  <a:lnTo>
                    <a:pt x="15" y="66"/>
                  </a:lnTo>
                  <a:lnTo>
                    <a:pt x="30" y="66"/>
                  </a:lnTo>
                  <a:lnTo>
                    <a:pt x="45" y="66"/>
                  </a:lnTo>
                  <a:lnTo>
                    <a:pt x="58" y="65"/>
                  </a:lnTo>
                  <a:lnTo>
                    <a:pt x="66" y="65"/>
                  </a:lnTo>
                  <a:lnTo>
                    <a:pt x="66" y="65"/>
                  </a:lnTo>
                  <a:lnTo>
                    <a:pt x="68" y="64"/>
                  </a:lnTo>
                  <a:lnTo>
                    <a:pt x="68" y="61"/>
                  </a:lnTo>
                  <a:lnTo>
                    <a:pt x="68" y="55"/>
                  </a:lnTo>
                  <a:lnTo>
                    <a:pt x="69" y="48"/>
                  </a:lnTo>
                  <a:lnTo>
                    <a:pt x="69" y="39"/>
                  </a:lnTo>
                  <a:lnTo>
                    <a:pt x="69" y="31"/>
                  </a:lnTo>
                  <a:lnTo>
                    <a:pt x="69" y="25"/>
                  </a:lnTo>
                  <a:lnTo>
                    <a:pt x="68" y="21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6" y="18"/>
                  </a:lnTo>
                  <a:lnTo>
                    <a:pt x="65" y="17"/>
                  </a:lnTo>
                  <a:lnTo>
                    <a:pt x="60" y="15"/>
                  </a:lnTo>
                  <a:lnTo>
                    <a:pt x="54" y="14"/>
                  </a:lnTo>
                  <a:lnTo>
                    <a:pt x="51" y="13"/>
                  </a:lnTo>
                  <a:lnTo>
                    <a:pt x="45" y="12"/>
                  </a:lnTo>
                  <a:lnTo>
                    <a:pt x="43" y="12"/>
                  </a:lnTo>
                  <a:lnTo>
                    <a:pt x="40" y="10"/>
                  </a:lnTo>
                  <a:close/>
                  <a:moveTo>
                    <a:pt x="43" y="0"/>
                  </a:moveTo>
                  <a:lnTo>
                    <a:pt x="44" y="6"/>
                  </a:lnTo>
                  <a:lnTo>
                    <a:pt x="49" y="8"/>
                  </a:lnTo>
                  <a:lnTo>
                    <a:pt x="58" y="9"/>
                  </a:lnTo>
                  <a:lnTo>
                    <a:pt x="66" y="12"/>
                  </a:lnTo>
                  <a:lnTo>
                    <a:pt x="69" y="13"/>
                  </a:lnTo>
                  <a:lnTo>
                    <a:pt x="72" y="14"/>
                  </a:lnTo>
                  <a:lnTo>
                    <a:pt x="73" y="17"/>
                  </a:lnTo>
                  <a:lnTo>
                    <a:pt x="73" y="17"/>
                  </a:lnTo>
                  <a:lnTo>
                    <a:pt x="73" y="17"/>
                  </a:lnTo>
                  <a:lnTo>
                    <a:pt x="73" y="18"/>
                  </a:lnTo>
                  <a:lnTo>
                    <a:pt x="73" y="19"/>
                  </a:lnTo>
                  <a:lnTo>
                    <a:pt x="74" y="25"/>
                  </a:lnTo>
                  <a:lnTo>
                    <a:pt x="74" y="31"/>
                  </a:lnTo>
                  <a:lnTo>
                    <a:pt x="74" y="39"/>
                  </a:lnTo>
                  <a:lnTo>
                    <a:pt x="74" y="49"/>
                  </a:lnTo>
                  <a:lnTo>
                    <a:pt x="73" y="60"/>
                  </a:lnTo>
                  <a:lnTo>
                    <a:pt x="72" y="66"/>
                  </a:lnTo>
                  <a:lnTo>
                    <a:pt x="72" y="68"/>
                  </a:lnTo>
                  <a:lnTo>
                    <a:pt x="70" y="69"/>
                  </a:lnTo>
                  <a:lnTo>
                    <a:pt x="68" y="70"/>
                  </a:lnTo>
                  <a:lnTo>
                    <a:pt x="62" y="70"/>
                  </a:lnTo>
                  <a:lnTo>
                    <a:pt x="51" y="70"/>
                  </a:lnTo>
                  <a:lnTo>
                    <a:pt x="35" y="72"/>
                  </a:lnTo>
                  <a:lnTo>
                    <a:pt x="20" y="72"/>
                  </a:lnTo>
                  <a:lnTo>
                    <a:pt x="9" y="72"/>
                  </a:lnTo>
                  <a:lnTo>
                    <a:pt x="3" y="73"/>
                  </a:lnTo>
                  <a:lnTo>
                    <a:pt x="3" y="73"/>
                  </a:lnTo>
                  <a:lnTo>
                    <a:pt x="3" y="70"/>
                  </a:lnTo>
                  <a:lnTo>
                    <a:pt x="3" y="73"/>
                  </a:lnTo>
                  <a:lnTo>
                    <a:pt x="1" y="73"/>
                  </a:lnTo>
                  <a:lnTo>
                    <a:pt x="1" y="72"/>
                  </a:lnTo>
                  <a:lnTo>
                    <a:pt x="1" y="70"/>
                  </a:lnTo>
                  <a:lnTo>
                    <a:pt x="1" y="69"/>
                  </a:lnTo>
                  <a:lnTo>
                    <a:pt x="0" y="65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1" y="44"/>
                  </a:lnTo>
                  <a:lnTo>
                    <a:pt x="3" y="30"/>
                  </a:lnTo>
                  <a:lnTo>
                    <a:pt x="9" y="19"/>
                  </a:lnTo>
                  <a:lnTo>
                    <a:pt x="17" y="13"/>
                  </a:lnTo>
                  <a:lnTo>
                    <a:pt x="24" y="9"/>
                  </a:lnTo>
                  <a:lnTo>
                    <a:pt x="32" y="6"/>
                  </a:lnTo>
                  <a:lnTo>
                    <a:pt x="39" y="5"/>
                  </a:lnTo>
                  <a:lnTo>
                    <a:pt x="37" y="0"/>
                  </a:lnTo>
                  <a:lnTo>
                    <a:pt x="39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722"/>
            <p:cNvSpPr>
              <a:spLocks/>
            </p:cNvSpPr>
            <p:nvPr/>
          </p:nvSpPr>
          <p:spPr bwMode="auto">
            <a:xfrm>
              <a:off x="7986713" y="1714500"/>
              <a:ext cx="109538" cy="6350"/>
            </a:xfrm>
            <a:custGeom>
              <a:avLst/>
              <a:gdLst>
                <a:gd name="T0" fmla="*/ 0 w 69"/>
                <a:gd name="T1" fmla="*/ 0 h 4"/>
                <a:gd name="T2" fmla="*/ 69 w 69"/>
                <a:gd name="T3" fmla="*/ 1 h 4"/>
                <a:gd name="T4" fmla="*/ 69 w 69"/>
                <a:gd name="T5" fmla="*/ 4 h 4"/>
                <a:gd name="T6" fmla="*/ 0 w 69"/>
                <a:gd name="T7" fmla="*/ 3 h 4"/>
                <a:gd name="T8" fmla="*/ 0 w 69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">
                  <a:moveTo>
                    <a:pt x="0" y="0"/>
                  </a:moveTo>
                  <a:lnTo>
                    <a:pt x="69" y="1"/>
                  </a:lnTo>
                  <a:lnTo>
                    <a:pt x="69" y="4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723"/>
            <p:cNvSpPr>
              <a:spLocks/>
            </p:cNvSpPr>
            <p:nvPr/>
          </p:nvSpPr>
          <p:spPr bwMode="auto">
            <a:xfrm>
              <a:off x="7985125" y="1712913"/>
              <a:ext cx="112713" cy="9525"/>
            </a:xfrm>
            <a:custGeom>
              <a:avLst/>
              <a:gdLst>
                <a:gd name="T0" fmla="*/ 0 w 71"/>
                <a:gd name="T1" fmla="*/ 0 h 6"/>
                <a:gd name="T2" fmla="*/ 71 w 71"/>
                <a:gd name="T3" fmla="*/ 1 h 6"/>
                <a:gd name="T4" fmla="*/ 71 w 71"/>
                <a:gd name="T5" fmla="*/ 2 h 6"/>
                <a:gd name="T6" fmla="*/ 71 w 71"/>
                <a:gd name="T7" fmla="*/ 6 h 6"/>
                <a:gd name="T8" fmla="*/ 1 w 71"/>
                <a:gd name="T9" fmla="*/ 5 h 6"/>
                <a:gd name="T10" fmla="*/ 0 w 71"/>
                <a:gd name="T11" fmla="*/ 5 h 6"/>
                <a:gd name="T12" fmla="*/ 0 w 71"/>
                <a:gd name="T13" fmla="*/ 4 h 6"/>
                <a:gd name="T14" fmla="*/ 0 w 71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6">
                  <a:moveTo>
                    <a:pt x="0" y="0"/>
                  </a:moveTo>
                  <a:lnTo>
                    <a:pt x="71" y="1"/>
                  </a:lnTo>
                  <a:lnTo>
                    <a:pt x="71" y="2"/>
                  </a:lnTo>
                  <a:lnTo>
                    <a:pt x="71" y="6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724"/>
            <p:cNvSpPr>
              <a:spLocks/>
            </p:cNvSpPr>
            <p:nvPr/>
          </p:nvSpPr>
          <p:spPr bwMode="auto">
            <a:xfrm>
              <a:off x="7953375" y="1633538"/>
              <a:ext cx="57150" cy="41275"/>
            </a:xfrm>
            <a:custGeom>
              <a:avLst/>
              <a:gdLst>
                <a:gd name="T0" fmla="*/ 2 w 36"/>
                <a:gd name="T1" fmla="*/ 0 h 26"/>
                <a:gd name="T2" fmla="*/ 3 w 36"/>
                <a:gd name="T3" fmla="*/ 1 h 26"/>
                <a:gd name="T4" fmla="*/ 8 w 36"/>
                <a:gd name="T5" fmla="*/ 5 h 26"/>
                <a:gd name="T6" fmla="*/ 15 w 36"/>
                <a:gd name="T7" fmla="*/ 10 h 26"/>
                <a:gd name="T8" fmla="*/ 23 w 36"/>
                <a:gd name="T9" fmla="*/ 16 h 26"/>
                <a:gd name="T10" fmla="*/ 29 w 36"/>
                <a:gd name="T11" fmla="*/ 21 h 26"/>
                <a:gd name="T12" fmla="*/ 32 w 36"/>
                <a:gd name="T13" fmla="*/ 22 h 26"/>
                <a:gd name="T14" fmla="*/ 33 w 36"/>
                <a:gd name="T15" fmla="*/ 24 h 26"/>
                <a:gd name="T16" fmla="*/ 35 w 36"/>
                <a:gd name="T17" fmla="*/ 24 h 26"/>
                <a:gd name="T18" fmla="*/ 36 w 36"/>
                <a:gd name="T19" fmla="*/ 24 h 26"/>
                <a:gd name="T20" fmla="*/ 36 w 36"/>
                <a:gd name="T21" fmla="*/ 26 h 26"/>
                <a:gd name="T22" fmla="*/ 33 w 36"/>
                <a:gd name="T23" fmla="*/ 26 h 26"/>
                <a:gd name="T24" fmla="*/ 31 w 36"/>
                <a:gd name="T25" fmla="*/ 25 h 26"/>
                <a:gd name="T26" fmla="*/ 28 w 36"/>
                <a:gd name="T27" fmla="*/ 22 h 26"/>
                <a:gd name="T28" fmla="*/ 23 w 36"/>
                <a:gd name="T29" fmla="*/ 18 h 26"/>
                <a:gd name="T30" fmla="*/ 16 w 36"/>
                <a:gd name="T31" fmla="*/ 14 h 26"/>
                <a:gd name="T32" fmla="*/ 12 w 36"/>
                <a:gd name="T33" fmla="*/ 10 h 26"/>
                <a:gd name="T34" fmla="*/ 8 w 36"/>
                <a:gd name="T35" fmla="*/ 8 h 26"/>
                <a:gd name="T36" fmla="*/ 4 w 36"/>
                <a:gd name="T37" fmla="*/ 5 h 26"/>
                <a:gd name="T38" fmla="*/ 2 w 36"/>
                <a:gd name="T39" fmla="*/ 4 h 26"/>
                <a:gd name="T40" fmla="*/ 0 w 36"/>
                <a:gd name="T41" fmla="*/ 3 h 26"/>
                <a:gd name="T42" fmla="*/ 0 w 36"/>
                <a:gd name="T43" fmla="*/ 1 h 26"/>
                <a:gd name="T44" fmla="*/ 2 w 36"/>
                <a:gd name="T4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26">
                  <a:moveTo>
                    <a:pt x="2" y="0"/>
                  </a:moveTo>
                  <a:lnTo>
                    <a:pt x="3" y="1"/>
                  </a:lnTo>
                  <a:lnTo>
                    <a:pt x="8" y="5"/>
                  </a:lnTo>
                  <a:lnTo>
                    <a:pt x="15" y="10"/>
                  </a:lnTo>
                  <a:lnTo>
                    <a:pt x="23" y="16"/>
                  </a:lnTo>
                  <a:lnTo>
                    <a:pt x="29" y="21"/>
                  </a:lnTo>
                  <a:lnTo>
                    <a:pt x="32" y="22"/>
                  </a:lnTo>
                  <a:lnTo>
                    <a:pt x="33" y="24"/>
                  </a:lnTo>
                  <a:lnTo>
                    <a:pt x="35" y="24"/>
                  </a:lnTo>
                  <a:lnTo>
                    <a:pt x="36" y="24"/>
                  </a:lnTo>
                  <a:lnTo>
                    <a:pt x="36" y="26"/>
                  </a:lnTo>
                  <a:lnTo>
                    <a:pt x="33" y="26"/>
                  </a:lnTo>
                  <a:lnTo>
                    <a:pt x="31" y="25"/>
                  </a:lnTo>
                  <a:lnTo>
                    <a:pt x="28" y="22"/>
                  </a:lnTo>
                  <a:lnTo>
                    <a:pt x="23" y="18"/>
                  </a:lnTo>
                  <a:lnTo>
                    <a:pt x="16" y="14"/>
                  </a:lnTo>
                  <a:lnTo>
                    <a:pt x="12" y="10"/>
                  </a:lnTo>
                  <a:lnTo>
                    <a:pt x="8" y="8"/>
                  </a:lnTo>
                  <a:lnTo>
                    <a:pt x="4" y="5"/>
                  </a:lnTo>
                  <a:lnTo>
                    <a:pt x="2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725"/>
            <p:cNvSpPr>
              <a:spLocks/>
            </p:cNvSpPr>
            <p:nvPr/>
          </p:nvSpPr>
          <p:spPr bwMode="auto">
            <a:xfrm>
              <a:off x="7950200" y="1628775"/>
              <a:ext cx="61913" cy="47625"/>
            </a:xfrm>
            <a:custGeom>
              <a:avLst/>
              <a:gdLst>
                <a:gd name="T0" fmla="*/ 2 w 39"/>
                <a:gd name="T1" fmla="*/ 0 h 30"/>
                <a:gd name="T2" fmla="*/ 4 w 39"/>
                <a:gd name="T3" fmla="*/ 2 h 30"/>
                <a:gd name="T4" fmla="*/ 6 w 39"/>
                <a:gd name="T5" fmla="*/ 3 h 30"/>
                <a:gd name="T6" fmla="*/ 12 w 39"/>
                <a:gd name="T7" fmla="*/ 7 h 30"/>
                <a:gd name="T8" fmla="*/ 18 w 39"/>
                <a:gd name="T9" fmla="*/ 12 h 30"/>
                <a:gd name="T10" fmla="*/ 25 w 39"/>
                <a:gd name="T11" fmla="*/ 17 h 30"/>
                <a:gd name="T12" fmla="*/ 33 w 39"/>
                <a:gd name="T13" fmla="*/ 23 h 30"/>
                <a:gd name="T14" fmla="*/ 34 w 39"/>
                <a:gd name="T15" fmla="*/ 24 h 30"/>
                <a:gd name="T16" fmla="*/ 37 w 39"/>
                <a:gd name="T17" fmla="*/ 25 h 30"/>
                <a:gd name="T18" fmla="*/ 38 w 39"/>
                <a:gd name="T19" fmla="*/ 25 h 30"/>
                <a:gd name="T20" fmla="*/ 39 w 39"/>
                <a:gd name="T21" fmla="*/ 25 h 30"/>
                <a:gd name="T22" fmla="*/ 39 w 39"/>
                <a:gd name="T23" fmla="*/ 27 h 30"/>
                <a:gd name="T24" fmla="*/ 39 w 39"/>
                <a:gd name="T25" fmla="*/ 30 h 30"/>
                <a:gd name="T26" fmla="*/ 38 w 39"/>
                <a:gd name="T27" fmla="*/ 30 h 30"/>
                <a:gd name="T28" fmla="*/ 35 w 39"/>
                <a:gd name="T29" fmla="*/ 30 h 30"/>
                <a:gd name="T30" fmla="*/ 33 w 39"/>
                <a:gd name="T31" fmla="*/ 29 h 30"/>
                <a:gd name="T32" fmla="*/ 29 w 39"/>
                <a:gd name="T33" fmla="*/ 27 h 30"/>
                <a:gd name="T34" fmla="*/ 30 w 39"/>
                <a:gd name="T35" fmla="*/ 25 h 30"/>
                <a:gd name="T36" fmla="*/ 29 w 39"/>
                <a:gd name="T37" fmla="*/ 27 h 30"/>
                <a:gd name="T38" fmla="*/ 23 w 39"/>
                <a:gd name="T39" fmla="*/ 23 h 30"/>
                <a:gd name="T40" fmla="*/ 17 w 39"/>
                <a:gd name="T41" fmla="*/ 19 h 30"/>
                <a:gd name="T42" fmla="*/ 13 w 39"/>
                <a:gd name="T43" fmla="*/ 15 h 30"/>
                <a:gd name="T44" fmla="*/ 9 w 39"/>
                <a:gd name="T45" fmla="*/ 12 h 30"/>
                <a:gd name="T46" fmla="*/ 6 w 39"/>
                <a:gd name="T47" fmla="*/ 9 h 30"/>
                <a:gd name="T48" fmla="*/ 4 w 39"/>
                <a:gd name="T49" fmla="*/ 8 h 30"/>
                <a:gd name="T50" fmla="*/ 1 w 39"/>
                <a:gd name="T51" fmla="*/ 7 h 30"/>
                <a:gd name="T52" fmla="*/ 1 w 39"/>
                <a:gd name="T53" fmla="*/ 6 h 30"/>
                <a:gd name="T54" fmla="*/ 0 w 39"/>
                <a:gd name="T55" fmla="*/ 4 h 30"/>
                <a:gd name="T56" fmla="*/ 2 w 39"/>
                <a:gd name="T5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" h="30">
                  <a:moveTo>
                    <a:pt x="2" y="0"/>
                  </a:moveTo>
                  <a:lnTo>
                    <a:pt x="4" y="2"/>
                  </a:lnTo>
                  <a:lnTo>
                    <a:pt x="6" y="3"/>
                  </a:lnTo>
                  <a:lnTo>
                    <a:pt x="12" y="7"/>
                  </a:lnTo>
                  <a:lnTo>
                    <a:pt x="18" y="12"/>
                  </a:lnTo>
                  <a:lnTo>
                    <a:pt x="25" y="17"/>
                  </a:lnTo>
                  <a:lnTo>
                    <a:pt x="33" y="23"/>
                  </a:lnTo>
                  <a:lnTo>
                    <a:pt x="34" y="24"/>
                  </a:lnTo>
                  <a:lnTo>
                    <a:pt x="37" y="25"/>
                  </a:lnTo>
                  <a:lnTo>
                    <a:pt x="38" y="25"/>
                  </a:lnTo>
                  <a:lnTo>
                    <a:pt x="39" y="25"/>
                  </a:lnTo>
                  <a:lnTo>
                    <a:pt x="39" y="27"/>
                  </a:lnTo>
                  <a:lnTo>
                    <a:pt x="39" y="30"/>
                  </a:lnTo>
                  <a:lnTo>
                    <a:pt x="38" y="30"/>
                  </a:lnTo>
                  <a:lnTo>
                    <a:pt x="35" y="30"/>
                  </a:lnTo>
                  <a:lnTo>
                    <a:pt x="33" y="29"/>
                  </a:lnTo>
                  <a:lnTo>
                    <a:pt x="29" y="27"/>
                  </a:lnTo>
                  <a:lnTo>
                    <a:pt x="30" y="25"/>
                  </a:lnTo>
                  <a:lnTo>
                    <a:pt x="29" y="27"/>
                  </a:lnTo>
                  <a:lnTo>
                    <a:pt x="23" y="23"/>
                  </a:lnTo>
                  <a:lnTo>
                    <a:pt x="17" y="19"/>
                  </a:lnTo>
                  <a:lnTo>
                    <a:pt x="13" y="15"/>
                  </a:lnTo>
                  <a:lnTo>
                    <a:pt x="9" y="12"/>
                  </a:lnTo>
                  <a:lnTo>
                    <a:pt x="6" y="9"/>
                  </a:lnTo>
                  <a:lnTo>
                    <a:pt x="4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0" y="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726"/>
            <p:cNvSpPr>
              <a:spLocks/>
            </p:cNvSpPr>
            <p:nvPr/>
          </p:nvSpPr>
          <p:spPr bwMode="auto">
            <a:xfrm>
              <a:off x="7935913" y="1631950"/>
              <a:ext cx="17463" cy="9525"/>
            </a:xfrm>
            <a:custGeom>
              <a:avLst/>
              <a:gdLst>
                <a:gd name="T0" fmla="*/ 11 w 11"/>
                <a:gd name="T1" fmla="*/ 0 h 6"/>
                <a:gd name="T2" fmla="*/ 11 w 11"/>
                <a:gd name="T3" fmla="*/ 1 h 6"/>
                <a:gd name="T4" fmla="*/ 1 w 11"/>
                <a:gd name="T5" fmla="*/ 6 h 6"/>
                <a:gd name="T6" fmla="*/ 0 w 11"/>
                <a:gd name="T7" fmla="*/ 5 h 6"/>
                <a:gd name="T8" fmla="*/ 11 w 1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11" y="0"/>
                  </a:moveTo>
                  <a:lnTo>
                    <a:pt x="11" y="1"/>
                  </a:lnTo>
                  <a:lnTo>
                    <a:pt x="1" y="6"/>
                  </a:lnTo>
                  <a:lnTo>
                    <a:pt x="0" y="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727"/>
            <p:cNvSpPr>
              <a:spLocks/>
            </p:cNvSpPr>
            <p:nvPr/>
          </p:nvSpPr>
          <p:spPr bwMode="auto">
            <a:xfrm>
              <a:off x="7932738" y="1627188"/>
              <a:ext cx="25400" cy="19050"/>
            </a:xfrm>
            <a:custGeom>
              <a:avLst/>
              <a:gdLst>
                <a:gd name="T0" fmla="*/ 13 w 16"/>
                <a:gd name="T1" fmla="*/ 0 h 12"/>
                <a:gd name="T2" fmla="*/ 16 w 16"/>
                <a:gd name="T3" fmla="*/ 5 h 12"/>
                <a:gd name="T4" fmla="*/ 3 w 16"/>
                <a:gd name="T5" fmla="*/ 12 h 12"/>
                <a:gd name="T6" fmla="*/ 2 w 16"/>
                <a:gd name="T7" fmla="*/ 10 h 12"/>
                <a:gd name="T8" fmla="*/ 0 w 16"/>
                <a:gd name="T9" fmla="*/ 9 h 12"/>
                <a:gd name="T10" fmla="*/ 0 w 16"/>
                <a:gd name="T11" fmla="*/ 8 h 12"/>
                <a:gd name="T12" fmla="*/ 13 w 1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2">
                  <a:moveTo>
                    <a:pt x="13" y="0"/>
                  </a:moveTo>
                  <a:lnTo>
                    <a:pt x="16" y="5"/>
                  </a:lnTo>
                  <a:lnTo>
                    <a:pt x="3" y="12"/>
                  </a:lnTo>
                  <a:lnTo>
                    <a:pt x="2" y="10"/>
                  </a:lnTo>
                  <a:lnTo>
                    <a:pt x="0" y="9"/>
                  </a:lnTo>
                  <a:lnTo>
                    <a:pt x="0" y="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728"/>
            <p:cNvSpPr>
              <a:spLocks/>
            </p:cNvSpPr>
            <p:nvPr/>
          </p:nvSpPr>
          <p:spPr bwMode="auto">
            <a:xfrm>
              <a:off x="7935913" y="1611313"/>
              <a:ext cx="20638" cy="26988"/>
            </a:xfrm>
            <a:custGeom>
              <a:avLst/>
              <a:gdLst>
                <a:gd name="T0" fmla="*/ 10 w 13"/>
                <a:gd name="T1" fmla="*/ 0 h 17"/>
                <a:gd name="T2" fmla="*/ 13 w 13"/>
                <a:gd name="T3" fmla="*/ 17 h 17"/>
                <a:gd name="T4" fmla="*/ 0 w 13"/>
                <a:gd name="T5" fmla="*/ 11 h 17"/>
                <a:gd name="T6" fmla="*/ 1 w 13"/>
                <a:gd name="T7" fmla="*/ 10 h 17"/>
                <a:gd name="T8" fmla="*/ 10 w 13"/>
                <a:gd name="T9" fmla="*/ 13 h 17"/>
                <a:gd name="T10" fmla="*/ 8 w 13"/>
                <a:gd name="T11" fmla="*/ 0 h 17"/>
                <a:gd name="T12" fmla="*/ 10 w 13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7">
                  <a:moveTo>
                    <a:pt x="10" y="0"/>
                  </a:moveTo>
                  <a:lnTo>
                    <a:pt x="13" y="17"/>
                  </a:lnTo>
                  <a:lnTo>
                    <a:pt x="0" y="11"/>
                  </a:lnTo>
                  <a:lnTo>
                    <a:pt x="1" y="10"/>
                  </a:lnTo>
                  <a:lnTo>
                    <a:pt x="10" y="13"/>
                  </a:lnTo>
                  <a:lnTo>
                    <a:pt x="8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729"/>
            <p:cNvSpPr>
              <a:spLocks/>
            </p:cNvSpPr>
            <p:nvPr/>
          </p:nvSpPr>
          <p:spPr bwMode="auto">
            <a:xfrm>
              <a:off x="7932738" y="1606550"/>
              <a:ext cx="26988" cy="34925"/>
            </a:xfrm>
            <a:custGeom>
              <a:avLst/>
              <a:gdLst>
                <a:gd name="T0" fmla="*/ 13 w 17"/>
                <a:gd name="T1" fmla="*/ 0 h 22"/>
                <a:gd name="T2" fmla="*/ 17 w 17"/>
                <a:gd name="T3" fmla="*/ 22 h 22"/>
                <a:gd name="T4" fmla="*/ 2 w 17"/>
                <a:gd name="T5" fmla="*/ 16 h 22"/>
                <a:gd name="T6" fmla="*/ 0 w 17"/>
                <a:gd name="T7" fmla="*/ 16 h 22"/>
                <a:gd name="T8" fmla="*/ 2 w 17"/>
                <a:gd name="T9" fmla="*/ 10 h 22"/>
                <a:gd name="T10" fmla="*/ 11 w 17"/>
                <a:gd name="T11" fmla="*/ 14 h 22"/>
                <a:gd name="T12" fmla="*/ 8 w 17"/>
                <a:gd name="T13" fmla="*/ 1 h 22"/>
                <a:gd name="T14" fmla="*/ 13 w 17"/>
                <a:gd name="T1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22">
                  <a:moveTo>
                    <a:pt x="13" y="0"/>
                  </a:moveTo>
                  <a:lnTo>
                    <a:pt x="17" y="22"/>
                  </a:lnTo>
                  <a:lnTo>
                    <a:pt x="2" y="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11" y="14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730"/>
            <p:cNvSpPr>
              <a:spLocks/>
            </p:cNvSpPr>
            <p:nvPr/>
          </p:nvSpPr>
          <p:spPr bwMode="auto">
            <a:xfrm>
              <a:off x="8083550" y="1608138"/>
              <a:ext cx="69850" cy="65088"/>
            </a:xfrm>
            <a:custGeom>
              <a:avLst/>
              <a:gdLst>
                <a:gd name="T0" fmla="*/ 43 w 44"/>
                <a:gd name="T1" fmla="*/ 0 h 41"/>
                <a:gd name="T2" fmla="*/ 44 w 44"/>
                <a:gd name="T3" fmla="*/ 2 h 41"/>
                <a:gd name="T4" fmla="*/ 43 w 44"/>
                <a:gd name="T5" fmla="*/ 15 h 41"/>
                <a:gd name="T6" fmla="*/ 0 w 44"/>
                <a:gd name="T7" fmla="*/ 41 h 41"/>
                <a:gd name="T8" fmla="*/ 0 w 44"/>
                <a:gd name="T9" fmla="*/ 40 h 41"/>
                <a:gd name="T10" fmla="*/ 42 w 44"/>
                <a:gd name="T11" fmla="*/ 13 h 41"/>
                <a:gd name="T12" fmla="*/ 43 w 44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41">
                  <a:moveTo>
                    <a:pt x="43" y="0"/>
                  </a:moveTo>
                  <a:lnTo>
                    <a:pt x="44" y="2"/>
                  </a:lnTo>
                  <a:lnTo>
                    <a:pt x="43" y="15"/>
                  </a:lnTo>
                  <a:lnTo>
                    <a:pt x="0" y="41"/>
                  </a:lnTo>
                  <a:lnTo>
                    <a:pt x="0" y="40"/>
                  </a:lnTo>
                  <a:lnTo>
                    <a:pt x="42" y="1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731"/>
            <p:cNvSpPr>
              <a:spLocks/>
            </p:cNvSpPr>
            <p:nvPr/>
          </p:nvSpPr>
          <p:spPr bwMode="auto">
            <a:xfrm>
              <a:off x="8078788" y="1606550"/>
              <a:ext cx="79375" cy="69850"/>
            </a:xfrm>
            <a:custGeom>
              <a:avLst/>
              <a:gdLst>
                <a:gd name="T0" fmla="*/ 45 w 50"/>
                <a:gd name="T1" fmla="*/ 0 h 44"/>
                <a:gd name="T2" fmla="*/ 46 w 50"/>
                <a:gd name="T3" fmla="*/ 0 h 44"/>
                <a:gd name="T4" fmla="*/ 50 w 50"/>
                <a:gd name="T5" fmla="*/ 0 h 44"/>
                <a:gd name="T6" fmla="*/ 47 w 50"/>
                <a:gd name="T7" fmla="*/ 16 h 44"/>
                <a:gd name="T8" fmla="*/ 3 w 50"/>
                <a:gd name="T9" fmla="*/ 44 h 44"/>
                <a:gd name="T10" fmla="*/ 1 w 50"/>
                <a:gd name="T11" fmla="*/ 43 h 44"/>
                <a:gd name="T12" fmla="*/ 1 w 50"/>
                <a:gd name="T13" fmla="*/ 42 h 44"/>
                <a:gd name="T14" fmla="*/ 0 w 50"/>
                <a:gd name="T15" fmla="*/ 41 h 44"/>
                <a:gd name="T16" fmla="*/ 43 w 50"/>
                <a:gd name="T17" fmla="*/ 13 h 44"/>
                <a:gd name="T18" fmla="*/ 45 w 50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44">
                  <a:moveTo>
                    <a:pt x="45" y="0"/>
                  </a:moveTo>
                  <a:lnTo>
                    <a:pt x="46" y="0"/>
                  </a:lnTo>
                  <a:lnTo>
                    <a:pt x="50" y="0"/>
                  </a:lnTo>
                  <a:lnTo>
                    <a:pt x="47" y="16"/>
                  </a:lnTo>
                  <a:lnTo>
                    <a:pt x="3" y="44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0" y="41"/>
                  </a:lnTo>
                  <a:lnTo>
                    <a:pt x="43" y="1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732"/>
            <p:cNvSpPr>
              <a:spLocks/>
            </p:cNvSpPr>
            <p:nvPr/>
          </p:nvSpPr>
          <p:spPr bwMode="auto">
            <a:xfrm>
              <a:off x="8147050" y="1612900"/>
              <a:ext cx="19050" cy="20638"/>
            </a:xfrm>
            <a:custGeom>
              <a:avLst/>
              <a:gdLst>
                <a:gd name="T0" fmla="*/ 9 w 12"/>
                <a:gd name="T1" fmla="*/ 0 h 13"/>
                <a:gd name="T2" fmla="*/ 12 w 12"/>
                <a:gd name="T3" fmla="*/ 1 h 13"/>
                <a:gd name="T4" fmla="*/ 4 w 12"/>
                <a:gd name="T5" fmla="*/ 9 h 13"/>
                <a:gd name="T6" fmla="*/ 11 w 12"/>
                <a:gd name="T7" fmla="*/ 9 h 13"/>
                <a:gd name="T8" fmla="*/ 12 w 12"/>
                <a:gd name="T9" fmla="*/ 12 h 13"/>
                <a:gd name="T10" fmla="*/ 8 w 12"/>
                <a:gd name="T11" fmla="*/ 13 h 13"/>
                <a:gd name="T12" fmla="*/ 8 w 12"/>
                <a:gd name="T13" fmla="*/ 12 h 13"/>
                <a:gd name="T14" fmla="*/ 0 w 12"/>
                <a:gd name="T15" fmla="*/ 12 h 13"/>
                <a:gd name="T16" fmla="*/ 9 w 1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9" y="0"/>
                  </a:moveTo>
                  <a:lnTo>
                    <a:pt x="12" y="1"/>
                  </a:lnTo>
                  <a:lnTo>
                    <a:pt x="4" y="9"/>
                  </a:lnTo>
                  <a:lnTo>
                    <a:pt x="11" y="9"/>
                  </a:lnTo>
                  <a:lnTo>
                    <a:pt x="12" y="12"/>
                  </a:lnTo>
                  <a:lnTo>
                    <a:pt x="8" y="13"/>
                  </a:lnTo>
                  <a:lnTo>
                    <a:pt x="8" y="12"/>
                  </a:lnTo>
                  <a:lnTo>
                    <a:pt x="0" y="1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733"/>
            <p:cNvSpPr>
              <a:spLocks/>
            </p:cNvSpPr>
            <p:nvPr/>
          </p:nvSpPr>
          <p:spPr bwMode="auto">
            <a:xfrm>
              <a:off x="8140700" y="1611313"/>
              <a:ext cx="26988" cy="23813"/>
            </a:xfrm>
            <a:custGeom>
              <a:avLst/>
              <a:gdLst>
                <a:gd name="T0" fmla="*/ 13 w 17"/>
                <a:gd name="T1" fmla="*/ 0 h 15"/>
                <a:gd name="T2" fmla="*/ 17 w 17"/>
                <a:gd name="T3" fmla="*/ 2 h 15"/>
                <a:gd name="T4" fmla="*/ 12 w 17"/>
                <a:gd name="T5" fmla="*/ 9 h 15"/>
                <a:gd name="T6" fmla="*/ 16 w 17"/>
                <a:gd name="T7" fmla="*/ 9 h 15"/>
                <a:gd name="T8" fmla="*/ 17 w 17"/>
                <a:gd name="T9" fmla="*/ 10 h 15"/>
                <a:gd name="T10" fmla="*/ 17 w 17"/>
                <a:gd name="T11" fmla="*/ 13 h 15"/>
                <a:gd name="T12" fmla="*/ 11 w 17"/>
                <a:gd name="T13" fmla="*/ 15 h 15"/>
                <a:gd name="T14" fmla="*/ 11 w 17"/>
                <a:gd name="T15" fmla="*/ 14 h 15"/>
                <a:gd name="T16" fmla="*/ 11 w 17"/>
                <a:gd name="T17" fmla="*/ 14 h 15"/>
                <a:gd name="T18" fmla="*/ 0 w 17"/>
                <a:gd name="T19" fmla="*/ 14 h 15"/>
                <a:gd name="T20" fmla="*/ 13 w 17"/>
                <a:gd name="T2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5">
                  <a:moveTo>
                    <a:pt x="13" y="0"/>
                  </a:moveTo>
                  <a:lnTo>
                    <a:pt x="17" y="2"/>
                  </a:lnTo>
                  <a:lnTo>
                    <a:pt x="12" y="9"/>
                  </a:lnTo>
                  <a:lnTo>
                    <a:pt x="16" y="9"/>
                  </a:lnTo>
                  <a:lnTo>
                    <a:pt x="17" y="10"/>
                  </a:lnTo>
                  <a:lnTo>
                    <a:pt x="17" y="13"/>
                  </a:lnTo>
                  <a:lnTo>
                    <a:pt x="11" y="15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0" y="1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734"/>
            <p:cNvSpPr>
              <a:spLocks/>
            </p:cNvSpPr>
            <p:nvPr/>
          </p:nvSpPr>
          <p:spPr bwMode="auto">
            <a:xfrm>
              <a:off x="8012113" y="1762125"/>
              <a:ext cx="17463" cy="47625"/>
            </a:xfrm>
            <a:custGeom>
              <a:avLst/>
              <a:gdLst>
                <a:gd name="T0" fmla="*/ 8 w 11"/>
                <a:gd name="T1" fmla="*/ 0 h 30"/>
                <a:gd name="T2" fmla="*/ 11 w 11"/>
                <a:gd name="T3" fmla="*/ 26 h 30"/>
                <a:gd name="T4" fmla="*/ 0 w 11"/>
                <a:gd name="T5" fmla="*/ 30 h 30"/>
                <a:gd name="T6" fmla="*/ 0 w 11"/>
                <a:gd name="T7" fmla="*/ 28 h 30"/>
                <a:gd name="T8" fmla="*/ 8 w 11"/>
                <a:gd name="T9" fmla="*/ 25 h 30"/>
                <a:gd name="T10" fmla="*/ 5 w 11"/>
                <a:gd name="T11" fmla="*/ 0 h 30"/>
                <a:gd name="T12" fmla="*/ 8 w 11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0">
                  <a:moveTo>
                    <a:pt x="8" y="0"/>
                  </a:moveTo>
                  <a:lnTo>
                    <a:pt x="11" y="26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8" y="25"/>
                  </a:lnTo>
                  <a:lnTo>
                    <a:pt x="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735"/>
            <p:cNvSpPr>
              <a:spLocks/>
            </p:cNvSpPr>
            <p:nvPr/>
          </p:nvSpPr>
          <p:spPr bwMode="auto">
            <a:xfrm>
              <a:off x="8008938" y="1760538"/>
              <a:ext cx="22225" cy="52388"/>
            </a:xfrm>
            <a:custGeom>
              <a:avLst/>
              <a:gdLst>
                <a:gd name="T0" fmla="*/ 11 w 14"/>
                <a:gd name="T1" fmla="*/ 0 h 33"/>
                <a:gd name="T2" fmla="*/ 14 w 14"/>
                <a:gd name="T3" fmla="*/ 29 h 33"/>
                <a:gd name="T4" fmla="*/ 2 w 14"/>
                <a:gd name="T5" fmla="*/ 33 h 33"/>
                <a:gd name="T6" fmla="*/ 1 w 14"/>
                <a:gd name="T7" fmla="*/ 31 h 33"/>
                <a:gd name="T8" fmla="*/ 1 w 14"/>
                <a:gd name="T9" fmla="*/ 30 h 33"/>
                <a:gd name="T10" fmla="*/ 0 w 14"/>
                <a:gd name="T11" fmla="*/ 27 h 33"/>
                <a:gd name="T12" fmla="*/ 9 w 14"/>
                <a:gd name="T13" fmla="*/ 25 h 33"/>
                <a:gd name="T14" fmla="*/ 6 w 14"/>
                <a:gd name="T15" fmla="*/ 0 h 33"/>
                <a:gd name="T16" fmla="*/ 7 w 14"/>
                <a:gd name="T17" fmla="*/ 0 h 33"/>
                <a:gd name="T18" fmla="*/ 11 w 14"/>
                <a:gd name="T1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lnTo>
                    <a:pt x="14" y="29"/>
                  </a:lnTo>
                  <a:lnTo>
                    <a:pt x="2" y="33"/>
                  </a:lnTo>
                  <a:lnTo>
                    <a:pt x="1" y="31"/>
                  </a:lnTo>
                  <a:lnTo>
                    <a:pt x="1" y="30"/>
                  </a:lnTo>
                  <a:lnTo>
                    <a:pt x="0" y="27"/>
                  </a:lnTo>
                  <a:lnTo>
                    <a:pt x="9" y="25"/>
                  </a:lnTo>
                  <a:lnTo>
                    <a:pt x="6" y="0"/>
                  </a:lnTo>
                  <a:lnTo>
                    <a:pt x="7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736"/>
            <p:cNvSpPr>
              <a:spLocks/>
            </p:cNvSpPr>
            <p:nvPr/>
          </p:nvSpPr>
          <p:spPr bwMode="auto">
            <a:xfrm>
              <a:off x="8050213" y="1762125"/>
              <a:ext cx="15875" cy="46038"/>
            </a:xfrm>
            <a:custGeom>
              <a:avLst/>
              <a:gdLst>
                <a:gd name="T0" fmla="*/ 1 w 10"/>
                <a:gd name="T1" fmla="*/ 0 h 29"/>
                <a:gd name="T2" fmla="*/ 4 w 10"/>
                <a:gd name="T3" fmla="*/ 28 h 29"/>
                <a:gd name="T4" fmla="*/ 10 w 10"/>
                <a:gd name="T5" fmla="*/ 26 h 29"/>
                <a:gd name="T6" fmla="*/ 10 w 10"/>
                <a:gd name="T7" fmla="*/ 29 h 29"/>
                <a:gd name="T8" fmla="*/ 1 w 10"/>
                <a:gd name="T9" fmla="*/ 29 h 29"/>
                <a:gd name="T10" fmla="*/ 0 w 10"/>
                <a:gd name="T11" fmla="*/ 0 h 29"/>
                <a:gd name="T12" fmla="*/ 1 w 10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9">
                  <a:moveTo>
                    <a:pt x="1" y="0"/>
                  </a:moveTo>
                  <a:lnTo>
                    <a:pt x="4" y="28"/>
                  </a:lnTo>
                  <a:lnTo>
                    <a:pt x="10" y="26"/>
                  </a:lnTo>
                  <a:lnTo>
                    <a:pt x="10" y="29"/>
                  </a:lnTo>
                  <a:lnTo>
                    <a:pt x="1" y="29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737"/>
            <p:cNvSpPr>
              <a:spLocks/>
            </p:cNvSpPr>
            <p:nvPr/>
          </p:nvSpPr>
          <p:spPr bwMode="auto">
            <a:xfrm>
              <a:off x="8045450" y="1757363"/>
              <a:ext cx="25400" cy="55563"/>
            </a:xfrm>
            <a:custGeom>
              <a:avLst/>
              <a:gdLst>
                <a:gd name="T0" fmla="*/ 5 w 16"/>
                <a:gd name="T1" fmla="*/ 0 h 35"/>
                <a:gd name="T2" fmla="*/ 8 w 16"/>
                <a:gd name="T3" fmla="*/ 28 h 35"/>
                <a:gd name="T4" fmla="*/ 14 w 16"/>
                <a:gd name="T5" fmla="*/ 28 h 35"/>
                <a:gd name="T6" fmla="*/ 14 w 16"/>
                <a:gd name="T7" fmla="*/ 29 h 35"/>
                <a:gd name="T8" fmla="*/ 16 w 16"/>
                <a:gd name="T9" fmla="*/ 33 h 35"/>
                <a:gd name="T10" fmla="*/ 4 w 16"/>
                <a:gd name="T11" fmla="*/ 35 h 35"/>
                <a:gd name="T12" fmla="*/ 3 w 16"/>
                <a:gd name="T13" fmla="*/ 35 h 35"/>
                <a:gd name="T14" fmla="*/ 0 w 16"/>
                <a:gd name="T15" fmla="*/ 2 h 35"/>
                <a:gd name="T16" fmla="*/ 3 w 16"/>
                <a:gd name="T17" fmla="*/ 2 h 35"/>
                <a:gd name="T18" fmla="*/ 5 w 16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35">
                  <a:moveTo>
                    <a:pt x="5" y="0"/>
                  </a:moveTo>
                  <a:lnTo>
                    <a:pt x="8" y="28"/>
                  </a:lnTo>
                  <a:lnTo>
                    <a:pt x="14" y="28"/>
                  </a:lnTo>
                  <a:lnTo>
                    <a:pt x="14" y="29"/>
                  </a:lnTo>
                  <a:lnTo>
                    <a:pt x="16" y="33"/>
                  </a:lnTo>
                  <a:lnTo>
                    <a:pt x="4" y="35"/>
                  </a:lnTo>
                  <a:lnTo>
                    <a:pt x="3" y="35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2096655" y="542418"/>
            <a:ext cx="4876794" cy="4851619"/>
            <a:chOff x="2530764" y="293036"/>
            <a:chExt cx="4876794" cy="4851619"/>
          </a:xfrm>
        </p:grpSpPr>
        <p:sp>
          <p:nvSpPr>
            <p:cNvPr id="170" name="任意多边形 169"/>
            <p:cNvSpPr/>
            <p:nvPr/>
          </p:nvSpPr>
          <p:spPr>
            <a:xfrm>
              <a:off x="2530764" y="1939636"/>
              <a:ext cx="4128654" cy="3205019"/>
            </a:xfrm>
            <a:custGeom>
              <a:avLst/>
              <a:gdLst>
                <a:gd name="connsiteX0" fmla="*/ 0 w 4128654"/>
                <a:gd name="connsiteY0" fmla="*/ 3205019 h 3205019"/>
                <a:gd name="connsiteX1" fmla="*/ 3426691 w 4128654"/>
                <a:gd name="connsiteY1" fmla="*/ 997528 h 3205019"/>
                <a:gd name="connsiteX2" fmla="*/ 4128654 w 4128654"/>
                <a:gd name="connsiteY2" fmla="*/ 0 h 3205019"/>
                <a:gd name="connsiteX0" fmla="*/ 0 w 4128654"/>
                <a:gd name="connsiteY0" fmla="*/ 3205019 h 3205019"/>
                <a:gd name="connsiteX1" fmla="*/ 591127 w 4128654"/>
                <a:gd name="connsiteY1" fmla="*/ 2152073 h 3205019"/>
                <a:gd name="connsiteX2" fmla="*/ 3426691 w 4128654"/>
                <a:gd name="connsiteY2" fmla="*/ 997528 h 3205019"/>
                <a:gd name="connsiteX3" fmla="*/ 4128654 w 4128654"/>
                <a:gd name="connsiteY3" fmla="*/ 0 h 3205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8654" h="3205019">
                  <a:moveTo>
                    <a:pt x="0" y="3205019"/>
                  </a:moveTo>
                  <a:cubicBezTo>
                    <a:pt x="358679" y="2983346"/>
                    <a:pt x="20012" y="2519988"/>
                    <a:pt x="591127" y="2152073"/>
                  </a:cubicBezTo>
                  <a:cubicBezTo>
                    <a:pt x="1162242" y="1784158"/>
                    <a:pt x="2837103" y="1356207"/>
                    <a:pt x="3426691" y="997528"/>
                  </a:cubicBezTo>
                  <a:cubicBezTo>
                    <a:pt x="4016279" y="638849"/>
                    <a:pt x="4121727" y="231679"/>
                    <a:pt x="4128654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椭圆 173"/>
            <p:cNvSpPr/>
            <p:nvPr/>
          </p:nvSpPr>
          <p:spPr>
            <a:xfrm>
              <a:off x="5911277" y="293036"/>
              <a:ext cx="1496281" cy="1757437"/>
            </a:xfrm>
            <a:prstGeom prst="ellipse">
              <a:avLst/>
            </a:prstGeom>
            <a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endParaRPr lang="zh-C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3925455" y="801037"/>
            <a:ext cx="4483171" cy="4546818"/>
            <a:chOff x="4359564" y="551655"/>
            <a:chExt cx="4483171" cy="4546818"/>
          </a:xfrm>
        </p:grpSpPr>
        <p:sp>
          <p:nvSpPr>
            <p:cNvPr id="171" name="任意多边形 170"/>
            <p:cNvSpPr/>
            <p:nvPr/>
          </p:nvSpPr>
          <p:spPr>
            <a:xfrm>
              <a:off x="4359564" y="2124364"/>
              <a:ext cx="3592945" cy="2974109"/>
            </a:xfrm>
            <a:custGeom>
              <a:avLst/>
              <a:gdLst>
                <a:gd name="connsiteX0" fmla="*/ 0 w 3592945"/>
                <a:gd name="connsiteY0" fmla="*/ 2974109 h 2974109"/>
                <a:gd name="connsiteX1" fmla="*/ 1348509 w 3592945"/>
                <a:gd name="connsiteY1" fmla="*/ 1477818 h 2974109"/>
                <a:gd name="connsiteX2" fmla="*/ 3001818 w 3592945"/>
                <a:gd name="connsiteY2" fmla="*/ 757381 h 2974109"/>
                <a:gd name="connsiteX3" fmla="*/ 3592945 w 3592945"/>
                <a:gd name="connsiteY3" fmla="*/ 0 h 2974109"/>
                <a:gd name="connsiteX0" fmla="*/ 0 w 3592945"/>
                <a:gd name="connsiteY0" fmla="*/ 2974109 h 2974109"/>
                <a:gd name="connsiteX1" fmla="*/ 822036 w 3592945"/>
                <a:gd name="connsiteY1" fmla="*/ 1791855 h 2974109"/>
                <a:gd name="connsiteX2" fmla="*/ 3001818 w 3592945"/>
                <a:gd name="connsiteY2" fmla="*/ 757381 h 2974109"/>
                <a:gd name="connsiteX3" fmla="*/ 3592945 w 3592945"/>
                <a:gd name="connsiteY3" fmla="*/ 0 h 297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945" h="2974109">
                  <a:moveTo>
                    <a:pt x="0" y="2974109"/>
                  </a:moveTo>
                  <a:cubicBezTo>
                    <a:pt x="424103" y="2410691"/>
                    <a:pt x="321733" y="2161310"/>
                    <a:pt x="822036" y="1791855"/>
                  </a:cubicBezTo>
                  <a:cubicBezTo>
                    <a:pt x="1322339" y="1422400"/>
                    <a:pt x="2540000" y="1056024"/>
                    <a:pt x="3001818" y="757381"/>
                  </a:cubicBezTo>
                  <a:cubicBezTo>
                    <a:pt x="3463636" y="458739"/>
                    <a:pt x="3484418" y="255539"/>
                    <a:pt x="3592945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/>
          </p:nvSpPr>
          <p:spPr>
            <a:xfrm rot="566943">
              <a:off x="7346454" y="551655"/>
              <a:ext cx="1496281" cy="1757437"/>
            </a:xfrm>
            <a:prstGeom prst="ellipse">
              <a:avLst/>
            </a:prstGeom>
            <a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endParaRPr lang="zh-C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3519055" y="804389"/>
            <a:ext cx="6309634" cy="4515757"/>
            <a:chOff x="3953164" y="555007"/>
            <a:chExt cx="6309634" cy="4515757"/>
          </a:xfrm>
        </p:grpSpPr>
        <p:sp>
          <p:nvSpPr>
            <p:cNvPr id="172" name="任意多边形 171"/>
            <p:cNvSpPr/>
            <p:nvPr/>
          </p:nvSpPr>
          <p:spPr>
            <a:xfrm>
              <a:off x="3953164" y="2004291"/>
              <a:ext cx="5310909" cy="3066473"/>
            </a:xfrm>
            <a:custGeom>
              <a:avLst/>
              <a:gdLst>
                <a:gd name="connsiteX0" fmla="*/ 0 w 5310909"/>
                <a:gd name="connsiteY0" fmla="*/ 3066473 h 3066473"/>
                <a:gd name="connsiteX1" fmla="*/ 979054 w 5310909"/>
                <a:gd name="connsiteY1" fmla="*/ 1976582 h 3066473"/>
                <a:gd name="connsiteX2" fmla="*/ 3925454 w 5310909"/>
                <a:gd name="connsiteY2" fmla="*/ 1274618 h 3066473"/>
                <a:gd name="connsiteX3" fmla="*/ 5310909 w 5310909"/>
                <a:gd name="connsiteY3" fmla="*/ 0 h 3066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0909" h="3066473">
                  <a:moveTo>
                    <a:pt x="0" y="3066473"/>
                  </a:moveTo>
                  <a:cubicBezTo>
                    <a:pt x="162406" y="2670849"/>
                    <a:pt x="324812" y="2275225"/>
                    <a:pt x="979054" y="1976582"/>
                  </a:cubicBezTo>
                  <a:cubicBezTo>
                    <a:pt x="1633296" y="1677939"/>
                    <a:pt x="3203478" y="1604048"/>
                    <a:pt x="3925454" y="1274618"/>
                  </a:cubicBezTo>
                  <a:cubicBezTo>
                    <a:pt x="4647430" y="945188"/>
                    <a:pt x="4979169" y="472594"/>
                    <a:pt x="5310909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椭圆 175"/>
            <p:cNvSpPr/>
            <p:nvPr/>
          </p:nvSpPr>
          <p:spPr>
            <a:xfrm rot="1663465">
              <a:off x="8766517" y="555007"/>
              <a:ext cx="1496281" cy="1757437"/>
            </a:xfrm>
            <a:prstGeom prst="ellipse">
              <a:avLst/>
            </a:prstGeom>
            <a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8" name="组合 187"/>
          <p:cNvGrpSpPr/>
          <p:nvPr/>
        </p:nvGrpSpPr>
        <p:grpSpPr>
          <a:xfrm>
            <a:off x="5394250" y="542416"/>
            <a:ext cx="5892581" cy="4703888"/>
            <a:chOff x="5828359" y="293034"/>
            <a:chExt cx="5892581" cy="4703888"/>
          </a:xfrm>
        </p:grpSpPr>
        <p:sp>
          <p:nvSpPr>
            <p:cNvPr id="173" name="任意多边形 172"/>
            <p:cNvSpPr/>
            <p:nvPr/>
          </p:nvSpPr>
          <p:spPr>
            <a:xfrm>
              <a:off x="5828359" y="1736436"/>
              <a:ext cx="5144441" cy="3260486"/>
            </a:xfrm>
            <a:custGeom>
              <a:avLst/>
              <a:gdLst>
                <a:gd name="connsiteX0" fmla="*/ 0 w 5024582"/>
                <a:gd name="connsiteY0" fmla="*/ 3112655 h 3112655"/>
                <a:gd name="connsiteX1" fmla="*/ 1320800 w 5024582"/>
                <a:gd name="connsiteY1" fmla="*/ 2272146 h 3112655"/>
                <a:gd name="connsiteX2" fmla="*/ 4248727 w 5024582"/>
                <a:gd name="connsiteY2" fmla="*/ 1440873 h 3112655"/>
                <a:gd name="connsiteX3" fmla="*/ 5024582 w 5024582"/>
                <a:gd name="connsiteY3" fmla="*/ 0 h 311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24582" h="3112655">
                  <a:moveTo>
                    <a:pt x="0" y="3112655"/>
                  </a:moveTo>
                  <a:cubicBezTo>
                    <a:pt x="306339" y="2831715"/>
                    <a:pt x="612679" y="2550776"/>
                    <a:pt x="1320800" y="2272146"/>
                  </a:cubicBezTo>
                  <a:cubicBezTo>
                    <a:pt x="2028921" y="1993516"/>
                    <a:pt x="3631430" y="1819564"/>
                    <a:pt x="4248727" y="1440873"/>
                  </a:cubicBezTo>
                  <a:cubicBezTo>
                    <a:pt x="4866024" y="1062182"/>
                    <a:pt x="4945303" y="531091"/>
                    <a:pt x="5024582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椭圆 177"/>
            <p:cNvSpPr/>
            <p:nvPr/>
          </p:nvSpPr>
          <p:spPr>
            <a:xfrm rot="479748">
              <a:off x="10224659" y="293034"/>
              <a:ext cx="1496281" cy="1757437"/>
            </a:xfrm>
            <a:prstGeom prst="ellipse">
              <a:avLst/>
            </a:prstGeom>
            <a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2" name="组合 181"/>
          <p:cNvGrpSpPr/>
          <p:nvPr/>
        </p:nvGrpSpPr>
        <p:grpSpPr>
          <a:xfrm>
            <a:off x="120772" y="503948"/>
            <a:ext cx="5538108" cy="4980389"/>
            <a:chOff x="554881" y="254566"/>
            <a:chExt cx="5538108" cy="4980389"/>
          </a:xfrm>
        </p:grpSpPr>
        <p:sp>
          <p:nvSpPr>
            <p:cNvPr id="169" name="任意多边形 168"/>
            <p:cNvSpPr/>
            <p:nvPr/>
          </p:nvSpPr>
          <p:spPr>
            <a:xfrm>
              <a:off x="554881" y="1625600"/>
              <a:ext cx="4730252" cy="3609355"/>
            </a:xfrm>
            <a:custGeom>
              <a:avLst/>
              <a:gdLst>
                <a:gd name="connsiteX0" fmla="*/ 0 w 3223491"/>
                <a:gd name="connsiteY0" fmla="*/ 3325091 h 3325091"/>
                <a:gd name="connsiteX1" fmla="*/ 1080655 w 3223491"/>
                <a:gd name="connsiteY1" fmla="*/ 2576945 h 3325091"/>
                <a:gd name="connsiteX2" fmla="*/ 2586182 w 3223491"/>
                <a:gd name="connsiteY2" fmla="*/ 544945 h 3325091"/>
                <a:gd name="connsiteX3" fmla="*/ 3223491 w 3223491"/>
                <a:gd name="connsiteY3" fmla="*/ 0 h 3325091"/>
                <a:gd name="connsiteX0" fmla="*/ 0 w 3223491"/>
                <a:gd name="connsiteY0" fmla="*/ 3325091 h 3325091"/>
                <a:gd name="connsiteX1" fmla="*/ 230933 w 3223491"/>
                <a:gd name="connsiteY1" fmla="*/ 1836668 h 3325091"/>
                <a:gd name="connsiteX2" fmla="*/ 2586182 w 3223491"/>
                <a:gd name="connsiteY2" fmla="*/ 544945 h 3325091"/>
                <a:gd name="connsiteX3" fmla="*/ 3223491 w 3223491"/>
                <a:gd name="connsiteY3" fmla="*/ 0 h 3325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3491" h="3325091">
                  <a:moveTo>
                    <a:pt x="0" y="3325091"/>
                  </a:moveTo>
                  <a:cubicBezTo>
                    <a:pt x="324812" y="3182697"/>
                    <a:pt x="-200097" y="2300026"/>
                    <a:pt x="230933" y="1836668"/>
                  </a:cubicBezTo>
                  <a:cubicBezTo>
                    <a:pt x="661963" y="1373310"/>
                    <a:pt x="2087422" y="851056"/>
                    <a:pt x="2586182" y="544945"/>
                  </a:cubicBezTo>
                  <a:cubicBezTo>
                    <a:pt x="3084942" y="238834"/>
                    <a:pt x="3083406" y="57727"/>
                    <a:pt x="3223491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/>
          </p:nvSpPr>
          <p:spPr>
            <a:xfrm rot="1663465">
              <a:off x="4596708" y="254566"/>
              <a:ext cx="1496281" cy="1757437"/>
            </a:xfrm>
            <a:prstGeom prst="ellipse">
              <a:avLst/>
            </a:prstGeom>
            <a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zh-C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0" name="文本框 179"/>
          <p:cNvSpPr txBox="1"/>
          <p:nvPr/>
        </p:nvSpPr>
        <p:spPr>
          <a:xfrm>
            <a:off x="7966470" y="408479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</a:p>
        </p:txBody>
      </p: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0B9DDC8B-D321-4382-A426-E81C287E66E1}"/>
              </a:ext>
            </a:extLst>
          </p:cNvPr>
          <p:cNvGrpSpPr>
            <a:grpSpLocks noChangeAspect="1"/>
          </p:cNvGrpSpPr>
          <p:nvPr/>
        </p:nvGrpSpPr>
        <p:grpSpPr>
          <a:xfrm>
            <a:off x="7473455" y="4985014"/>
            <a:ext cx="267608" cy="285453"/>
            <a:chOff x="10383838" y="3214688"/>
            <a:chExt cx="558800" cy="560388"/>
          </a:xfrm>
        </p:grpSpPr>
        <p:sp>
          <p:nvSpPr>
            <p:cNvPr id="126" name="Freeform 151">
              <a:extLst>
                <a:ext uri="{FF2B5EF4-FFF2-40B4-BE49-F238E27FC236}">
                  <a16:creationId xmlns:a16="http://schemas.microsoft.com/office/drawing/2014/main" id="{284BBF62-C1C5-477F-9ED5-AEE1D427B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1025" y="3571876"/>
              <a:ext cx="201613" cy="203200"/>
            </a:xfrm>
            <a:custGeom>
              <a:avLst/>
              <a:gdLst>
                <a:gd name="T0" fmla="*/ 0 w 54"/>
                <a:gd name="T1" fmla="*/ 9 h 54"/>
                <a:gd name="T2" fmla="*/ 6 w 54"/>
                <a:gd name="T3" fmla="*/ 20 h 54"/>
                <a:gd name="T4" fmla="*/ 39 w 54"/>
                <a:gd name="T5" fmla="*/ 51 h 54"/>
                <a:gd name="T6" fmla="*/ 50 w 54"/>
                <a:gd name="T7" fmla="*/ 51 h 54"/>
                <a:gd name="T8" fmla="*/ 51 w 54"/>
                <a:gd name="T9" fmla="*/ 40 h 54"/>
                <a:gd name="T10" fmla="*/ 19 w 54"/>
                <a:gd name="T11" fmla="*/ 7 h 54"/>
                <a:gd name="T12" fmla="*/ 9 w 54"/>
                <a:gd name="T13" fmla="*/ 1 h 54"/>
                <a:gd name="T14" fmla="*/ 2 w 54"/>
                <a:gd name="T15" fmla="*/ 2 h 54"/>
                <a:gd name="T16" fmla="*/ 0 w 54"/>
                <a:gd name="T17" fmla="*/ 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4">
                  <a:moveTo>
                    <a:pt x="0" y="9"/>
                  </a:moveTo>
                  <a:cubicBezTo>
                    <a:pt x="0" y="12"/>
                    <a:pt x="3" y="17"/>
                    <a:pt x="6" y="20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42" y="54"/>
                    <a:pt x="47" y="54"/>
                    <a:pt x="50" y="51"/>
                  </a:cubicBezTo>
                  <a:cubicBezTo>
                    <a:pt x="54" y="48"/>
                    <a:pt x="54" y="43"/>
                    <a:pt x="51" y="4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6" y="3"/>
                    <a:pt x="11" y="1"/>
                    <a:pt x="9" y="1"/>
                  </a:cubicBezTo>
                  <a:cubicBezTo>
                    <a:pt x="6" y="0"/>
                    <a:pt x="3" y="1"/>
                    <a:pt x="2" y="2"/>
                  </a:cubicBezTo>
                  <a:cubicBezTo>
                    <a:pt x="1" y="3"/>
                    <a:pt x="0" y="6"/>
                    <a:pt x="0" y="9"/>
                  </a:cubicBezTo>
                  <a:close/>
                </a:path>
              </a:pathLst>
            </a:custGeom>
            <a:noFill/>
            <a:ln w="30163" cap="rnd">
              <a:solidFill>
                <a:srgbClr val="66A3D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7" name="Oval 152">
              <a:extLst>
                <a:ext uri="{FF2B5EF4-FFF2-40B4-BE49-F238E27FC236}">
                  <a16:creationId xmlns:a16="http://schemas.microsoft.com/office/drawing/2014/main" id="{91B16005-B4D5-4340-9F34-6AE0FBE42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3838" y="3214688"/>
              <a:ext cx="368300" cy="371475"/>
            </a:xfrm>
            <a:prstGeom prst="ellipse">
              <a:avLst/>
            </a:prstGeom>
            <a:noFill/>
            <a:ln w="30163" cap="rnd">
              <a:solidFill>
                <a:srgbClr val="66A3D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8" name="Freeform 153">
              <a:extLst>
                <a:ext uri="{FF2B5EF4-FFF2-40B4-BE49-F238E27FC236}">
                  <a16:creationId xmlns:a16="http://schemas.microsoft.com/office/drawing/2014/main" id="{EEAA181C-A115-4679-8FAC-05A406D55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7988" y="3286126"/>
              <a:ext cx="115888" cy="115888"/>
            </a:xfrm>
            <a:custGeom>
              <a:avLst/>
              <a:gdLst>
                <a:gd name="T0" fmla="*/ 0 w 31"/>
                <a:gd name="T1" fmla="*/ 0 h 31"/>
                <a:gd name="T2" fmla="*/ 31 w 31"/>
                <a:gd name="T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1" h="31">
                  <a:moveTo>
                    <a:pt x="0" y="0"/>
                  </a:moveTo>
                  <a:cubicBezTo>
                    <a:pt x="17" y="0"/>
                    <a:pt x="31" y="14"/>
                    <a:pt x="31" y="31"/>
                  </a:cubicBezTo>
                </a:path>
              </a:pathLst>
            </a:custGeom>
            <a:noFill/>
            <a:ln w="30163" cap="rnd">
              <a:solidFill>
                <a:srgbClr val="66A3D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9" name="Freeform 154">
              <a:extLst>
                <a:ext uri="{FF2B5EF4-FFF2-40B4-BE49-F238E27FC236}">
                  <a16:creationId xmlns:a16="http://schemas.microsoft.com/office/drawing/2014/main" id="{F460F73D-F761-4688-A405-BF7A5E422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9913" y="3563938"/>
              <a:ext cx="17463" cy="15875"/>
            </a:xfrm>
            <a:custGeom>
              <a:avLst/>
              <a:gdLst>
                <a:gd name="T0" fmla="*/ 11 w 11"/>
                <a:gd name="T1" fmla="*/ 10 h 10"/>
                <a:gd name="T2" fmla="*/ 0 w 11"/>
                <a:gd name="T3" fmla="*/ 0 h 10"/>
                <a:gd name="T4" fmla="*/ 11 w 11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0">
                  <a:moveTo>
                    <a:pt x="11" y="10"/>
                  </a:moveTo>
                  <a:lnTo>
                    <a:pt x="0" y="0"/>
                  </a:lnTo>
                  <a:lnTo>
                    <a:pt x="11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66A3D8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0" name="Line 155">
              <a:extLst>
                <a:ext uri="{FF2B5EF4-FFF2-40B4-BE49-F238E27FC236}">
                  <a16:creationId xmlns:a16="http://schemas.microsoft.com/office/drawing/2014/main" id="{07497EE3-FAF9-407A-A593-0F8948B4C6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729913" y="3563938"/>
              <a:ext cx="17463" cy="15875"/>
            </a:xfrm>
            <a:prstGeom prst="line">
              <a:avLst/>
            </a:prstGeom>
            <a:noFill/>
            <a:ln w="9525">
              <a:solidFill>
                <a:srgbClr val="66A3D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1" name="Line 156">
              <a:extLst>
                <a:ext uri="{FF2B5EF4-FFF2-40B4-BE49-F238E27FC236}">
                  <a16:creationId xmlns:a16="http://schemas.microsoft.com/office/drawing/2014/main" id="{C45D5CC6-D87B-42D6-B339-8F4F6D9DAB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729913" y="3563938"/>
              <a:ext cx="17463" cy="15875"/>
            </a:xfrm>
            <a:prstGeom prst="line">
              <a:avLst/>
            </a:prstGeom>
            <a:noFill/>
            <a:ln w="30163" cap="rnd">
              <a:solidFill>
                <a:srgbClr val="66A3D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32" name="文本框 131">
            <a:extLst>
              <a:ext uri="{FF2B5EF4-FFF2-40B4-BE49-F238E27FC236}">
                <a16:creationId xmlns:a16="http://schemas.microsoft.com/office/drawing/2014/main" id="{82051125-DB7B-4DA1-BABA-8069E4BCB73E}"/>
              </a:ext>
            </a:extLst>
          </p:cNvPr>
          <p:cNvSpPr txBox="1"/>
          <p:nvPr/>
        </p:nvSpPr>
        <p:spPr>
          <a:xfrm>
            <a:off x="7894076" y="4888589"/>
            <a:ext cx="262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r>
              <a:rPr lang="en-US" altLang="zh-CN" sz="24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en-US" altLang="zh-CN" sz="2400" b="1" dirty="0" err="1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</a:p>
        </p:txBody>
      </p: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E994B128-F9FC-44B2-AD2B-3D6B1E6D72C4}"/>
              </a:ext>
            </a:extLst>
          </p:cNvPr>
          <p:cNvGrpSpPr>
            <a:grpSpLocks noChangeAspect="1"/>
          </p:cNvGrpSpPr>
          <p:nvPr/>
        </p:nvGrpSpPr>
        <p:grpSpPr>
          <a:xfrm>
            <a:off x="7473455" y="5628158"/>
            <a:ext cx="267608" cy="285453"/>
            <a:chOff x="10383838" y="3214688"/>
            <a:chExt cx="558800" cy="560388"/>
          </a:xfrm>
        </p:grpSpPr>
        <p:sp>
          <p:nvSpPr>
            <p:cNvPr id="134" name="Freeform 151">
              <a:extLst>
                <a:ext uri="{FF2B5EF4-FFF2-40B4-BE49-F238E27FC236}">
                  <a16:creationId xmlns:a16="http://schemas.microsoft.com/office/drawing/2014/main" id="{86FD204E-FE35-44BE-86FE-E7D1DEE5D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1025" y="3571876"/>
              <a:ext cx="201613" cy="203200"/>
            </a:xfrm>
            <a:custGeom>
              <a:avLst/>
              <a:gdLst>
                <a:gd name="T0" fmla="*/ 0 w 54"/>
                <a:gd name="T1" fmla="*/ 9 h 54"/>
                <a:gd name="T2" fmla="*/ 6 w 54"/>
                <a:gd name="T3" fmla="*/ 20 h 54"/>
                <a:gd name="T4" fmla="*/ 39 w 54"/>
                <a:gd name="T5" fmla="*/ 51 h 54"/>
                <a:gd name="T6" fmla="*/ 50 w 54"/>
                <a:gd name="T7" fmla="*/ 51 h 54"/>
                <a:gd name="T8" fmla="*/ 51 w 54"/>
                <a:gd name="T9" fmla="*/ 40 h 54"/>
                <a:gd name="T10" fmla="*/ 19 w 54"/>
                <a:gd name="T11" fmla="*/ 7 h 54"/>
                <a:gd name="T12" fmla="*/ 9 w 54"/>
                <a:gd name="T13" fmla="*/ 1 h 54"/>
                <a:gd name="T14" fmla="*/ 2 w 54"/>
                <a:gd name="T15" fmla="*/ 2 h 54"/>
                <a:gd name="T16" fmla="*/ 0 w 54"/>
                <a:gd name="T17" fmla="*/ 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4">
                  <a:moveTo>
                    <a:pt x="0" y="9"/>
                  </a:moveTo>
                  <a:cubicBezTo>
                    <a:pt x="0" y="12"/>
                    <a:pt x="3" y="17"/>
                    <a:pt x="6" y="20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42" y="54"/>
                    <a:pt x="47" y="54"/>
                    <a:pt x="50" y="51"/>
                  </a:cubicBezTo>
                  <a:cubicBezTo>
                    <a:pt x="54" y="48"/>
                    <a:pt x="54" y="43"/>
                    <a:pt x="51" y="4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6" y="3"/>
                    <a:pt x="11" y="1"/>
                    <a:pt x="9" y="1"/>
                  </a:cubicBezTo>
                  <a:cubicBezTo>
                    <a:pt x="6" y="0"/>
                    <a:pt x="3" y="1"/>
                    <a:pt x="2" y="2"/>
                  </a:cubicBezTo>
                  <a:cubicBezTo>
                    <a:pt x="1" y="3"/>
                    <a:pt x="0" y="6"/>
                    <a:pt x="0" y="9"/>
                  </a:cubicBezTo>
                  <a:close/>
                </a:path>
              </a:pathLst>
            </a:custGeom>
            <a:noFill/>
            <a:ln w="30163" cap="rnd">
              <a:solidFill>
                <a:srgbClr val="66A3D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5" name="Oval 152">
              <a:extLst>
                <a:ext uri="{FF2B5EF4-FFF2-40B4-BE49-F238E27FC236}">
                  <a16:creationId xmlns:a16="http://schemas.microsoft.com/office/drawing/2014/main" id="{9391B4F3-3211-4206-9847-092987A71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3838" y="3214688"/>
              <a:ext cx="368300" cy="371475"/>
            </a:xfrm>
            <a:prstGeom prst="ellipse">
              <a:avLst/>
            </a:prstGeom>
            <a:noFill/>
            <a:ln w="30163" cap="rnd">
              <a:solidFill>
                <a:srgbClr val="66A3D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6" name="Freeform 153">
              <a:extLst>
                <a:ext uri="{FF2B5EF4-FFF2-40B4-BE49-F238E27FC236}">
                  <a16:creationId xmlns:a16="http://schemas.microsoft.com/office/drawing/2014/main" id="{EDC8FA51-4A1B-48E8-9174-4939D7CD2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7988" y="3286126"/>
              <a:ext cx="115888" cy="115888"/>
            </a:xfrm>
            <a:custGeom>
              <a:avLst/>
              <a:gdLst>
                <a:gd name="T0" fmla="*/ 0 w 31"/>
                <a:gd name="T1" fmla="*/ 0 h 31"/>
                <a:gd name="T2" fmla="*/ 31 w 31"/>
                <a:gd name="T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1" h="31">
                  <a:moveTo>
                    <a:pt x="0" y="0"/>
                  </a:moveTo>
                  <a:cubicBezTo>
                    <a:pt x="17" y="0"/>
                    <a:pt x="31" y="14"/>
                    <a:pt x="31" y="31"/>
                  </a:cubicBezTo>
                </a:path>
              </a:pathLst>
            </a:custGeom>
            <a:noFill/>
            <a:ln w="30163" cap="rnd">
              <a:solidFill>
                <a:srgbClr val="66A3D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7" name="Freeform 154">
              <a:extLst>
                <a:ext uri="{FF2B5EF4-FFF2-40B4-BE49-F238E27FC236}">
                  <a16:creationId xmlns:a16="http://schemas.microsoft.com/office/drawing/2014/main" id="{AD1147C3-7BF3-43F2-A13B-12D3FD8AA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9913" y="3563938"/>
              <a:ext cx="17463" cy="15875"/>
            </a:xfrm>
            <a:custGeom>
              <a:avLst/>
              <a:gdLst>
                <a:gd name="T0" fmla="*/ 11 w 11"/>
                <a:gd name="T1" fmla="*/ 10 h 10"/>
                <a:gd name="T2" fmla="*/ 0 w 11"/>
                <a:gd name="T3" fmla="*/ 0 h 10"/>
                <a:gd name="T4" fmla="*/ 11 w 11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0">
                  <a:moveTo>
                    <a:pt x="11" y="10"/>
                  </a:moveTo>
                  <a:lnTo>
                    <a:pt x="0" y="0"/>
                  </a:lnTo>
                  <a:lnTo>
                    <a:pt x="11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66A3D8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8" name="Line 155">
              <a:extLst>
                <a:ext uri="{FF2B5EF4-FFF2-40B4-BE49-F238E27FC236}">
                  <a16:creationId xmlns:a16="http://schemas.microsoft.com/office/drawing/2014/main" id="{49043AAF-3141-4C5D-8805-07FE3C66B8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729913" y="3563938"/>
              <a:ext cx="17463" cy="15875"/>
            </a:xfrm>
            <a:prstGeom prst="line">
              <a:avLst/>
            </a:prstGeom>
            <a:noFill/>
            <a:ln w="9525">
              <a:solidFill>
                <a:srgbClr val="66A3D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9" name="Line 156">
              <a:extLst>
                <a:ext uri="{FF2B5EF4-FFF2-40B4-BE49-F238E27FC236}">
                  <a16:creationId xmlns:a16="http://schemas.microsoft.com/office/drawing/2014/main" id="{62190FB4-2CA4-49B8-AF4B-5D01DA964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729913" y="3563938"/>
              <a:ext cx="17463" cy="15875"/>
            </a:xfrm>
            <a:prstGeom prst="line">
              <a:avLst/>
            </a:prstGeom>
            <a:noFill/>
            <a:ln w="30163" cap="rnd">
              <a:solidFill>
                <a:srgbClr val="66A3D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40" name="文本框 139">
            <a:extLst>
              <a:ext uri="{FF2B5EF4-FFF2-40B4-BE49-F238E27FC236}">
                <a16:creationId xmlns:a16="http://schemas.microsoft.com/office/drawing/2014/main" id="{7BD8F293-DD06-45FE-B551-0F6C20C39C67}"/>
              </a:ext>
            </a:extLst>
          </p:cNvPr>
          <p:cNvSpPr txBox="1"/>
          <p:nvPr/>
        </p:nvSpPr>
        <p:spPr>
          <a:xfrm>
            <a:off x="7894076" y="5531733"/>
            <a:ext cx="2729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en-US" altLang="zh-CN" sz="2400" b="1" dirty="0" err="1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winform</a:t>
            </a:r>
            <a:r>
              <a:rPr lang="zh-CN" altLang="en-US" sz="24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</a:p>
        </p:txBody>
      </p: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DA10824F-5B37-4A20-BF1D-6D61F1A076AA}"/>
              </a:ext>
            </a:extLst>
          </p:cNvPr>
          <p:cNvGrpSpPr>
            <a:grpSpLocks noChangeAspect="1"/>
          </p:cNvGrpSpPr>
          <p:nvPr/>
        </p:nvGrpSpPr>
        <p:grpSpPr>
          <a:xfrm>
            <a:off x="7473455" y="6273407"/>
            <a:ext cx="267608" cy="285453"/>
            <a:chOff x="10383838" y="3214688"/>
            <a:chExt cx="558800" cy="560388"/>
          </a:xfrm>
        </p:grpSpPr>
        <p:sp>
          <p:nvSpPr>
            <p:cNvPr id="142" name="Freeform 151">
              <a:extLst>
                <a:ext uri="{FF2B5EF4-FFF2-40B4-BE49-F238E27FC236}">
                  <a16:creationId xmlns:a16="http://schemas.microsoft.com/office/drawing/2014/main" id="{B3B504E5-235D-4494-BC6B-B041C38EE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1025" y="3571876"/>
              <a:ext cx="201613" cy="203200"/>
            </a:xfrm>
            <a:custGeom>
              <a:avLst/>
              <a:gdLst>
                <a:gd name="T0" fmla="*/ 0 w 54"/>
                <a:gd name="T1" fmla="*/ 9 h 54"/>
                <a:gd name="T2" fmla="*/ 6 w 54"/>
                <a:gd name="T3" fmla="*/ 20 h 54"/>
                <a:gd name="T4" fmla="*/ 39 w 54"/>
                <a:gd name="T5" fmla="*/ 51 h 54"/>
                <a:gd name="T6" fmla="*/ 50 w 54"/>
                <a:gd name="T7" fmla="*/ 51 h 54"/>
                <a:gd name="T8" fmla="*/ 51 w 54"/>
                <a:gd name="T9" fmla="*/ 40 h 54"/>
                <a:gd name="T10" fmla="*/ 19 w 54"/>
                <a:gd name="T11" fmla="*/ 7 h 54"/>
                <a:gd name="T12" fmla="*/ 9 w 54"/>
                <a:gd name="T13" fmla="*/ 1 h 54"/>
                <a:gd name="T14" fmla="*/ 2 w 54"/>
                <a:gd name="T15" fmla="*/ 2 h 54"/>
                <a:gd name="T16" fmla="*/ 0 w 54"/>
                <a:gd name="T17" fmla="*/ 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4">
                  <a:moveTo>
                    <a:pt x="0" y="9"/>
                  </a:moveTo>
                  <a:cubicBezTo>
                    <a:pt x="0" y="12"/>
                    <a:pt x="3" y="17"/>
                    <a:pt x="6" y="20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42" y="54"/>
                    <a:pt x="47" y="54"/>
                    <a:pt x="50" y="51"/>
                  </a:cubicBezTo>
                  <a:cubicBezTo>
                    <a:pt x="54" y="48"/>
                    <a:pt x="54" y="43"/>
                    <a:pt x="51" y="4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6" y="3"/>
                    <a:pt x="11" y="1"/>
                    <a:pt x="9" y="1"/>
                  </a:cubicBezTo>
                  <a:cubicBezTo>
                    <a:pt x="6" y="0"/>
                    <a:pt x="3" y="1"/>
                    <a:pt x="2" y="2"/>
                  </a:cubicBezTo>
                  <a:cubicBezTo>
                    <a:pt x="1" y="3"/>
                    <a:pt x="0" y="6"/>
                    <a:pt x="0" y="9"/>
                  </a:cubicBezTo>
                  <a:close/>
                </a:path>
              </a:pathLst>
            </a:custGeom>
            <a:noFill/>
            <a:ln w="30163" cap="rnd">
              <a:solidFill>
                <a:srgbClr val="66A3D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3" name="Oval 152">
              <a:extLst>
                <a:ext uri="{FF2B5EF4-FFF2-40B4-BE49-F238E27FC236}">
                  <a16:creationId xmlns:a16="http://schemas.microsoft.com/office/drawing/2014/main" id="{9678FDB5-203A-4C94-8734-847A0B5B7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3838" y="3214688"/>
              <a:ext cx="368300" cy="371475"/>
            </a:xfrm>
            <a:prstGeom prst="ellipse">
              <a:avLst/>
            </a:prstGeom>
            <a:noFill/>
            <a:ln w="30163" cap="rnd">
              <a:solidFill>
                <a:srgbClr val="66A3D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4" name="Freeform 153">
              <a:extLst>
                <a:ext uri="{FF2B5EF4-FFF2-40B4-BE49-F238E27FC236}">
                  <a16:creationId xmlns:a16="http://schemas.microsoft.com/office/drawing/2014/main" id="{64997D5D-2BBD-421E-BC55-D55614F8C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7988" y="3286126"/>
              <a:ext cx="115888" cy="115888"/>
            </a:xfrm>
            <a:custGeom>
              <a:avLst/>
              <a:gdLst>
                <a:gd name="T0" fmla="*/ 0 w 31"/>
                <a:gd name="T1" fmla="*/ 0 h 31"/>
                <a:gd name="T2" fmla="*/ 31 w 31"/>
                <a:gd name="T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1" h="31">
                  <a:moveTo>
                    <a:pt x="0" y="0"/>
                  </a:moveTo>
                  <a:cubicBezTo>
                    <a:pt x="17" y="0"/>
                    <a:pt x="31" y="14"/>
                    <a:pt x="31" y="31"/>
                  </a:cubicBezTo>
                </a:path>
              </a:pathLst>
            </a:custGeom>
            <a:noFill/>
            <a:ln w="30163" cap="rnd">
              <a:solidFill>
                <a:srgbClr val="66A3D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5" name="Freeform 154">
              <a:extLst>
                <a:ext uri="{FF2B5EF4-FFF2-40B4-BE49-F238E27FC236}">
                  <a16:creationId xmlns:a16="http://schemas.microsoft.com/office/drawing/2014/main" id="{33DCA34B-9828-47CF-8A14-402B3A47A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9913" y="3563938"/>
              <a:ext cx="17463" cy="15875"/>
            </a:xfrm>
            <a:custGeom>
              <a:avLst/>
              <a:gdLst>
                <a:gd name="T0" fmla="*/ 11 w 11"/>
                <a:gd name="T1" fmla="*/ 10 h 10"/>
                <a:gd name="T2" fmla="*/ 0 w 11"/>
                <a:gd name="T3" fmla="*/ 0 h 10"/>
                <a:gd name="T4" fmla="*/ 11 w 11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0">
                  <a:moveTo>
                    <a:pt x="11" y="10"/>
                  </a:moveTo>
                  <a:lnTo>
                    <a:pt x="0" y="0"/>
                  </a:lnTo>
                  <a:lnTo>
                    <a:pt x="11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66A3D8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6" name="Line 155">
              <a:extLst>
                <a:ext uri="{FF2B5EF4-FFF2-40B4-BE49-F238E27FC236}">
                  <a16:creationId xmlns:a16="http://schemas.microsoft.com/office/drawing/2014/main" id="{B1A139FD-20CB-48BE-9D39-35FF7243B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729913" y="3563938"/>
              <a:ext cx="17463" cy="15875"/>
            </a:xfrm>
            <a:prstGeom prst="line">
              <a:avLst/>
            </a:prstGeom>
            <a:noFill/>
            <a:ln w="9525">
              <a:solidFill>
                <a:srgbClr val="66A3D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7" name="Line 156">
              <a:extLst>
                <a:ext uri="{FF2B5EF4-FFF2-40B4-BE49-F238E27FC236}">
                  <a16:creationId xmlns:a16="http://schemas.microsoft.com/office/drawing/2014/main" id="{1816A95E-5F8E-43B2-8263-C86B79DCA8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729913" y="3563938"/>
              <a:ext cx="17463" cy="15875"/>
            </a:xfrm>
            <a:prstGeom prst="line">
              <a:avLst/>
            </a:prstGeom>
            <a:noFill/>
            <a:ln w="30163" cap="rnd">
              <a:solidFill>
                <a:srgbClr val="66A3D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48" name="文本框 147">
            <a:extLst>
              <a:ext uri="{FF2B5EF4-FFF2-40B4-BE49-F238E27FC236}">
                <a16:creationId xmlns:a16="http://schemas.microsoft.com/office/drawing/2014/main" id="{A6F30F84-56D9-4C7C-9896-231FA21B3BD0}"/>
              </a:ext>
            </a:extLst>
          </p:cNvPr>
          <p:cNvSpPr txBox="1"/>
          <p:nvPr/>
        </p:nvSpPr>
        <p:spPr>
          <a:xfrm>
            <a:off x="7894076" y="6195538"/>
            <a:ext cx="318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地图、天气的</a:t>
            </a:r>
            <a:r>
              <a:rPr lang="en-US" altLang="zh-CN" sz="24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</a:p>
        </p:txBody>
      </p:sp>
    </p:spTree>
    <p:extLst>
      <p:ext uri="{BB962C8B-B14F-4D97-AF65-F5344CB8AC3E}">
        <p14:creationId xmlns:p14="http://schemas.microsoft.com/office/powerpoint/2010/main" val="42890840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334326" y="197128"/>
            <a:ext cx="6792300" cy="759943"/>
            <a:chOff x="1930399" y="30874"/>
            <a:chExt cx="6792300" cy="759943"/>
          </a:xfrm>
        </p:grpSpPr>
        <p:sp>
          <p:nvSpPr>
            <p:cNvPr id="3" name="任意多边形 2"/>
            <p:cNvSpPr/>
            <p:nvPr/>
          </p:nvSpPr>
          <p:spPr>
            <a:xfrm>
              <a:off x="1930399" y="189984"/>
              <a:ext cx="5800437" cy="476676"/>
            </a:xfrm>
            <a:custGeom>
              <a:avLst/>
              <a:gdLst>
                <a:gd name="connsiteX0" fmla="*/ 0 w 4830618"/>
                <a:gd name="connsiteY0" fmla="*/ 299543 h 476676"/>
                <a:gd name="connsiteX1" fmla="*/ 2650836 w 4830618"/>
                <a:gd name="connsiteY1" fmla="*/ 475034 h 476676"/>
                <a:gd name="connsiteX2" fmla="*/ 3796145 w 4830618"/>
                <a:gd name="connsiteY2" fmla="*/ 207180 h 476676"/>
                <a:gd name="connsiteX3" fmla="*/ 3398982 w 4830618"/>
                <a:gd name="connsiteY3" fmla="*/ 3980 h 476676"/>
                <a:gd name="connsiteX4" fmla="*/ 3574473 w 4830618"/>
                <a:gd name="connsiteY4" fmla="*/ 391907 h 476676"/>
                <a:gd name="connsiteX5" fmla="*/ 4830618 w 4830618"/>
                <a:gd name="connsiteY5" fmla="*/ 225652 h 47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30618" h="476676">
                  <a:moveTo>
                    <a:pt x="0" y="299543"/>
                  </a:moveTo>
                  <a:cubicBezTo>
                    <a:pt x="1009072" y="394985"/>
                    <a:pt x="2018145" y="490428"/>
                    <a:pt x="2650836" y="475034"/>
                  </a:cubicBezTo>
                  <a:cubicBezTo>
                    <a:pt x="3283527" y="459640"/>
                    <a:pt x="3671454" y="285689"/>
                    <a:pt x="3796145" y="207180"/>
                  </a:cubicBezTo>
                  <a:cubicBezTo>
                    <a:pt x="3920836" y="128671"/>
                    <a:pt x="3435927" y="-26808"/>
                    <a:pt x="3398982" y="3980"/>
                  </a:cubicBezTo>
                  <a:cubicBezTo>
                    <a:pt x="3362037" y="34768"/>
                    <a:pt x="3335867" y="354962"/>
                    <a:pt x="3574473" y="391907"/>
                  </a:cubicBezTo>
                  <a:cubicBezTo>
                    <a:pt x="3813079" y="428852"/>
                    <a:pt x="4321848" y="327252"/>
                    <a:pt x="4830618" y="225652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 rot="21305128">
              <a:off x="7366329" y="30874"/>
              <a:ext cx="1356370" cy="759943"/>
            </a:xfrm>
            <a:prstGeom prst="ellipse">
              <a:avLst/>
            </a:prstGeom>
            <a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THREE</a:t>
              </a:r>
              <a:endPara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329376" y="28794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DBEF8E1-C221-436B-B62B-8DE21822AAE4}"/>
              </a:ext>
            </a:extLst>
          </p:cNvPr>
          <p:cNvSpPr txBox="1"/>
          <p:nvPr/>
        </p:nvSpPr>
        <p:spPr>
          <a:xfrm>
            <a:off x="1346972" y="1348828"/>
            <a:ext cx="5382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r>
              <a:rPr lang="en-US" altLang="zh-CN" sz="32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en-US" altLang="zh-CN" sz="3200" b="1" dirty="0" err="1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32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1B5A662-1CE7-45EF-BF0E-7460F749E9AF}"/>
              </a:ext>
            </a:extLst>
          </p:cNvPr>
          <p:cNvSpPr/>
          <p:nvPr/>
        </p:nvSpPr>
        <p:spPr>
          <a:xfrm>
            <a:off x="441960" y="1348828"/>
            <a:ext cx="581266" cy="581266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3" name="组合 292">
            <a:extLst>
              <a:ext uri="{FF2B5EF4-FFF2-40B4-BE49-F238E27FC236}">
                <a16:creationId xmlns:a16="http://schemas.microsoft.com/office/drawing/2014/main" id="{A69CB3F2-C20B-4432-BC10-CC917F633D58}"/>
              </a:ext>
            </a:extLst>
          </p:cNvPr>
          <p:cNvGrpSpPr/>
          <p:nvPr/>
        </p:nvGrpSpPr>
        <p:grpSpPr>
          <a:xfrm>
            <a:off x="10156685" y="4885191"/>
            <a:ext cx="1807028" cy="1972809"/>
            <a:chOff x="5384801" y="3652838"/>
            <a:chExt cx="1320800" cy="1397000"/>
          </a:xfrm>
        </p:grpSpPr>
        <p:sp>
          <p:nvSpPr>
            <p:cNvPr id="239" name="Freeform 12">
              <a:extLst>
                <a:ext uri="{FF2B5EF4-FFF2-40B4-BE49-F238E27FC236}">
                  <a16:creationId xmlns:a16="http://schemas.microsoft.com/office/drawing/2014/main" id="{EFA6F38C-66E9-4068-8E26-38921219B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0776" y="4832350"/>
              <a:ext cx="357188" cy="184150"/>
            </a:xfrm>
            <a:custGeom>
              <a:avLst/>
              <a:gdLst>
                <a:gd name="T0" fmla="*/ 113 w 225"/>
                <a:gd name="T1" fmla="*/ 0 h 116"/>
                <a:gd name="T2" fmla="*/ 143 w 225"/>
                <a:gd name="T3" fmla="*/ 2 h 116"/>
                <a:gd name="T4" fmla="*/ 169 w 225"/>
                <a:gd name="T5" fmla="*/ 7 h 116"/>
                <a:gd name="T6" fmla="*/ 193 w 225"/>
                <a:gd name="T7" fmla="*/ 17 h 116"/>
                <a:gd name="T8" fmla="*/ 210 w 225"/>
                <a:gd name="T9" fmla="*/ 28 h 116"/>
                <a:gd name="T10" fmla="*/ 221 w 225"/>
                <a:gd name="T11" fmla="*/ 43 h 116"/>
                <a:gd name="T12" fmla="*/ 225 w 225"/>
                <a:gd name="T13" fmla="*/ 59 h 116"/>
                <a:gd name="T14" fmla="*/ 221 w 225"/>
                <a:gd name="T15" fmla="*/ 73 h 116"/>
                <a:gd name="T16" fmla="*/ 210 w 225"/>
                <a:gd name="T17" fmla="*/ 87 h 116"/>
                <a:gd name="T18" fmla="*/ 193 w 225"/>
                <a:gd name="T19" fmla="*/ 99 h 116"/>
                <a:gd name="T20" fmla="*/ 169 w 225"/>
                <a:gd name="T21" fmla="*/ 108 h 116"/>
                <a:gd name="T22" fmla="*/ 143 w 225"/>
                <a:gd name="T23" fmla="*/ 114 h 116"/>
                <a:gd name="T24" fmla="*/ 113 w 225"/>
                <a:gd name="T25" fmla="*/ 116 h 116"/>
                <a:gd name="T26" fmla="*/ 83 w 225"/>
                <a:gd name="T27" fmla="*/ 114 h 116"/>
                <a:gd name="T28" fmla="*/ 55 w 225"/>
                <a:gd name="T29" fmla="*/ 108 h 116"/>
                <a:gd name="T30" fmla="*/ 33 w 225"/>
                <a:gd name="T31" fmla="*/ 99 h 116"/>
                <a:gd name="T32" fmla="*/ 14 w 225"/>
                <a:gd name="T33" fmla="*/ 87 h 116"/>
                <a:gd name="T34" fmla="*/ 4 w 225"/>
                <a:gd name="T35" fmla="*/ 73 h 116"/>
                <a:gd name="T36" fmla="*/ 0 w 225"/>
                <a:gd name="T37" fmla="*/ 59 h 116"/>
                <a:gd name="T38" fmla="*/ 4 w 225"/>
                <a:gd name="T39" fmla="*/ 43 h 116"/>
                <a:gd name="T40" fmla="*/ 14 w 225"/>
                <a:gd name="T41" fmla="*/ 28 h 116"/>
                <a:gd name="T42" fmla="*/ 33 w 225"/>
                <a:gd name="T43" fmla="*/ 17 h 116"/>
                <a:gd name="T44" fmla="*/ 55 w 225"/>
                <a:gd name="T45" fmla="*/ 7 h 116"/>
                <a:gd name="T46" fmla="*/ 83 w 225"/>
                <a:gd name="T47" fmla="*/ 2 h 116"/>
                <a:gd name="T48" fmla="*/ 113 w 225"/>
                <a:gd name="T4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5" h="116">
                  <a:moveTo>
                    <a:pt x="113" y="0"/>
                  </a:moveTo>
                  <a:lnTo>
                    <a:pt x="143" y="2"/>
                  </a:lnTo>
                  <a:lnTo>
                    <a:pt x="169" y="7"/>
                  </a:lnTo>
                  <a:lnTo>
                    <a:pt x="193" y="17"/>
                  </a:lnTo>
                  <a:lnTo>
                    <a:pt x="210" y="28"/>
                  </a:lnTo>
                  <a:lnTo>
                    <a:pt x="221" y="43"/>
                  </a:lnTo>
                  <a:lnTo>
                    <a:pt x="225" y="59"/>
                  </a:lnTo>
                  <a:lnTo>
                    <a:pt x="221" y="73"/>
                  </a:lnTo>
                  <a:lnTo>
                    <a:pt x="210" y="87"/>
                  </a:lnTo>
                  <a:lnTo>
                    <a:pt x="193" y="99"/>
                  </a:lnTo>
                  <a:lnTo>
                    <a:pt x="169" y="108"/>
                  </a:lnTo>
                  <a:lnTo>
                    <a:pt x="143" y="114"/>
                  </a:lnTo>
                  <a:lnTo>
                    <a:pt x="113" y="116"/>
                  </a:lnTo>
                  <a:lnTo>
                    <a:pt x="83" y="114"/>
                  </a:lnTo>
                  <a:lnTo>
                    <a:pt x="55" y="108"/>
                  </a:lnTo>
                  <a:lnTo>
                    <a:pt x="33" y="99"/>
                  </a:lnTo>
                  <a:lnTo>
                    <a:pt x="14" y="87"/>
                  </a:lnTo>
                  <a:lnTo>
                    <a:pt x="4" y="73"/>
                  </a:lnTo>
                  <a:lnTo>
                    <a:pt x="0" y="59"/>
                  </a:lnTo>
                  <a:lnTo>
                    <a:pt x="4" y="43"/>
                  </a:lnTo>
                  <a:lnTo>
                    <a:pt x="14" y="28"/>
                  </a:lnTo>
                  <a:lnTo>
                    <a:pt x="33" y="17"/>
                  </a:lnTo>
                  <a:lnTo>
                    <a:pt x="55" y="7"/>
                  </a:lnTo>
                  <a:lnTo>
                    <a:pt x="83" y="2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5E5E5"/>
            </a:solidFill>
            <a:ln w="0">
              <a:solidFill>
                <a:srgbClr val="E5E5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13">
              <a:extLst>
                <a:ext uri="{FF2B5EF4-FFF2-40B4-BE49-F238E27FC236}">
                  <a16:creationId xmlns:a16="http://schemas.microsoft.com/office/drawing/2014/main" id="{CF9068A7-EBA3-4C91-9B87-5A387366F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4976" y="4865688"/>
              <a:ext cx="357188" cy="184150"/>
            </a:xfrm>
            <a:custGeom>
              <a:avLst/>
              <a:gdLst>
                <a:gd name="T0" fmla="*/ 113 w 225"/>
                <a:gd name="T1" fmla="*/ 0 h 116"/>
                <a:gd name="T2" fmla="*/ 143 w 225"/>
                <a:gd name="T3" fmla="*/ 2 h 116"/>
                <a:gd name="T4" fmla="*/ 169 w 225"/>
                <a:gd name="T5" fmla="*/ 9 h 116"/>
                <a:gd name="T6" fmla="*/ 193 w 225"/>
                <a:gd name="T7" fmla="*/ 17 h 116"/>
                <a:gd name="T8" fmla="*/ 210 w 225"/>
                <a:gd name="T9" fmla="*/ 28 h 116"/>
                <a:gd name="T10" fmla="*/ 221 w 225"/>
                <a:gd name="T11" fmla="*/ 43 h 116"/>
                <a:gd name="T12" fmla="*/ 225 w 225"/>
                <a:gd name="T13" fmla="*/ 58 h 116"/>
                <a:gd name="T14" fmla="*/ 221 w 225"/>
                <a:gd name="T15" fmla="*/ 74 h 116"/>
                <a:gd name="T16" fmla="*/ 210 w 225"/>
                <a:gd name="T17" fmla="*/ 87 h 116"/>
                <a:gd name="T18" fmla="*/ 193 w 225"/>
                <a:gd name="T19" fmla="*/ 99 h 116"/>
                <a:gd name="T20" fmla="*/ 169 w 225"/>
                <a:gd name="T21" fmla="*/ 108 h 116"/>
                <a:gd name="T22" fmla="*/ 143 w 225"/>
                <a:gd name="T23" fmla="*/ 113 h 116"/>
                <a:gd name="T24" fmla="*/ 113 w 225"/>
                <a:gd name="T25" fmla="*/ 116 h 116"/>
                <a:gd name="T26" fmla="*/ 83 w 225"/>
                <a:gd name="T27" fmla="*/ 113 h 116"/>
                <a:gd name="T28" fmla="*/ 55 w 225"/>
                <a:gd name="T29" fmla="*/ 108 h 116"/>
                <a:gd name="T30" fmla="*/ 33 w 225"/>
                <a:gd name="T31" fmla="*/ 99 h 116"/>
                <a:gd name="T32" fmla="*/ 15 w 225"/>
                <a:gd name="T33" fmla="*/ 87 h 116"/>
                <a:gd name="T34" fmla="*/ 4 w 225"/>
                <a:gd name="T35" fmla="*/ 74 h 116"/>
                <a:gd name="T36" fmla="*/ 0 w 225"/>
                <a:gd name="T37" fmla="*/ 58 h 116"/>
                <a:gd name="T38" fmla="*/ 4 w 225"/>
                <a:gd name="T39" fmla="*/ 43 h 116"/>
                <a:gd name="T40" fmla="*/ 15 w 225"/>
                <a:gd name="T41" fmla="*/ 28 h 116"/>
                <a:gd name="T42" fmla="*/ 33 w 225"/>
                <a:gd name="T43" fmla="*/ 17 h 116"/>
                <a:gd name="T44" fmla="*/ 55 w 225"/>
                <a:gd name="T45" fmla="*/ 9 h 116"/>
                <a:gd name="T46" fmla="*/ 83 w 225"/>
                <a:gd name="T47" fmla="*/ 2 h 116"/>
                <a:gd name="T48" fmla="*/ 113 w 225"/>
                <a:gd name="T4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5" h="116">
                  <a:moveTo>
                    <a:pt x="113" y="0"/>
                  </a:moveTo>
                  <a:lnTo>
                    <a:pt x="143" y="2"/>
                  </a:lnTo>
                  <a:lnTo>
                    <a:pt x="169" y="9"/>
                  </a:lnTo>
                  <a:lnTo>
                    <a:pt x="193" y="17"/>
                  </a:lnTo>
                  <a:lnTo>
                    <a:pt x="210" y="28"/>
                  </a:lnTo>
                  <a:lnTo>
                    <a:pt x="221" y="43"/>
                  </a:lnTo>
                  <a:lnTo>
                    <a:pt x="225" y="58"/>
                  </a:lnTo>
                  <a:lnTo>
                    <a:pt x="221" y="74"/>
                  </a:lnTo>
                  <a:lnTo>
                    <a:pt x="210" y="87"/>
                  </a:lnTo>
                  <a:lnTo>
                    <a:pt x="193" y="99"/>
                  </a:lnTo>
                  <a:lnTo>
                    <a:pt x="169" y="108"/>
                  </a:lnTo>
                  <a:lnTo>
                    <a:pt x="143" y="113"/>
                  </a:lnTo>
                  <a:lnTo>
                    <a:pt x="113" y="116"/>
                  </a:lnTo>
                  <a:lnTo>
                    <a:pt x="83" y="113"/>
                  </a:lnTo>
                  <a:lnTo>
                    <a:pt x="55" y="108"/>
                  </a:lnTo>
                  <a:lnTo>
                    <a:pt x="33" y="99"/>
                  </a:lnTo>
                  <a:lnTo>
                    <a:pt x="15" y="87"/>
                  </a:lnTo>
                  <a:lnTo>
                    <a:pt x="4" y="74"/>
                  </a:lnTo>
                  <a:lnTo>
                    <a:pt x="0" y="58"/>
                  </a:lnTo>
                  <a:lnTo>
                    <a:pt x="4" y="43"/>
                  </a:lnTo>
                  <a:lnTo>
                    <a:pt x="15" y="28"/>
                  </a:lnTo>
                  <a:lnTo>
                    <a:pt x="33" y="17"/>
                  </a:lnTo>
                  <a:lnTo>
                    <a:pt x="55" y="9"/>
                  </a:lnTo>
                  <a:lnTo>
                    <a:pt x="83" y="2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5E5E5"/>
            </a:solidFill>
            <a:ln w="0">
              <a:solidFill>
                <a:srgbClr val="E5E5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Freeform 399">
              <a:extLst>
                <a:ext uri="{FF2B5EF4-FFF2-40B4-BE49-F238E27FC236}">
                  <a16:creationId xmlns:a16="http://schemas.microsoft.com/office/drawing/2014/main" id="{71C92B12-EB80-4BC1-BCD6-C6D25CFEA8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75301" y="3722688"/>
              <a:ext cx="125413" cy="69850"/>
            </a:xfrm>
            <a:custGeom>
              <a:avLst/>
              <a:gdLst>
                <a:gd name="T0" fmla="*/ 22 w 79"/>
                <a:gd name="T1" fmla="*/ 14 h 44"/>
                <a:gd name="T2" fmla="*/ 21 w 79"/>
                <a:gd name="T3" fmla="*/ 15 h 44"/>
                <a:gd name="T4" fmla="*/ 21 w 79"/>
                <a:gd name="T5" fmla="*/ 17 h 44"/>
                <a:gd name="T6" fmla="*/ 26 w 79"/>
                <a:gd name="T7" fmla="*/ 19 h 44"/>
                <a:gd name="T8" fmla="*/ 32 w 79"/>
                <a:gd name="T9" fmla="*/ 19 h 44"/>
                <a:gd name="T10" fmla="*/ 29 w 79"/>
                <a:gd name="T11" fmla="*/ 15 h 44"/>
                <a:gd name="T12" fmla="*/ 25 w 79"/>
                <a:gd name="T13" fmla="*/ 14 h 44"/>
                <a:gd name="T14" fmla="*/ 75 w 79"/>
                <a:gd name="T15" fmla="*/ 0 h 44"/>
                <a:gd name="T16" fmla="*/ 79 w 79"/>
                <a:gd name="T17" fmla="*/ 1 h 44"/>
                <a:gd name="T18" fmla="*/ 79 w 79"/>
                <a:gd name="T19" fmla="*/ 5 h 44"/>
                <a:gd name="T20" fmla="*/ 62 w 79"/>
                <a:gd name="T21" fmla="*/ 17 h 44"/>
                <a:gd name="T22" fmla="*/ 37 w 79"/>
                <a:gd name="T23" fmla="*/ 26 h 44"/>
                <a:gd name="T24" fmla="*/ 33 w 79"/>
                <a:gd name="T25" fmla="*/ 32 h 44"/>
                <a:gd name="T26" fmla="*/ 25 w 79"/>
                <a:gd name="T27" fmla="*/ 38 h 44"/>
                <a:gd name="T28" fmla="*/ 16 w 79"/>
                <a:gd name="T29" fmla="*/ 41 h 44"/>
                <a:gd name="T30" fmla="*/ 8 w 79"/>
                <a:gd name="T31" fmla="*/ 43 h 44"/>
                <a:gd name="T32" fmla="*/ 4 w 79"/>
                <a:gd name="T33" fmla="*/ 44 h 44"/>
                <a:gd name="T34" fmla="*/ 4 w 79"/>
                <a:gd name="T35" fmla="*/ 44 h 44"/>
                <a:gd name="T36" fmla="*/ 0 w 79"/>
                <a:gd name="T37" fmla="*/ 41 h 44"/>
                <a:gd name="T38" fmla="*/ 0 w 79"/>
                <a:gd name="T39" fmla="*/ 39 h 44"/>
                <a:gd name="T40" fmla="*/ 3 w 79"/>
                <a:gd name="T41" fmla="*/ 36 h 44"/>
                <a:gd name="T42" fmla="*/ 5 w 79"/>
                <a:gd name="T43" fmla="*/ 36 h 44"/>
                <a:gd name="T44" fmla="*/ 13 w 79"/>
                <a:gd name="T45" fmla="*/ 35 h 44"/>
                <a:gd name="T46" fmla="*/ 24 w 79"/>
                <a:gd name="T47" fmla="*/ 31 h 44"/>
                <a:gd name="T48" fmla="*/ 29 w 79"/>
                <a:gd name="T49" fmla="*/ 26 h 44"/>
                <a:gd name="T50" fmla="*/ 20 w 79"/>
                <a:gd name="T51" fmla="*/ 24 h 44"/>
                <a:gd name="T52" fmla="*/ 16 w 79"/>
                <a:gd name="T53" fmla="*/ 22 h 44"/>
                <a:gd name="T54" fmla="*/ 13 w 79"/>
                <a:gd name="T55" fmla="*/ 19 h 44"/>
                <a:gd name="T56" fmla="*/ 13 w 79"/>
                <a:gd name="T57" fmla="*/ 17 h 44"/>
                <a:gd name="T58" fmla="*/ 16 w 79"/>
                <a:gd name="T59" fmla="*/ 9 h 44"/>
                <a:gd name="T60" fmla="*/ 21 w 79"/>
                <a:gd name="T61" fmla="*/ 6 h 44"/>
                <a:gd name="T62" fmla="*/ 28 w 79"/>
                <a:gd name="T63" fmla="*/ 7 h 44"/>
                <a:gd name="T64" fmla="*/ 34 w 79"/>
                <a:gd name="T65" fmla="*/ 10 h 44"/>
                <a:gd name="T66" fmla="*/ 37 w 79"/>
                <a:gd name="T67" fmla="*/ 11 h 44"/>
                <a:gd name="T68" fmla="*/ 38 w 79"/>
                <a:gd name="T69" fmla="*/ 13 h 44"/>
                <a:gd name="T70" fmla="*/ 47 w 79"/>
                <a:gd name="T71" fmla="*/ 15 h 44"/>
                <a:gd name="T72" fmla="*/ 73 w 79"/>
                <a:gd name="T73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9" h="44">
                  <a:moveTo>
                    <a:pt x="24" y="14"/>
                  </a:moveTo>
                  <a:lnTo>
                    <a:pt x="22" y="14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0" y="17"/>
                  </a:lnTo>
                  <a:lnTo>
                    <a:pt x="21" y="17"/>
                  </a:lnTo>
                  <a:lnTo>
                    <a:pt x="24" y="18"/>
                  </a:lnTo>
                  <a:lnTo>
                    <a:pt x="26" y="19"/>
                  </a:lnTo>
                  <a:lnTo>
                    <a:pt x="30" y="19"/>
                  </a:lnTo>
                  <a:lnTo>
                    <a:pt x="32" y="19"/>
                  </a:lnTo>
                  <a:lnTo>
                    <a:pt x="32" y="17"/>
                  </a:lnTo>
                  <a:lnTo>
                    <a:pt x="29" y="15"/>
                  </a:lnTo>
                  <a:lnTo>
                    <a:pt x="26" y="14"/>
                  </a:lnTo>
                  <a:lnTo>
                    <a:pt x="25" y="14"/>
                  </a:lnTo>
                  <a:lnTo>
                    <a:pt x="24" y="14"/>
                  </a:lnTo>
                  <a:close/>
                  <a:moveTo>
                    <a:pt x="75" y="0"/>
                  </a:moveTo>
                  <a:lnTo>
                    <a:pt x="77" y="1"/>
                  </a:lnTo>
                  <a:lnTo>
                    <a:pt x="79" y="1"/>
                  </a:lnTo>
                  <a:lnTo>
                    <a:pt x="79" y="4"/>
                  </a:lnTo>
                  <a:lnTo>
                    <a:pt x="79" y="5"/>
                  </a:lnTo>
                  <a:lnTo>
                    <a:pt x="77" y="6"/>
                  </a:lnTo>
                  <a:lnTo>
                    <a:pt x="62" y="17"/>
                  </a:lnTo>
                  <a:lnTo>
                    <a:pt x="49" y="23"/>
                  </a:lnTo>
                  <a:lnTo>
                    <a:pt x="37" y="26"/>
                  </a:lnTo>
                  <a:lnTo>
                    <a:pt x="35" y="30"/>
                  </a:lnTo>
                  <a:lnTo>
                    <a:pt x="33" y="32"/>
                  </a:lnTo>
                  <a:lnTo>
                    <a:pt x="29" y="35"/>
                  </a:lnTo>
                  <a:lnTo>
                    <a:pt x="25" y="38"/>
                  </a:lnTo>
                  <a:lnTo>
                    <a:pt x="21" y="39"/>
                  </a:lnTo>
                  <a:lnTo>
                    <a:pt x="16" y="41"/>
                  </a:lnTo>
                  <a:lnTo>
                    <a:pt x="11" y="43"/>
                  </a:lnTo>
                  <a:lnTo>
                    <a:pt x="8" y="43"/>
                  </a:lnTo>
                  <a:lnTo>
                    <a:pt x="5" y="43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1" y="43"/>
                  </a:lnTo>
                  <a:lnTo>
                    <a:pt x="0" y="41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1" y="38"/>
                  </a:lnTo>
                  <a:lnTo>
                    <a:pt x="3" y="36"/>
                  </a:lnTo>
                  <a:lnTo>
                    <a:pt x="4" y="36"/>
                  </a:lnTo>
                  <a:lnTo>
                    <a:pt x="5" y="36"/>
                  </a:lnTo>
                  <a:lnTo>
                    <a:pt x="9" y="35"/>
                  </a:lnTo>
                  <a:lnTo>
                    <a:pt x="13" y="35"/>
                  </a:lnTo>
                  <a:lnTo>
                    <a:pt x="18" y="32"/>
                  </a:lnTo>
                  <a:lnTo>
                    <a:pt x="24" y="31"/>
                  </a:lnTo>
                  <a:lnTo>
                    <a:pt x="28" y="27"/>
                  </a:lnTo>
                  <a:lnTo>
                    <a:pt x="29" y="26"/>
                  </a:lnTo>
                  <a:lnTo>
                    <a:pt x="24" y="26"/>
                  </a:lnTo>
                  <a:lnTo>
                    <a:pt x="20" y="24"/>
                  </a:lnTo>
                  <a:lnTo>
                    <a:pt x="17" y="23"/>
                  </a:lnTo>
                  <a:lnTo>
                    <a:pt x="16" y="22"/>
                  </a:lnTo>
                  <a:lnTo>
                    <a:pt x="15" y="21"/>
                  </a:lnTo>
                  <a:lnTo>
                    <a:pt x="13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5" y="13"/>
                  </a:lnTo>
                  <a:lnTo>
                    <a:pt x="16" y="9"/>
                  </a:lnTo>
                  <a:lnTo>
                    <a:pt x="18" y="7"/>
                  </a:lnTo>
                  <a:lnTo>
                    <a:pt x="21" y="6"/>
                  </a:lnTo>
                  <a:lnTo>
                    <a:pt x="24" y="6"/>
                  </a:lnTo>
                  <a:lnTo>
                    <a:pt x="28" y="7"/>
                  </a:lnTo>
                  <a:lnTo>
                    <a:pt x="30" y="9"/>
                  </a:lnTo>
                  <a:lnTo>
                    <a:pt x="34" y="10"/>
                  </a:lnTo>
                  <a:lnTo>
                    <a:pt x="35" y="11"/>
                  </a:lnTo>
                  <a:lnTo>
                    <a:pt x="37" y="11"/>
                  </a:lnTo>
                  <a:lnTo>
                    <a:pt x="37" y="13"/>
                  </a:lnTo>
                  <a:lnTo>
                    <a:pt x="38" y="13"/>
                  </a:lnTo>
                  <a:lnTo>
                    <a:pt x="38" y="18"/>
                  </a:lnTo>
                  <a:lnTo>
                    <a:pt x="47" y="15"/>
                  </a:lnTo>
                  <a:lnTo>
                    <a:pt x="59" y="10"/>
                  </a:lnTo>
                  <a:lnTo>
                    <a:pt x="73" y="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Freeform 400">
              <a:extLst>
                <a:ext uri="{FF2B5EF4-FFF2-40B4-BE49-F238E27FC236}">
                  <a16:creationId xmlns:a16="http://schemas.microsoft.com/office/drawing/2014/main" id="{17E71662-3904-4064-9EB6-AF02C31E87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61001" y="3773488"/>
              <a:ext cx="354013" cy="346075"/>
            </a:xfrm>
            <a:custGeom>
              <a:avLst/>
              <a:gdLst>
                <a:gd name="T0" fmla="*/ 111 w 223"/>
                <a:gd name="T1" fmla="*/ 8 h 218"/>
                <a:gd name="T2" fmla="*/ 84 w 223"/>
                <a:gd name="T3" fmla="*/ 11 h 218"/>
                <a:gd name="T4" fmla="*/ 59 w 223"/>
                <a:gd name="T5" fmla="*/ 21 h 218"/>
                <a:gd name="T6" fmla="*/ 37 w 223"/>
                <a:gd name="T7" fmla="*/ 37 h 218"/>
                <a:gd name="T8" fmla="*/ 21 w 223"/>
                <a:gd name="T9" fmla="*/ 58 h 218"/>
                <a:gd name="T10" fmla="*/ 11 w 223"/>
                <a:gd name="T11" fmla="*/ 83 h 218"/>
                <a:gd name="T12" fmla="*/ 7 w 223"/>
                <a:gd name="T13" fmla="*/ 109 h 218"/>
                <a:gd name="T14" fmla="*/ 11 w 223"/>
                <a:gd name="T15" fmla="*/ 136 h 218"/>
                <a:gd name="T16" fmla="*/ 21 w 223"/>
                <a:gd name="T17" fmla="*/ 160 h 218"/>
                <a:gd name="T18" fmla="*/ 37 w 223"/>
                <a:gd name="T19" fmla="*/ 181 h 218"/>
                <a:gd name="T20" fmla="*/ 59 w 223"/>
                <a:gd name="T21" fmla="*/ 197 h 218"/>
                <a:gd name="T22" fmla="*/ 84 w 223"/>
                <a:gd name="T23" fmla="*/ 207 h 218"/>
                <a:gd name="T24" fmla="*/ 111 w 223"/>
                <a:gd name="T25" fmla="*/ 211 h 218"/>
                <a:gd name="T26" fmla="*/ 139 w 223"/>
                <a:gd name="T27" fmla="*/ 207 h 218"/>
                <a:gd name="T28" fmla="*/ 164 w 223"/>
                <a:gd name="T29" fmla="*/ 197 h 218"/>
                <a:gd name="T30" fmla="*/ 185 w 223"/>
                <a:gd name="T31" fmla="*/ 181 h 218"/>
                <a:gd name="T32" fmla="*/ 202 w 223"/>
                <a:gd name="T33" fmla="*/ 160 h 218"/>
                <a:gd name="T34" fmla="*/ 212 w 223"/>
                <a:gd name="T35" fmla="*/ 136 h 218"/>
                <a:gd name="T36" fmla="*/ 216 w 223"/>
                <a:gd name="T37" fmla="*/ 109 h 218"/>
                <a:gd name="T38" fmla="*/ 212 w 223"/>
                <a:gd name="T39" fmla="*/ 83 h 218"/>
                <a:gd name="T40" fmla="*/ 202 w 223"/>
                <a:gd name="T41" fmla="*/ 58 h 218"/>
                <a:gd name="T42" fmla="*/ 185 w 223"/>
                <a:gd name="T43" fmla="*/ 37 h 218"/>
                <a:gd name="T44" fmla="*/ 164 w 223"/>
                <a:gd name="T45" fmla="*/ 21 h 218"/>
                <a:gd name="T46" fmla="*/ 139 w 223"/>
                <a:gd name="T47" fmla="*/ 11 h 218"/>
                <a:gd name="T48" fmla="*/ 111 w 223"/>
                <a:gd name="T49" fmla="*/ 8 h 218"/>
                <a:gd name="T50" fmla="*/ 111 w 223"/>
                <a:gd name="T51" fmla="*/ 0 h 218"/>
                <a:gd name="T52" fmla="*/ 140 w 223"/>
                <a:gd name="T53" fmla="*/ 4 h 218"/>
                <a:gd name="T54" fmla="*/ 168 w 223"/>
                <a:gd name="T55" fmla="*/ 16 h 218"/>
                <a:gd name="T56" fmla="*/ 190 w 223"/>
                <a:gd name="T57" fmla="*/ 33 h 218"/>
                <a:gd name="T58" fmla="*/ 207 w 223"/>
                <a:gd name="T59" fmla="*/ 54 h 218"/>
                <a:gd name="T60" fmla="*/ 219 w 223"/>
                <a:gd name="T61" fmla="*/ 80 h 218"/>
                <a:gd name="T62" fmla="*/ 223 w 223"/>
                <a:gd name="T63" fmla="*/ 109 h 218"/>
                <a:gd name="T64" fmla="*/ 219 w 223"/>
                <a:gd name="T65" fmla="*/ 138 h 218"/>
                <a:gd name="T66" fmla="*/ 207 w 223"/>
                <a:gd name="T67" fmla="*/ 164 h 218"/>
                <a:gd name="T68" fmla="*/ 190 w 223"/>
                <a:gd name="T69" fmla="*/ 186 h 218"/>
                <a:gd name="T70" fmla="*/ 168 w 223"/>
                <a:gd name="T71" fmla="*/ 203 h 218"/>
                <a:gd name="T72" fmla="*/ 140 w 223"/>
                <a:gd name="T73" fmla="*/ 214 h 218"/>
                <a:gd name="T74" fmla="*/ 111 w 223"/>
                <a:gd name="T75" fmla="*/ 218 h 218"/>
                <a:gd name="T76" fmla="*/ 111 w 223"/>
                <a:gd name="T77" fmla="*/ 218 h 218"/>
                <a:gd name="T78" fmla="*/ 111 w 223"/>
                <a:gd name="T79" fmla="*/ 218 h 218"/>
                <a:gd name="T80" fmla="*/ 81 w 223"/>
                <a:gd name="T81" fmla="*/ 214 h 218"/>
                <a:gd name="T82" fmla="*/ 55 w 223"/>
                <a:gd name="T83" fmla="*/ 203 h 218"/>
                <a:gd name="T84" fmla="*/ 33 w 223"/>
                <a:gd name="T85" fmla="*/ 186 h 218"/>
                <a:gd name="T86" fmla="*/ 15 w 223"/>
                <a:gd name="T87" fmla="*/ 164 h 218"/>
                <a:gd name="T88" fmla="*/ 4 w 223"/>
                <a:gd name="T89" fmla="*/ 138 h 218"/>
                <a:gd name="T90" fmla="*/ 0 w 223"/>
                <a:gd name="T91" fmla="*/ 109 h 218"/>
                <a:gd name="T92" fmla="*/ 4 w 223"/>
                <a:gd name="T93" fmla="*/ 80 h 218"/>
                <a:gd name="T94" fmla="*/ 15 w 223"/>
                <a:gd name="T95" fmla="*/ 54 h 218"/>
                <a:gd name="T96" fmla="*/ 33 w 223"/>
                <a:gd name="T97" fmla="*/ 33 h 218"/>
                <a:gd name="T98" fmla="*/ 55 w 223"/>
                <a:gd name="T99" fmla="*/ 16 h 218"/>
                <a:gd name="T100" fmla="*/ 81 w 223"/>
                <a:gd name="T101" fmla="*/ 4 h 218"/>
                <a:gd name="T102" fmla="*/ 111 w 223"/>
                <a:gd name="T103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3" h="218">
                  <a:moveTo>
                    <a:pt x="111" y="8"/>
                  </a:moveTo>
                  <a:lnTo>
                    <a:pt x="84" y="11"/>
                  </a:lnTo>
                  <a:lnTo>
                    <a:pt x="59" y="21"/>
                  </a:lnTo>
                  <a:lnTo>
                    <a:pt x="37" y="37"/>
                  </a:lnTo>
                  <a:lnTo>
                    <a:pt x="21" y="58"/>
                  </a:lnTo>
                  <a:lnTo>
                    <a:pt x="11" y="83"/>
                  </a:lnTo>
                  <a:lnTo>
                    <a:pt x="7" y="109"/>
                  </a:lnTo>
                  <a:lnTo>
                    <a:pt x="11" y="136"/>
                  </a:lnTo>
                  <a:lnTo>
                    <a:pt x="21" y="160"/>
                  </a:lnTo>
                  <a:lnTo>
                    <a:pt x="37" y="181"/>
                  </a:lnTo>
                  <a:lnTo>
                    <a:pt x="59" y="197"/>
                  </a:lnTo>
                  <a:lnTo>
                    <a:pt x="84" y="207"/>
                  </a:lnTo>
                  <a:lnTo>
                    <a:pt x="111" y="211"/>
                  </a:lnTo>
                  <a:lnTo>
                    <a:pt x="139" y="207"/>
                  </a:lnTo>
                  <a:lnTo>
                    <a:pt x="164" y="197"/>
                  </a:lnTo>
                  <a:lnTo>
                    <a:pt x="185" y="181"/>
                  </a:lnTo>
                  <a:lnTo>
                    <a:pt x="202" y="160"/>
                  </a:lnTo>
                  <a:lnTo>
                    <a:pt x="212" y="136"/>
                  </a:lnTo>
                  <a:lnTo>
                    <a:pt x="216" y="109"/>
                  </a:lnTo>
                  <a:lnTo>
                    <a:pt x="212" y="83"/>
                  </a:lnTo>
                  <a:lnTo>
                    <a:pt x="202" y="58"/>
                  </a:lnTo>
                  <a:lnTo>
                    <a:pt x="185" y="37"/>
                  </a:lnTo>
                  <a:lnTo>
                    <a:pt x="164" y="21"/>
                  </a:lnTo>
                  <a:lnTo>
                    <a:pt x="139" y="11"/>
                  </a:lnTo>
                  <a:lnTo>
                    <a:pt x="111" y="8"/>
                  </a:lnTo>
                  <a:close/>
                  <a:moveTo>
                    <a:pt x="111" y="0"/>
                  </a:moveTo>
                  <a:lnTo>
                    <a:pt x="140" y="4"/>
                  </a:lnTo>
                  <a:lnTo>
                    <a:pt x="168" y="16"/>
                  </a:lnTo>
                  <a:lnTo>
                    <a:pt x="190" y="33"/>
                  </a:lnTo>
                  <a:lnTo>
                    <a:pt x="207" y="54"/>
                  </a:lnTo>
                  <a:lnTo>
                    <a:pt x="219" y="80"/>
                  </a:lnTo>
                  <a:lnTo>
                    <a:pt x="223" y="109"/>
                  </a:lnTo>
                  <a:lnTo>
                    <a:pt x="219" y="138"/>
                  </a:lnTo>
                  <a:lnTo>
                    <a:pt x="207" y="164"/>
                  </a:lnTo>
                  <a:lnTo>
                    <a:pt x="190" y="186"/>
                  </a:lnTo>
                  <a:lnTo>
                    <a:pt x="168" y="203"/>
                  </a:lnTo>
                  <a:lnTo>
                    <a:pt x="140" y="214"/>
                  </a:lnTo>
                  <a:lnTo>
                    <a:pt x="111" y="218"/>
                  </a:lnTo>
                  <a:lnTo>
                    <a:pt x="111" y="218"/>
                  </a:lnTo>
                  <a:lnTo>
                    <a:pt x="111" y="218"/>
                  </a:lnTo>
                  <a:lnTo>
                    <a:pt x="81" y="214"/>
                  </a:lnTo>
                  <a:lnTo>
                    <a:pt x="55" y="203"/>
                  </a:lnTo>
                  <a:lnTo>
                    <a:pt x="33" y="186"/>
                  </a:lnTo>
                  <a:lnTo>
                    <a:pt x="15" y="164"/>
                  </a:lnTo>
                  <a:lnTo>
                    <a:pt x="4" y="138"/>
                  </a:lnTo>
                  <a:lnTo>
                    <a:pt x="0" y="109"/>
                  </a:lnTo>
                  <a:lnTo>
                    <a:pt x="4" y="80"/>
                  </a:lnTo>
                  <a:lnTo>
                    <a:pt x="15" y="54"/>
                  </a:lnTo>
                  <a:lnTo>
                    <a:pt x="33" y="33"/>
                  </a:lnTo>
                  <a:lnTo>
                    <a:pt x="55" y="16"/>
                  </a:lnTo>
                  <a:lnTo>
                    <a:pt x="81" y="4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Freeform 401">
              <a:extLst>
                <a:ext uri="{FF2B5EF4-FFF2-40B4-BE49-F238E27FC236}">
                  <a16:creationId xmlns:a16="http://schemas.microsoft.com/office/drawing/2014/main" id="{2B3923AE-1BE3-4957-B74B-E55EFCCA23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5226" y="3686176"/>
              <a:ext cx="293688" cy="303213"/>
            </a:xfrm>
            <a:custGeom>
              <a:avLst/>
              <a:gdLst>
                <a:gd name="T0" fmla="*/ 93 w 185"/>
                <a:gd name="T1" fmla="*/ 7 h 191"/>
                <a:gd name="T2" fmla="*/ 70 w 185"/>
                <a:gd name="T3" fmla="*/ 11 h 191"/>
                <a:gd name="T4" fmla="*/ 49 w 185"/>
                <a:gd name="T5" fmla="*/ 19 h 191"/>
                <a:gd name="T6" fmla="*/ 32 w 185"/>
                <a:gd name="T7" fmla="*/ 33 h 191"/>
                <a:gd name="T8" fmla="*/ 18 w 185"/>
                <a:gd name="T9" fmla="*/ 51 h 191"/>
                <a:gd name="T10" fmla="*/ 10 w 185"/>
                <a:gd name="T11" fmla="*/ 72 h 191"/>
                <a:gd name="T12" fmla="*/ 6 w 185"/>
                <a:gd name="T13" fmla="*/ 96 h 191"/>
                <a:gd name="T14" fmla="*/ 10 w 185"/>
                <a:gd name="T15" fmla="*/ 119 h 191"/>
                <a:gd name="T16" fmla="*/ 18 w 185"/>
                <a:gd name="T17" fmla="*/ 140 h 191"/>
                <a:gd name="T18" fmla="*/ 32 w 185"/>
                <a:gd name="T19" fmla="*/ 157 h 191"/>
                <a:gd name="T20" fmla="*/ 49 w 185"/>
                <a:gd name="T21" fmla="*/ 172 h 191"/>
                <a:gd name="T22" fmla="*/ 70 w 185"/>
                <a:gd name="T23" fmla="*/ 181 h 191"/>
                <a:gd name="T24" fmla="*/ 93 w 185"/>
                <a:gd name="T25" fmla="*/ 184 h 191"/>
                <a:gd name="T26" fmla="*/ 93 w 185"/>
                <a:gd name="T27" fmla="*/ 184 h 191"/>
                <a:gd name="T28" fmla="*/ 116 w 185"/>
                <a:gd name="T29" fmla="*/ 181 h 191"/>
                <a:gd name="T30" fmla="*/ 136 w 185"/>
                <a:gd name="T31" fmla="*/ 172 h 191"/>
                <a:gd name="T32" fmla="*/ 154 w 185"/>
                <a:gd name="T33" fmla="*/ 157 h 191"/>
                <a:gd name="T34" fmla="*/ 167 w 185"/>
                <a:gd name="T35" fmla="*/ 140 h 191"/>
                <a:gd name="T36" fmla="*/ 176 w 185"/>
                <a:gd name="T37" fmla="*/ 119 h 191"/>
                <a:gd name="T38" fmla="*/ 179 w 185"/>
                <a:gd name="T39" fmla="*/ 96 h 191"/>
                <a:gd name="T40" fmla="*/ 176 w 185"/>
                <a:gd name="T41" fmla="*/ 72 h 191"/>
                <a:gd name="T42" fmla="*/ 167 w 185"/>
                <a:gd name="T43" fmla="*/ 51 h 191"/>
                <a:gd name="T44" fmla="*/ 154 w 185"/>
                <a:gd name="T45" fmla="*/ 33 h 191"/>
                <a:gd name="T46" fmla="*/ 136 w 185"/>
                <a:gd name="T47" fmla="*/ 19 h 191"/>
                <a:gd name="T48" fmla="*/ 116 w 185"/>
                <a:gd name="T49" fmla="*/ 11 h 191"/>
                <a:gd name="T50" fmla="*/ 93 w 185"/>
                <a:gd name="T51" fmla="*/ 7 h 191"/>
                <a:gd name="T52" fmla="*/ 93 w 185"/>
                <a:gd name="T53" fmla="*/ 0 h 191"/>
                <a:gd name="T54" fmla="*/ 117 w 185"/>
                <a:gd name="T55" fmla="*/ 3 h 191"/>
                <a:gd name="T56" fmla="*/ 140 w 185"/>
                <a:gd name="T57" fmla="*/ 13 h 191"/>
                <a:gd name="T58" fmla="*/ 159 w 185"/>
                <a:gd name="T59" fmla="*/ 28 h 191"/>
                <a:gd name="T60" fmla="*/ 174 w 185"/>
                <a:gd name="T61" fmla="*/ 47 h 191"/>
                <a:gd name="T62" fmla="*/ 183 w 185"/>
                <a:gd name="T63" fmla="*/ 70 h 191"/>
                <a:gd name="T64" fmla="*/ 185 w 185"/>
                <a:gd name="T65" fmla="*/ 96 h 191"/>
                <a:gd name="T66" fmla="*/ 183 w 185"/>
                <a:gd name="T67" fmla="*/ 121 h 191"/>
                <a:gd name="T68" fmla="*/ 174 w 185"/>
                <a:gd name="T69" fmla="*/ 143 h 191"/>
                <a:gd name="T70" fmla="*/ 159 w 185"/>
                <a:gd name="T71" fmla="*/ 163 h 191"/>
                <a:gd name="T72" fmla="*/ 140 w 185"/>
                <a:gd name="T73" fmla="*/ 178 h 191"/>
                <a:gd name="T74" fmla="*/ 117 w 185"/>
                <a:gd name="T75" fmla="*/ 188 h 191"/>
                <a:gd name="T76" fmla="*/ 93 w 185"/>
                <a:gd name="T77" fmla="*/ 191 h 191"/>
                <a:gd name="T78" fmla="*/ 93 w 185"/>
                <a:gd name="T79" fmla="*/ 191 h 191"/>
                <a:gd name="T80" fmla="*/ 93 w 185"/>
                <a:gd name="T81" fmla="*/ 191 h 191"/>
                <a:gd name="T82" fmla="*/ 68 w 185"/>
                <a:gd name="T83" fmla="*/ 188 h 191"/>
                <a:gd name="T84" fmla="*/ 45 w 185"/>
                <a:gd name="T85" fmla="*/ 178 h 191"/>
                <a:gd name="T86" fmla="*/ 27 w 185"/>
                <a:gd name="T87" fmla="*/ 163 h 191"/>
                <a:gd name="T88" fmla="*/ 13 w 185"/>
                <a:gd name="T89" fmla="*/ 143 h 191"/>
                <a:gd name="T90" fmla="*/ 2 w 185"/>
                <a:gd name="T91" fmla="*/ 121 h 191"/>
                <a:gd name="T92" fmla="*/ 0 w 185"/>
                <a:gd name="T93" fmla="*/ 96 h 191"/>
                <a:gd name="T94" fmla="*/ 2 w 185"/>
                <a:gd name="T95" fmla="*/ 70 h 191"/>
                <a:gd name="T96" fmla="*/ 13 w 185"/>
                <a:gd name="T97" fmla="*/ 47 h 191"/>
                <a:gd name="T98" fmla="*/ 27 w 185"/>
                <a:gd name="T99" fmla="*/ 28 h 191"/>
                <a:gd name="T100" fmla="*/ 45 w 185"/>
                <a:gd name="T101" fmla="*/ 13 h 191"/>
                <a:gd name="T102" fmla="*/ 68 w 185"/>
                <a:gd name="T103" fmla="*/ 3 h 191"/>
                <a:gd name="T104" fmla="*/ 93 w 185"/>
                <a:gd name="T10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5" h="191">
                  <a:moveTo>
                    <a:pt x="93" y="7"/>
                  </a:moveTo>
                  <a:lnTo>
                    <a:pt x="70" y="11"/>
                  </a:lnTo>
                  <a:lnTo>
                    <a:pt x="49" y="19"/>
                  </a:lnTo>
                  <a:lnTo>
                    <a:pt x="32" y="33"/>
                  </a:lnTo>
                  <a:lnTo>
                    <a:pt x="18" y="51"/>
                  </a:lnTo>
                  <a:lnTo>
                    <a:pt x="10" y="72"/>
                  </a:lnTo>
                  <a:lnTo>
                    <a:pt x="6" y="96"/>
                  </a:lnTo>
                  <a:lnTo>
                    <a:pt x="10" y="119"/>
                  </a:lnTo>
                  <a:lnTo>
                    <a:pt x="18" y="140"/>
                  </a:lnTo>
                  <a:lnTo>
                    <a:pt x="32" y="157"/>
                  </a:lnTo>
                  <a:lnTo>
                    <a:pt x="49" y="172"/>
                  </a:lnTo>
                  <a:lnTo>
                    <a:pt x="70" y="181"/>
                  </a:lnTo>
                  <a:lnTo>
                    <a:pt x="93" y="184"/>
                  </a:lnTo>
                  <a:lnTo>
                    <a:pt x="93" y="184"/>
                  </a:lnTo>
                  <a:lnTo>
                    <a:pt x="116" y="181"/>
                  </a:lnTo>
                  <a:lnTo>
                    <a:pt x="136" y="172"/>
                  </a:lnTo>
                  <a:lnTo>
                    <a:pt x="154" y="157"/>
                  </a:lnTo>
                  <a:lnTo>
                    <a:pt x="167" y="140"/>
                  </a:lnTo>
                  <a:lnTo>
                    <a:pt x="176" y="119"/>
                  </a:lnTo>
                  <a:lnTo>
                    <a:pt x="179" y="96"/>
                  </a:lnTo>
                  <a:lnTo>
                    <a:pt x="176" y="72"/>
                  </a:lnTo>
                  <a:lnTo>
                    <a:pt x="167" y="51"/>
                  </a:lnTo>
                  <a:lnTo>
                    <a:pt x="154" y="33"/>
                  </a:lnTo>
                  <a:lnTo>
                    <a:pt x="136" y="19"/>
                  </a:lnTo>
                  <a:lnTo>
                    <a:pt x="116" y="11"/>
                  </a:lnTo>
                  <a:lnTo>
                    <a:pt x="93" y="7"/>
                  </a:lnTo>
                  <a:close/>
                  <a:moveTo>
                    <a:pt x="93" y="0"/>
                  </a:moveTo>
                  <a:lnTo>
                    <a:pt x="117" y="3"/>
                  </a:lnTo>
                  <a:lnTo>
                    <a:pt x="140" y="13"/>
                  </a:lnTo>
                  <a:lnTo>
                    <a:pt x="159" y="28"/>
                  </a:lnTo>
                  <a:lnTo>
                    <a:pt x="174" y="47"/>
                  </a:lnTo>
                  <a:lnTo>
                    <a:pt x="183" y="70"/>
                  </a:lnTo>
                  <a:lnTo>
                    <a:pt x="185" y="96"/>
                  </a:lnTo>
                  <a:lnTo>
                    <a:pt x="183" y="121"/>
                  </a:lnTo>
                  <a:lnTo>
                    <a:pt x="174" y="143"/>
                  </a:lnTo>
                  <a:lnTo>
                    <a:pt x="159" y="163"/>
                  </a:lnTo>
                  <a:lnTo>
                    <a:pt x="140" y="178"/>
                  </a:lnTo>
                  <a:lnTo>
                    <a:pt x="117" y="188"/>
                  </a:lnTo>
                  <a:lnTo>
                    <a:pt x="93" y="191"/>
                  </a:lnTo>
                  <a:lnTo>
                    <a:pt x="93" y="191"/>
                  </a:lnTo>
                  <a:lnTo>
                    <a:pt x="93" y="191"/>
                  </a:lnTo>
                  <a:lnTo>
                    <a:pt x="68" y="188"/>
                  </a:lnTo>
                  <a:lnTo>
                    <a:pt x="45" y="178"/>
                  </a:lnTo>
                  <a:lnTo>
                    <a:pt x="27" y="163"/>
                  </a:lnTo>
                  <a:lnTo>
                    <a:pt x="13" y="143"/>
                  </a:lnTo>
                  <a:lnTo>
                    <a:pt x="2" y="121"/>
                  </a:lnTo>
                  <a:lnTo>
                    <a:pt x="0" y="96"/>
                  </a:lnTo>
                  <a:lnTo>
                    <a:pt x="2" y="70"/>
                  </a:lnTo>
                  <a:lnTo>
                    <a:pt x="13" y="47"/>
                  </a:lnTo>
                  <a:lnTo>
                    <a:pt x="27" y="28"/>
                  </a:lnTo>
                  <a:lnTo>
                    <a:pt x="45" y="13"/>
                  </a:lnTo>
                  <a:lnTo>
                    <a:pt x="68" y="3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402">
              <a:extLst>
                <a:ext uri="{FF2B5EF4-FFF2-40B4-BE49-F238E27FC236}">
                  <a16:creationId xmlns:a16="http://schemas.microsoft.com/office/drawing/2014/main" id="{CD08ED43-EA68-4033-BD51-D33253E8C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9901" y="4110038"/>
              <a:ext cx="244475" cy="381000"/>
            </a:xfrm>
            <a:custGeom>
              <a:avLst/>
              <a:gdLst>
                <a:gd name="T0" fmla="*/ 76 w 154"/>
                <a:gd name="T1" fmla="*/ 0 h 240"/>
                <a:gd name="T2" fmla="*/ 97 w 154"/>
                <a:gd name="T3" fmla="*/ 4 h 240"/>
                <a:gd name="T4" fmla="*/ 116 w 154"/>
                <a:gd name="T5" fmla="*/ 16 h 240"/>
                <a:gd name="T6" fmla="*/ 131 w 154"/>
                <a:gd name="T7" fmla="*/ 36 h 240"/>
                <a:gd name="T8" fmla="*/ 143 w 154"/>
                <a:gd name="T9" fmla="*/ 59 h 240"/>
                <a:gd name="T10" fmla="*/ 151 w 154"/>
                <a:gd name="T11" fmla="*/ 88 h 240"/>
                <a:gd name="T12" fmla="*/ 154 w 154"/>
                <a:gd name="T13" fmla="*/ 120 h 240"/>
                <a:gd name="T14" fmla="*/ 151 w 154"/>
                <a:gd name="T15" fmla="*/ 152 h 240"/>
                <a:gd name="T16" fmla="*/ 143 w 154"/>
                <a:gd name="T17" fmla="*/ 181 h 240"/>
                <a:gd name="T18" fmla="*/ 131 w 154"/>
                <a:gd name="T19" fmla="*/ 205 h 240"/>
                <a:gd name="T20" fmla="*/ 116 w 154"/>
                <a:gd name="T21" fmla="*/ 223 h 240"/>
                <a:gd name="T22" fmla="*/ 97 w 154"/>
                <a:gd name="T23" fmla="*/ 236 h 240"/>
                <a:gd name="T24" fmla="*/ 76 w 154"/>
                <a:gd name="T25" fmla="*/ 240 h 240"/>
                <a:gd name="T26" fmla="*/ 57 w 154"/>
                <a:gd name="T27" fmla="*/ 236 h 240"/>
                <a:gd name="T28" fmla="*/ 38 w 154"/>
                <a:gd name="T29" fmla="*/ 223 h 240"/>
                <a:gd name="T30" fmla="*/ 23 w 154"/>
                <a:gd name="T31" fmla="*/ 205 h 240"/>
                <a:gd name="T32" fmla="*/ 11 w 154"/>
                <a:gd name="T33" fmla="*/ 181 h 240"/>
                <a:gd name="T34" fmla="*/ 3 w 154"/>
                <a:gd name="T35" fmla="*/ 152 h 240"/>
                <a:gd name="T36" fmla="*/ 0 w 154"/>
                <a:gd name="T37" fmla="*/ 120 h 240"/>
                <a:gd name="T38" fmla="*/ 3 w 154"/>
                <a:gd name="T39" fmla="*/ 88 h 240"/>
                <a:gd name="T40" fmla="*/ 11 w 154"/>
                <a:gd name="T41" fmla="*/ 59 h 240"/>
                <a:gd name="T42" fmla="*/ 23 w 154"/>
                <a:gd name="T43" fmla="*/ 36 h 240"/>
                <a:gd name="T44" fmla="*/ 38 w 154"/>
                <a:gd name="T45" fmla="*/ 16 h 240"/>
                <a:gd name="T46" fmla="*/ 57 w 154"/>
                <a:gd name="T47" fmla="*/ 4 h 240"/>
                <a:gd name="T48" fmla="*/ 76 w 154"/>
                <a:gd name="T4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240">
                  <a:moveTo>
                    <a:pt x="76" y="0"/>
                  </a:moveTo>
                  <a:lnTo>
                    <a:pt x="97" y="4"/>
                  </a:lnTo>
                  <a:lnTo>
                    <a:pt x="116" y="16"/>
                  </a:lnTo>
                  <a:lnTo>
                    <a:pt x="131" y="36"/>
                  </a:lnTo>
                  <a:lnTo>
                    <a:pt x="143" y="59"/>
                  </a:lnTo>
                  <a:lnTo>
                    <a:pt x="151" y="88"/>
                  </a:lnTo>
                  <a:lnTo>
                    <a:pt x="154" y="120"/>
                  </a:lnTo>
                  <a:lnTo>
                    <a:pt x="151" y="152"/>
                  </a:lnTo>
                  <a:lnTo>
                    <a:pt x="143" y="181"/>
                  </a:lnTo>
                  <a:lnTo>
                    <a:pt x="131" y="205"/>
                  </a:lnTo>
                  <a:lnTo>
                    <a:pt x="116" y="223"/>
                  </a:lnTo>
                  <a:lnTo>
                    <a:pt x="97" y="236"/>
                  </a:lnTo>
                  <a:lnTo>
                    <a:pt x="76" y="240"/>
                  </a:lnTo>
                  <a:lnTo>
                    <a:pt x="57" y="236"/>
                  </a:lnTo>
                  <a:lnTo>
                    <a:pt x="38" y="223"/>
                  </a:lnTo>
                  <a:lnTo>
                    <a:pt x="23" y="205"/>
                  </a:lnTo>
                  <a:lnTo>
                    <a:pt x="11" y="181"/>
                  </a:lnTo>
                  <a:lnTo>
                    <a:pt x="3" y="152"/>
                  </a:lnTo>
                  <a:lnTo>
                    <a:pt x="0" y="120"/>
                  </a:lnTo>
                  <a:lnTo>
                    <a:pt x="3" y="88"/>
                  </a:lnTo>
                  <a:lnTo>
                    <a:pt x="11" y="59"/>
                  </a:lnTo>
                  <a:lnTo>
                    <a:pt x="23" y="36"/>
                  </a:lnTo>
                  <a:lnTo>
                    <a:pt x="38" y="16"/>
                  </a:lnTo>
                  <a:lnTo>
                    <a:pt x="57" y="4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A7DAF1"/>
            </a:solidFill>
            <a:ln w="0">
              <a:solidFill>
                <a:srgbClr val="A7DAF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Freeform 403">
              <a:extLst>
                <a:ext uri="{FF2B5EF4-FFF2-40B4-BE49-F238E27FC236}">
                  <a16:creationId xmlns:a16="http://schemas.microsoft.com/office/drawing/2014/main" id="{6DE54636-C836-4913-96BA-5672461E93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3551" y="4103688"/>
              <a:ext cx="254000" cy="393700"/>
            </a:xfrm>
            <a:custGeom>
              <a:avLst/>
              <a:gdLst>
                <a:gd name="T0" fmla="*/ 80 w 160"/>
                <a:gd name="T1" fmla="*/ 8 h 248"/>
                <a:gd name="T2" fmla="*/ 62 w 160"/>
                <a:gd name="T3" fmla="*/ 12 h 248"/>
                <a:gd name="T4" fmla="*/ 45 w 160"/>
                <a:gd name="T5" fmla="*/ 23 h 248"/>
                <a:gd name="T6" fmla="*/ 29 w 160"/>
                <a:gd name="T7" fmla="*/ 41 h 248"/>
                <a:gd name="T8" fmla="*/ 18 w 160"/>
                <a:gd name="T9" fmla="*/ 65 h 248"/>
                <a:gd name="T10" fmla="*/ 10 w 160"/>
                <a:gd name="T11" fmla="*/ 93 h 248"/>
                <a:gd name="T12" fmla="*/ 7 w 160"/>
                <a:gd name="T13" fmla="*/ 124 h 248"/>
                <a:gd name="T14" fmla="*/ 10 w 160"/>
                <a:gd name="T15" fmla="*/ 155 h 248"/>
                <a:gd name="T16" fmla="*/ 18 w 160"/>
                <a:gd name="T17" fmla="*/ 184 h 248"/>
                <a:gd name="T18" fmla="*/ 29 w 160"/>
                <a:gd name="T19" fmla="*/ 207 h 248"/>
                <a:gd name="T20" fmla="*/ 45 w 160"/>
                <a:gd name="T21" fmla="*/ 224 h 248"/>
                <a:gd name="T22" fmla="*/ 62 w 160"/>
                <a:gd name="T23" fmla="*/ 236 h 248"/>
                <a:gd name="T24" fmla="*/ 80 w 160"/>
                <a:gd name="T25" fmla="*/ 240 h 248"/>
                <a:gd name="T26" fmla="*/ 100 w 160"/>
                <a:gd name="T27" fmla="*/ 236 h 248"/>
                <a:gd name="T28" fmla="*/ 117 w 160"/>
                <a:gd name="T29" fmla="*/ 224 h 248"/>
                <a:gd name="T30" fmla="*/ 131 w 160"/>
                <a:gd name="T31" fmla="*/ 207 h 248"/>
                <a:gd name="T32" fmla="*/ 143 w 160"/>
                <a:gd name="T33" fmla="*/ 184 h 248"/>
                <a:gd name="T34" fmla="*/ 151 w 160"/>
                <a:gd name="T35" fmla="*/ 155 h 248"/>
                <a:gd name="T36" fmla="*/ 154 w 160"/>
                <a:gd name="T37" fmla="*/ 124 h 248"/>
                <a:gd name="T38" fmla="*/ 151 w 160"/>
                <a:gd name="T39" fmla="*/ 93 h 248"/>
                <a:gd name="T40" fmla="*/ 143 w 160"/>
                <a:gd name="T41" fmla="*/ 65 h 248"/>
                <a:gd name="T42" fmla="*/ 131 w 160"/>
                <a:gd name="T43" fmla="*/ 41 h 248"/>
                <a:gd name="T44" fmla="*/ 117 w 160"/>
                <a:gd name="T45" fmla="*/ 23 h 248"/>
                <a:gd name="T46" fmla="*/ 100 w 160"/>
                <a:gd name="T47" fmla="*/ 12 h 248"/>
                <a:gd name="T48" fmla="*/ 80 w 160"/>
                <a:gd name="T49" fmla="*/ 8 h 248"/>
                <a:gd name="T50" fmla="*/ 80 w 160"/>
                <a:gd name="T51" fmla="*/ 0 h 248"/>
                <a:gd name="T52" fmla="*/ 97 w 160"/>
                <a:gd name="T53" fmla="*/ 3 h 248"/>
                <a:gd name="T54" fmla="*/ 112 w 160"/>
                <a:gd name="T55" fmla="*/ 11 h 248"/>
                <a:gd name="T56" fmla="*/ 126 w 160"/>
                <a:gd name="T57" fmla="*/ 23 h 248"/>
                <a:gd name="T58" fmla="*/ 138 w 160"/>
                <a:gd name="T59" fmla="*/ 37 h 248"/>
                <a:gd name="T60" fmla="*/ 150 w 160"/>
                <a:gd name="T61" fmla="*/ 62 h 248"/>
                <a:gd name="T62" fmla="*/ 158 w 160"/>
                <a:gd name="T63" fmla="*/ 92 h 248"/>
                <a:gd name="T64" fmla="*/ 160 w 160"/>
                <a:gd name="T65" fmla="*/ 124 h 248"/>
                <a:gd name="T66" fmla="*/ 158 w 160"/>
                <a:gd name="T67" fmla="*/ 156 h 248"/>
                <a:gd name="T68" fmla="*/ 150 w 160"/>
                <a:gd name="T69" fmla="*/ 186 h 248"/>
                <a:gd name="T70" fmla="*/ 138 w 160"/>
                <a:gd name="T71" fmla="*/ 211 h 248"/>
                <a:gd name="T72" fmla="*/ 126 w 160"/>
                <a:gd name="T73" fmla="*/ 226 h 248"/>
                <a:gd name="T74" fmla="*/ 113 w 160"/>
                <a:gd name="T75" fmla="*/ 237 h 248"/>
                <a:gd name="T76" fmla="*/ 97 w 160"/>
                <a:gd name="T77" fmla="*/ 245 h 248"/>
                <a:gd name="T78" fmla="*/ 80 w 160"/>
                <a:gd name="T79" fmla="*/ 248 h 248"/>
                <a:gd name="T80" fmla="*/ 80 w 160"/>
                <a:gd name="T81" fmla="*/ 248 h 248"/>
                <a:gd name="T82" fmla="*/ 65 w 160"/>
                <a:gd name="T83" fmla="*/ 245 h 248"/>
                <a:gd name="T84" fmla="*/ 49 w 160"/>
                <a:gd name="T85" fmla="*/ 237 h 248"/>
                <a:gd name="T86" fmla="*/ 36 w 160"/>
                <a:gd name="T87" fmla="*/ 226 h 248"/>
                <a:gd name="T88" fmla="*/ 24 w 160"/>
                <a:gd name="T89" fmla="*/ 211 h 248"/>
                <a:gd name="T90" fmla="*/ 11 w 160"/>
                <a:gd name="T91" fmla="*/ 186 h 248"/>
                <a:gd name="T92" fmla="*/ 3 w 160"/>
                <a:gd name="T93" fmla="*/ 156 h 248"/>
                <a:gd name="T94" fmla="*/ 0 w 160"/>
                <a:gd name="T95" fmla="*/ 124 h 248"/>
                <a:gd name="T96" fmla="*/ 3 w 160"/>
                <a:gd name="T97" fmla="*/ 92 h 248"/>
                <a:gd name="T98" fmla="*/ 11 w 160"/>
                <a:gd name="T99" fmla="*/ 62 h 248"/>
                <a:gd name="T100" fmla="*/ 24 w 160"/>
                <a:gd name="T101" fmla="*/ 37 h 248"/>
                <a:gd name="T102" fmla="*/ 36 w 160"/>
                <a:gd name="T103" fmla="*/ 23 h 248"/>
                <a:gd name="T104" fmla="*/ 49 w 160"/>
                <a:gd name="T105" fmla="*/ 11 h 248"/>
                <a:gd name="T106" fmla="*/ 65 w 160"/>
                <a:gd name="T107" fmla="*/ 3 h 248"/>
                <a:gd name="T108" fmla="*/ 80 w 160"/>
                <a:gd name="T10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0" h="248">
                  <a:moveTo>
                    <a:pt x="80" y="8"/>
                  </a:moveTo>
                  <a:lnTo>
                    <a:pt x="62" y="12"/>
                  </a:lnTo>
                  <a:lnTo>
                    <a:pt x="45" y="23"/>
                  </a:lnTo>
                  <a:lnTo>
                    <a:pt x="29" y="41"/>
                  </a:lnTo>
                  <a:lnTo>
                    <a:pt x="18" y="65"/>
                  </a:lnTo>
                  <a:lnTo>
                    <a:pt x="10" y="93"/>
                  </a:lnTo>
                  <a:lnTo>
                    <a:pt x="7" y="124"/>
                  </a:lnTo>
                  <a:lnTo>
                    <a:pt x="10" y="155"/>
                  </a:lnTo>
                  <a:lnTo>
                    <a:pt x="18" y="184"/>
                  </a:lnTo>
                  <a:lnTo>
                    <a:pt x="29" y="207"/>
                  </a:lnTo>
                  <a:lnTo>
                    <a:pt x="45" y="224"/>
                  </a:lnTo>
                  <a:lnTo>
                    <a:pt x="62" y="236"/>
                  </a:lnTo>
                  <a:lnTo>
                    <a:pt x="80" y="240"/>
                  </a:lnTo>
                  <a:lnTo>
                    <a:pt x="100" y="236"/>
                  </a:lnTo>
                  <a:lnTo>
                    <a:pt x="117" y="224"/>
                  </a:lnTo>
                  <a:lnTo>
                    <a:pt x="131" y="207"/>
                  </a:lnTo>
                  <a:lnTo>
                    <a:pt x="143" y="184"/>
                  </a:lnTo>
                  <a:lnTo>
                    <a:pt x="151" y="155"/>
                  </a:lnTo>
                  <a:lnTo>
                    <a:pt x="154" y="124"/>
                  </a:lnTo>
                  <a:lnTo>
                    <a:pt x="151" y="93"/>
                  </a:lnTo>
                  <a:lnTo>
                    <a:pt x="143" y="65"/>
                  </a:lnTo>
                  <a:lnTo>
                    <a:pt x="131" y="41"/>
                  </a:lnTo>
                  <a:lnTo>
                    <a:pt x="117" y="23"/>
                  </a:lnTo>
                  <a:lnTo>
                    <a:pt x="100" y="12"/>
                  </a:lnTo>
                  <a:lnTo>
                    <a:pt x="80" y="8"/>
                  </a:lnTo>
                  <a:close/>
                  <a:moveTo>
                    <a:pt x="80" y="0"/>
                  </a:moveTo>
                  <a:lnTo>
                    <a:pt x="97" y="3"/>
                  </a:lnTo>
                  <a:lnTo>
                    <a:pt x="112" y="11"/>
                  </a:lnTo>
                  <a:lnTo>
                    <a:pt x="126" y="23"/>
                  </a:lnTo>
                  <a:lnTo>
                    <a:pt x="138" y="37"/>
                  </a:lnTo>
                  <a:lnTo>
                    <a:pt x="150" y="62"/>
                  </a:lnTo>
                  <a:lnTo>
                    <a:pt x="158" y="92"/>
                  </a:lnTo>
                  <a:lnTo>
                    <a:pt x="160" y="124"/>
                  </a:lnTo>
                  <a:lnTo>
                    <a:pt x="158" y="156"/>
                  </a:lnTo>
                  <a:lnTo>
                    <a:pt x="150" y="186"/>
                  </a:lnTo>
                  <a:lnTo>
                    <a:pt x="138" y="211"/>
                  </a:lnTo>
                  <a:lnTo>
                    <a:pt x="126" y="226"/>
                  </a:lnTo>
                  <a:lnTo>
                    <a:pt x="113" y="237"/>
                  </a:lnTo>
                  <a:lnTo>
                    <a:pt x="97" y="245"/>
                  </a:lnTo>
                  <a:lnTo>
                    <a:pt x="80" y="248"/>
                  </a:lnTo>
                  <a:lnTo>
                    <a:pt x="80" y="248"/>
                  </a:lnTo>
                  <a:lnTo>
                    <a:pt x="65" y="245"/>
                  </a:lnTo>
                  <a:lnTo>
                    <a:pt x="49" y="237"/>
                  </a:lnTo>
                  <a:lnTo>
                    <a:pt x="36" y="226"/>
                  </a:lnTo>
                  <a:lnTo>
                    <a:pt x="24" y="211"/>
                  </a:lnTo>
                  <a:lnTo>
                    <a:pt x="11" y="186"/>
                  </a:lnTo>
                  <a:lnTo>
                    <a:pt x="3" y="156"/>
                  </a:lnTo>
                  <a:lnTo>
                    <a:pt x="0" y="124"/>
                  </a:lnTo>
                  <a:lnTo>
                    <a:pt x="3" y="92"/>
                  </a:lnTo>
                  <a:lnTo>
                    <a:pt x="11" y="62"/>
                  </a:lnTo>
                  <a:lnTo>
                    <a:pt x="24" y="37"/>
                  </a:lnTo>
                  <a:lnTo>
                    <a:pt x="36" y="23"/>
                  </a:lnTo>
                  <a:lnTo>
                    <a:pt x="49" y="11"/>
                  </a:lnTo>
                  <a:lnTo>
                    <a:pt x="65" y="3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404">
              <a:extLst>
                <a:ext uri="{FF2B5EF4-FFF2-40B4-BE49-F238E27FC236}">
                  <a16:creationId xmlns:a16="http://schemas.microsoft.com/office/drawing/2014/main" id="{D6F224C4-7C42-4D1D-BF9B-51024AD1A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1413" y="3981451"/>
              <a:ext cx="252413" cy="373063"/>
            </a:xfrm>
            <a:custGeom>
              <a:avLst/>
              <a:gdLst>
                <a:gd name="T0" fmla="*/ 87 w 159"/>
                <a:gd name="T1" fmla="*/ 0 h 235"/>
                <a:gd name="T2" fmla="*/ 108 w 159"/>
                <a:gd name="T3" fmla="*/ 2 h 235"/>
                <a:gd name="T4" fmla="*/ 125 w 159"/>
                <a:gd name="T5" fmla="*/ 8 h 235"/>
                <a:gd name="T6" fmla="*/ 138 w 159"/>
                <a:gd name="T7" fmla="*/ 21 h 235"/>
                <a:gd name="T8" fmla="*/ 148 w 159"/>
                <a:gd name="T9" fmla="*/ 38 h 235"/>
                <a:gd name="T10" fmla="*/ 155 w 159"/>
                <a:gd name="T11" fmla="*/ 59 h 235"/>
                <a:gd name="T12" fmla="*/ 159 w 159"/>
                <a:gd name="T13" fmla="*/ 83 h 235"/>
                <a:gd name="T14" fmla="*/ 159 w 159"/>
                <a:gd name="T15" fmla="*/ 109 h 235"/>
                <a:gd name="T16" fmla="*/ 153 w 159"/>
                <a:gd name="T17" fmla="*/ 136 h 235"/>
                <a:gd name="T18" fmla="*/ 144 w 159"/>
                <a:gd name="T19" fmla="*/ 166 h 235"/>
                <a:gd name="T20" fmla="*/ 130 w 159"/>
                <a:gd name="T21" fmla="*/ 193 h 235"/>
                <a:gd name="T22" fmla="*/ 111 w 159"/>
                <a:gd name="T23" fmla="*/ 214 h 235"/>
                <a:gd name="T24" fmla="*/ 92 w 159"/>
                <a:gd name="T25" fmla="*/ 228 h 235"/>
                <a:gd name="T26" fmla="*/ 72 w 159"/>
                <a:gd name="T27" fmla="*/ 235 h 235"/>
                <a:gd name="T28" fmla="*/ 51 w 159"/>
                <a:gd name="T29" fmla="*/ 235 h 235"/>
                <a:gd name="T30" fmla="*/ 34 w 159"/>
                <a:gd name="T31" fmla="*/ 227 h 235"/>
                <a:gd name="T32" fmla="*/ 21 w 159"/>
                <a:gd name="T33" fmla="*/ 215 h 235"/>
                <a:gd name="T34" fmla="*/ 11 w 159"/>
                <a:gd name="T35" fmla="*/ 198 h 235"/>
                <a:gd name="T36" fmla="*/ 3 w 159"/>
                <a:gd name="T37" fmla="*/ 177 h 235"/>
                <a:gd name="T38" fmla="*/ 0 w 159"/>
                <a:gd name="T39" fmla="*/ 152 h 235"/>
                <a:gd name="T40" fmla="*/ 0 w 159"/>
                <a:gd name="T41" fmla="*/ 127 h 235"/>
                <a:gd name="T42" fmla="*/ 5 w 159"/>
                <a:gd name="T43" fmla="*/ 100 h 235"/>
                <a:gd name="T44" fmla="*/ 15 w 159"/>
                <a:gd name="T45" fmla="*/ 70 h 235"/>
                <a:gd name="T46" fmla="*/ 29 w 159"/>
                <a:gd name="T47" fmla="*/ 43 h 235"/>
                <a:gd name="T48" fmla="*/ 47 w 159"/>
                <a:gd name="T49" fmla="*/ 22 h 235"/>
                <a:gd name="T50" fmla="*/ 67 w 159"/>
                <a:gd name="T51" fmla="*/ 8 h 235"/>
                <a:gd name="T52" fmla="*/ 87 w 159"/>
                <a:gd name="T53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9" h="235">
                  <a:moveTo>
                    <a:pt x="87" y="0"/>
                  </a:moveTo>
                  <a:lnTo>
                    <a:pt x="108" y="2"/>
                  </a:lnTo>
                  <a:lnTo>
                    <a:pt x="125" y="8"/>
                  </a:lnTo>
                  <a:lnTo>
                    <a:pt x="138" y="21"/>
                  </a:lnTo>
                  <a:lnTo>
                    <a:pt x="148" y="38"/>
                  </a:lnTo>
                  <a:lnTo>
                    <a:pt x="155" y="59"/>
                  </a:lnTo>
                  <a:lnTo>
                    <a:pt x="159" y="83"/>
                  </a:lnTo>
                  <a:lnTo>
                    <a:pt x="159" y="109"/>
                  </a:lnTo>
                  <a:lnTo>
                    <a:pt x="153" y="136"/>
                  </a:lnTo>
                  <a:lnTo>
                    <a:pt x="144" y="166"/>
                  </a:lnTo>
                  <a:lnTo>
                    <a:pt x="130" y="193"/>
                  </a:lnTo>
                  <a:lnTo>
                    <a:pt x="111" y="214"/>
                  </a:lnTo>
                  <a:lnTo>
                    <a:pt x="92" y="228"/>
                  </a:lnTo>
                  <a:lnTo>
                    <a:pt x="72" y="235"/>
                  </a:lnTo>
                  <a:lnTo>
                    <a:pt x="51" y="235"/>
                  </a:lnTo>
                  <a:lnTo>
                    <a:pt x="34" y="227"/>
                  </a:lnTo>
                  <a:lnTo>
                    <a:pt x="21" y="215"/>
                  </a:lnTo>
                  <a:lnTo>
                    <a:pt x="11" y="198"/>
                  </a:lnTo>
                  <a:lnTo>
                    <a:pt x="3" y="177"/>
                  </a:lnTo>
                  <a:lnTo>
                    <a:pt x="0" y="152"/>
                  </a:lnTo>
                  <a:lnTo>
                    <a:pt x="0" y="127"/>
                  </a:lnTo>
                  <a:lnTo>
                    <a:pt x="5" y="100"/>
                  </a:lnTo>
                  <a:lnTo>
                    <a:pt x="15" y="70"/>
                  </a:lnTo>
                  <a:lnTo>
                    <a:pt x="29" y="43"/>
                  </a:lnTo>
                  <a:lnTo>
                    <a:pt x="47" y="22"/>
                  </a:lnTo>
                  <a:lnTo>
                    <a:pt x="67" y="8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0">
              <a:solidFill>
                <a:srgbClr val="67FF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Freeform 405">
              <a:extLst>
                <a:ext uri="{FF2B5EF4-FFF2-40B4-BE49-F238E27FC236}">
                  <a16:creationId xmlns:a16="http://schemas.microsoft.com/office/drawing/2014/main" id="{AC501FA5-2284-4599-8025-85D5FBE0F4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5063" y="3975101"/>
              <a:ext cx="263525" cy="387350"/>
            </a:xfrm>
            <a:custGeom>
              <a:avLst/>
              <a:gdLst>
                <a:gd name="T0" fmla="*/ 79 w 166"/>
                <a:gd name="T1" fmla="*/ 12 h 244"/>
                <a:gd name="T2" fmla="*/ 40 w 166"/>
                <a:gd name="T3" fmla="*/ 46 h 244"/>
                <a:gd name="T4" fmla="*/ 12 w 166"/>
                <a:gd name="T5" fmla="*/ 105 h 244"/>
                <a:gd name="T6" fmla="*/ 7 w 166"/>
                <a:gd name="T7" fmla="*/ 147 h 244"/>
                <a:gd name="T8" fmla="*/ 16 w 166"/>
                <a:gd name="T9" fmla="*/ 195 h 244"/>
                <a:gd name="T10" fmla="*/ 40 w 166"/>
                <a:gd name="T11" fmla="*/ 227 h 244"/>
                <a:gd name="T12" fmla="*/ 62 w 166"/>
                <a:gd name="T13" fmla="*/ 236 h 244"/>
                <a:gd name="T14" fmla="*/ 84 w 166"/>
                <a:gd name="T15" fmla="*/ 233 h 244"/>
                <a:gd name="T16" fmla="*/ 118 w 166"/>
                <a:gd name="T17" fmla="*/ 210 h 244"/>
                <a:gd name="T18" fmla="*/ 146 w 166"/>
                <a:gd name="T19" fmla="*/ 167 h 244"/>
                <a:gd name="T20" fmla="*/ 159 w 166"/>
                <a:gd name="T21" fmla="*/ 118 h 244"/>
                <a:gd name="T22" fmla="*/ 157 w 166"/>
                <a:gd name="T23" fmla="*/ 71 h 244"/>
                <a:gd name="T24" fmla="*/ 140 w 166"/>
                <a:gd name="T25" fmla="*/ 30 h 244"/>
                <a:gd name="T26" fmla="*/ 112 w 166"/>
                <a:gd name="T27" fmla="*/ 9 h 244"/>
                <a:gd name="T28" fmla="*/ 105 w 166"/>
                <a:gd name="T29" fmla="*/ 8 h 244"/>
                <a:gd name="T30" fmla="*/ 100 w 166"/>
                <a:gd name="T31" fmla="*/ 8 h 244"/>
                <a:gd name="T32" fmla="*/ 106 w 166"/>
                <a:gd name="T33" fmla="*/ 0 h 244"/>
                <a:gd name="T34" fmla="*/ 113 w 166"/>
                <a:gd name="T35" fmla="*/ 2 h 244"/>
                <a:gd name="T36" fmla="*/ 142 w 166"/>
                <a:gd name="T37" fmla="*/ 20 h 244"/>
                <a:gd name="T38" fmla="*/ 160 w 166"/>
                <a:gd name="T39" fmla="*/ 54 h 244"/>
                <a:gd name="T40" fmla="*/ 166 w 166"/>
                <a:gd name="T41" fmla="*/ 97 h 244"/>
                <a:gd name="T42" fmla="*/ 161 w 166"/>
                <a:gd name="T43" fmla="*/ 140 h 244"/>
                <a:gd name="T44" fmla="*/ 139 w 166"/>
                <a:gd name="T45" fmla="*/ 194 h 244"/>
                <a:gd name="T46" fmla="*/ 106 w 166"/>
                <a:gd name="T47" fmla="*/ 229 h 244"/>
                <a:gd name="T48" fmla="*/ 67 w 166"/>
                <a:gd name="T49" fmla="*/ 244 h 244"/>
                <a:gd name="T50" fmla="*/ 60 w 166"/>
                <a:gd name="T51" fmla="*/ 242 h 244"/>
                <a:gd name="T52" fmla="*/ 38 w 166"/>
                <a:gd name="T53" fmla="*/ 235 h 244"/>
                <a:gd name="T54" fmla="*/ 15 w 166"/>
                <a:gd name="T55" fmla="*/ 208 h 244"/>
                <a:gd name="T56" fmla="*/ 2 w 166"/>
                <a:gd name="T57" fmla="*/ 169 h 244"/>
                <a:gd name="T58" fmla="*/ 2 w 166"/>
                <a:gd name="T59" fmla="*/ 125 h 244"/>
                <a:gd name="T60" fmla="*/ 15 w 166"/>
                <a:gd name="T61" fmla="*/ 75 h 244"/>
                <a:gd name="T62" fmla="*/ 43 w 166"/>
                <a:gd name="T63" fmla="*/ 29 h 244"/>
                <a:gd name="T64" fmla="*/ 80 w 166"/>
                <a:gd name="T65" fmla="*/ 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6" h="244">
                  <a:moveTo>
                    <a:pt x="100" y="8"/>
                  </a:moveTo>
                  <a:lnTo>
                    <a:pt x="79" y="12"/>
                  </a:lnTo>
                  <a:lnTo>
                    <a:pt x="58" y="25"/>
                  </a:lnTo>
                  <a:lnTo>
                    <a:pt x="40" y="46"/>
                  </a:lnTo>
                  <a:lnTo>
                    <a:pt x="24" y="72"/>
                  </a:lnTo>
                  <a:lnTo>
                    <a:pt x="12" y="105"/>
                  </a:lnTo>
                  <a:lnTo>
                    <a:pt x="8" y="126"/>
                  </a:lnTo>
                  <a:lnTo>
                    <a:pt x="7" y="147"/>
                  </a:lnTo>
                  <a:lnTo>
                    <a:pt x="9" y="172"/>
                  </a:lnTo>
                  <a:lnTo>
                    <a:pt x="16" y="195"/>
                  </a:lnTo>
                  <a:lnTo>
                    <a:pt x="26" y="214"/>
                  </a:lnTo>
                  <a:lnTo>
                    <a:pt x="40" y="227"/>
                  </a:lnTo>
                  <a:lnTo>
                    <a:pt x="55" y="235"/>
                  </a:lnTo>
                  <a:lnTo>
                    <a:pt x="62" y="236"/>
                  </a:lnTo>
                  <a:lnTo>
                    <a:pt x="67" y="236"/>
                  </a:lnTo>
                  <a:lnTo>
                    <a:pt x="84" y="233"/>
                  </a:lnTo>
                  <a:lnTo>
                    <a:pt x="102" y="224"/>
                  </a:lnTo>
                  <a:lnTo>
                    <a:pt x="118" y="210"/>
                  </a:lnTo>
                  <a:lnTo>
                    <a:pt x="134" y="190"/>
                  </a:lnTo>
                  <a:lnTo>
                    <a:pt x="146" y="167"/>
                  </a:lnTo>
                  <a:lnTo>
                    <a:pt x="155" y="139"/>
                  </a:lnTo>
                  <a:lnTo>
                    <a:pt x="159" y="118"/>
                  </a:lnTo>
                  <a:lnTo>
                    <a:pt x="160" y="97"/>
                  </a:lnTo>
                  <a:lnTo>
                    <a:pt x="157" y="71"/>
                  </a:lnTo>
                  <a:lnTo>
                    <a:pt x="151" y="49"/>
                  </a:lnTo>
                  <a:lnTo>
                    <a:pt x="140" y="30"/>
                  </a:lnTo>
                  <a:lnTo>
                    <a:pt x="127" y="16"/>
                  </a:lnTo>
                  <a:lnTo>
                    <a:pt x="112" y="9"/>
                  </a:lnTo>
                  <a:lnTo>
                    <a:pt x="112" y="9"/>
                  </a:lnTo>
                  <a:lnTo>
                    <a:pt x="105" y="8"/>
                  </a:lnTo>
                  <a:lnTo>
                    <a:pt x="100" y="8"/>
                  </a:lnTo>
                  <a:lnTo>
                    <a:pt x="100" y="8"/>
                  </a:lnTo>
                  <a:close/>
                  <a:moveTo>
                    <a:pt x="100" y="0"/>
                  </a:moveTo>
                  <a:lnTo>
                    <a:pt x="106" y="0"/>
                  </a:lnTo>
                  <a:lnTo>
                    <a:pt x="113" y="2"/>
                  </a:lnTo>
                  <a:lnTo>
                    <a:pt x="113" y="2"/>
                  </a:lnTo>
                  <a:lnTo>
                    <a:pt x="129" y="8"/>
                  </a:lnTo>
                  <a:lnTo>
                    <a:pt x="142" y="20"/>
                  </a:lnTo>
                  <a:lnTo>
                    <a:pt x="152" y="36"/>
                  </a:lnTo>
                  <a:lnTo>
                    <a:pt x="160" y="54"/>
                  </a:lnTo>
                  <a:lnTo>
                    <a:pt x="165" y="75"/>
                  </a:lnTo>
                  <a:lnTo>
                    <a:pt x="166" y="97"/>
                  </a:lnTo>
                  <a:lnTo>
                    <a:pt x="165" y="118"/>
                  </a:lnTo>
                  <a:lnTo>
                    <a:pt x="161" y="140"/>
                  </a:lnTo>
                  <a:lnTo>
                    <a:pt x="152" y="169"/>
                  </a:lnTo>
                  <a:lnTo>
                    <a:pt x="139" y="194"/>
                  </a:lnTo>
                  <a:lnTo>
                    <a:pt x="123" y="214"/>
                  </a:lnTo>
                  <a:lnTo>
                    <a:pt x="106" y="229"/>
                  </a:lnTo>
                  <a:lnTo>
                    <a:pt x="87" y="240"/>
                  </a:lnTo>
                  <a:lnTo>
                    <a:pt x="67" y="244"/>
                  </a:lnTo>
                  <a:lnTo>
                    <a:pt x="67" y="244"/>
                  </a:lnTo>
                  <a:lnTo>
                    <a:pt x="60" y="242"/>
                  </a:lnTo>
                  <a:lnTo>
                    <a:pt x="54" y="241"/>
                  </a:lnTo>
                  <a:lnTo>
                    <a:pt x="38" y="235"/>
                  </a:lnTo>
                  <a:lnTo>
                    <a:pt x="25" y="224"/>
                  </a:lnTo>
                  <a:lnTo>
                    <a:pt x="15" y="208"/>
                  </a:lnTo>
                  <a:lnTo>
                    <a:pt x="7" y="190"/>
                  </a:lnTo>
                  <a:lnTo>
                    <a:pt x="2" y="169"/>
                  </a:lnTo>
                  <a:lnTo>
                    <a:pt x="0" y="147"/>
                  </a:lnTo>
                  <a:lnTo>
                    <a:pt x="2" y="125"/>
                  </a:lnTo>
                  <a:lnTo>
                    <a:pt x="5" y="102"/>
                  </a:lnTo>
                  <a:lnTo>
                    <a:pt x="15" y="75"/>
                  </a:lnTo>
                  <a:lnTo>
                    <a:pt x="28" y="50"/>
                  </a:lnTo>
                  <a:lnTo>
                    <a:pt x="43" y="29"/>
                  </a:lnTo>
                  <a:lnTo>
                    <a:pt x="60" y="13"/>
                  </a:lnTo>
                  <a:lnTo>
                    <a:pt x="80" y="4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407">
              <a:extLst>
                <a:ext uri="{FF2B5EF4-FFF2-40B4-BE49-F238E27FC236}">
                  <a16:creationId xmlns:a16="http://schemas.microsoft.com/office/drawing/2014/main" id="{F362CDA4-D979-401A-8C50-97B7B64D2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001" y="3890963"/>
              <a:ext cx="52388" cy="61913"/>
            </a:xfrm>
            <a:custGeom>
              <a:avLst/>
              <a:gdLst>
                <a:gd name="T0" fmla="*/ 30 w 33"/>
                <a:gd name="T1" fmla="*/ 0 h 39"/>
                <a:gd name="T2" fmla="*/ 32 w 33"/>
                <a:gd name="T3" fmla="*/ 1 h 39"/>
                <a:gd name="T4" fmla="*/ 33 w 33"/>
                <a:gd name="T5" fmla="*/ 2 h 39"/>
                <a:gd name="T6" fmla="*/ 33 w 33"/>
                <a:gd name="T7" fmla="*/ 4 h 39"/>
                <a:gd name="T8" fmla="*/ 32 w 33"/>
                <a:gd name="T9" fmla="*/ 5 h 39"/>
                <a:gd name="T10" fmla="*/ 5 w 33"/>
                <a:gd name="T11" fmla="*/ 38 h 39"/>
                <a:gd name="T12" fmla="*/ 4 w 33"/>
                <a:gd name="T13" fmla="*/ 39 h 39"/>
                <a:gd name="T14" fmla="*/ 3 w 33"/>
                <a:gd name="T15" fmla="*/ 39 h 39"/>
                <a:gd name="T16" fmla="*/ 1 w 33"/>
                <a:gd name="T17" fmla="*/ 38 h 39"/>
                <a:gd name="T18" fmla="*/ 0 w 33"/>
                <a:gd name="T19" fmla="*/ 36 h 39"/>
                <a:gd name="T20" fmla="*/ 0 w 33"/>
                <a:gd name="T21" fmla="*/ 35 h 39"/>
                <a:gd name="T22" fmla="*/ 0 w 33"/>
                <a:gd name="T23" fmla="*/ 32 h 39"/>
                <a:gd name="T24" fmla="*/ 26 w 33"/>
                <a:gd name="T25" fmla="*/ 1 h 39"/>
                <a:gd name="T26" fmla="*/ 26 w 33"/>
                <a:gd name="T27" fmla="*/ 1 h 39"/>
                <a:gd name="T28" fmla="*/ 28 w 33"/>
                <a:gd name="T29" fmla="*/ 0 h 39"/>
                <a:gd name="T30" fmla="*/ 30 w 33"/>
                <a:gd name="T3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9">
                  <a:moveTo>
                    <a:pt x="30" y="0"/>
                  </a:moveTo>
                  <a:lnTo>
                    <a:pt x="32" y="1"/>
                  </a:lnTo>
                  <a:lnTo>
                    <a:pt x="33" y="2"/>
                  </a:lnTo>
                  <a:lnTo>
                    <a:pt x="33" y="4"/>
                  </a:lnTo>
                  <a:lnTo>
                    <a:pt x="32" y="5"/>
                  </a:lnTo>
                  <a:lnTo>
                    <a:pt x="5" y="38"/>
                  </a:lnTo>
                  <a:lnTo>
                    <a:pt x="4" y="39"/>
                  </a:lnTo>
                  <a:lnTo>
                    <a:pt x="3" y="39"/>
                  </a:lnTo>
                  <a:lnTo>
                    <a:pt x="1" y="38"/>
                  </a:lnTo>
                  <a:lnTo>
                    <a:pt x="0" y="36"/>
                  </a:lnTo>
                  <a:lnTo>
                    <a:pt x="0" y="35"/>
                  </a:lnTo>
                  <a:lnTo>
                    <a:pt x="0" y="3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8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Freeform 408">
              <a:extLst>
                <a:ext uri="{FF2B5EF4-FFF2-40B4-BE49-F238E27FC236}">
                  <a16:creationId xmlns:a16="http://schemas.microsoft.com/office/drawing/2014/main" id="{29CD5FDC-E3D9-4200-B0C9-468D18DCB1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61001" y="3784600"/>
              <a:ext cx="122238" cy="177800"/>
            </a:xfrm>
            <a:custGeom>
              <a:avLst/>
              <a:gdLst>
                <a:gd name="T0" fmla="*/ 70 w 77"/>
                <a:gd name="T1" fmla="*/ 8 h 112"/>
                <a:gd name="T2" fmla="*/ 68 w 77"/>
                <a:gd name="T3" fmla="*/ 10 h 112"/>
                <a:gd name="T4" fmla="*/ 49 w 77"/>
                <a:gd name="T5" fmla="*/ 21 h 112"/>
                <a:gd name="T6" fmla="*/ 33 w 77"/>
                <a:gd name="T7" fmla="*/ 35 h 112"/>
                <a:gd name="T8" fmla="*/ 21 w 77"/>
                <a:gd name="T9" fmla="*/ 52 h 112"/>
                <a:gd name="T10" fmla="*/ 12 w 77"/>
                <a:gd name="T11" fmla="*/ 72 h 112"/>
                <a:gd name="T12" fmla="*/ 7 w 77"/>
                <a:gd name="T13" fmla="*/ 91 h 112"/>
                <a:gd name="T14" fmla="*/ 26 w 77"/>
                <a:gd name="T15" fmla="*/ 68 h 112"/>
                <a:gd name="T16" fmla="*/ 33 w 77"/>
                <a:gd name="T17" fmla="*/ 60 h 112"/>
                <a:gd name="T18" fmla="*/ 33 w 77"/>
                <a:gd name="T19" fmla="*/ 77 h 112"/>
                <a:gd name="T20" fmla="*/ 58 w 77"/>
                <a:gd name="T21" fmla="*/ 25 h 112"/>
                <a:gd name="T22" fmla="*/ 62 w 77"/>
                <a:gd name="T23" fmla="*/ 55 h 112"/>
                <a:gd name="T24" fmla="*/ 70 w 77"/>
                <a:gd name="T25" fmla="*/ 8 h 112"/>
                <a:gd name="T26" fmla="*/ 75 w 77"/>
                <a:gd name="T27" fmla="*/ 0 h 112"/>
                <a:gd name="T28" fmla="*/ 76 w 77"/>
                <a:gd name="T29" fmla="*/ 1 h 112"/>
                <a:gd name="T30" fmla="*/ 77 w 77"/>
                <a:gd name="T31" fmla="*/ 2 h 112"/>
                <a:gd name="T32" fmla="*/ 77 w 77"/>
                <a:gd name="T33" fmla="*/ 4 h 112"/>
                <a:gd name="T34" fmla="*/ 63 w 77"/>
                <a:gd name="T35" fmla="*/ 82 h 112"/>
                <a:gd name="T36" fmla="*/ 56 w 77"/>
                <a:gd name="T37" fmla="*/ 81 h 112"/>
                <a:gd name="T38" fmla="*/ 54 w 77"/>
                <a:gd name="T39" fmla="*/ 51 h 112"/>
                <a:gd name="T40" fmla="*/ 33 w 77"/>
                <a:gd name="T41" fmla="*/ 93 h 112"/>
                <a:gd name="T42" fmla="*/ 26 w 77"/>
                <a:gd name="T43" fmla="*/ 91 h 112"/>
                <a:gd name="T44" fmla="*/ 26 w 77"/>
                <a:gd name="T45" fmla="*/ 80 h 112"/>
                <a:gd name="T46" fmla="*/ 5 w 77"/>
                <a:gd name="T47" fmla="*/ 105 h 112"/>
                <a:gd name="T48" fmla="*/ 0 w 77"/>
                <a:gd name="T49" fmla="*/ 112 h 112"/>
                <a:gd name="T50" fmla="*/ 0 w 77"/>
                <a:gd name="T51" fmla="*/ 102 h 112"/>
                <a:gd name="T52" fmla="*/ 0 w 77"/>
                <a:gd name="T53" fmla="*/ 101 h 112"/>
                <a:gd name="T54" fmla="*/ 3 w 77"/>
                <a:gd name="T55" fmla="*/ 77 h 112"/>
                <a:gd name="T56" fmla="*/ 12 w 77"/>
                <a:gd name="T57" fmla="*/ 54 h 112"/>
                <a:gd name="T58" fmla="*/ 25 w 77"/>
                <a:gd name="T59" fmla="*/ 33 h 112"/>
                <a:gd name="T60" fmla="*/ 43 w 77"/>
                <a:gd name="T61" fmla="*/ 16 h 112"/>
                <a:gd name="T62" fmla="*/ 66 w 77"/>
                <a:gd name="T63" fmla="*/ 4 h 112"/>
                <a:gd name="T64" fmla="*/ 67 w 77"/>
                <a:gd name="T65" fmla="*/ 2 h 112"/>
                <a:gd name="T66" fmla="*/ 68 w 77"/>
                <a:gd name="T67" fmla="*/ 4 h 112"/>
                <a:gd name="T68" fmla="*/ 70 w 77"/>
                <a:gd name="T69" fmla="*/ 5 h 112"/>
                <a:gd name="T70" fmla="*/ 70 w 77"/>
                <a:gd name="T71" fmla="*/ 6 h 112"/>
                <a:gd name="T72" fmla="*/ 71 w 77"/>
                <a:gd name="T73" fmla="*/ 2 h 112"/>
                <a:gd name="T74" fmla="*/ 71 w 77"/>
                <a:gd name="T75" fmla="*/ 2 h 112"/>
                <a:gd name="T76" fmla="*/ 71 w 77"/>
                <a:gd name="T77" fmla="*/ 1 h 112"/>
                <a:gd name="T78" fmla="*/ 73 w 77"/>
                <a:gd name="T79" fmla="*/ 0 h 112"/>
                <a:gd name="T80" fmla="*/ 75 w 77"/>
                <a:gd name="T81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112">
                  <a:moveTo>
                    <a:pt x="70" y="8"/>
                  </a:moveTo>
                  <a:lnTo>
                    <a:pt x="68" y="10"/>
                  </a:lnTo>
                  <a:lnTo>
                    <a:pt x="49" y="21"/>
                  </a:lnTo>
                  <a:lnTo>
                    <a:pt x="33" y="35"/>
                  </a:lnTo>
                  <a:lnTo>
                    <a:pt x="21" y="52"/>
                  </a:lnTo>
                  <a:lnTo>
                    <a:pt x="12" y="72"/>
                  </a:lnTo>
                  <a:lnTo>
                    <a:pt x="7" y="91"/>
                  </a:lnTo>
                  <a:lnTo>
                    <a:pt x="26" y="68"/>
                  </a:lnTo>
                  <a:lnTo>
                    <a:pt x="33" y="60"/>
                  </a:lnTo>
                  <a:lnTo>
                    <a:pt x="33" y="77"/>
                  </a:lnTo>
                  <a:lnTo>
                    <a:pt x="58" y="25"/>
                  </a:lnTo>
                  <a:lnTo>
                    <a:pt x="62" y="55"/>
                  </a:lnTo>
                  <a:lnTo>
                    <a:pt x="70" y="8"/>
                  </a:lnTo>
                  <a:close/>
                  <a:moveTo>
                    <a:pt x="75" y="0"/>
                  </a:moveTo>
                  <a:lnTo>
                    <a:pt x="76" y="1"/>
                  </a:lnTo>
                  <a:lnTo>
                    <a:pt x="77" y="2"/>
                  </a:lnTo>
                  <a:lnTo>
                    <a:pt x="77" y="4"/>
                  </a:lnTo>
                  <a:lnTo>
                    <a:pt x="63" y="82"/>
                  </a:lnTo>
                  <a:lnTo>
                    <a:pt x="56" y="81"/>
                  </a:lnTo>
                  <a:lnTo>
                    <a:pt x="54" y="51"/>
                  </a:lnTo>
                  <a:lnTo>
                    <a:pt x="33" y="93"/>
                  </a:lnTo>
                  <a:lnTo>
                    <a:pt x="26" y="91"/>
                  </a:lnTo>
                  <a:lnTo>
                    <a:pt x="26" y="80"/>
                  </a:lnTo>
                  <a:lnTo>
                    <a:pt x="5" y="105"/>
                  </a:lnTo>
                  <a:lnTo>
                    <a:pt x="0" y="112"/>
                  </a:lnTo>
                  <a:lnTo>
                    <a:pt x="0" y="102"/>
                  </a:lnTo>
                  <a:lnTo>
                    <a:pt x="0" y="101"/>
                  </a:lnTo>
                  <a:lnTo>
                    <a:pt x="3" y="77"/>
                  </a:lnTo>
                  <a:lnTo>
                    <a:pt x="12" y="54"/>
                  </a:lnTo>
                  <a:lnTo>
                    <a:pt x="25" y="33"/>
                  </a:lnTo>
                  <a:lnTo>
                    <a:pt x="43" y="16"/>
                  </a:lnTo>
                  <a:lnTo>
                    <a:pt x="66" y="4"/>
                  </a:lnTo>
                  <a:lnTo>
                    <a:pt x="67" y="2"/>
                  </a:lnTo>
                  <a:lnTo>
                    <a:pt x="68" y="4"/>
                  </a:lnTo>
                  <a:lnTo>
                    <a:pt x="70" y="5"/>
                  </a:lnTo>
                  <a:lnTo>
                    <a:pt x="70" y="6"/>
                  </a:lnTo>
                  <a:lnTo>
                    <a:pt x="71" y="2"/>
                  </a:lnTo>
                  <a:lnTo>
                    <a:pt x="71" y="2"/>
                  </a:lnTo>
                  <a:lnTo>
                    <a:pt x="71" y="1"/>
                  </a:lnTo>
                  <a:lnTo>
                    <a:pt x="73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409">
              <a:extLst>
                <a:ext uri="{FF2B5EF4-FFF2-40B4-BE49-F238E27FC236}">
                  <a16:creationId xmlns:a16="http://schemas.microsoft.com/office/drawing/2014/main" id="{330D2E3D-FCD9-4FF9-B714-39C33F242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4801" y="4160838"/>
              <a:ext cx="204788" cy="311150"/>
            </a:xfrm>
            <a:custGeom>
              <a:avLst/>
              <a:gdLst>
                <a:gd name="T0" fmla="*/ 127 w 129"/>
                <a:gd name="T1" fmla="*/ 0 h 196"/>
                <a:gd name="T2" fmla="*/ 128 w 129"/>
                <a:gd name="T3" fmla="*/ 0 h 196"/>
                <a:gd name="T4" fmla="*/ 129 w 129"/>
                <a:gd name="T5" fmla="*/ 1 h 196"/>
                <a:gd name="T6" fmla="*/ 129 w 129"/>
                <a:gd name="T7" fmla="*/ 4 h 196"/>
                <a:gd name="T8" fmla="*/ 129 w 129"/>
                <a:gd name="T9" fmla="*/ 5 h 196"/>
                <a:gd name="T10" fmla="*/ 128 w 129"/>
                <a:gd name="T11" fmla="*/ 6 h 196"/>
                <a:gd name="T12" fmla="*/ 47 w 129"/>
                <a:gd name="T13" fmla="*/ 56 h 196"/>
                <a:gd name="T14" fmla="*/ 8 w 129"/>
                <a:gd name="T15" fmla="*/ 175 h 196"/>
                <a:gd name="T16" fmla="*/ 15 w 129"/>
                <a:gd name="T17" fmla="*/ 192 h 196"/>
                <a:gd name="T18" fmla="*/ 15 w 129"/>
                <a:gd name="T19" fmla="*/ 194 h 196"/>
                <a:gd name="T20" fmla="*/ 15 w 129"/>
                <a:gd name="T21" fmla="*/ 195 h 196"/>
                <a:gd name="T22" fmla="*/ 14 w 129"/>
                <a:gd name="T23" fmla="*/ 196 h 196"/>
                <a:gd name="T24" fmla="*/ 13 w 129"/>
                <a:gd name="T25" fmla="*/ 196 h 196"/>
                <a:gd name="T26" fmla="*/ 10 w 129"/>
                <a:gd name="T27" fmla="*/ 196 h 196"/>
                <a:gd name="T28" fmla="*/ 9 w 129"/>
                <a:gd name="T29" fmla="*/ 195 h 196"/>
                <a:gd name="T30" fmla="*/ 0 w 129"/>
                <a:gd name="T31" fmla="*/ 177 h 196"/>
                <a:gd name="T32" fmla="*/ 42 w 129"/>
                <a:gd name="T33" fmla="*/ 51 h 196"/>
                <a:gd name="T34" fmla="*/ 124 w 129"/>
                <a:gd name="T35" fmla="*/ 0 h 196"/>
                <a:gd name="T36" fmla="*/ 127 w 129"/>
                <a:gd name="T37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9" h="196">
                  <a:moveTo>
                    <a:pt x="127" y="0"/>
                  </a:moveTo>
                  <a:lnTo>
                    <a:pt x="128" y="0"/>
                  </a:lnTo>
                  <a:lnTo>
                    <a:pt x="129" y="1"/>
                  </a:lnTo>
                  <a:lnTo>
                    <a:pt x="129" y="4"/>
                  </a:lnTo>
                  <a:lnTo>
                    <a:pt x="129" y="5"/>
                  </a:lnTo>
                  <a:lnTo>
                    <a:pt x="128" y="6"/>
                  </a:lnTo>
                  <a:lnTo>
                    <a:pt x="47" y="56"/>
                  </a:lnTo>
                  <a:lnTo>
                    <a:pt x="8" y="175"/>
                  </a:lnTo>
                  <a:lnTo>
                    <a:pt x="15" y="192"/>
                  </a:lnTo>
                  <a:lnTo>
                    <a:pt x="15" y="194"/>
                  </a:lnTo>
                  <a:lnTo>
                    <a:pt x="15" y="195"/>
                  </a:lnTo>
                  <a:lnTo>
                    <a:pt x="14" y="196"/>
                  </a:lnTo>
                  <a:lnTo>
                    <a:pt x="13" y="196"/>
                  </a:lnTo>
                  <a:lnTo>
                    <a:pt x="10" y="196"/>
                  </a:lnTo>
                  <a:lnTo>
                    <a:pt x="9" y="195"/>
                  </a:lnTo>
                  <a:lnTo>
                    <a:pt x="0" y="177"/>
                  </a:lnTo>
                  <a:lnTo>
                    <a:pt x="42" y="51"/>
                  </a:lnTo>
                  <a:lnTo>
                    <a:pt x="124" y="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Freeform 410">
              <a:extLst>
                <a:ext uri="{FF2B5EF4-FFF2-40B4-BE49-F238E27FC236}">
                  <a16:creationId xmlns:a16="http://schemas.microsoft.com/office/drawing/2014/main" id="{92313280-7588-4716-A093-76CD3C865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4801" y="4435475"/>
              <a:ext cx="41275" cy="9525"/>
            </a:xfrm>
            <a:custGeom>
              <a:avLst/>
              <a:gdLst>
                <a:gd name="T0" fmla="*/ 22 w 26"/>
                <a:gd name="T1" fmla="*/ 0 h 6"/>
                <a:gd name="T2" fmla="*/ 25 w 26"/>
                <a:gd name="T3" fmla="*/ 0 h 6"/>
                <a:gd name="T4" fmla="*/ 26 w 26"/>
                <a:gd name="T5" fmla="*/ 1 h 6"/>
                <a:gd name="T6" fmla="*/ 26 w 26"/>
                <a:gd name="T7" fmla="*/ 2 h 6"/>
                <a:gd name="T8" fmla="*/ 26 w 26"/>
                <a:gd name="T9" fmla="*/ 5 h 6"/>
                <a:gd name="T10" fmla="*/ 25 w 26"/>
                <a:gd name="T11" fmla="*/ 6 h 6"/>
                <a:gd name="T12" fmla="*/ 22 w 26"/>
                <a:gd name="T13" fmla="*/ 6 h 6"/>
                <a:gd name="T14" fmla="*/ 4 w 26"/>
                <a:gd name="T15" fmla="*/ 6 h 6"/>
                <a:gd name="T16" fmla="*/ 4 w 26"/>
                <a:gd name="T17" fmla="*/ 6 h 6"/>
                <a:gd name="T18" fmla="*/ 2 w 26"/>
                <a:gd name="T19" fmla="*/ 6 h 6"/>
                <a:gd name="T20" fmla="*/ 1 w 26"/>
                <a:gd name="T21" fmla="*/ 5 h 6"/>
                <a:gd name="T22" fmla="*/ 0 w 26"/>
                <a:gd name="T23" fmla="*/ 4 h 6"/>
                <a:gd name="T24" fmla="*/ 1 w 26"/>
                <a:gd name="T25" fmla="*/ 1 h 6"/>
                <a:gd name="T26" fmla="*/ 1 w 26"/>
                <a:gd name="T27" fmla="*/ 0 h 6"/>
                <a:gd name="T28" fmla="*/ 4 w 26"/>
                <a:gd name="T29" fmla="*/ 0 h 6"/>
                <a:gd name="T30" fmla="*/ 22 w 26"/>
                <a:gd name="T3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6">
                  <a:moveTo>
                    <a:pt x="22" y="0"/>
                  </a:moveTo>
                  <a:lnTo>
                    <a:pt x="25" y="0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6" y="5"/>
                  </a:lnTo>
                  <a:lnTo>
                    <a:pt x="25" y="6"/>
                  </a:lnTo>
                  <a:lnTo>
                    <a:pt x="2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1" y="5"/>
                  </a:lnTo>
                  <a:lnTo>
                    <a:pt x="0" y="4"/>
                  </a:lnTo>
                  <a:lnTo>
                    <a:pt x="1" y="1"/>
                  </a:lnTo>
                  <a:lnTo>
                    <a:pt x="1" y="0"/>
                  </a:lnTo>
                  <a:lnTo>
                    <a:pt x="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Freeform 411">
              <a:extLst>
                <a:ext uri="{FF2B5EF4-FFF2-40B4-BE49-F238E27FC236}">
                  <a16:creationId xmlns:a16="http://schemas.microsoft.com/office/drawing/2014/main" id="{42C7E99A-59BD-4704-832B-3C511640E9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5001" y="4121150"/>
              <a:ext cx="338138" cy="168275"/>
            </a:xfrm>
            <a:custGeom>
              <a:avLst/>
              <a:gdLst>
                <a:gd name="T0" fmla="*/ 1 w 213"/>
                <a:gd name="T1" fmla="*/ 6 h 106"/>
                <a:gd name="T2" fmla="*/ 1 w 213"/>
                <a:gd name="T3" fmla="*/ 6 h 106"/>
                <a:gd name="T4" fmla="*/ 1 w 213"/>
                <a:gd name="T5" fmla="*/ 6 h 106"/>
                <a:gd name="T6" fmla="*/ 1 w 213"/>
                <a:gd name="T7" fmla="*/ 6 h 106"/>
                <a:gd name="T8" fmla="*/ 4 w 213"/>
                <a:gd name="T9" fmla="*/ 0 h 106"/>
                <a:gd name="T10" fmla="*/ 5 w 213"/>
                <a:gd name="T11" fmla="*/ 0 h 106"/>
                <a:gd name="T12" fmla="*/ 145 w 213"/>
                <a:gd name="T13" fmla="*/ 98 h 106"/>
                <a:gd name="T14" fmla="*/ 201 w 213"/>
                <a:gd name="T15" fmla="*/ 85 h 106"/>
                <a:gd name="T16" fmla="*/ 208 w 213"/>
                <a:gd name="T17" fmla="*/ 76 h 106"/>
                <a:gd name="T18" fmla="*/ 209 w 213"/>
                <a:gd name="T19" fmla="*/ 75 h 106"/>
                <a:gd name="T20" fmla="*/ 211 w 213"/>
                <a:gd name="T21" fmla="*/ 75 h 106"/>
                <a:gd name="T22" fmla="*/ 212 w 213"/>
                <a:gd name="T23" fmla="*/ 76 h 106"/>
                <a:gd name="T24" fmla="*/ 213 w 213"/>
                <a:gd name="T25" fmla="*/ 77 h 106"/>
                <a:gd name="T26" fmla="*/ 213 w 213"/>
                <a:gd name="T27" fmla="*/ 78 h 106"/>
                <a:gd name="T28" fmla="*/ 213 w 213"/>
                <a:gd name="T29" fmla="*/ 81 h 106"/>
                <a:gd name="T30" fmla="*/ 205 w 213"/>
                <a:gd name="T31" fmla="*/ 92 h 106"/>
                <a:gd name="T32" fmla="*/ 144 w 213"/>
                <a:gd name="T33" fmla="*/ 106 h 106"/>
                <a:gd name="T34" fmla="*/ 1 w 213"/>
                <a:gd name="T35" fmla="*/ 6 h 106"/>
                <a:gd name="T36" fmla="*/ 0 w 213"/>
                <a:gd name="T37" fmla="*/ 5 h 106"/>
                <a:gd name="T38" fmla="*/ 0 w 213"/>
                <a:gd name="T39" fmla="*/ 3 h 106"/>
                <a:gd name="T40" fmla="*/ 1 w 213"/>
                <a:gd name="T41" fmla="*/ 1 h 106"/>
                <a:gd name="T42" fmla="*/ 2 w 213"/>
                <a:gd name="T43" fmla="*/ 0 h 106"/>
                <a:gd name="T44" fmla="*/ 4 w 213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3" h="106">
                  <a:moveTo>
                    <a:pt x="1" y="6"/>
                  </a:move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close/>
                  <a:moveTo>
                    <a:pt x="4" y="0"/>
                  </a:moveTo>
                  <a:lnTo>
                    <a:pt x="5" y="0"/>
                  </a:lnTo>
                  <a:lnTo>
                    <a:pt x="145" y="98"/>
                  </a:lnTo>
                  <a:lnTo>
                    <a:pt x="201" y="85"/>
                  </a:lnTo>
                  <a:lnTo>
                    <a:pt x="208" y="76"/>
                  </a:lnTo>
                  <a:lnTo>
                    <a:pt x="209" y="75"/>
                  </a:lnTo>
                  <a:lnTo>
                    <a:pt x="211" y="75"/>
                  </a:lnTo>
                  <a:lnTo>
                    <a:pt x="212" y="76"/>
                  </a:lnTo>
                  <a:lnTo>
                    <a:pt x="213" y="77"/>
                  </a:lnTo>
                  <a:lnTo>
                    <a:pt x="213" y="78"/>
                  </a:lnTo>
                  <a:lnTo>
                    <a:pt x="213" y="81"/>
                  </a:lnTo>
                  <a:lnTo>
                    <a:pt x="205" y="92"/>
                  </a:lnTo>
                  <a:lnTo>
                    <a:pt x="144" y="106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Freeform 412">
              <a:extLst>
                <a:ext uri="{FF2B5EF4-FFF2-40B4-BE49-F238E27FC236}">
                  <a16:creationId xmlns:a16="http://schemas.microsoft.com/office/drawing/2014/main" id="{63F735A3-0D5B-4CFF-B6E8-6ED8DE6A3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2501" y="4256088"/>
              <a:ext cx="25400" cy="25400"/>
            </a:xfrm>
            <a:custGeom>
              <a:avLst/>
              <a:gdLst>
                <a:gd name="T0" fmla="*/ 3 w 16"/>
                <a:gd name="T1" fmla="*/ 0 h 16"/>
                <a:gd name="T2" fmla="*/ 4 w 16"/>
                <a:gd name="T3" fmla="*/ 0 h 16"/>
                <a:gd name="T4" fmla="*/ 5 w 16"/>
                <a:gd name="T5" fmla="*/ 0 h 16"/>
                <a:gd name="T6" fmla="*/ 14 w 16"/>
                <a:gd name="T7" fmla="*/ 9 h 16"/>
                <a:gd name="T8" fmla="*/ 16 w 16"/>
                <a:gd name="T9" fmla="*/ 12 h 16"/>
                <a:gd name="T10" fmla="*/ 16 w 16"/>
                <a:gd name="T11" fmla="*/ 13 h 16"/>
                <a:gd name="T12" fmla="*/ 14 w 16"/>
                <a:gd name="T13" fmla="*/ 14 h 16"/>
                <a:gd name="T14" fmla="*/ 13 w 16"/>
                <a:gd name="T15" fmla="*/ 16 h 16"/>
                <a:gd name="T16" fmla="*/ 12 w 16"/>
                <a:gd name="T17" fmla="*/ 16 h 16"/>
                <a:gd name="T18" fmla="*/ 11 w 16"/>
                <a:gd name="T19" fmla="*/ 16 h 16"/>
                <a:gd name="T20" fmla="*/ 9 w 16"/>
                <a:gd name="T21" fmla="*/ 14 h 16"/>
                <a:gd name="T22" fmla="*/ 0 w 16"/>
                <a:gd name="T23" fmla="*/ 5 h 16"/>
                <a:gd name="T24" fmla="*/ 0 w 16"/>
                <a:gd name="T25" fmla="*/ 4 h 16"/>
                <a:gd name="T26" fmla="*/ 0 w 16"/>
                <a:gd name="T27" fmla="*/ 3 h 16"/>
                <a:gd name="T28" fmla="*/ 0 w 16"/>
                <a:gd name="T29" fmla="*/ 0 h 16"/>
                <a:gd name="T30" fmla="*/ 3 w 16"/>
                <a:gd name="T3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16">
                  <a:moveTo>
                    <a:pt x="3" y="0"/>
                  </a:moveTo>
                  <a:lnTo>
                    <a:pt x="4" y="0"/>
                  </a:lnTo>
                  <a:lnTo>
                    <a:pt x="5" y="0"/>
                  </a:lnTo>
                  <a:lnTo>
                    <a:pt x="14" y="9"/>
                  </a:lnTo>
                  <a:lnTo>
                    <a:pt x="16" y="12"/>
                  </a:lnTo>
                  <a:lnTo>
                    <a:pt x="16" y="13"/>
                  </a:lnTo>
                  <a:lnTo>
                    <a:pt x="14" y="14"/>
                  </a:lnTo>
                  <a:lnTo>
                    <a:pt x="13" y="16"/>
                  </a:lnTo>
                  <a:lnTo>
                    <a:pt x="12" y="16"/>
                  </a:lnTo>
                  <a:lnTo>
                    <a:pt x="11" y="16"/>
                  </a:lnTo>
                  <a:lnTo>
                    <a:pt x="9" y="14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Freeform 413">
              <a:extLst>
                <a:ext uri="{FF2B5EF4-FFF2-40B4-BE49-F238E27FC236}">
                  <a16:creationId xmlns:a16="http://schemas.microsoft.com/office/drawing/2014/main" id="{E7720679-A3E8-4124-AE97-D1EF6DD8E7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0713" y="4478338"/>
              <a:ext cx="130175" cy="492125"/>
            </a:xfrm>
            <a:custGeom>
              <a:avLst/>
              <a:gdLst>
                <a:gd name="T0" fmla="*/ 0 w 82"/>
                <a:gd name="T1" fmla="*/ 4 h 310"/>
                <a:gd name="T2" fmla="*/ 0 w 82"/>
                <a:gd name="T3" fmla="*/ 4 h 310"/>
                <a:gd name="T4" fmla="*/ 0 w 82"/>
                <a:gd name="T5" fmla="*/ 4 h 310"/>
                <a:gd name="T6" fmla="*/ 0 w 82"/>
                <a:gd name="T7" fmla="*/ 4 h 310"/>
                <a:gd name="T8" fmla="*/ 2 w 82"/>
                <a:gd name="T9" fmla="*/ 0 h 310"/>
                <a:gd name="T10" fmla="*/ 4 w 82"/>
                <a:gd name="T11" fmla="*/ 0 h 310"/>
                <a:gd name="T12" fmla="*/ 6 w 82"/>
                <a:gd name="T13" fmla="*/ 1 h 310"/>
                <a:gd name="T14" fmla="*/ 6 w 82"/>
                <a:gd name="T15" fmla="*/ 3 h 310"/>
                <a:gd name="T16" fmla="*/ 39 w 82"/>
                <a:gd name="T17" fmla="*/ 301 h 310"/>
                <a:gd name="T18" fmla="*/ 77 w 82"/>
                <a:gd name="T19" fmla="*/ 291 h 310"/>
                <a:gd name="T20" fmla="*/ 79 w 82"/>
                <a:gd name="T21" fmla="*/ 291 h 310"/>
                <a:gd name="T22" fmla="*/ 81 w 82"/>
                <a:gd name="T23" fmla="*/ 292 h 310"/>
                <a:gd name="T24" fmla="*/ 82 w 82"/>
                <a:gd name="T25" fmla="*/ 293 h 310"/>
                <a:gd name="T26" fmla="*/ 82 w 82"/>
                <a:gd name="T27" fmla="*/ 296 h 310"/>
                <a:gd name="T28" fmla="*/ 81 w 82"/>
                <a:gd name="T29" fmla="*/ 297 h 310"/>
                <a:gd name="T30" fmla="*/ 79 w 82"/>
                <a:gd name="T31" fmla="*/ 299 h 310"/>
                <a:gd name="T32" fmla="*/ 32 w 82"/>
                <a:gd name="T33" fmla="*/ 310 h 310"/>
                <a:gd name="T34" fmla="*/ 0 w 82"/>
                <a:gd name="T35" fmla="*/ 4 h 310"/>
                <a:gd name="T36" fmla="*/ 0 w 82"/>
                <a:gd name="T37" fmla="*/ 1 h 310"/>
                <a:gd name="T38" fmla="*/ 1 w 82"/>
                <a:gd name="T39" fmla="*/ 0 h 310"/>
                <a:gd name="T40" fmla="*/ 2 w 82"/>
                <a:gd name="T41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" h="310">
                  <a:moveTo>
                    <a:pt x="0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  <a:moveTo>
                    <a:pt x="2" y="0"/>
                  </a:moveTo>
                  <a:lnTo>
                    <a:pt x="4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39" y="301"/>
                  </a:lnTo>
                  <a:lnTo>
                    <a:pt x="77" y="291"/>
                  </a:lnTo>
                  <a:lnTo>
                    <a:pt x="79" y="291"/>
                  </a:lnTo>
                  <a:lnTo>
                    <a:pt x="81" y="292"/>
                  </a:lnTo>
                  <a:lnTo>
                    <a:pt x="82" y="293"/>
                  </a:lnTo>
                  <a:lnTo>
                    <a:pt x="82" y="296"/>
                  </a:lnTo>
                  <a:lnTo>
                    <a:pt x="81" y="297"/>
                  </a:lnTo>
                  <a:lnTo>
                    <a:pt x="79" y="299"/>
                  </a:lnTo>
                  <a:lnTo>
                    <a:pt x="32" y="310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Freeform 414">
              <a:extLst>
                <a:ext uri="{FF2B5EF4-FFF2-40B4-BE49-F238E27FC236}">
                  <a16:creationId xmlns:a16="http://schemas.microsoft.com/office/drawing/2014/main" id="{D4758F57-1721-4E2C-8331-BB9381DC0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3563" y="4484688"/>
              <a:ext cx="63500" cy="461963"/>
            </a:xfrm>
            <a:custGeom>
              <a:avLst/>
              <a:gdLst>
                <a:gd name="T0" fmla="*/ 17 w 40"/>
                <a:gd name="T1" fmla="*/ 0 h 291"/>
                <a:gd name="T2" fmla="*/ 19 w 40"/>
                <a:gd name="T3" fmla="*/ 1 h 291"/>
                <a:gd name="T4" fmla="*/ 20 w 40"/>
                <a:gd name="T5" fmla="*/ 1 h 291"/>
                <a:gd name="T6" fmla="*/ 21 w 40"/>
                <a:gd name="T7" fmla="*/ 4 h 291"/>
                <a:gd name="T8" fmla="*/ 40 w 40"/>
                <a:gd name="T9" fmla="*/ 291 h 291"/>
                <a:gd name="T10" fmla="*/ 4 w 40"/>
                <a:gd name="T11" fmla="*/ 289 h 291"/>
                <a:gd name="T12" fmla="*/ 3 w 40"/>
                <a:gd name="T13" fmla="*/ 288 h 291"/>
                <a:gd name="T14" fmla="*/ 2 w 40"/>
                <a:gd name="T15" fmla="*/ 287 h 291"/>
                <a:gd name="T16" fmla="*/ 0 w 40"/>
                <a:gd name="T17" fmla="*/ 285 h 291"/>
                <a:gd name="T18" fmla="*/ 2 w 40"/>
                <a:gd name="T19" fmla="*/ 284 h 291"/>
                <a:gd name="T20" fmla="*/ 3 w 40"/>
                <a:gd name="T21" fmla="*/ 283 h 291"/>
                <a:gd name="T22" fmla="*/ 4 w 40"/>
                <a:gd name="T23" fmla="*/ 281 h 291"/>
                <a:gd name="T24" fmla="*/ 32 w 40"/>
                <a:gd name="T25" fmla="*/ 283 h 291"/>
                <a:gd name="T26" fmla="*/ 13 w 40"/>
                <a:gd name="T27" fmla="*/ 4 h 291"/>
                <a:gd name="T28" fmla="*/ 15 w 40"/>
                <a:gd name="T29" fmla="*/ 3 h 291"/>
                <a:gd name="T30" fmla="*/ 16 w 40"/>
                <a:gd name="T31" fmla="*/ 1 h 291"/>
                <a:gd name="T32" fmla="*/ 17 w 40"/>
                <a:gd name="T33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291">
                  <a:moveTo>
                    <a:pt x="17" y="0"/>
                  </a:moveTo>
                  <a:lnTo>
                    <a:pt x="19" y="1"/>
                  </a:lnTo>
                  <a:lnTo>
                    <a:pt x="20" y="1"/>
                  </a:lnTo>
                  <a:lnTo>
                    <a:pt x="21" y="4"/>
                  </a:lnTo>
                  <a:lnTo>
                    <a:pt x="40" y="291"/>
                  </a:lnTo>
                  <a:lnTo>
                    <a:pt x="4" y="289"/>
                  </a:lnTo>
                  <a:lnTo>
                    <a:pt x="3" y="288"/>
                  </a:lnTo>
                  <a:lnTo>
                    <a:pt x="2" y="287"/>
                  </a:lnTo>
                  <a:lnTo>
                    <a:pt x="0" y="285"/>
                  </a:lnTo>
                  <a:lnTo>
                    <a:pt x="2" y="284"/>
                  </a:lnTo>
                  <a:lnTo>
                    <a:pt x="3" y="283"/>
                  </a:lnTo>
                  <a:lnTo>
                    <a:pt x="4" y="281"/>
                  </a:lnTo>
                  <a:lnTo>
                    <a:pt x="32" y="283"/>
                  </a:lnTo>
                  <a:lnTo>
                    <a:pt x="13" y="4"/>
                  </a:lnTo>
                  <a:lnTo>
                    <a:pt x="15" y="3"/>
                  </a:lnTo>
                  <a:lnTo>
                    <a:pt x="16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415">
              <a:extLst>
                <a:ext uri="{FF2B5EF4-FFF2-40B4-BE49-F238E27FC236}">
                  <a16:creationId xmlns:a16="http://schemas.microsoft.com/office/drawing/2014/main" id="{C69BBF14-B614-45F6-87FF-6C189FA2D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3326" y="4343400"/>
              <a:ext cx="58738" cy="582613"/>
            </a:xfrm>
            <a:custGeom>
              <a:avLst/>
              <a:gdLst>
                <a:gd name="T0" fmla="*/ 3 w 37"/>
                <a:gd name="T1" fmla="*/ 0 h 367"/>
                <a:gd name="T2" fmla="*/ 6 w 37"/>
                <a:gd name="T3" fmla="*/ 0 h 367"/>
                <a:gd name="T4" fmla="*/ 7 w 37"/>
                <a:gd name="T5" fmla="*/ 1 h 367"/>
                <a:gd name="T6" fmla="*/ 7 w 37"/>
                <a:gd name="T7" fmla="*/ 3 h 367"/>
                <a:gd name="T8" fmla="*/ 37 w 37"/>
                <a:gd name="T9" fmla="*/ 364 h 367"/>
                <a:gd name="T10" fmla="*/ 4 w 37"/>
                <a:gd name="T11" fmla="*/ 367 h 367"/>
                <a:gd name="T12" fmla="*/ 4 w 37"/>
                <a:gd name="T13" fmla="*/ 367 h 367"/>
                <a:gd name="T14" fmla="*/ 2 w 37"/>
                <a:gd name="T15" fmla="*/ 365 h 367"/>
                <a:gd name="T16" fmla="*/ 0 w 37"/>
                <a:gd name="T17" fmla="*/ 364 h 367"/>
                <a:gd name="T18" fmla="*/ 0 w 37"/>
                <a:gd name="T19" fmla="*/ 363 h 367"/>
                <a:gd name="T20" fmla="*/ 0 w 37"/>
                <a:gd name="T21" fmla="*/ 361 h 367"/>
                <a:gd name="T22" fmla="*/ 2 w 37"/>
                <a:gd name="T23" fmla="*/ 360 h 367"/>
                <a:gd name="T24" fmla="*/ 3 w 37"/>
                <a:gd name="T25" fmla="*/ 359 h 367"/>
                <a:gd name="T26" fmla="*/ 29 w 37"/>
                <a:gd name="T27" fmla="*/ 357 h 367"/>
                <a:gd name="T28" fmla="*/ 0 w 37"/>
                <a:gd name="T29" fmla="*/ 4 h 367"/>
                <a:gd name="T30" fmla="*/ 0 w 37"/>
                <a:gd name="T31" fmla="*/ 3 h 367"/>
                <a:gd name="T32" fmla="*/ 2 w 37"/>
                <a:gd name="T33" fmla="*/ 0 h 367"/>
                <a:gd name="T34" fmla="*/ 3 w 37"/>
                <a:gd name="T35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" h="367">
                  <a:moveTo>
                    <a:pt x="3" y="0"/>
                  </a:moveTo>
                  <a:lnTo>
                    <a:pt x="6" y="0"/>
                  </a:lnTo>
                  <a:lnTo>
                    <a:pt x="7" y="1"/>
                  </a:lnTo>
                  <a:lnTo>
                    <a:pt x="7" y="3"/>
                  </a:lnTo>
                  <a:lnTo>
                    <a:pt x="37" y="364"/>
                  </a:lnTo>
                  <a:lnTo>
                    <a:pt x="4" y="367"/>
                  </a:lnTo>
                  <a:lnTo>
                    <a:pt x="4" y="367"/>
                  </a:lnTo>
                  <a:lnTo>
                    <a:pt x="2" y="365"/>
                  </a:lnTo>
                  <a:lnTo>
                    <a:pt x="0" y="364"/>
                  </a:lnTo>
                  <a:lnTo>
                    <a:pt x="0" y="363"/>
                  </a:lnTo>
                  <a:lnTo>
                    <a:pt x="0" y="361"/>
                  </a:lnTo>
                  <a:lnTo>
                    <a:pt x="2" y="360"/>
                  </a:lnTo>
                  <a:lnTo>
                    <a:pt x="3" y="359"/>
                  </a:lnTo>
                  <a:lnTo>
                    <a:pt x="29" y="357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Freeform 416">
              <a:extLst>
                <a:ext uri="{FF2B5EF4-FFF2-40B4-BE49-F238E27FC236}">
                  <a16:creationId xmlns:a16="http://schemas.microsoft.com/office/drawing/2014/main" id="{E2D8621C-DDAB-48CD-90BE-3F071E79E2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6826" y="4344988"/>
              <a:ext cx="87313" cy="592138"/>
            </a:xfrm>
            <a:custGeom>
              <a:avLst/>
              <a:gdLst>
                <a:gd name="T0" fmla="*/ 2 w 55"/>
                <a:gd name="T1" fmla="*/ 0 h 373"/>
                <a:gd name="T2" fmla="*/ 4 w 55"/>
                <a:gd name="T3" fmla="*/ 0 h 373"/>
                <a:gd name="T4" fmla="*/ 5 w 55"/>
                <a:gd name="T5" fmla="*/ 2 h 373"/>
                <a:gd name="T6" fmla="*/ 6 w 55"/>
                <a:gd name="T7" fmla="*/ 3 h 373"/>
                <a:gd name="T8" fmla="*/ 17 w 55"/>
                <a:gd name="T9" fmla="*/ 366 h 373"/>
                <a:gd name="T10" fmla="*/ 51 w 55"/>
                <a:gd name="T11" fmla="*/ 360 h 373"/>
                <a:gd name="T12" fmla="*/ 53 w 55"/>
                <a:gd name="T13" fmla="*/ 360 h 373"/>
                <a:gd name="T14" fmla="*/ 55 w 55"/>
                <a:gd name="T15" fmla="*/ 362 h 373"/>
                <a:gd name="T16" fmla="*/ 55 w 55"/>
                <a:gd name="T17" fmla="*/ 363 h 373"/>
                <a:gd name="T18" fmla="*/ 55 w 55"/>
                <a:gd name="T19" fmla="*/ 366 h 373"/>
                <a:gd name="T20" fmla="*/ 53 w 55"/>
                <a:gd name="T21" fmla="*/ 367 h 373"/>
                <a:gd name="T22" fmla="*/ 52 w 55"/>
                <a:gd name="T23" fmla="*/ 368 h 373"/>
                <a:gd name="T24" fmla="*/ 10 w 55"/>
                <a:gd name="T25" fmla="*/ 373 h 373"/>
                <a:gd name="T26" fmla="*/ 0 w 55"/>
                <a:gd name="T27" fmla="*/ 3 h 373"/>
                <a:gd name="T28" fmla="*/ 0 w 55"/>
                <a:gd name="T29" fmla="*/ 2 h 373"/>
                <a:gd name="T30" fmla="*/ 1 w 55"/>
                <a:gd name="T31" fmla="*/ 0 h 373"/>
                <a:gd name="T32" fmla="*/ 2 w 55"/>
                <a:gd name="T33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373">
                  <a:moveTo>
                    <a:pt x="2" y="0"/>
                  </a:moveTo>
                  <a:lnTo>
                    <a:pt x="4" y="0"/>
                  </a:lnTo>
                  <a:lnTo>
                    <a:pt x="5" y="2"/>
                  </a:lnTo>
                  <a:lnTo>
                    <a:pt x="6" y="3"/>
                  </a:lnTo>
                  <a:lnTo>
                    <a:pt x="17" y="366"/>
                  </a:lnTo>
                  <a:lnTo>
                    <a:pt x="51" y="360"/>
                  </a:lnTo>
                  <a:lnTo>
                    <a:pt x="53" y="360"/>
                  </a:lnTo>
                  <a:lnTo>
                    <a:pt x="55" y="362"/>
                  </a:lnTo>
                  <a:lnTo>
                    <a:pt x="55" y="363"/>
                  </a:lnTo>
                  <a:lnTo>
                    <a:pt x="55" y="366"/>
                  </a:lnTo>
                  <a:lnTo>
                    <a:pt x="53" y="367"/>
                  </a:lnTo>
                  <a:lnTo>
                    <a:pt x="52" y="368"/>
                  </a:lnTo>
                  <a:lnTo>
                    <a:pt x="10" y="373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417">
              <a:extLst>
                <a:ext uri="{FF2B5EF4-FFF2-40B4-BE49-F238E27FC236}">
                  <a16:creationId xmlns:a16="http://schemas.microsoft.com/office/drawing/2014/main" id="{F6DBA38F-C703-4B49-84A9-EA6A20E708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24613" y="3998913"/>
              <a:ext cx="274638" cy="325438"/>
            </a:xfrm>
            <a:custGeom>
              <a:avLst/>
              <a:gdLst>
                <a:gd name="T0" fmla="*/ 2 w 173"/>
                <a:gd name="T1" fmla="*/ 6 h 205"/>
                <a:gd name="T2" fmla="*/ 2 w 173"/>
                <a:gd name="T3" fmla="*/ 6 h 205"/>
                <a:gd name="T4" fmla="*/ 2 w 173"/>
                <a:gd name="T5" fmla="*/ 6 h 205"/>
                <a:gd name="T6" fmla="*/ 2 w 173"/>
                <a:gd name="T7" fmla="*/ 6 h 205"/>
                <a:gd name="T8" fmla="*/ 3 w 173"/>
                <a:gd name="T9" fmla="*/ 0 h 205"/>
                <a:gd name="T10" fmla="*/ 6 w 173"/>
                <a:gd name="T11" fmla="*/ 1 h 205"/>
                <a:gd name="T12" fmla="*/ 143 w 173"/>
                <a:gd name="T13" fmla="*/ 82 h 205"/>
                <a:gd name="T14" fmla="*/ 173 w 173"/>
                <a:gd name="T15" fmla="*/ 196 h 205"/>
                <a:gd name="T16" fmla="*/ 138 w 173"/>
                <a:gd name="T17" fmla="*/ 205 h 205"/>
                <a:gd name="T18" fmla="*/ 138 w 173"/>
                <a:gd name="T19" fmla="*/ 205 h 205"/>
                <a:gd name="T20" fmla="*/ 135 w 173"/>
                <a:gd name="T21" fmla="*/ 204 h 205"/>
                <a:gd name="T22" fmla="*/ 134 w 173"/>
                <a:gd name="T23" fmla="*/ 203 h 205"/>
                <a:gd name="T24" fmla="*/ 134 w 173"/>
                <a:gd name="T25" fmla="*/ 200 h 205"/>
                <a:gd name="T26" fmla="*/ 135 w 173"/>
                <a:gd name="T27" fmla="*/ 199 h 205"/>
                <a:gd name="T28" fmla="*/ 137 w 173"/>
                <a:gd name="T29" fmla="*/ 197 h 205"/>
                <a:gd name="T30" fmla="*/ 164 w 173"/>
                <a:gd name="T31" fmla="*/ 191 h 205"/>
                <a:gd name="T32" fmla="*/ 137 w 173"/>
                <a:gd name="T33" fmla="*/ 86 h 205"/>
                <a:gd name="T34" fmla="*/ 2 w 173"/>
                <a:gd name="T35" fmla="*/ 6 h 205"/>
                <a:gd name="T36" fmla="*/ 0 w 173"/>
                <a:gd name="T37" fmla="*/ 5 h 205"/>
                <a:gd name="T38" fmla="*/ 0 w 173"/>
                <a:gd name="T39" fmla="*/ 4 h 205"/>
                <a:gd name="T40" fmla="*/ 0 w 173"/>
                <a:gd name="T41" fmla="*/ 2 h 205"/>
                <a:gd name="T42" fmla="*/ 2 w 173"/>
                <a:gd name="T43" fmla="*/ 1 h 205"/>
                <a:gd name="T44" fmla="*/ 3 w 173"/>
                <a:gd name="T45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3" h="205">
                  <a:moveTo>
                    <a:pt x="2" y="6"/>
                  </a:move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close/>
                  <a:moveTo>
                    <a:pt x="3" y="0"/>
                  </a:moveTo>
                  <a:lnTo>
                    <a:pt x="6" y="1"/>
                  </a:lnTo>
                  <a:lnTo>
                    <a:pt x="143" y="82"/>
                  </a:lnTo>
                  <a:lnTo>
                    <a:pt x="173" y="196"/>
                  </a:lnTo>
                  <a:lnTo>
                    <a:pt x="138" y="205"/>
                  </a:lnTo>
                  <a:lnTo>
                    <a:pt x="138" y="205"/>
                  </a:lnTo>
                  <a:lnTo>
                    <a:pt x="135" y="204"/>
                  </a:lnTo>
                  <a:lnTo>
                    <a:pt x="134" y="203"/>
                  </a:lnTo>
                  <a:lnTo>
                    <a:pt x="134" y="200"/>
                  </a:lnTo>
                  <a:lnTo>
                    <a:pt x="135" y="199"/>
                  </a:lnTo>
                  <a:lnTo>
                    <a:pt x="137" y="197"/>
                  </a:lnTo>
                  <a:lnTo>
                    <a:pt x="164" y="191"/>
                  </a:lnTo>
                  <a:lnTo>
                    <a:pt x="137" y="86"/>
                  </a:lnTo>
                  <a:lnTo>
                    <a:pt x="2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Freeform 418">
              <a:extLst>
                <a:ext uri="{FF2B5EF4-FFF2-40B4-BE49-F238E27FC236}">
                  <a16:creationId xmlns:a16="http://schemas.microsoft.com/office/drawing/2014/main" id="{0999C560-9728-47C9-B907-0DF063232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0038" y="4289425"/>
              <a:ext cx="55563" cy="58738"/>
            </a:xfrm>
            <a:custGeom>
              <a:avLst/>
              <a:gdLst>
                <a:gd name="T0" fmla="*/ 35 w 35"/>
                <a:gd name="T1" fmla="*/ 0 h 37"/>
                <a:gd name="T2" fmla="*/ 21 w 35"/>
                <a:gd name="T3" fmla="*/ 35 h 37"/>
                <a:gd name="T4" fmla="*/ 19 w 35"/>
                <a:gd name="T5" fmla="*/ 37 h 37"/>
                <a:gd name="T6" fmla="*/ 18 w 35"/>
                <a:gd name="T7" fmla="*/ 37 h 37"/>
                <a:gd name="T8" fmla="*/ 17 w 35"/>
                <a:gd name="T9" fmla="*/ 37 h 37"/>
                <a:gd name="T10" fmla="*/ 16 w 35"/>
                <a:gd name="T11" fmla="*/ 35 h 37"/>
                <a:gd name="T12" fmla="*/ 14 w 35"/>
                <a:gd name="T13" fmla="*/ 34 h 37"/>
                <a:gd name="T14" fmla="*/ 14 w 35"/>
                <a:gd name="T15" fmla="*/ 33 h 37"/>
                <a:gd name="T16" fmla="*/ 18 w 35"/>
                <a:gd name="T17" fmla="*/ 22 h 37"/>
                <a:gd name="T18" fmla="*/ 5 w 35"/>
                <a:gd name="T19" fmla="*/ 33 h 37"/>
                <a:gd name="T20" fmla="*/ 5 w 35"/>
                <a:gd name="T21" fmla="*/ 33 h 37"/>
                <a:gd name="T22" fmla="*/ 4 w 35"/>
                <a:gd name="T23" fmla="*/ 33 h 37"/>
                <a:gd name="T24" fmla="*/ 1 w 35"/>
                <a:gd name="T25" fmla="*/ 33 h 37"/>
                <a:gd name="T26" fmla="*/ 0 w 35"/>
                <a:gd name="T27" fmla="*/ 31 h 37"/>
                <a:gd name="T28" fmla="*/ 0 w 35"/>
                <a:gd name="T29" fmla="*/ 30 h 37"/>
                <a:gd name="T30" fmla="*/ 0 w 35"/>
                <a:gd name="T31" fmla="*/ 29 h 37"/>
                <a:gd name="T32" fmla="*/ 1 w 35"/>
                <a:gd name="T33" fmla="*/ 27 h 37"/>
                <a:gd name="T34" fmla="*/ 35 w 35"/>
                <a:gd name="T3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37">
                  <a:moveTo>
                    <a:pt x="35" y="0"/>
                  </a:moveTo>
                  <a:lnTo>
                    <a:pt x="21" y="35"/>
                  </a:lnTo>
                  <a:lnTo>
                    <a:pt x="19" y="37"/>
                  </a:lnTo>
                  <a:lnTo>
                    <a:pt x="18" y="37"/>
                  </a:lnTo>
                  <a:lnTo>
                    <a:pt x="17" y="37"/>
                  </a:lnTo>
                  <a:lnTo>
                    <a:pt x="16" y="35"/>
                  </a:lnTo>
                  <a:lnTo>
                    <a:pt x="14" y="34"/>
                  </a:lnTo>
                  <a:lnTo>
                    <a:pt x="14" y="33"/>
                  </a:lnTo>
                  <a:lnTo>
                    <a:pt x="18" y="22"/>
                  </a:lnTo>
                  <a:lnTo>
                    <a:pt x="5" y="33"/>
                  </a:lnTo>
                  <a:lnTo>
                    <a:pt x="5" y="33"/>
                  </a:lnTo>
                  <a:lnTo>
                    <a:pt x="4" y="33"/>
                  </a:lnTo>
                  <a:lnTo>
                    <a:pt x="1" y="33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0" y="29"/>
                  </a:lnTo>
                  <a:lnTo>
                    <a:pt x="1" y="27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419">
              <a:extLst>
                <a:ext uri="{FF2B5EF4-FFF2-40B4-BE49-F238E27FC236}">
                  <a16:creationId xmlns:a16="http://schemas.microsoft.com/office/drawing/2014/main" id="{AA99C4A9-13AC-4DE6-A39F-A5A1805EB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2501" y="4019550"/>
              <a:ext cx="261938" cy="247650"/>
            </a:xfrm>
            <a:custGeom>
              <a:avLst/>
              <a:gdLst>
                <a:gd name="T0" fmla="*/ 161 w 165"/>
                <a:gd name="T1" fmla="*/ 0 h 156"/>
                <a:gd name="T2" fmla="*/ 162 w 165"/>
                <a:gd name="T3" fmla="*/ 1 h 156"/>
                <a:gd name="T4" fmla="*/ 164 w 165"/>
                <a:gd name="T5" fmla="*/ 2 h 156"/>
                <a:gd name="T6" fmla="*/ 165 w 165"/>
                <a:gd name="T7" fmla="*/ 4 h 156"/>
                <a:gd name="T8" fmla="*/ 164 w 165"/>
                <a:gd name="T9" fmla="*/ 5 h 156"/>
                <a:gd name="T10" fmla="*/ 75 w 165"/>
                <a:gd name="T11" fmla="*/ 152 h 156"/>
                <a:gd name="T12" fmla="*/ 3 w 165"/>
                <a:gd name="T13" fmla="*/ 156 h 156"/>
                <a:gd name="T14" fmla="*/ 3 w 165"/>
                <a:gd name="T15" fmla="*/ 156 h 156"/>
                <a:gd name="T16" fmla="*/ 1 w 165"/>
                <a:gd name="T17" fmla="*/ 156 h 156"/>
                <a:gd name="T18" fmla="*/ 0 w 165"/>
                <a:gd name="T19" fmla="*/ 154 h 156"/>
                <a:gd name="T20" fmla="*/ 0 w 165"/>
                <a:gd name="T21" fmla="*/ 153 h 156"/>
                <a:gd name="T22" fmla="*/ 0 w 165"/>
                <a:gd name="T23" fmla="*/ 150 h 156"/>
                <a:gd name="T24" fmla="*/ 1 w 165"/>
                <a:gd name="T25" fmla="*/ 149 h 156"/>
                <a:gd name="T26" fmla="*/ 3 w 165"/>
                <a:gd name="T27" fmla="*/ 149 h 156"/>
                <a:gd name="T28" fmla="*/ 71 w 165"/>
                <a:gd name="T29" fmla="*/ 145 h 156"/>
                <a:gd name="T30" fmla="*/ 158 w 165"/>
                <a:gd name="T31" fmla="*/ 1 h 156"/>
                <a:gd name="T32" fmla="*/ 158 w 165"/>
                <a:gd name="T33" fmla="*/ 1 h 156"/>
                <a:gd name="T34" fmla="*/ 160 w 165"/>
                <a:gd name="T35" fmla="*/ 1 h 156"/>
                <a:gd name="T36" fmla="*/ 161 w 165"/>
                <a:gd name="T3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" h="156">
                  <a:moveTo>
                    <a:pt x="161" y="0"/>
                  </a:moveTo>
                  <a:lnTo>
                    <a:pt x="162" y="1"/>
                  </a:lnTo>
                  <a:lnTo>
                    <a:pt x="164" y="2"/>
                  </a:lnTo>
                  <a:lnTo>
                    <a:pt x="165" y="4"/>
                  </a:lnTo>
                  <a:lnTo>
                    <a:pt x="164" y="5"/>
                  </a:lnTo>
                  <a:lnTo>
                    <a:pt x="75" y="152"/>
                  </a:lnTo>
                  <a:lnTo>
                    <a:pt x="3" y="156"/>
                  </a:lnTo>
                  <a:lnTo>
                    <a:pt x="3" y="156"/>
                  </a:lnTo>
                  <a:lnTo>
                    <a:pt x="1" y="156"/>
                  </a:lnTo>
                  <a:lnTo>
                    <a:pt x="0" y="154"/>
                  </a:lnTo>
                  <a:lnTo>
                    <a:pt x="0" y="153"/>
                  </a:lnTo>
                  <a:lnTo>
                    <a:pt x="0" y="150"/>
                  </a:lnTo>
                  <a:lnTo>
                    <a:pt x="1" y="149"/>
                  </a:lnTo>
                  <a:lnTo>
                    <a:pt x="3" y="149"/>
                  </a:lnTo>
                  <a:lnTo>
                    <a:pt x="71" y="145"/>
                  </a:lnTo>
                  <a:lnTo>
                    <a:pt x="158" y="1"/>
                  </a:lnTo>
                  <a:lnTo>
                    <a:pt x="158" y="1"/>
                  </a:lnTo>
                  <a:lnTo>
                    <a:pt x="160" y="1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Freeform 420">
              <a:extLst>
                <a:ext uri="{FF2B5EF4-FFF2-40B4-BE49-F238E27FC236}">
                  <a16:creationId xmlns:a16="http://schemas.microsoft.com/office/drawing/2014/main" id="{17A24912-FD9E-4A89-8D8D-FF63737E6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8013" y="4122738"/>
              <a:ext cx="49213" cy="320675"/>
            </a:xfrm>
            <a:custGeom>
              <a:avLst/>
              <a:gdLst>
                <a:gd name="T0" fmla="*/ 1 w 31"/>
                <a:gd name="T1" fmla="*/ 0 h 202"/>
                <a:gd name="T2" fmla="*/ 6 w 31"/>
                <a:gd name="T3" fmla="*/ 2 h 202"/>
                <a:gd name="T4" fmla="*/ 31 w 31"/>
                <a:gd name="T5" fmla="*/ 159 h 202"/>
                <a:gd name="T6" fmla="*/ 19 w 31"/>
                <a:gd name="T7" fmla="*/ 202 h 202"/>
                <a:gd name="T8" fmla="*/ 0 w 31"/>
                <a:gd name="T9" fmla="*/ 176 h 202"/>
                <a:gd name="T10" fmla="*/ 1 w 31"/>
                <a:gd name="T1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02">
                  <a:moveTo>
                    <a:pt x="1" y="0"/>
                  </a:moveTo>
                  <a:lnTo>
                    <a:pt x="6" y="2"/>
                  </a:lnTo>
                  <a:lnTo>
                    <a:pt x="31" y="159"/>
                  </a:lnTo>
                  <a:lnTo>
                    <a:pt x="19" y="202"/>
                  </a:lnTo>
                  <a:lnTo>
                    <a:pt x="0" y="1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1F3BA"/>
            </a:solidFill>
            <a:ln w="0">
              <a:solidFill>
                <a:srgbClr val="41F3B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421">
              <a:extLst>
                <a:ext uri="{FF2B5EF4-FFF2-40B4-BE49-F238E27FC236}">
                  <a16:creationId xmlns:a16="http://schemas.microsoft.com/office/drawing/2014/main" id="{9AF1EC80-F59F-449E-984F-40760B0B54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81663" y="4116388"/>
              <a:ext cx="61913" cy="339725"/>
            </a:xfrm>
            <a:custGeom>
              <a:avLst/>
              <a:gdLst>
                <a:gd name="T0" fmla="*/ 8 w 39"/>
                <a:gd name="T1" fmla="*/ 16 h 214"/>
                <a:gd name="T2" fmla="*/ 8 w 39"/>
                <a:gd name="T3" fmla="*/ 178 h 214"/>
                <a:gd name="T4" fmla="*/ 22 w 39"/>
                <a:gd name="T5" fmla="*/ 198 h 214"/>
                <a:gd name="T6" fmla="*/ 31 w 39"/>
                <a:gd name="T7" fmla="*/ 163 h 214"/>
                <a:gd name="T8" fmla="*/ 8 w 39"/>
                <a:gd name="T9" fmla="*/ 16 h 214"/>
                <a:gd name="T10" fmla="*/ 1 w 39"/>
                <a:gd name="T11" fmla="*/ 0 h 214"/>
                <a:gd name="T12" fmla="*/ 13 w 39"/>
                <a:gd name="T13" fmla="*/ 3 h 214"/>
                <a:gd name="T14" fmla="*/ 39 w 39"/>
                <a:gd name="T15" fmla="*/ 163 h 214"/>
                <a:gd name="T16" fmla="*/ 26 w 39"/>
                <a:gd name="T17" fmla="*/ 214 h 214"/>
                <a:gd name="T18" fmla="*/ 0 w 39"/>
                <a:gd name="T19" fmla="*/ 181 h 214"/>
                <a:gd name="T20" fmla="*/ 1 w 39"/>
                <a:gd name="T21" fmla="*/ 4 h 214"/>
                <a:gd name="T22" fmla="*/ 1 w 39"/>
                <a:gd name="T23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214">
                  <a:moveTo>
                    <a:pt x="8" y="16"/>
                  </a:moveTo>
                  <a:lnTo>
                    <a:pt x="8" y="178"/>
                  </a:lnTo>
                  <a:lnTo>
                    <a:pt x="22" y="198"/>
                  </a:lnTo>
                  <a:lnTo>
                    <a:pt x="31" y="163"/>
                  </a:lnTo>
                  <a:lnTo>
                    <a:pt x="8" y="16"/>
                  </a:lnTo>
                  <a:close/>
                  <a:moveTo>
                    <a:pt x="1" y="0"/>
                  </a:moveTo>
                  <a:lnTo>
                    <a:pt x="13" y="3"/>
                  </a:lnTo>
                  <a:lnTo>
                    <a:pt x="39" y="163"/>
                  </a:lnTo>
                  <a:lnTo>
                    <a:pt x="26" y="214"/>
                  </a:lnTo>
                  <a:lnTo>
                    <a:pt x="0" y="181"/>
                  </a:lnTo>
                  <a:lnTo>
                    <a:pt x="1" y="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Freeform 422">
              <a:extLst>
                <a:ext uri="{FF2B5EF4-FFF2-40B4-BE49-F238E27FC236}">
                  <a16:creationId xmlns:a16="http://schemas.microsoft.com/office/drawing/2014/main" id="{9F2D6A87-ECC9-42B3-957E-FCB02B875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8013" y="4122738"/>
              <a:ext cx="49213" cy="320675"/>
            </a:xfrm>
            <a:custGeom>
              <a:avLst/>
              <a:gdLst>
                <a:gd name="T0" fmla="*/ 1 w 31"/>
                <a:gd name="T1" fmla="*/ 0 h 202"/>
                <a:gd name="T2" fmla="*/ 6 w 31"/>
                <a:gd name="T3" fmla="*/ 2 h 202"/>
                <a:gd name="T4" fmla="*/ 31 w 31"/>
                <a:gd name="T5" fmla="*/ 159 h 202"/>
                <a:gd name="T6" fmla="*/ 19 w 31"/>
                <a:gd name="T7" fmla="*/ 202 h 202"/>
                <a:gd name="T8" fmla="*/ 0 w 31"/>
                <a:gd name="T9" fmla="*/ 176 h 202"/>
                <a:gd name="T10" fmla="*/ 1 w 31"/>
                <a:gd name="T1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02">
                  <a:moveTo>
                    <a:pt x="1" y="0"/>
                  </a:moveTo>
                  <a:lnTo>
                    <a:pt x="6" y="2"/>
                  </a:lnTo>
                  <a:lnTo>
                    <a:pt x="31" y="159"/>
                  </a:lnTo>
                  <a:lnTo>
                    <a:pt x="19" y="202"/>
                  </a:lnTo>
                  <a:lnTo>
                    <a:pt x="0" y="1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1F3BA"/>
            </a:solidFill>
            <a:ln w="0">
              <a:solidFill>
                <a:srgbClr val="41F3B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Freeform 423">
              <a:extLst>
                <a:ext uri="{FF2B5EF4-FFF2-40B4-BE49-F238E27FC236}">
                  <a16:creationId xmlns:a16="http://schemas.microsoft.com/office/drawing/2014/main" id="{F0BE8D92-1FF6-498D-A500-ACE2A77967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81663" y="4116388"/>
              <a:ext cx="61913" cy="339725"/>
            </a:xfrm>
            <a:custGeom>
              <a:avLst/>
              <a:gdLst>
                <a:gd name="T0" fmla="*/ 8 w 39"/>
                <a:gd name="T1" fmla="*/ 16 h 214"/>
                <a:gd name="T2" fmla="*/ 8 w 39"/>
                <a:gd name="T3" fmla="*/ 178 h 214"/>
                <a:gd name="T4" fmla="*/ 22 w 39"/>
                <a:gd name="T5" fmla="*/ 198 h 214"/>
                <a:gd name="T6" fmla="*/ 31 w 39"/>
                <a:gd name="T7" fmla="*/ 163 h 214"/>
                <a:gd name="T8" fmla="*/ 8 w 39"/>
                <a:gd name="T9" fmla="*/ 16 h 214"/>
                <a:gd name="T10" fmla="*/ 1 w 39"/>
                <a:gd name="T11" fmla="*/ 0 h 214"/>
                <a:gd name="T12" fmla="*/ 13 w 39"/>
                <a:gd name="T13" fmla="*/ 3 h 214"/>
                <a:gd name="T14" fmla="*/ 39 w 39"/>
                <a:gd name="T15" fmla="*/ 163 h 214"/>
                <a:gd name="T16" fmla="*/ 26 w 39"/>
                <a:gd name="T17" fmla="*/ 214 h 214"/>
                <a:gd name="T18" fmla="*/ 0 w 39"/>
                <a:gd name="T19" fmla="*/ 181 h 214"/>
                <a:gd name="T20" fmla="*/ 1 w 39"/>
                <a:gd name="T21" fmla="*/ 4 h 214"/>
                <a:gd name="T22" fmla="*/ 1 w 39"/>
                <a:gd name="T23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214">
                  <a:moveTo>
                    <a:pt x="8" y="16"/>
                  </a:moveTo>
                  <a:lnTo>
                    <a:pt x="8" y="178"/>
                  </a:lnTo>
                  <a:lnTo>
                    <a:pt x="22" y="198"/>
                  </a:lnTo>
                  <a:lnTo>
                    <a:pt x="31" y="163"/>
                  </a:lnTo>
                  <a:lnTo>
                    <a:pt x="8" y="16"/>
                  </a:lnTo>
                  <a:close/>
                  <a:moveTo>
                    <a:pt x="1" y="0"/>
                  </a:moveTo>
                  <a:lnTo>
                    <a:pt x="13" y="3"/>
                  </a:lnTo>
                  <a:lnTo>
                    <a:pt x="39" y="163"/>
                  </a:lnTo>
                  <a:lnTo>
                    <a:pt x="26" y="214"/>
                  </a:lnTo>
                  <a:lnTo>
                    <a:pt x="0" y="181"/>
                  </a:lnTo>
                  <a:lnTo>
                    <a:pt x="1" y="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Freeform 424">
              <a:extLst>
                <a:ext uri="{FF2B5EF4-FFF2-40B4-BE49-F238E27FC236}">
                  <a16:creationId xmlns:a16="http://schemas.microsoft.com/office/drawing/2014/main" id="{7FF5E1E4-30D4-424B-95B7-D60DE8EDD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6" y="4110038"/>
              <a:ext cx="80963" cy="38100"/>
            </a:xfrm>
            <a:custGeom>
              <a:avLst/>
              <a:gdLst>
                <a:gd name="T0" fmla="*/ 14 w 51"/>
                <a:gd name="T1" fmla="*/ 0 h 24"/>
                <a:gd name="T2" fmla="*/ 25 w 51"/>
                <a:gd name="T3" fmla="*/ 0 h 24"/>
                <a:gd name="T4" fmla="*/ 37 w 51"/>
                <a:gd name="T5" fmla="*/ 6 h 24"/>
                <a:gd name="T6" fmla="*/ 51 w 51"/>
                <a:gd name="T7" fmla="*/ 15 h 24"/>
                <a:gd name="T8" fmla="*/ 50 w 51"/>
                <a:gd name="T9" fmla="*/ 17 h 24"/>
                <a:gd name="T10" fmla="*/ 48 w 51"/>
                <a:gd name="T11" fmla="*/ 20 h 24"/>
                <a:gd name="T12" fmla="*/ 47 w 51"/>
                <a:gd name="T13" fmla="*/ 21 h 24"/>
                <a:gd name="T14" fmla="*/ 44 w 51"/>
                <a:gd name="T15" fmla="*/ 23 h 24"/>
                <a:gd name="T16" fmla="*/ 42 w 51"/>
                <a:gd name="T17" fmla="*/ 24 h 24"/>
                <a:gd name="T18" fmla="*/ 41 w 51"/>
                <a:gd name="T19" fmla="*/ 24 h 24"/>
                <a:gd name="T20" fmla="*/ 38 w 51"/>
                <a:gd name="T21" fmla="*/ 23 h 24"/>
                <a:gd name="T22" fmla="*/ 35 w 51"/>
                <a:gd name="T23" fmla="*/ 20 h 24"/>
                <a:gd name="T24" fmla="*/ 33 w 51"/>
                <a:gd name="T25" fmla="*/ 16 h 24"/>
                <a:gd name="T26" fmla="*/ 31 w 51"/>
                <a:gd name="T27" fmla="*/ 10 h 24"/>
                <a:gd name="T28" fmla="*/ 26 w 51"/>
                <a:gd name="T29" fmla="*/ 8 h 24"/>
                <a:gd name="T30" fmla="*/ 21 w 51"/>
                <a:gd name="T31" fmla="*/ 19 h 24"/>
                <a:gd name="T32" fmla="*/ 16 w 51"/>
                <a:gd name="T33" fmla="*/ 21 h 24"/>
                <a:gd name="T34" fmla="*/ 8 w 51"/>
                <a:gd name="T35" fmla="*/ 16 h 24"/>
                <a:gd name="T36" fmla="*/ 0 w 51"/>
                <a:gd name="T37" fmla="*/ 3 h 24"/>
                <a:gd name="T38" fmla="*/ 6 w 51"/>
                <a:gd name="T39" fmla="*/ 2 h 24"/>
                <a:gd name="T40" fmla="*/ 14 w 51"/>
                <a:gd name="T4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" h="24">
                  <a:moveTo>
                    <a:pt x="14" y="0"/>
                  </a:moveTo>
                  <a:lnTo>
                    <a:pt x="25" y="0"/>
                  </a:lnTo>
                  <a:lnTo>
                    <a:pt x="37" y="6"/>
                  </a:lnTo>
                  <a:lnTo>
                    <a:pt x="51" y="15"/>
                  </a:lnTo>
                  <a:lnTo>
                    <a:pt x="50" y="17"/>
                  </a:lnTo>
                  <a:lnTo>
                    <a:pt x="48" y="20"/>
                  </a:lnTo>
                  <a:lnTo>
                    <a:pt x="47" y="21"/>
                  </a:lnTo>
                  <a:lnTo>
                    <a:pt x="44" y="23"/>
                  </a:lnTo>
                  <a:lnTo>
                    <a:pt x="42" y="24"/>
                  </a:lnTo>
                  <a:lnTo>
                    <a:pt x="41" y="24"/>
                  </a:lnTo>
                  <a:lnTo>
                    <a:pt x="38" y="23"/>
                  </a:lnTo>
                  <a:lnTo>
                    <a:pt x="35" y="20"/>
                  </a:lnTo>
                  <a:lnTo>
                    <a:pt x="33" y="16"/>
                  </a:lnTo>
                  <a:lnTo>
                    <a:pt x="31" y="10"/>
                  </a:lnTo>
                  <a:lnTo>
                    <a:pt x="26" y="8"/>
                  </a:lnTo>
                  <a:lnTo>
                    <a:pt x="21" y="19"/>
                  </a:lnTo>
                  <a:lnTo>
                    <a:pt x="16" y="21"/>
                  </a:lnTo>
                  <a:lnTo>
                    <a:pt x="8" y="16"/>
                  </a:lnTo>
                  <a:lnTo>
                    <a:pt x="0" y="3"/>
                  </a:lnTo>
                  <a:lnTo>
                    <a:pt x="6" y="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1F3BA"/>
            </a:solidFill>
            <a:ln w="0">
              <a:solidFill>
                <a:srgbClr val="41F3B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Freeform 425">
              <a:extLst>
                <a:ext uri="{FF2B5EF4-FFF2-40B4-BE49-F238E27FC236}">
                  <a16:creationId xmlns:a16="http://schemas.microsoft.com/office/drawing/2014/main" id="{24D66E8A-EF3C-4B98-BDEF-6CF6D1AC4B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40388" y="4103688"/>
              <a:ext cx="95250" cy="50800"/>
            </a:xfrm>
            <a:custGeom>
              <a:avLst/>
              <a:gdLst>
                <a:gd name="T0" fmla="*/ 39 w 60"/>
                <a:gd name="T1" fmla="*/ 12 h 32"/>
                <a:gd name="T2" fmla="*/ 39 w 60"/>
                <a:gd name="T3" fmla="*/ 14 h 32"/>
                <a:gd name="T4" fmla="*/ 40 w 60"/>
                <a:gd name="T5" fmla="*/ 14 h 32"/>
                <a:gd name="T6" fmla="*/ 43 w 60"/>
                <a:gd name="T7" fmla="*/ 20 h 32"/>
                <a:gd name="T8" fmla="*/ 46 w 60"/>
                <a:gd name="T9" fmla="*/ 24 h 32"/>
                <a:gd name="T10" fmla="*/ 47 w 60"/>
                <a:gd name="T11" fmla="*/ 24 h 32"/>
                <a:gd name="T12" fmla="*/ 49 w 60"/>
                <a:gd name="T13" fmla="*/ 23 h 32"/>
                <a:gd name="T14" fmla="*/ 46 w 60"/>
                <a:gd name="T15" fmla="*/ 15 h 32"/>
                <a:gd name="T16" fmla="*/ 21 w 60"/>
                <a:gd name="T17" fmla="*/ 7 h 32"/>
                <a:gd name="T18" fmla="*/ 10 w 60"/>
                <a:gd name="T19" fmla="*/ 10 h 32"/>
                <a:gd name="T20" fmla="*/ 15 w 60"/>
                <a:gd name="T21" fmla="*/ 17 h 32"/>
                <a:gd name="T22" fmla="*/ 19 w 60"/>
                <a:gd name="T23" fmla="*/ 21 h 32"/>
                <a:gd name="T24" fmla="*/ 22 w 60"/>
                <a:gd name="T25" fmla="*/ 21 h 32"/>
                <a:gd name="T26" fmla="*/ 23 w 60"/>
                <a:gd name="T27" fmla="*/ 20 h 32"/>
                <a:gd name="T28" fmla="*/ 27 w 60"/>
                <a:gd name="T29" fmla="*/ 12 h 32"/>
                <a:gd name="T30" fmla="*/ 31 w 60"/>
                <a:gd name="T31" fmla="*/ 10 h 32"/>
                <a:gd name="T32" fmla="*/ 30 w 60"/>
                <a:gd name="T33" fmla="*/ 8 h 32"/>
                <a:gd name="T34" fmla="*/ 21 w 60"/>
                <a:gd name="T35" fmla="*/ 7 h 32"/>
                <a:gd name="T36" fmla="*/ 31 w 60"/>
                <a:gd name="T37" fmla="*/ 2 h 32"/>
                <a:gd name="T38" fmla="*/ 57 w 60"/>
                <a:gd name="T39" fmla="*/ 15 h 32"/>
                <a:gd name="T40" fmla="*/ 59 w 60"/>
                <a:gd name="T41" fmla="*/ 19 h 32"/>
                <a:gd name="T42" fmla="*/ 56 w 60"/>
                <a:gd name="T43" fmla="*/ 25 h 32"/>
                <a:gd name="T44" fmla="*/ 51 w 60"/>
                <a:gd name="T45" fmla="*/ 31 h 32"/>
                <a:gd name="T46" fmla="*/ 47 w 60"/>
                <a:gd name="T47" fmla="*/ 32 h 32"/>
                <a:gd name="T48" fmla="*/ 40 w 60"/>
                <a:gd name="T49" fmla="*/ 29 h 32"/>
                <a:gd name="T50" fmla="*/ 35 w 60"/>
                <a:gd name="T51" fmla="*/ 23 h 32"/>
                <a:gd name="T52" fmla="*/ 32 w 60"/>
                <a:gd name="T53" fmla="*/ 17 h 32"/>
                <a:gd name="T54" fmla="*/ 30 w 60"/>
                <a:gd name="T55" fmla="*/ 24 h 32"/>
                <a:gd name="T56" fmla="*/ 25 w 60"/>
                <a:gd name="T57" fmla="*/ 28 h 32"/>
                <a:gd name="T58" fmla="*/ 17 w 60"/>
                <a:gd name="T59" fmla="*/ 28 h 32"/>
                <a:gd name="T60" fmla="*/ 9 w 60"/>
                <a:gd name="T61" fmla="*/ 20 h 32"/>
                <a:gd name="T62" fmla="*/ 1 w 60"/>
                <a:gd name="T63" fmla="*/ 8 h 32"/>
                <a:gd name="T64" fmla="*/ 4 w 60"/>
                <a:gd name="T65" fmla="*/ 3 h 32"/>
                <a:gd name="T66" fmla="*/ 14 w 60"/>
                <a:gd name="T6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" h="32">
                  <a:moveTo>
                    <a:pt x="39" y="12"/>
                  </a:moveTo>
                  <a:lnTo>
                    <a:pt x="39" y="12"/>
                  </a:lnTo>
                  <a:lnTo>
                    <a:pt x="39" y="14"/>
                  </a:lnTo>
                  <a:lnTo>
                    <a:pt x="39" y="14"/>
                  </a:lnTo>
                  <a:lnTo>
                    <a:pt x="40" y="14"/>
                  </a:lnTo>
                  <a:lnTo>
                    <a:pt x="40" y="14"/>
                  </a:lnTo>
                  <a:lnTo>
                    <a:pt x="42" y="17"/>
                  </a:lnTo>
                  <a:lnTo>
                    <a:pt x="43" y="20"/>
                  </a:lnTo>
                  <a:lnTo>
                    <a:pt x="44" y="23"/>
                  </a:lnTo>
                  <a:lnTo>
                    <a:pt x="46" y="24"/>
                  </a:lnTo>
                  <a:lnTo>
                    <a:pt x="46" y="24"/>
                  </a:lnTo>
                  <a:lnTo>
                    <a:pt x="47" y="24"/>
                  </a:lnTo>
                  <a:lnTo>
                    <a:pt x="48" y="24"/>
                  </a:lnTo>
                  <a:lnTo>
                    <a:pt x="49" y="23"/>
                  </a:lnTo>
                  <a:lnTo>
                    <a:pt x="52" y="20"/>
                  </a:lnTo>
                  <a:lnTo>
                    <a:pt x="46" y="15"/>
                  </a:lnTo>
                  <a:lnTo>
                    <a:pt x="39" y="12"/>
                  </a:lnTo>
                  <a:close/>
                  <a:moveTo>
                    <a:pt x="21" y="7"/>
                  </a:moveTo>
                  <a:lnTo>
                    <a:pt x="15" y="8"/>
                  </a:lnTo>
                  <a:lnTo>
                    <a:pt x="10" y="10"/>
                  </a:lnTo>
                  <a:lnTo>
                    <a:pt x="13" y="14"/>
                  </a:lnTo>
                  <a:lnTo>
                    <a:pt x="15" y="17"/>
                  </a:lnTo>
                  <a:lnTo>
                    <a:pt x="18" y="20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2" y="21"/>
                  </a:lnTo>
                  <a:lnTo>
                    <a:pt x="23" y="20"/>
                  </a:lnTo>
                  <a:lnTo>
                    <a:pt x="26" y="16"/>
                  </a:lnTo>
                  <a:lnTo>
                    <a:pt x="27" y="12"/>
                  </a:lnTo>
                  <a:lnTo>
                    <a:pt x="28" y="8"/>
                  </a:lnTo>
                  <a:lnTo>
                    <a:pt x="31" y="10"/>
                  </a:lnTo>
                  <a:lnTo>
                    <a:pt x="35" y="10"/>
                  </a:lnTo>
                  <a:lnTo>
                    <a:pt x="30" y="8"/>
                  </a:lnTo>
                  <a:lnTo>
                    <a:pt x="26" y="8"/>
                  </a:lnTo>
                  <a:lnTo>
                    <a:pt x="21" y="7"/>
                  </a:lnTo>
                  <a:close/>
                  <a:moveTo>
                    <a:pt x="21" y="0"/>
                  </a:moveTo>
                  <a:lnTo>
                    <a:pt x="31" y="2"/>
                  </a:lnTo>
                  <a:lnTo>
                    <a:pt x="44" y="6"/>
                  </a:lnTo>
                  <a:lnTo>
                    <a:pt x="57" y="15"/>
                  </a:lnTo>
                  <a:lnTo>
                    <a:pt x="60" y="17"/>
                  </a:lnTo>
                  <a:lnTo>
                    <a:pt x="59" y="19"/>
                  </a:lnTo>
                  <a:lnTo>
                    <a:pt x="57" y="23"/>
                  </a:lnTo>
                  <a:lnTo>
                    <a:pt x="56" y="25"/>
                  </a:lnTo>
                  <a:lnTo>
                    <a:pt x="53" y="29"/>
                  </a:lnTo>
                  <a:lnTo>
                    <a:pt x="51" y="31"/>
                  </a:lnTo>
                  <a:lnTo>
                    <a:pt x="47" y="32"/>
                  </a:lnTo>
                  <a:lnTo>
                    <a:pt x="47" y="32"/>
                  </a:lnTo>
                  <a:lnTo>
                    <a:pt x="43" y="31"/>
                  </a:lnTo>
                  <a:lnTo>
                    <a:pt x="40" y="29"/>
                  </a:lnTo>
                  <a:lnTo>
                    <a:pt x="39" y="27"/>
                  </a:lnTo>
                  <a:lnTo>
                    <a:pt x="35" y="23"/>
                  </a:lnTo>
                  <a:lnTo>
                    <a:pt x="34" y="17"/>
                  </a:lnTo>
                  <a:lnTo>
                    <a:pt x="32" y="17"/>
                  </a:lnTo>
                  <a:lnTo>
                    <a:pt x="31" y="21"/>
                  </a:lnTo>
                  <a:lnTo>
                    <a:pt x="30" y="24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1" y="29"/>
                  </a:lnTo>
                  <a:lnTo>
                    <a:pt x="17" y="28"/>
                  </a:lnTo>
                  <a:lnTo>
                    <a:pt x="13" y="25"/>
                  </a:lnTo>
                  <a:lnTo>
                    <a:pt x="9" y="20"/>
                  </a:lnTo>
                  <a:lnTo>
                    <a:pt x="5" y="15"/>
                  </a:lnTo>
                  <a:lnTo>
                    <a:pt x="1" y="8"/>
                  </a:lnTo>
                  <a:lnTo>
                    <a:pt x="0" y="4"/>
                  </a:lnTo>
                  <a:lnTo>
                    <a:pt x="4" y="3"/>
                  </a:lnTo>
                  <a:lnTo>
                    <a:pt x="9" y="2"/>
                  </a:lnTo>
                  <a:lnTo>
                    <a:pt x="14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Freeform 426">
              <a:extLst>
                <a:ext uri="{FF2B5EF4-FFF2-40B4-BE49-F238E27FC236}">
                  <a16:creationId xmlns:a16="http://schemas.microsoft.com/office/drawing/2014/main" id="{54409866-D00E-4B85-9880-E51815425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026" y="3994150"/>
              <a:ext cx="73025" cy="309563"/>
            </a:xfrm>
            <a:custGeom>
              <a:avLst/>
              <a:gdLst>
                <a:gd name="T0" fmla="*/ 46 w 46"/>
                <a:gd name="T1" fmla="*/ 0 h 195"/>
                <a:gd name="T2" fmla="*/ 41 w 46"/>
                <a:gd name="T3" fmla="*/ 148 h 195"/>
                <a:gd name="T4" fmla="*/ 16 w 46"/>
                <a:gd name="T5" fmla="*/ 195 h 195"/>
                <a:gd name="T6" fmla="*/ 0 w 46"/>
                <a:gd name="T7" fmla="*/ 166 h 195"/>
                <a:gd name="T8" fmla="*/ 41 w 46"/>
                <a:gd name="T9" fmla="*/ 1 h 195"/>
                <a:gd name="T10" fmla="*/ 46 w 46"/>
                <a:gd name="T11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195">
                  <a:moveTo>
                    <a:pt x="46" y="0"/>
                  </a:moveTo>
                  <a:lnTo>
                    <a:pt x="41" y="148"/>
                  </a:lnTo>
                  <a:lnTo>
                    <a:pt x="16" y="195"/>
                  </a:lnTo>
                  <a:lnTo>
                    <a:pt x="0" y="166"/>
                  </a:lnTo>
                  <a:lnTo>
                    <a:pt x="41" y="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A74DFF"/>
            </a:solidFill>
            <a:ln w="0">
              <a:solidFill>
                <a:srgbClr val="A74D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Freeform 427">
              <a:extLst>
                <a:ext uri="{FF2B5EF4-FFF2-40B4-BE49-F238E27FC236}">
                  <a16:creationId xmlns:a16="http://schemas.microsoft.com/office/drawing/2014/main" id="{D2AE5E22-24DE-4F8A-A2DB-537EF6E189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9676" y="3987800"/>
              <a:ext cx="85725" cy="328613"/>
            </a:xfrm>
            <a:custGeom>
              <a:avLst/>
              <a:gdLst>
                <a:gd name="T0" fmla="*/ 46 w 54"/>
                <a:gd name="T1" fmla="*/ 12 h 207"/>
                <a:gd name="T2" fmla="*/ 8 w 54"/>
                <a:gd name="T3" fmla="*/ 169 h 207"/>
                <a:gd name="T4" fmla="*/ 20 w 54"/>
                <a:gd name="T5" fmla="*/ 191 h 207"/>
                <a:gd name="T6" fmla="*/ 41 w 54"/>
                <a:gd name="T7" fmla="*/ 151 h 207"/>
                <a:gd name="T8" fmla="*/ 46 w 54"/>
                <a:gd name="T9" fmla="*/ 12 h 207"/>
                <a:gd name="T10" fmla="*/ 54 w 54"/>
                <a:gd name="T11" fmla="*/ 0 h 207"/>
                <a:gd name="T12" fmla="*/ 49 w 54"/>
                <a:gd name="T13" fmla="*/ 153 h 207"/>
                <a:gd name="T14" fmla="*/ 20 w 54"/>
                <a:gd name="T15" fmla="*/ 207 h 207"/>
                <a:gd name="T16" fmla="*/ 0 w 54"/>
                <a:gd name="T17" fmla="*/ 170 h 207"/>
                <a:gd name="T18" fmla="*/ 41 w 54"/>
                <a:gd name="T19" fmla="*/ 4 h 207"/>
                <a:gd name="T20" fmla="*/ 42 w 54"/>
                <a:gd name="T21" fmla="*/ 1 h 207"/>
                <a:gd name="T22" fmla="*/ 54 w 54"/>
                <a:gd name="T23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207">
                  <a:moveTo>
                    <a:pt x="46" y="12"/>
                  </a:moveTo>
                  <a:lnTo>
                    <a:pt x="8" y="169"/>
                  </a:lnTo>
                  <a:lnTo>
                    <a:pt x="20" y="191"/>
                  </a:lnTo>
                  <a:lnTo>
                    <a:pt x="41" y="151"/>
                  </a:lnTo>
                  <a:lnTo>
                    <a:pt x="46" y="12"/>
                  </a:lnTo>
                  <a:close/>
                  <a:moveTo>
                    <a:pt x="54" y="0"/>
                  </a:moveTo>
                  <a:lnTo>
                    <a:pt x="49" y="153"/>
                  </a:lnTo>
                  <a:lnTo>
                    <a:pt x="20" y="207"/>
                  </a:lnTo>
                  <a:lnTo>
                    <a:pt x="0" y="170"/>
                  </a:lnTo>
                  <a:lnTo>
                    <a:pt x="41" y="4"/>
                  </a:lnTo>
                  <a:lnTo>
                    <a:pt x="42" y="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Freeform 428">
              <a:extLst>
                <a:ext uri="{FF2B5EF4-FFF2-40B4-BE49-F238E27FC236}">
                  <a16:creationId xmlns:a16="http://schemas.microsoft.com/office/drawing/2014/main" id="{4AFF83C6-A5FC-4F87-A523-BCEEB1F11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026" y="3994150"/>
              <a:ext cx="73025" cy="309563"/>
            </a:xfrm>
            <a:custGeom>
              <a:avLst/>
              <a:gdLst>
                <a:gd name="T0" fmla="*/ 46 w 46"/>
                <a:gd name="T1" fmla="*/ 0 h 195"/>
                <a:gd name="T2" fmla="*/ 41 w 46"/>
                <a:gd name="T3" fmla="*/ 148 h 195"/>
                <a:gd name="T4" fmla="*/ 16 w 46"/>
                <a:gd name="T5" fmla="*/ 195 h 195"/>
                <a:gd name="T6" fmla="*/ 0 w 46"/>
                <a:gd name="T7" fmla="*/ 166 h 195"/>
                <a:gd name="T8" fmla="*/ 41 w 46"/>
                <a:gd name="T9" fmla="*/ 1 h 195"/>
                <a:gd name="T10" fmla="*/ 46 w 46"/>
                <a:gd name="T11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195">
                  <a:moveTo>
                    <a:pt x="46" y="0"/>
                  </a:moveTo>
                  <a:lnTo>
                    <a:pt x="41" y="148"/>
                  </a:lnTo>
                  <a:lnTo>
                    <a:pt x="16" y="195"/>
                  </a:lnTo>
                  <a:lnTo>
                    <a:pt x="0" y="166"/>
                  </a:lnTo>
                  <a:lnTo>
                    <a:pt x="41" y="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A74DFF"/>
            </a:solidFill>
            <a:ln w="0">
              <a:solidFill>
                <a:srgbClr val="A74D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429">
              <a:extLst>
                <a:ext uri="{FF2B5EF4-FFF2-40B4-BE49-F238E27FC236}">
                  <a16:creationId xmlns:a16="http://schemas.microsoft.com/office/drawing/2014/main" id="{EDD4F84D-86A6-4BE1-824D-561BDF887A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9676" y="3987800"/>
              <a:ext cx="85725" cy="328613"/>
            </a:xfrm>
            <a:custGeom>
              <a:avLst/>
              <a:gdLst>
                <a:gd name="T0" fmla="*/ 46 w 54"/>
                <a:gd name="T1" fmla="*/ 12 h 207"/>
                <a:gd name="T2" fmla="*/ 8 w 54"/>
                <a:gd name="T3" fmla="*/ 169 h 207"/>
                <a:gd name="T4" fmla="*/ 20 w 54"/>
                <a:gd name="T5" fmla="*/ 191 h 207"/>
                <a:gd name="T6" fmla="*/ 41 w 54"/>
                <a:gd name="T7" fmla="*/ 151 h 207"/>
                <a:gd name="T8" fmla="*/ 46 w 54"/>
                <a:gd name="T9" fmla="*/ 12 h 207"/>
                <a:gd name="T10" fmla="*/ 54 w 54"/>
                <a:gd name="T11" fmla="*/ 0 h 207"/>
                <a:gd name="T12" fmla="*/ 49 w 54"/>
                <a:gd name="T13" fmla="*/ 153 h 207"/>
                <a:gd name="T14" fmla="*/ 20 w 54"/>
                <a:gd name="T15" fmla="*/ 207 h 207"/>
                <a:gd name="T16" fmla="*/ 0 w 54"/>
                <a:gd name="T17" fmla="*/ 170 h 207"/>
                <a:gd name="T18" fmla="*/ 41 w 54"/>
                <a:gd name="T19" fmla="*/ 4 h 207"/>
                <a:gd name="T20" fmla="*/ 42 w 54"/>
                <a:gd name="T21" fmla="*/ 1 h 207"/>
                <a:gd name="T22" fmla="*/ 54 w 54"/>
                <a:gd name="T23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207">
                  <a:moveTo>
                    <a:pt x="46" y="12"/>
                  </a:moveTo>
                  <a:lnTo>
                    <a:pt x="8" y="169"/>
                  </a:lnTo>
                  <a:lnTo>
                    <a:pt x="20" y="191"/>
                  </a:lnTo>
                  <a:lnTo>
                    <a:pt x="41" y="151"/>
                  </a:lnTo>
                  <a:lnTo>
                    <a:pt x="46" y="12"/>
                  </a:lnTo>
                  <a:close/>
                  <a:moveTo>
                    <a:pt x="54" y="0"/>
                  </a:moveTo>
                  <a:lnTo>
                    <a:pt x="49" y="153"/>
                  </a:lnTo>
                  <a:lnTo>
                    <a:pt x="20" y="207"/>
                  </a:lnTo>
                  <a:lnTo>
                    <a:pt x="0" y="170"/>
                  </a:lnTo>
                  <a:lnTo>
                    <a:pt x="41" y="4"/>
                  </a:lnTo>
                  <a:lnTo>
                    <a:pt x="42" y="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Freeform 430">
              <a:extLst>
                <a:ext uri="{FF2B5EF4-FFF2-40B4-BE49-F238E27FC236}">
                  <a16:creationId xmlns:a16="http://schemas.microsoft.com/office/drawing/2014/main" id="{7B509DF5-4918-48E2-AF74-DCC49AA72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6663" y="3981450"/>
              <a:ext cx="98425" cy="44450"/>
            </a:xfrm>
            <a:custGeom>
              <a:avLst/>
              <a:gdLst>
                <a:gd name="T0" fmla="*/ 32 w 62"/>
                <a:gd name="T1" fmla="*/ 0 h 28"/>
                <a:gd name="T2" fmla="*/ 46 w 62"/>
                <a:gd name="T3" fmla="*/ 0 h 28"/>
                <a:gd name="T4" fmla="*/ 62 w 62"/>
                <a:gd name="T5" fmla="*/ 7 h 28"/>
                <a:gd name="T6" fmla="*/ 59 w 62"/>
                <a:gd name="T7" fmla="*/ 12 h 28"/>
                <a:gd name="T8" fmla="*/ 55 w 62"/>
                <a:gd name="T9" fmla="*/ 16 h 28"/>
                <a:gd name="T10" fmla="*/ 50 w 62"/>
                <a:gd name="T11" fmla="*/ 21 h 28"/>
                <a:gd name="T12" fmla="*/ 45 w 62"/>
                <a:gd name="T13" fmla="*/ 22 h 28"/>
                <a:gd name="T14" fmla="*/ 40 w 62"/>
                <a:gd name="T15" fmla="*/ 22 h 28"/>
                <a:gd name="T16" fmla="*/ 36 w 62"/>
                <a:gd name="T17" fmla="*/ 19 h 28"/>
                <a:gd name="T18" fmla="*/ 33 w 62"/>
                <a:gd name="T19" fmla="*/ 8 h 28"/>
                <a:gd name="T20" fmla="*/ 28 w 62"/>
                <a:gd name="T21" fmla="*/ 9 h 28"/>
                <a:gd name="T22" fmla="*/ 27 w 62"/>
                <a:gd name="T23" fmla="*/ 17 h 28"/>
                <a:gd name="T24" fmla="*/ 24 w 62"/>
                <a:gd name="T25" fmla="*/ 24 h 28"/>
                <a:gd name="T26" fmla="*/ 19 w 62"/>
                <a:gd name="T27" fmla="*/ 28 h 28"/>
                <a:gd name="T28" fmla="*/ 12 w 62"/>
                <a:gd name="T29" fmla="*/ 28 h 28"/>
                <a:gd name="T30" fmla="*/ 7 w 62"/>
                <a:gd name="T31" fmla="*/ 22 h 28"/>
                <a:gd name="T32" fmla="*/ 0 w 62"/>
                <a:gd name="T33" fmla="*/ 12 h 28"/>
                <a:gd name="T34" fmla="*/ 8 w 62"/>
                <a:gd name="T35" fmla="*/ 8 h 28"/>
                <a:gd name="T36" fmla="*/ 19 w 62"/>
                <a:gd name="T37" fmla="*/ 3 h 28"/>
                <a:gd name="T38" fmla="*/ 32 w 62"/>
                <a:gd name="T3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" h="28">
                  <a:moveTo>
                    <a:pt x="32" y="0"/>
                  </a:moveTo>
                  <a:lnTo>
                    <a:pt x="46" y="0"/>
                  </a:lnTo>
                  <a:lnTo>
                    <a:pt x="62" y="7"/>
                  </a:lnTo>
                  <a:lnTo>
                    <a:pt x="59" y="12"/>
                  </a:lnTo>
                  <a:lnTo>
                    <a:pt x="55" y="16"/>
                  </a:lnTo>
                  <a:lnTo>
                    <a:pt x="50" y="21"/>
                  </a:lnTo>
                  <a:lnTo>
                    <a:pt x="45" y="22"/>
                  </a:lnTo>
                  <a:lnTo>
                    <a:pt x="40" y="22"/>
                  </a:lnTo>
                  <a:lnTo>
                    <a:pt x="36" y="19"/>
                  </a:lnTo>
                  <a:lnTo>
                    <a:pt x="33" y="8"/>
                  </a:lnTo>
                  <a:lnTo>
                    <a:pt x="28" y="9"/>
                  </a:lnTo>
                  <a:lnTo>
                    <a:pt x="27" y="17"/>
                  </a:lnTo>
                  <a:lnTo>
                    <a:pt x="24" y="24"/>
                  </a:lnTo>
                  <a:lnTo>
                    <a:pt x="19" y="28"/>
                  </a:lnTo>
                  <a:lnTo>
                    <a:pt x="12" y="28"/>
                  </a:lnTo>
                  <a:lnTo>
                    <a:pt x="7" y="22"/>
                  </a:lnTo>
                  <a:lnTo>
                    <a:pt x="0" y="12"/>
                  </a:lnTo>
                  <a:lnTo>
                    <a:pt x="8" y="8"/>
                  </a:lnTo>
                  <a:lnTo>
                    <a:pt x="19" y="3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A74DFF"/>
            </a:solidFill>
            <a:ln w="0">
              <a:solidFill>
                <a:srgbClr val="A74D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Freeform 431">
              <a:extLst>
                <a:ext uri="{FF2B5EF4-FFF2-40B4-BE49-F238E27FC236}">
                  <a16:creationId xmlns:a16="http://schemas.microsoft.com/office/drawing/2014/main" id="{1BDB73D2-0E81-45DC-98F1-30BBCCAE63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10313" y="3975100"/>
              <a:ext cx="112713" cy="57150"/>
            </a:xfrm>
            <a:custGeom>
              <a:avLst/>
              <a:gdLst>
                <a:gd name="T0" fmla="*/ 28 w 71"/>
                <a:gd name="T1" fmla="*/ 9 h 36"/>
                <a:gd name="T2" fmla="*/ 10 w 71"/>
                <a:gd name="T3" fmla="*/ 17 h 36"/>
                <a:gd name="T4" fmla="*/ 15 w 71"/>
                <a:gd name="T5" fmla="*/ 25 h 36"/>
                <a:gd name="T6" fmla="*/ 19 w 71"/>
                <a:gd name="T7" fmla="*/ 28 h 36"/>
                <a:gd name="T8" fmla="*/ 23 w 71"/>
                <a:gd name="T9" fmla="*/ 28 h 36"/>
                <a:gd name="T10" fmla="*/ 27 w 71"/>
                <a:gd name="T11" fmla="*/ 23 h 36"/>
                <a:gd name="T12" fmla="*/ 28 w 71"/>
                <a:gd name="T13" fmla="*/ 15 h 36"/>
                <a:gd name="T14" fmla="*/ 28 w 71"/>
                <a:gd name="T15" fmla="*/ 9 h 36"/>
                <a:gd name="T16" fmla="*/ 37 w 71"/>
                <a:gd name="T17" fmla="*/ 9 h 36"/>
                <a:gd name="T18" fmla="*/ 38 w 71"/>
                <a:gd name="T19" fmla="*/ 9 h 36"/>
                <a:gd name="T20" fmla="*/ 38 w 71"/>
                <a:gd name="T21" fmla="*/ 9 h 36"/>
                <a:gd name="T22" fmla="*/ 38 w 71"/>
                <a:gd name="T23" fmla="*/ 9 h 36"/>
                <a:gd name="T24" fmla="*/ 41 w 71"/>
                <a:gd name="T25" fmla="*/ 12 h 36"/>
                <a:gd name="T26" fmla="*/ 42 w 71"/>
                <a:gd name="T27" fmla="*/ 20 h 36"/>
                <a:gd name="T28" fmla="*/ 45 w 71"/>
                <a:gd name="T29" fmla="*/ 23 h 36"/>
                <a:gd name="T30" fmla="*/ 46 w 71"/>
                <a:gd name="T31" fmla="*/ 24 h 36"/>
                <a:gd name="T32" fmla="*/ 50 w 71"/>
                <a:gd name="T33" fmla="*/ 23 h 36"/>
                <a:gd name="T34" fmla="*/ 55 w 71"/>
                <a:gd name="T35" fmla="*/ 19 h 36"/>
                <a:gd name="T36" fmla="*/ 61 w 71"/>
                <a:gd name="T37" fmla="*/ 12 h 36"/>
                <a:gd name="T38" fmla="*/ 48 w 71"/>
                <a:gd name="T39" fmla="*/ 8 h 36"/>
                <a:gd name="T40" fmla="*/ 41 w 71"/>
                <a:gd name="T41" fmla="*/ 0 h 36"/>
                <a:gd name="T42" fmla="*/ 69 w 71"/>
                <a:gd name="T43" fmla="*/ 8 h 36"/>
                <a:gd name="T44" fmla="*/ 70 w 71"/>
                <a:gd name="T45" fmla="*/ 13 h 36"/>
                <a:gd name="T46" fmla="*/ 65 w 71"/>
                <a:gd name="T47" fmla="*/ 20 h 36"/>
                <a:gd name="T48" fmla="*/ 57 w 71"/>
                <a:gd name="T49" fmla="*/ 28 h 36"/>
                <a:gd name="T50" fmla="*/ 46 w 71"/>
                <a:gd name="T51" fmla="*/ 30 h 36"/>
                <a:gd name="T52" fmla="*/ 40 w 71"/>
                <a:gd name="T53" fmla="*/ 29 h 36"/>
                <a:gd name="T54" fmla="*/ 36 w 71"/>
                <a:gd name="T55" fmla="*/ 23 h 36"/>
                <a:gd name="T56" fmla="*/ 33 w 71"/>
                <a:gd name="T57" fmla="*/ 24 h 36"/>
                <a:gd name="T58" fmla="*/ 28 w 71"/>
                <a:gd name="T59" fmla="*/ 32 h 36"/>
                <a:gd name="T60" fmla="*/ 20 w 71"/>
                <a:gd name="T61" fmla="*/ 36 h 36"/>
                <a:gd name="T62" fmla="*/ 12 w 71"/>
                <a:gd name="T63" fmla="*/ 33 h 36"/>
                <a:gd name="T64" fmla="*/ 4 w 71"/>
                <a:gd name="T65" fmla="*/ 24 h 36"/>
                <a:gd name="T66" fmla="*/ 0 w 71"/>
                <a:gd name="T67" fmla="*/ 13 h 36"/>
                <a:gd name="T68" fmla="*/ 11 w 71"/>
                <a:gd name="T69" fmla="*/ 8 h 36"/>
                <a:gd name="T70" fmla="*/ 41 w 71"/>
                <a:gd name="T7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1" h="36">
                  <a:moveTo>
                    <a:pt x="41" y="7"/>
                  </a:moveTo>
                  <a:lnTo>
                    <a:pt x="28" y="9"/>
                  </a:lnTo>
                  <a:lnTo>
                    <a:pt x="17" y="13"/>
                  </a:lnTo>
                  <a:lnTo>
                    <a:pt x="10" y="17"/>
                  </a:lnTo>
                  <a:lnTo>
                    <a:pt x="12" y="21"/>
                  </a:lnTo>
                  <a:lnTo>
                    <a:pt x="15" y="25"/>
                  </a:lnTo>
                  <a:lnTo>
                    <a:pt x="16" y="28"/>
                  </a:lnTo>
                  <a:lnTo>
                    <a:pt x="19" y="28"/>
                  </a:lnTo>
                  <a:lnTo>
                    <a:pt x="20" y="29"/>
                  </a:lnTo>
                  <a:lnTo>
                    <a:pt x="23" y="28"/>
                  </a:lnTo>
                  <a:lnTo>
                    <a:pt x="25" y="25"/>
                  </a:lnTo>
                  <a:lnTo>
                    <a:pt x="27" y="23"/>
                  </a:lnTo>
                  <a:lnTo>
                    <a:pt x="28" y="19"/>
                  </a:lnTo>
                  <a:lnTo>
                    <a:pt x="28" y="15"/>
                  </a:lnTo>
                  <a:lnTo>
                    <a:pt x="28" y="13"/>
                  </a:lnTo>
                  <a:lnTo>
                    <a:pt x="28" y="9"/>
                  </a:lnTo>
                  <a:lnTo>
                    <a:pt x="32" y="9"/>
                  </a:lnTo>
                  <a:lnTo>
                    <a:pt x="37" y="9"/>
                  </a:lnTo>
                  <a:lnTo>
                    <a:pt x="37" y="9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40" y="11"/>
                  </a:lnTo>
                  <a:lnTo>
                    <a:pt x="41" y="12"/>
                  </a:lnTo>
                  <a:lnTo>
                    <a:pt x="41" y="17"/>
                  </a:lnTo>
                  <a:lnTo>
                    <a:pt x="42" y="20"/>
                  </a:lnTo>
                  <a:lnTo>
                    <a:pt x="44" y="23"/>
                  </a:lnTo>
                  <a:lnTo>
                    <a:pt x="45" y="23"/>
                  </a:lnTo>
                  <a:lnTo>
                    <a:pt x="45" y="24"/>
                  </a:lnTo>
                  <a:lnTo>
                    <a:pt x="46" y="24"/>
                  </a:lnTo>
                  <a:lnTo>
                    <a:pt x="49" y="24"/>
                  </a:lnTo>
                  <a:lnTo>
                    <a:pt x="50" y="23"/>
                  </a:lnTo>
                  <a:lnTo>
                    <a:pt x="53" y="21"/>
                  </a:lnTo>
                  <a:lnTo>
                    <a:pt x="55" y="19"/>
                  </a:lnTo>
                  <a:lnTo>
                    <a:pt x="59" y="16"/>
                  </a:lnTo>
                  <a:lnTo>
                    <a:pt x="61" y="12"/>
                  </a:lnTo>
                  <a:lnTo>
                    <a:pt x="54" y="9"/>
                  </a:lnTo>
                  <a:lnTo>
                    <a:pt x="48" y="8"/>
                  </a:lnTo>
                  <a:lnTo>
                    <a:pt x="41" y="7"/>
                  </a:lnTo>
                  <a:close/>
                  <a:moveTo>
                    <a:pt x="41" y="0"/>
                  </a:moveTo>
                  <a:lnTo>
                    <a:pt x="54" y="2"/>
                  </a:lnTo>
                  <a:lnTo>
                    <a:pt x="69" y="8"/>
                  </a:lnTo>
                  <a:lnTo>
                    <a:pt x="71" y="11"/>
                  </a:lnTo>
                  <a:lnTo>
                    <a:pt x="70" y="13"/>
                  </a:lnTo>
                  <a:lnTo>
                    <a:pt x="67" y="16"/>
                  </a:lnTo>
                  <a:lnTo>
                    <a:pt x="65" y="20"/>
                  </a:lnTo>
                  <a:lnTo>
                    <a:pt x="61" y="24"/>
                  </a:lnTo>
                  <a:lnTo>
                    <a:pt x="57" y="28"/>
                  </a:lnTo>
                  <a:lnTo>
                    <a:pt x="52" y="29"/>
                  </a:lnTo>
                  <a:lnTo>
                    <a:pt x="46" y="30"/>
                  </a:lnTo>
                  <a:lnTo>
                    <a:pt x="44" y="30"/>
                  </a:lnTo>
                  <a:lnTo>
                    <a:pt x="40" y="29"/>
                  </a:lnTo>
                  <a:lnTo>
                    <a:pt x="37" y="26"/>
                  </a:lnTo>
                  <a:lnTo>
                    <a:pt x="36" y="23"/>
                  </a:lnTo>
                  <a:lnTo>
                    <a:pt x="35" y="19"/>
                  </a:lnTo>
                  <a:lnTo>
                    <a:pt x="33" y="24"/>
                  </a:lnTo>
                  <a:lnTo>
                    <a:pt x="32" y="29"/>
                  </a:lnTo>
                  <a:lnTo>
                    <a:pt x="28" y="32"/>
                  </a:lnTo>
                  <a:lnTo>
                    <a:pt x="24" y="34"/>
                  </a:lnTo>
                  <a:lnTo>
                    <a:pt x="20" y="36"/>
                  </a:lnTo>
                  <a:lnTo>
                    <a:pt x="16" y="34"/>
                  </a:lnTo>
                  <a:lnTo>
                    <a:pt x="12" y="33"/>
                  </a:lnTo>
                  <a:lnTo>
                    <a:pt x="8" y="29"/>
                  </a:lnTo>
                  <a:lnTo>
                    <a:pt x="4" y="24"/>
                  </a:lnTo>
                  <a:lnTo>
                    <a:pt x="2" y="17"/>
                  </a:lnTo>
                  <a:lnTo>
                    <a:pt x="0" y="13"/>
                  </a:lnTo>
                  <a:lnTo>
                    <a:pt x="3" y="12"/>
                  </a:lnTo>
                  <a:lnTo>
                    <a:pt x="11" y="8"/>
                  </a:lnTo>
                  <a:lnTo>
                    <a:pt x="24" y="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Freeform 432">
              <a:extLst>
                <a:ext uri="{FF2B5EF4-FFF2-40B4-BE49-F238E27FC236}">
                  <a16:creationId xmlns:a16="http://schemas.microsoft.com/office/drawing/2014/main" id="{D5E1C60E-89B1-47AD-8C9B-1729FC4AA8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3326" y="3810000"/>
              <a:ext cx="147638" cy="136525"/>
            </a:xfrm>
            <a:custGeom>
              <a:avLst/>
              <a:gdLst>
                <a:gd name="T0" fmla="*/ 80 w 93"/>
                <a:gd name="T1" fmla="*/ 28 h 86"/>
                <a:gd name="T2" fmla="*/ 66 w 93"/>
                <a:gd name="T3" fmla="*/ 40 h 86"/>
                <a:gd name="T4" fmla="*/ 50 w 93"/>
                <a:gd name="T5" fmla="*/ 48 h 86"/>
                <a:gd name="T6" fmla="*/ 36 w 93"/>
                <a:gd name="T7" fmla="*/ 51 h 86"/>
                <a:gd name="T8" fmla="*/ 40 w 93"/>
                <a:gd name="T9" fmla="*/ 64 h 86"/>
                <a:gd name="T10" fmla="*/ 44 w 93"/>
                <a:gd name="T11" fmla="*/ 73 h 86"/>
                <a:gd name="T12" fmla="*/ 46 w 93"/>
                <a:gd name="T13" fmla="*/ 75 h 86"/>
                <a:gd name="T14" fmla="*/ 48 w 93"/>
                <a:gd name="T15" fmla="*/ 78 h 86"/>
                <a:gd name="T16" fmla="*/ 49 w 93"/>
                <a:gd name="T17" fmla="*/ 79 h 86"/>
                <a:gd name="T18" fmla="*/ 50 w 93"/>
                <a:gd name="T19" fmla="*/ 79 h 86"/>
                <a:gd name="T20" fmla="*/ 53 w 93"/>
                <a:gd name="T21" fmla="*/ 79 h 86"/>
                <a:gd name="T22" fmla="*/ 55 w 93"/>
                <a:gd name="T23" fmla="*/ 77 h 86"/>
                <a:gd name="T24" fmla="*/ 58 w 93"/>
                <a:gd name="T25" fmla="*/ 74 h 86"/>
                <a:gd name="T26" fmla="*/ 62 w 93"/>
                <a:gd name="T27" fmla="*/ 70 h 86"/>
                <a:gd name="T28" fmla="*/ 65 w 93"/>
                <a:gd name="T29" fmla="*/ 64 h 86"/>
                <a:gd name="T30" fmla="*/ 72 w 93"/>
                <a:gd name="T31" fmla="*/ 48 h 86"/>
                <a:gd name="T32" fmla="*/ 80 w 93"/>
                <a:gd name="T33" fmla="*/ 28 h 86"/>
                <a:gd name="T34" fmla="*/ 3 w 93"/>
                <a:gd name="T35" fmla="*/ 0 h 86"/>
                <a:gd name="T36" fmla="*/ 6 w 93"/>
                <a:gd name="T37" fmla="*/ 0 h 86"/>
                <a:gd name="T38" fmla="*/ 7 w 93"/>
                <a:gd name="T39" fmla="*/ 1 h 86"/>
                <a:gd name="T40" fmla="*/ 7 w 93"/>
                <a:gd name="T41" fmla="*/ 3 h 86"/>
                <a:gd name="T42" fmla="*/ 11 w 93"/>
                <a:gd name="T43" fmla="*/ 22 h 86"/>
                <a:gd name="T44" fmla="*/ 16 w 93"/>
                <a:gd name="T45" fmla="*/ 34 h 86"/>
                <a:gd name="T46" fmla="*/ 25 w 93"/>
                <a:gd name="T47" fmla="*/ 40 h 86"/>
                <a:gd name="T48" fmla="*/ 36 w 93"/>
                <a:gd name="T49" fmla="*/ 43 h 86"/>
                <a:gd name="T50" fmla="*/ 52 w 93"/>
                <a:gd name="T51" fmla="*/ 40 h 86"/>
                <a:gd name="T52" fmla="*/ 69 w 93"/>
                <a:gd name="T53" fmla="*/ 30 h 86"/>
                <a:gd name="T54" fmla="*/ 87 w 93"/>
                <a:gd name="T55" fmla="*/ 13 h 86"/>
                <a:gd name="T56" fmla="*/ 93 w 93"/>
                <a:gd name="T57" fmla="*/ 15 h 86"/>
                <a:gd name="T58" fmla="*/ 82 w 93"/>
                <a:gd name="T59" fmla="*/ 45 h 86"/>
                <a:gd name="T60" fmla="*/ 71 w 93"/>
                <a:gd name="T61" fmla="*/ 68 h 86"/>
                <a:gd name="T62" fmla="*/ 67 w 93"/>
                <a:gd name="T63" fmla="*/ 74 h 86"/>
                <a:gd name="T64" fmla="*/ 63 w 93"/>
                <a:gd name="T65" fmla="*/ 79 h 86"/>
                <a:gd name="T66" fmla="*/ 59 w 93"/>
                <a:gd name="T67" fmla="*/ 83 h 86"/>
                <a:gd name="T68" fmla="*/ 55 w 93"/>
                <a:gd name="T69" fmla="*/ 86 h 86"/>
                <a:gd name="T70" fmla="*/ 50 w 93"/>
                <a:gd name="T71" fmla="*/ 86 h 86"/>
                <a:gd name="T72" fmla="*/ 46 w 93"/>
                <a:gd name="T73" fmla="*/ 86 h 86"/>
                <a:gd name="T74" fmla="*/ 42 w 93"/>
                <a:gd name="T75" fmla="*/ 83 h 86"/>
                <a:gd name="T76" fmla="*/ 40 w 93"/>
                <a:gd name="T77" fmla="*/ 81 h 86"/>
                <a:gd name="T78" fmla="*/ 37 w 93"/>
                <a:gd name="T79" fmla="*/ 75 h 86"/>
                <a:gd name="T80" fmla="*/ 33 w 93"/>
                <a:gd name="T81" fmla="*/ 65 h 86"/>
                <a:gd name="T82" fmla="*/ 29 w 93"/>
                <a:gd name="T83" fmla="*/ 49 h 86"/>
                <a:gd name="T84" fmla="*/ 17 w 93"/>
                <a:gd name="T85" fmla="*/ 44 h 86"/>
                <a:gd name="T86" fmla="*/ 10 w 93"/>
                <a:gd name="T87" fmla="*/ 35 h 86"/>
                <a:gd name="T88" fmla="*/ 3 w 93"/>
                <a:gd name="T89" fmla="*/ 22 h 86"/>
                <a:gd name="T90" fmla="*/ 0 w 93"/>
                <a:gd name="T91" fmla="*/ 3 h 86"/>
                <a:gd name="T92" fmla="*/ 0 w 93"/>
                <a:gd name="T93" fmla="*/ 2 h 86"/>
                <a:gd name="T94" fmla="*/ 2 w 93"/>
                <a:gd name="T95" fmla="*/ 1 h 86"/>
                <a:gd name="T96" fmla="*/ 3 w 93"/>
                <a:gd name="T9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3" h="86">
                  <a:moveTo>
                    <a:pt x="80" y="28"/>
                  </a:moveTo>
                  <a:lnTo>
                    <a:pt x="66" y="40"/>
                  </a:lnTo>
                  <a:lnTo>
                    <a:pt x="50" y="48"/>
                  </a:lnTo>
                  <a:lnTo>
                    <a:pt x="36" y="51"/>
                  </a:lnTo>
                  <a:lnTo>
                    <a:pt x="40" y="64"/>
                  </a:lnTo>
                  <a:lnTo>
                    <a:pt x="44" y="73"/>
                  </a:lnTo>
                  <a:lnTo>
                    <a:pt x="46" y="75"/>
                  </a:lnTo>
                  <a:lnTo>
                    <a:pt x="48" y="78"/>
                  </a:lnTo>
                  <a:lnTo>
                    <a:pt x="49" y="79"/>
                  </a:lnTo>
                  <a:lnTo>
                    <a:pt x="50" y="79"/>
                  </a:lnTo>
                  <a:lnTo>
                    <a:pt x="53" y="79"/>
                  </a:lnTo>
                  <a:lnTo>
                    <a:pt x="55" y="77"/>
                  </a:lnTo>
                  <a:lnTo>
                    <a:pt x="58" y="74"/>
                  </a:lnTo>
                  <a:lnTo>
                    <a:pt x="62" y="70"/>
                  </a:lnTo>
                  <a:lnTo>
                    <a:pt x="65" y="64"/>
                  </a:lnTo>
                  <a:lnTo>
                    <a:pt x="72" y="48"/>
                  </a:lnTo>
                  <a:lnTo>
                    <a:pt x="80" y="28"/>
                  </a:lnTo>
                  <a:close/>
                  <a:moveTo>
                    <a:pt x="3" y="0"/>
                  </a:moveTo>
                  <a:lnTo>
                    <a:pt x="6" y="0"/>
                  </a:lnTo>
                  <a:lnTo>
                    <a:pt x="7" y="1"/>
                  </a:lnTo>
                  <a:lnTo>
                    <a:pt x="7" y="3"/>
                  </a:lnTo>
                  <a:lnTo>
                    <a:pt x="11" y="22"/>
                  </a:lnTo>
                  <a:lnTo>
                    <a:pt x="16" y="34"/>
                  </a:lnTo>
                  <a:lnTo>
                    <a:pt x="25" y="40"/>
                  </a:lnTo>
                  <a:lnTo>
                    <a:pt x="36" y="43"/>
                  </a:lnTo>
                  <a:lnTo>
                    <a:pt x="52" y="40"/>
                  </a:lnTo>
                  <a:lnTo>
                    <a:pt x="69" y="30"/>
                  </a:lnTo>
                  <a:lnTo>
                    <a:pt x="87" y="13"/>
                  </a:lnTo>
                  <a:lnTo>
                    <a:pt x="93" y="15"/>
                  </a:lnTo>
                  <a:lnTo>
                    <a:pt x="82" y="45"/>
                  </a:lnTo>
                  <a:lnTo>
                    <a:pt x="71" y="68"/>
                  </a:lnTo>
                  <a:lnTo>
                    <a:pt x="67" y="74"/>
                  </a:lnTo>
                  <a:lnTo>
                    <a:pt x="63" y="79"/>
                  </a:lnTo>
                  <a:lnTo>
                    <a:pt x="59" y="83"/>
                  </a:lnTo>
                  <a:lnTo>
                    <a:pt x="55" y="86"/>
                  </a:lnTo>
                  <a:lnTo>
                    <a:pt x="50" y="86"/>
                  </a:lnTo>
                  <a:lnTo>
                    <a:pt x="46" y="86"/>
                  </a:lnTo>
                  <a:lnTo>
                    <a:pt x="42" y="83"/>
                  </a:lnTo>
                  <a:lnTo>
                    <a:pt x="40" y="81"/>
                  </a:lnTo>
                  <a:lnTo>
                    <a:pt x="37" y="75"/>
                  </a:lnTo>
                  <a:lnTo>
                    <a:pt x="33" y="65"/>
                  </a:lnTo>
                  <a:lnTo>
                    <a:pt x="29" y="49"/>
                  </a:lnTo>
                  <a:lnTo>
                    <a:pt x="17" y="44"/>
                  </a:lnTo>
                  <a:lnTo>
                    <a:pt x="10" y="35"/>
                  </a:lnTo>
                  <a:lnTo>
                    <a:pt x="3" y="22"/>
                  </a:lnTo>
                  <a:lnTo>
                    <a:pt x="0" y="3"/>
                  </a:lnTo>
                  <a:lnTo>
                    <a:pt x="0" y="2"/>
                  </a:lnTo>
                  <a:lnTo>
                    <a:pt x="2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Freeform 433">
              <a:extLst>
                <a:ext uri="{FF2B5EF4-FFF2-40B4-BE49-F238E27FC236}">
                  <a16:creationId xmlns:a16="http://schemas.microsoft.com/office/drawing/2014/main" id="{99ACB4C5-E874-436B-964C-550C9ACCA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26" y="3821113"/>
              <a:ext cx="30163" cy="22225"/>
            </a:xfrm>
            <a:custGeom>
              <a:avLst/>
              <a:gdLst>
                <a:gd name="T0" fmla="*/ 3 w 19"/>
                <a:gd name="T1" fmla="*/ 0 h 14"/>
                <a:gd name="T2" fmla="*/ 6 w 19"/>
                <a:gd name="T3" fmla="*/ 2 h 14"/>
                <a:gd name="T4" fmla="*/ 17 w 19"/>
                <a:gd name="T5" fmla="*/ 7 h 14"/>
                <a:gd name="T6" fmla="*/ 19 w 19"/>
                <a:gd name="T7" fmla="*/ 8 h 14"/>
                <a:gd name="T8" fmla="*/ 19 w 19"/>
                <a:gd name="T9" fmla="*/ 10 h 14"/>
                <a:gd name="T10" fmla="*/ 19 w 19"/>
                <a:gd name="T11" fmla="*/ 12 h 14"/>
                <a:gd name="T12" fmla="*/ 17 w 19"/>
                <a:gd name="T13" fmla="*/ 14 h 14"/>
                <a:gd name="T14" fmla="*/ 16 w 19"/>
                <a:gd name="T15" fmla="*/ 14 h 14"/>
                <a:gd name="T16" fmla="*/ 13 w 19"/>
                <a:gd name="T17" fmla="*/ 14 h 14"/>
                <a:gd name="T18" fmla="*/ 2 w 19"/>
                <a:gd name="T19" fmla="*/ 8 h 14"/>
                <a:gd name="T20" fmla="*/ 0 w 19"/>
                <a:gd name="T21" fmla="*/ 7 h 14"/>
                <a:gd name="T22" fmla="*/ 0 w 19"/>
                <a:gd name="T23" fmla="*/ 4 h 14"/>
                <a:gd name="T24" fmla="*/ 0 w 19"/>
                <a:gd name="T25" fmla="*/ 3 h 14"/>
                <a:gd name="T26" fmla="*/ 2 w 19"/>
                <a:gd name="T27" fmla="*/ 2 h 14"/>
                <a:gd name="T28" fmla="*/ 3 w 19"/>
                <a:gd name="T2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14">
                  <a:moveTo>
                    <a:pt x="3" y="0"/>
                  </a:moveTo>
                  <a:lnTo>
                    <a:pt x="6" y="2"/>
                  </a:lnTo>
                  <a:lnTo>
                    <a:pt x="17" y="7"/>
                  </a:lnTo>
                  <a:lnTo>
                    <a:pt x="19" y="8"/>
                  </a:lnTo>
                  <a:lnTo>
                    <a:pt x="19" y="10"/>
                  </a:lnTo>
                  <a:lnTo>
                    <a:pt x="19" y="12"/>
                  </a:lnTo>
                  <a:lnTo>
                    <a:pt x="17" y="14"/>
                  </a:lnTo>
                  <a:lnTo>
                    <a:pt x="16" y="14"/>
                  </a:lnTo>
                  <a:lnTo>
                    <a:pt x="13" y="14"/>
                  </a:lnTo>
                  <a:lnTo>
                    <a:pt x="2" y="8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Freeform 434">
              <a:extLst>
                <a:ext uri="{FF2B5EF4-FFF2-40B4-BE49-F238E27FC236}">
                  <a16:creationId xmlns:a16="http://schemas.microsoft.com/office/drawing/2014/main" id="{E4B7D9B0-6FD5-46C4-8E9D-215FFF6C52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94438" y="3763963"/>
              <a:ext cx="22225" cy="23813"/>
            </a:xfrm>
            <a:custGeom>
              <a:avLst/>
              <a:gdLst>
                <a:gd name="T0" fmla="*/ 8 w 14"/>
                <a:gd name="T1" fmla="*/ 8 h 15"/>
                <a:gd name="T2" fmla="*/ 7 w 14"/>
                <a:gd name="T3" fmla="*/ 8 h 15"/>
                <a:gd name="T4" fmla="*/ 8 w 14"/>
                <a:gd name="T5" fmla="*/ 9 h 15"/>
                <a:gd name="T6" fmla="*/ 8 w 14"/>
                <a:gd name="T7" fmla="*/ 8 h 15"/>
                <a:gd name="T8" fmla="*/ 8 w 14"/>
                <a:gd name="T9" fmla="*/ 8 h 15"/>
                <a:gd name="T10" fmla="*/ 8 w 14"/>
                <a:gd name="T11" fmla="*/ 0 h 15"/>
                <a:gd name="T12" fmla="*/ 10 w 14"/>
                <a:gd name="T13" fmla="*/ 1 h 15"/>
                <a:gd name="T14" fmla="*/ 13 w 14"/>
                <a:gd name="T15" fmla="*/ 2 h 15"/>
                <a:gd name="T16" fmla="*/ 14 w 14"/>
                <a:gd name="T17" fmla="*/ 5 h 15"/>
                <a:gd name="T18" fmla="*/ 14 w 14"/>
                <a:gd name="T19" fmla="*/ 8 h 15"/>
                <a:gd name="T20" fmla="*/ 14 w 14"/>
                <a:gd name="T21" fmla="*/ 12 h 15"/>
                <a:gd name="T22" fmla="*/ 13 w 14"/>
                <a:gd name="T23" fmla="*/ 13 h 15"/>
                <a:gd name="T24" fmla="*/ 10 w 14"/>
                <a:gd name="T25" fmla="*/ 15 h 15"/>
                <a:gd name="T26" fmla="*/ 8 w 14"/>
                <a:gd name="T27" fmla="*/ 15 h 15"/>
                <a:gd name="T28" fmla="*/ 8 w 14"/>
                <a:gd name="T29" fmla="*/ 15 h 15"/>
                <a:gd name="T30" fmla="*/ 8 w 14"/>
                <a:gd name="T31" fmla="*/ 15 h 15"/>
                <a:gd name="T32" fmla="*/ 7 w 14"/>
                <a:gd name="T33" fmla="*/ 15 h 15"/>
                <a:gd name="T34" fmla="*/ 4 w 14"/>
                <a:gd name="T35" fmla="*/ 15 h 15"/>
                <a:gd name="T36" fmla="*/ 1 w 14"/>
                <a:gd name="T37" fmla="*/ 13 h 15"/>
                <a:gd name="T38" fmla="*/ 0 w 14"/>
                <a:gd name="T39" fmla="*/ 12 h 15"/>
                <a:gd name="T40" fmla="*/ 0 w 14"/>
                <a:gd name="T41" fmla="*/ 8 h 15"/>
                <a:gd name="T42" fmla="*/ 0 w 14"/>
                <a:gd name="T43" fmla="*/ 5 h 15"/>
                <a:gd name="T44" fmla="*/ 3 w 14"/>
                <a:gd name="T45" fmla="*/ 2 h 15"/>
                <a:gd name="T46" fmla="*/ 4 w 14"/>
                <a:gd name="T47" fmla="*/ 1 h 15"/>
                <a:gd name="T48" fmla="*/ 8 w 14"/>
                <a:gd name="T4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15">
                  <a:moveTo>
                    <a:pt x="8" y="8"/>
                  </a:moveTo>
                  <a:lnTo>
                    <a:pt x="7" y="8"/>
                  </a:lnTo>
                  <a:lnTo>
                    <a:pt x="8" y="9"/>
                  </a:lnTo>
                  <a:lnTo>
                    <a:pt x="8" y="8"/>
                  </a:lnTo>
                  <a:lnTo>
                    <a:pt x="8" y="8"/>
                  </a:lnTo>
                  <a:close/>
                  <a:moveTo>
                    <a:pt x="8" y="0"/>
                  </a:moveTo>
                  <a:lnTo>
                    <a:pt x="10" y="1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0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7" y="15"/>
                  </a:lnTo>
                  <a:lnTo>
                    <a:pt x="4" y="15"/>
                  </a:lnTo>
                  <a:lnTo>
                    <a:pt x="1" y="13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3" y="2"/>
                  </a:lnTo>
                  <a:lnTo>
                    <a:pt x="4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Freeform 435">
              <a:extLst>
                <a:ext uri="{FF2B5EF4-FFF2-40B4-BE49-F238E27FC236}">
                  <a16:creationId xmlns:a16="http://schemas.microsoft.com/office/drawing/2014/main" id="{5ED34F48-C55F-4CDA-AFA2-EDE9FE41F3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94438" y="3763963"/>
              <a:ext cx="22225" cy="23813"/>
            </a:xfrm>
            <a:custGeom>
              <a:avLst/>
              <a:gdLst>
                <a:gd name="T0" fmla="*/ 8 w 14"/>
                <a:gd name="T1" fmla="*/ 8 h 15"/>
                <a:gd name="T2" fmla="*/ 7 w 14"/>
                <a:gd name="T3" fmla="*/ 8 h 15"/>
                <a:gd name="T4" fmla="*/ 8 w 14"/>
                <a:gd name="T5" fmla="*/ 9 h 15"/>
                <a:gd name="T6" fmla="*/ 8 w 14"/>
                <a:gd name="T7" fmla="*/ 8 h 15"/>
                <a:gd name="T8" fmla="*/ 8 w 14"/>
                <a:gd name="T9" fmla="*/ 8 h 15"/>
                <a:gd name="T10" fmla="*/ 8 w 14"/>
                <a:gd name="T11" fmla="*/ 0 h 15"/>
                <a:gd name="T12" fmla="*/ 10 w 14"/>
                <a:gd name="T13" fmla="*/ 1 h 15"/>
                <a:gd name="T14" fmla="*/ 13 w 14"/>
                <a:gd name="T15" fmla="*/ 2 h 15"/>
                <a:gd name="T16" fmla="*/ 14 w 14"/>
                <a:gd name="T17" fmla="*/ 5 h 15"/>
                <a:gd name="T18" fmla="*/ 14 w 14"/>
                <a:gd name="T19" fmla="*/ 8 h 15"/>
                <a:gd name="T20" fmla="*/ 14 w 14"/>
                <a:gd name="T21" fmla="*/ 12 h 15"/>
                <a:gd name="T22" fmla="*/ 13 w 14"/>
                <a:gd name="T23" fmla="*/ 13 h 15"/>
                <a:gd name="T24" fmla="*/ 10 w 14"/>
                <a:gd name="T25" fmla="*/ 15 h 15"/>
                <a:gd name="T26" fmla="*/ 8 w 14"/>
                <a:gd name="T27" fmla="*/ 15 h 15"/>
                <a:gd name="T28" fmla="*/ 4 w 14"/>
                <a:gd name="T29" fmla="*/ 15 h 15"/>
                <a:gd name="T30" fmla="*/ 3 w 14"/>
                <a:gd name="T31" fmla="*/ 13 h 15"/>
                <a:gd name="T32" fmla="*/ 0 w 14"/>
                <a:gd name="T33" fmla="*/ 12 h 15"/>
                <a:gd name="T34" fmla="*/ 0 w 14"/>
                <a:gd name="T35" fmla="*/ 8 h 15"/>
                <a:gd name="T36" fmla="*/ 0 w 14"/>
                <a:gd name="T37" fmla="*/ 5 h 15"/>
                <a:gd name="T38" fmla="*/ 3 w 14"/>
                <a:gd name="T39" fmla="*/ 2 h 15"/>
                <a:gd name="T40" fmla="*/ 4 w 14"/>
                <a:gd name="T41" fmla="*/ 1 h 15"/>
                <a:gd name="T42" fmla="*/ 8 w 14"/>
                <a:gd name="T4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15">
                  <a:moveTo>
                    <a:pt x="8" y="8"/>
                  </a:moveTo>
                  <a:lnTo>
                    <a:pt x="7" y="8"/>
                  </a:lnTo>
                  <a:lnTo>
                    <a:pt x="8" y="9"/>
                  </a:lnTo>
                  <a:lnTo>
                    <a:pt x="8" y="8"/>
                  </a:lnTo>
                  <a:lnTo>
                    <a:pt x="8" y="8"/>
                  </a:lnTo>
                  <a:close/>
                  <a:moveTo>
                    <a:pt x="8" y="0"/>
                  </a:moveTo>
                  <a:lnTo>
                    <a:pt x="10" y="1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0" y="15"/>
                  </a:lnTo>
                  <a:lnTo>
                    <a:pt x="8" y="15"/>
                  </a:lnTo>
                  <a:lnTo>
                    <a:pt x="4" y="15"/>
                  </a:lnTo>
                  <a:lnTo>
                    <a:pt x="3" y="13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3" y="2"/>
                  </a:lnTo>
                  <a:lnTo>
                    <a:pt x="4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Freeform 436">
              <a:extLst>
                <a:ext uri="{FF2B5EF4-FFF2-40B4-BE49-F238E27FC236}">
                  <a16:creationId xmlns:a16="http://schemas.microsoft.com/office/drawing/2014/main" id="{CB4059D5-EE44-4E5B-81FC-D4F8A0B9E4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92863" y="3779838"/>
              <a:ext cx="22225" cy="25400"/>
            </a:xfrm>
            <a:custGeom>
              <a:avLst/>
              <a:gdLst>
                <a:gd name="T0" fmla="*/ 7 w 14"/>
                <a:gd name="T1" fmla="*/ 8 h 16"/>
                <a:gd name="T2" fmla="*/ 6 w 14"/>
                <a:gd name="T3" fmla="*/ 8 h 16"/>
                <a:gd name="T4" fmla="*/ 7 w 14"/>
                <a:gd name="T5" fmla="*/ 9 h 16"/>
                <a:gd name="T6" fmla="*/ 7 w 14"/>
                <a:gd name="T7" fmla="*/ 9 h 16"/>
                <a:gd name="T8" fmla="*/ 7 w 14"/>
                <a:gd name="T9" fmla="*/ 8 h 16"/>
                <a:gd name="T10" fmla="*/ 7 w 14"/>
                <a:gd name="T11" fmla="*/ 8 h 16"/>
                <a:gd name="T12" fmla="*/ 7 w 14"/>
                <a:gd name="T13" fmla="*/ 0 h 16"/>
                <a:gd name="T14" fmla="*/ 10 w 14"/>
                <a:gd name="T15" fmla="*/ 2 h 16"/>
                <a:gd name="T16" fmla="*/ 13 w 14"/>
                <a:gd name="T17" fmla="*/ 3 h 16"/>
                <a:gd name="T18" fmla="*/ 14 w 14"/>
                <a:gd name="T19" fmla="*/ 5 h 16"/>
                <a:gd name="T20" fmla="*/ 14 w 14"/>
                <a:gd name="T21" fmla="*/ 8 h 16"/>
                <a:gd name="T22" fmla="*/ 14 w 14"/>
                <a:gd name="T23" fmla="*/ 11 h 16"/>
                <a:gd name="T24" fmla="*/ 13 w 14"/>
                <a:gd name="T25" fmla="*/ 13 h 16"/>
                <a:gd name="T26" fmla="*/ 10 w 14"/>
                <a:gd name="T27" fmla="*/ 15 h 16"/>
                <a:gd name="T28" fmla="*/ 7 w 14"/>
                <a:gd name="T29" fmla="*/ 16 h 16"/>
                <a:gd name="T30" fmla="*/ 7 w 14"/>
                <a:gd name="T31" fmla="*/ 16 h 16"/>
                <a:gd name="T32" fmla="*/ 7 w 14"/>
                <a:gd name="T33" fmla="*/ 16 h 16"/>
                <a:gd name="T34" fmla="*/ 6 w 14"/>
                <a:gd name="T35" fmla="*/ 16 h 16"/>
                <a:gd name="T36" fmla="*/ 3 w 14"/>
                <a:gd name="T37" fmla="*/ 15 h 16"/>
                <a:gd name="T38" fmla="*/ 1 w 14"/>
                <a:gd name="T39" fmla="*/ 13 h 16"/>
                <a:gd name="T40" fmla="*/ 0 w 14"/>
                <a:gd name="T41" fmla="*/ 11 h 16"/>
                <a:gd name="T42" fmla="*/ 0 w 14"/>
                <a:gd name="T43" fmla="*/ 8 h 16"/>
                <a:gd name="T44" fmla="*/ 0 w 14"/>
                <a:gd name="T45" fmla="*/ 5 h 16"/>
                <a:gd name="T46" fmla="*/ 1 w 14"/>
                <a:gd name="T47" fmla="*/ 3 h 16"/>
                <a:gd name="T48" fmla="*/ 3 w 14"/>
                <a:gd name="T49" fmla="*/ 2 h 16"/>
                <a:gd name="T50" fmla="*/ 7 w 14"/>
                <a:gd name="T5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" h="16">
                  <a:moveTo>
                    <a:pt x="7" y="8"/>
                  </a:moveTo>
                  <a:lnTo>
                    <a:pt x="6" y="8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8"/>
                  </a:lnTo>
                  <a:lnTo>
                    <a:pt x="7" y="8"/>
                  </a:lnTo>
                  <a:close/>
                  <a:moveTo>
                    <a:pt x="7" y="0"/>
                  </a:moveTo>
                  <a:lnTo>
                    <a:pt x="10" y="2"/>
                  </a:lnTo>
                  <a:lnTo>
                    <a:pt x="13" y="3"/>
                  </a:lnTo>
                  <a:lnTo>
                    <a:pt x="14" y="5"/>
                  </a:lnTo>
                  <a:lnTo>
                    <a:pt x="14" y="8"/>
                  </a:lnTo>
                  <a:lnTo>
                    <a:pt x="14" y="11"/>
                  </a:lnTo>
                  <a:lnTo>
                    <a:pt x="13" y="13"/>
                  </a:lnTo>
                  <a:lnTo>
                    <a:pt x="10" y="15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3" y="15"/>
                  </a:lnTo>
                  <a:lnTo>
                    <a:pt x="1" y="13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Freeform 437">
              <a:extLst>
                <a:ext uri="{FF2B5EF4-FFF2-40B4-BE49-F238E27FC236}">
                  <a16:creationId xmlns:a16="http://schemas.microsoft.com/office/drawing/2014/main" id="{B3C947A4-FF1F-45D7-A8AF-5DFD927382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92863" y="3779838"/>
              <a:ext cx="22225" cy="25400"/>
            </a:xfrm>
            <a:custGeom>
              <a:avLst/>
              <a:gdLst>
                <a:gd name="T0" fmla="*/ 7 w 14"/>
                <a:gd name="T1" fmla="*/ 8 h 16"/>
                <a:gd name="T2" fmla="*/ 6 w 14"/>
                <a:gd name="T3" fmla="*/ 8 h 16"/>
                <a:gd name="T4" fmla="*/ 7 w 14"/>
                <a:gd name="T5" fmla="*/ 9 h 16"/>
                <a:gd name="T6" fmla="*/ 7 w 14"/>
                <a:gd name="T7" fmla="*/ 8 h 16"/>
                <a:gd name="T8" fmla="*/ 7 w 14"/>
                <a:gd name="T9" fmla="*/ 8 h 16"/>
                <a:gd name="T10" fmla="*/ 7 w 14"/>
                <a:gd name="T11" fmla="*/ 0 h 16"/>
                <a:gd name="T12" fmla="*/ 10 w 14"/>
                <a:gd name="T13" fmla="*/ 2 h 16"/>
                <a:gd name="T14" fmla="*/ 13 w 14"/>
                <a:gd name="T15" fmla="*/ 3 h 16"/>
                <a:gd name="T16" fmla="*/ 14 w 14"/>
                <a:gd name="T17" fmla="*/ 5 h 16"/>
                <a:gd name="T18" fmla="*/ 14 w 14"/>
                <a:gd name="T19" fmla="*/ 8 h 16"/>
                <a:gd name="T20" fmla="*/ 14 w 14"/>
                <a:gd name="T21" fmla="*/ 11 h 16"/>
                <a:gd name="T22" fmla="*/ 13 w 14"/>
                <a:gd name="T23" fmla="*/ 13 h 16"/>
                <a:gd name="T24" fmla="*/ 10 w 14"/>
                <a:gd name="T25" fmla="*/ 15 h 16"/>
                <a:gd name="T26" fmla="*/ 7 w 14"/>
                <a:gd name="T27" fmla="*/ 16 h 16"/>
                <a:gd name="T28" fmla="*/ 3 w 14"/>
                <a:gd name="T29" fmla="*/ 15 h 16"/>
                <a:gd name="T30" fmla="*/ 1 w 14"/>
                <a:gd name="T31" fmla="*/ 13 h 16"/>
                <a:gd name="T32" fmla="*/ 0 w 14"/>
                <a:gd name="T33" fmla="*/ 11 h 16"/>
                <a:gd name="T34" fmla="*/ 0 w 14"/>
                <a:gd name="T35" fmla="*/ 8 h 16"/>
                <a:gd name="T36" fmla="*/ 0 w 14"/>
                <a:gd name="T37" fmla="*/ 5 h 16"/>
                <a:gd name="T38" fmla="*/ 1 w 14"/>
                <a:gd name="T39" fmla="*/ 3 h 16"/>
                <a:gd name="T40" fmla="*/ 3 w 14"/>
                <a:gd name="T41" fmla="*/ 2 h 16"/>
                <a:gd name="T42" fmla="*/ 7 w 14"/>
                <a:gd name="T4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16">
                  <a:moveTo>
                    <a:pt x="7" y="8"/>
                  </a:moveTo>
                  <a:lnTo>
                    <a:pt x="6" y="8"/>
                  </a:lnTo>
                  <a:lnTo>
                    <a:pt x="7" y="9"/>
                  </a:lnTo>
                  <a:lnTo>
                    <a:pt x="7" y="8"/>
                  </a:lnTo>
                  <a:lnTo>
                    <a:pt x="7" y="8"/>
                  </a:lnTo>
                  <a:close/>
                  <a:moveTo>
                    <a:pt x="7" y="0"/>
                  </a:moveTo>
                  <a:lnTo>
                    <a:pt x="10" y="2"/>
                  </a:lnTo>
                  <a:lnTo>
                    <a:pt x="13" y="3"/>
                  </a:lnTo>
                  <a:lnTo>
                    <a:pt x="14" y="5"/>
                  </a:lnTo>
                  <a:lnTo>
                    <a:pt x="14" y="8"/>
                  </a:lnTo>
                  <a:lnTo>
                    <a:pt x="14" y="11"/>
                  </a:lnTo>
                  <a:lnTo>
                    <a:pt x="13" y="13"/>
                  </a:lnTo>
                  <a:lnTo>
                    <a:pt x="10" y="15"/>
                  </a:lnTo>
                  <a:lnTo>
                    <a:pt x="7" y="16"/>
                  </a:lnTo>
                  <a:lnTo>
                    <a:pt x="3" y="15"/>
                  </a:lnTo>
                  <a:lnTo>
                    <a:pt x="1" y="13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Freeform 438">
              <a:extLst>
                <a:ext uri="{FF2B5EF4-FFF2-40B4-BE49-F238E27FC236}">
                  <a16:creationId xmlns:a16="http://schemas.microsoft.com/office/drawing/2014/main" id="{400ACF35-9A81-4C41-A520-D1DD9B0A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401" y="3657600"/>
              <a:ext cx="31750" cy="39688"/>
            </a:xfrm>
            <a:custGeom>
              <a:avLst/>
              <a:gdLst>
                <a:gd name="T0" fmla="*/ 4 w 20"/>
                <a:gd name="T1" fmla="*/ 0 h 25"/>
                <a:gd name="T2" fmla="*/ 5 w 20"/>
                <a:gd name="T3" fmla="*/ 0 h 25"/>
                <a:gd name="T4" fmla="*/ 7 w 20"/>
                <a:gd name="T5" fmla="*/ 1 h 25"/>
                <a:gd name="T6" fmla="*/ 20 w 20"/>
                <a:gd name="T7" fmla="*/ 20 h 25"/>
                <a:gd name="T8" fmla="*/ 20 w 20"/>
                <a:gd name="T9" fmla="*/ 21 h 25"/>
                <a:gd name="T10" fmla="*/ 20 w 20"/>
                <a:gd name="T11" fmla="*/ 24 h 25"/>
                <a:gd name="T12" fmla="*/ 18 w 20"/>
                <a:gd name="T13" fmla="*/ 25 h 25"/>
                <a:gd name="T14" fmla="*/ 16 w 20"/>
                <a:gd name="T15" fmla="*/ 25 h 25"/>
                <a:gd name="T16" fmla="*/ 14 w 20"/>
                <a:gd name="T17" fmla="*/ 25 h 25"/>
                <a:gd name="T18" fmla="*/ 13 w 20"/>
                <a:gd name="T19" fmla="*/ 24 h 25"/>
                <a:gd name="T20" fmla="*/ 1 w 20"/>
                <a:gd name="T21" fmla="*/ 5 h 25"/>
                <a:gd name="T22" fmla="*/ 0 w 20"/>
                <a:gd name="T23" fmla="*/ 4 h 25"/>
                <a:gd name="T24" fmla="*/ 1 w 20"/>
                <a:gd name="T25" fmla="*/ 1 h 25"/>
                <a:gd name="T26" fmla="*/ 3 w 20"/>
                <a:gd name="T27" fmla="*/ 0 h 25"/>
                <a:gd name="T28" fmla="*/ 4 w 20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25">
                  <a:moveTo>
                    <a:pt x="4" y="0"/>
                  </a:moveTo>
                  <a:lnTo>
                    <a:pt x="5" y="0"/>
                  </a:lnTo>
                  <a:lnTo>
                    <a:pt x="7" y="1"/>
                  </a:lnTo>
                  <a:lnTo>
                    <a:pt x="20" y="20"/>
                  </a:lnTo>
                  <a:lnTo>
                    <a:pt x="20" y="21"/>
                  </a:lnTo>
                  <a:lnTo>
                    <a:pt x="20" y="24"/>
                  </a:lnTo>
                  <a:lnTo>
                    <a:pt x="18" y="25"/>
                  </a:lnTo>
                  <a:lnTo>
                    <a:pt x="16" y="25"/>
                  </a:lnTo>
                  <a:lnTo>
                    <a:pt x="14" y="25"/>
                  </a:lnTo>
                  <a:lnTo>
                    <a:pt x="13" y="24"/>
                  </a:lnTo>
                  <a:lnTo>
                    <a:pt x="1" y="5"/>
                  </a:lnTo>
                  <a:lnTo>
                    <a:pt x="0" y="4"/>
                  </a:lnTo>
                  <a:lnTo>
                    <a:pt x="1" y="1"/>
                  </a:lnTo>
                  <a:lnTo>
                    <a:pt x="3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439">
              <a:extLst>
                <a:ext uri="{FF2B5EF4-FFF2-40B4-BE49-F238E27FC236}">
                  <a16:creationId xmlns:a16="http://schemas.microsoft.com/office/drawing/2014/main" id="{59835D8B-1361-49FE-B151-0BB596C2D8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2051" y="3657600"/>
              <a:ext cx="180975" cy="98425"/>
            </a:xfrm>
            <a:custGeom>
              <a:avLst/>
              <a:gdLst>
                <a:gd name="T0" fmla="*/ 100 w 114"/>
                <a:gd name="T1" fmla="*/ 25 h 62"/>
                <a:gd name="T2" fmla="*/ 81 w 114"/>
                <a:gd name="T3" fmla="*/ 27 h 62"/>
                <a:gd name="T4" fmla="*/ 64 w 114"/>
                <a:gd name="T5" fmla="*/ 31 h 62"/>
                <a:gd name="T6" fmla="*/ 49 w 114"/>
                <a:gd name="T7" fmla="*/ 39 h 62"/>
                <a:gd name="T8" fmla="*/ 33 w 114"/>
                <a:gd name="T9" fmla="*/ 52 h 62"/>
                <a:gd name="T10" fmla="*/ 66 w 114"/>
                <a:gd name="T11" fmla="*/ 42 h 62"/>
                <a:gd name="T12" fmla="*/ 100 w 114"/>
                <a:gd name="T13" fmla="*/ 25 h 62"/>
                <a:gd name="T14" fmla="*/ 88 w 114"/>
                <a:gd name="T15" fmla="*/ 0 h 62"/>
                <a:gd name="T16" fmla="*/ 89 w 114"/>
                <a:gd name="T17" fmla="*/ 0 h 62"/>
                <a:gd name="T18" fmla="*/ 95 w 114"/>
                <a:gd name="T19" fmla="*/ 3 h 62"/>
                <a:gd name="T20" fmla="*/ 98 w 114"/>
                <a:gd name="T21" fmla="*/ 4 h 62"/>
                <a:gd name="T22" fmla="*/ 104 w 114"/>
                <a:gd name="T23" fmla="*/ 7 h 62"/>
                <a:gd name="T24" fmla="*/ 106 w 114"/>
                <a:gd name="T25" fmla="*/ 9 h 62"/>
                <a:gd name="T26" fmla="*/ 110 w 114"/>
                <a:gd name="T27" fmla="*/ 13 h 62"/>
                <a:gd name="T28" fmla="*/ 113 w 114"/>
                <a:gd name="T29" fmla="*/ 17 h 62"/>
                <a:gd name="T30" fmla="*/ 114 w 114"/>
                <a:gd name="T31" fmla="*/ 22 h 62"/>
                <a:gd name="T32" fmla="*/ 114 w 114"/>
                <a:gd name="T33" fmla="*/ 25 h 62"/>
                <a:gd name="T34" fmla="*/ 112 w 114"/>
                <a:gd name="T35" fmla="*/ 26 h 62"/>
                <a:gd name="T36" fmla="*/ 78 w 114"/>
                <a:gd name="T37" fmla="*/ 46 h 62"/>
                <a:gd name="T38" fmla="*/ 43 w 114"/>
                <a:gd name="T39" fmla="*/ 56 h 62"/>
                <a:gd name="T40" fmla="*/ 11 w 114"/>
                <a:gd name="T41" fmla="*/ 62 h 62"/>
                <a:gd name="T42" fmla="*/ 0 w 114"/>
                <a:gd name="T43" fmla="*/ 62 h 62"/>
                <a:gd name="T44" fmla="*/ 9 w 114"/>
                <a:gd name="T45" fmla="*/ 55 h 62"/>
                <a:gd name="T46" fmla="*/ 12 w 114"/>
                <a:gd name="T47" fmla="*/ 54 h 62"/>
                <a:gd name="T48" fmla="*/ 16 w 114"/>
                <a:gd name="T49" fmla="*/ 52 h 62"/>
                <a:gd name="T50" fmla="*/ 20 w 114"/>
                <a:gd name="T51" fmla="*/ 51 h 62"/>
                <a:gd name="T52" fmla="*/ 23 w 114"/>
                <a:gd name="T53" fmla="*/ 51 h 62"/>
                <a:gd name="T54" fmla="*/ 24 w 114"/>
                <a:gd name="T55" fmla="*/ 50 h 62"/>
                <a:gd name="T56" fmla="*/ 25 w 114"/>
                <a:gd name="T57" fmla="*/ 50 h 62"/>
                <a:gd name="T58" fmla="*/ 42 w 114"/>
                <a:gd name="T59" fmla="*/ 34 h 62"/>
                <a:gd name="T60" fmla="*/ 60 w 114"/>
                <a:gd name="T61" fmla="*/ 25 h 62"/>
                <a:gd name="T62" fmla="*/ 80 w 114"/>
                <a:gd name="T63" fmla="*/ 20 h 62"/>
                <a:gd name="T64" fmla="*/ 100 w 114"/>
                <a:gd name="T65" fmla="*/ 18 h 62"/>
                <a:gd name="T66" fmla="*/ 100 w 114"/>
                <a:gd name="T67" fmla="*/ 18 h 62"/>
                <a:gd name="T68" fmla="*/ 102 w 114"/>
                <a:gd name="T69" fmla="*/ 18 h 62"/>
                <a:gd name="T70" fmla="*/ 104 w 114"/>
                <a:gd name="T71" fmla="*/ 20 h 62"/>
                <a:gd name="T72" fmla="*/ 104 w 114"/>
                <a:gd name="T73" fmla="*/ 22 h 62"/>
                <a:gd name="T74" fmla="*/ 104 w 114"/>
                <a:gd name="T75" fmla="*/ 24 h 62"/>
                <a:gd name="T76" fmla="*/ 106 w 114"/>
                <a:gd name="T77" fmla="*/ 21 h 62"/>
                <a:gd name="T78" fmla="*/ 105 w 114"/>
                <a:gd name="T79" fmla="*/ 17 h 62"/>
                <a:gd name="T80" fmla="*/ 102 w 114"/>
                <a:gd name="T81" fmla="*/ 14 h 62"/>
                <a:gd name="T82" fmla="*/ 100 w 114"/>
                <a:gd name="T83" fmla="*/ 13 h 62"/>
                <a:gd name="T84" fmla="*/ 96 w 114"/>
                <a:gd name="T85" fmla="*/ 10 h 62"/>
                <a:gd name="T86" fmla="*/ 91 w 114"/>
                <a:gd name="T87" fmla="*/ 9 h 62"/>
                <a:gd name="T88" fmla="*/ 87 w 114"/>
                <a:gd name="T89" fmla="*/ 7 h 62"/>
                <a:gd name="T90" fmla="*/ 85 w 114"/>
                <a:gd name="T91" fmla="*/ 5 h 62"/>
                <a:gd name="T92" fmla="*/ 84 w 114"/>
                <a:gd name="T93" fmla="*/ 3 h 62"/>
                <a:gd name="T94" fmla="*/ 85 w 114"/>
                <a:gd name="T95" fmla="*/ 1 h 62"/>
                <a:gd name="T96" fmla="*/ 87 w 114"/>
                <a:gd name="T97" fmla="*/ 0 h 62"/>
                <a:gd name="T98" fmla="*/ 88 w 114"/>
                <a:gd name="T9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62">
                  <a:moveTo>
                    <a:pt x="100" y="25"/>
                  </a:moveTo>
                  <a:lnTo>
                    <a:pt x="81" y="27"/>
                  </a:lnTo>
                  <a:lnTo>
                    <a:pt x="64" y="31"/>
                  </a:lnTo>
                  <a:lnTo>
                    <a:pt x="49" y="39"/>
                  </a:lnTo>
                  <a:lnTo>
                    <a:pt x="33" y="52"/>
                  </a:lnTo>
                  <a:lnTo>
                    <a:pt x="66" y="42"/>
                  </a:lnTo>
                  <a:lnTo>
                    <a:pt x="100" y="25"/>
                  </a:lnTo>
                  <a:close/>
                  <a:moveTo>
                    <a:pt x="88" y="0"/>
                  </a:moveTo>
                  <a:lnTo>
                    <a:pt x="89" y="0"/>
                  </a:lnTo>
                  <a:lnTo>
                    <a:pt x="95" y="3"/>
                  </a:lnTo>
                  <a:lnTo>
                    <a:pt x="98" y="4"/>
                  </a:lnTo>
                  <a:lnTo>
                    <a:pt x="104" y="7"/>
                  </a:lnTo>
                  <a:lnTo>
                    <a:pt x="106" y="9"/>
                  </a:lnTo>
                  <a:lnTo>
                    <a:pt x="110" y="13"/>
                  </a:lnTo>
                  <a:lnTo>
                    <a:pt x="113" y="17"/>
                  </a:lnTo>
                  <a:lnTo>
                    <a:pt x="114" y="22"/>
                  </a:lnTo>
                  <a:lnTo>
                    <a:pt x="114" y="25"/>
                  </a:lnTo>
                  <a:lnTo>
                    <a:pt x="112" y="26"/>
                  </a:lnTo>
                  <a:lnTo>
                    <a:pt x="78" y="46"/>
                  </a:lnTo>
                  <a:lnTo>
                    <a:pt x="43" y="56"/>
                  </a:lnTo>
                  <a:lnTo>
                    <a:pt x="11" y="62"/>
                  </a:lnTo>
                  <a:lnTo>
                    <a:pt x="0" y="62"/>
                  </a:lnTo>
                  <a:lnTo>
                    <a:pt x="9" y="55"/>
                  </a:lnTo>
                  <a:lnTo>
                    <a:pt x="12" y="54"/>
                  </a:lnTo>
                  <a:lnTo>
                    <a:pt x="16" y="52"/>
                  </a:lnTo>
                  <a:lnTo>
                    <a:pt x="20" y="51"/>
                  </a:lnTo>
                  <a:lnTo>
                    <a:pt x="23" y="51"/>
                  </a:lnTo>
                  <a:lnTo>
                    <a:pt x="24" y="50"/>
                  </a:lnTo>
                  <a:lnTo>
                    <a:pt x="25" y="50"/>
                  </a:lnTo>
                  <a:lnTo>
                    <a:pt x="42" y="34"/>
                  </a:lnTo>
                  <a:lnTo>
                    <a:pt x="60" y="25"/>
                  </a:lnTo>
                  <a:lnTo>
                    <a:pt x="80" y="20"/>
                  </a:lnTo>
                  <a:lnTo>
                    <a:pt x="100" y="18"/>
                  </a:lnTo>
                  <a:lnTo>
                    <a:pt x="100" y="18"/>
                  </a:lnTo>
                  <a:lnTo>
                    <a:pt x="102" y="18"/>
                  </a:lnTo>
                  <a:lnTo>
                    <a:pt x="104" y="20"/>
                  </a:lnTo>
                  <a:lnTo>
                    <a:pt x="104" y="22"/>
                  </a:lnTo>
                  <a:lnTo>
                    <a:pt x="104" y="24"/>
                  </a:lnTo>
                  <a:lnTo>
                    <a:pt x="106" y="21"/>
                  </a:lnTo>
                  <a:lnTo>
                    <a:pt x="105" y="17"/>
                  </a:lnTo>
                  <a:lnTo>
                    <a:pt x="102" y="14"/>
                  </a:lnTo>
                  <a:lnTo>
                    <a:pt x="100" y="13"/>
                  </a:lnTo>
                  <a:lnTo>
                    <a:pt x="96" y="10"/>
                  </a:lnTo>
                  <a:lnTo>
                    <a:pt x="91" y="9"/>
                  </a:lnTo>
                  <a:lnTo>
                    <a:pt x="87" y="7"/>
                  </a:lnTo>
                  <a:lnTo>
                    <a:pt x="85" y="5"/>
                  </a:lnTo>
                  <a:lnTo>
                    <a:pt x="84" y="3"/>
                  </a:lnTo>
                  <a:lnTo>
                    <a:pt x="85" y="1"/>
                  </a:lnTo>
                  <a:lnTo>
                    <a:pt x="87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Freeform 440">
              <a:extLst>
                <a:ext uri="{FF2B5EF4-FFF2-40B4-BE49-F238E27FC236}">
                  <a16:creationId xmlns:a16="http://schemas.microsoft.com/office/drawing/2014/main" id="{C0C45F4B-5E78-4B39-ABDC-7705720EF2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2051" y="3657600"/>
              <a:ext cx="180975" cy="98425"/>
            </a:xfrm>
            <a:custGeom>
              <a:avLst/>
              <a:gdLst>
                <a:gd name="T0" fmla="*/ 100 w 114"/>
                <a:gd name="T1" fmla="*/ 25 h 62"/>
                <a:gd name="T2" fmla="*/ 81 w 114"/>
                <a:gd name="T3" fmla="*/ 27 h 62"/>
                <a:gd name="T4" fmla="*/ 64 w 114"/>
                <a:gd name="T5" fmla="*/ 31 h 62"/>
                <a:gd name="T6" fmla="*/ 49 w 114"/>
                <a:gd name="T7" fmla="*/ 39 h 62"/>
                <a:gd name="T8" fmla="*/ 33 w 114"/>
                <a:gd name="T9" fmla="*/ 52 h 62"/>
                <a:gd name="T10" fmla="*/ 66 w 114"/>
                <a:gd name="T11" fmla="*/ 42 h 62"/>
                <a:gd name="T12" fmla="*/ 100 w 114"/>
                <a:gd name="T13" fmla="*/ 25 h 62"/>
                <a:gd name="T14" fmla="*/ 98 w 114"/>
                <a:gd name="T15" fmla="*/ 12 h 62"/>
                <a:gd name="T16" fmla="*/ 105 w 114"/>
                <a:gd name="T17" fmla="*/ 22 h 62"/>
                <a:gd name="T18" fmla="*/ 106 w 114"/>
                <a:gd name="T19" fmla="*/ 21 h 62"/>
                <a:gd name="T20" fmla="*/ 105 w 114"/>
                <a:gd name="T21" fmla="*/ 17 h 62"/>
                <a:gd name="T22" fmla="*/ 102 w 114"/>
                <a:gd name="T23" fmla="*/ 14 h 62"/>
                <a:gd name="T24" fmla="*/ 100 w 114"/>
                <a:gd name="T25" fmla="*/ 13 h 62"/>
                <a:gd name="T26" fmla="*/ 98 w 114"/>
                <a:gd name="T27" fmla="*/ 12 h 62"/>
                <a:gd name="T28" fmla="*/ 89 w 114"/>
                <a:gd name="T29" fmla="*/ 0 h 62"/>
                <a:gd name="T30" fmla="*/ 95 w 114"/>
                <a:gd name="T31" fmla="*/ 3 h 62"/>
                <a:gd name="T32" fmla="*/ 98 w 114"/>
                <a:gd name="T33" fmla="*/ 4 h 62"/>
                <a:gd name="T34" fmla="*/ 104 w 114"/>
                <a:gd name="T35" fmla="*/ 7 h 62"/>
                <a:gd name="T36" fmla="*/ 106 w 114"/>
                <a:gd name="T37" fmla="*/ 9 h 62"/>
                <a:gd name="T38" fmla="*/ 110 w 114"/>
                <a:gd name="T39" fmla="*/ 13 h 62"/>
                <a:gd name="T40" fmla="*/ 113 w 114"/>
                <a:gd name="T41" fmla="*/ 17 h 62"/>
                <a:gd name="T42" fmla="*/ 114 w 114"/>
                <a:gd name="T43" fmla="*/ 22 h 62"/>
                <a:gd name="T44" fmla="*/ 114 w 114"/>
                <a:gd name="T45" fmla="*/ 25 h 62"/>
                <a:gd name="T46" fmla="*/ 112 w 114"/>
                <a:gd name="T47" fmla="*/ 26 h 62"/>
                <a:gd name="T48" fmla="*/ 78 w 114"/>
                <a:gd name="T49" fmla="*/ 46 h 62"/>
                <a:gd name="T50" fmla="*/ 43 w 114"/>
                <a:gd name="T51" fmla="*/ 56 h 62"/>
                <a:gd name="T52" fmla="*/ 11 w 114"/>
                <a:gd name="T53" fmla="*/ 62 h 62"/>
                <a:gd name="T54" fmla="*/ 0 w 114"/>
                <a:gd name="T55" fmla="*/ 62 h 62"/>
                <a:gd name="T56" fmla="*/ 9 w 114"/>
                <a:gd name="T57" fmla="*/ 55 h 62"/>
                <a:gd name="T58" fmla="*/ 12 w 114"/>
                <a:gd name="T59" fmla="*/ 54 h 62"/>
                <a:gd name="T60" fmla="*/ 16 w 114"/>
                <a:gd name="T61" fmla="*/ 52 h 62"/>
                <a:gd name="T62" fmla="*/ 20 w 114"/>
                <a:gd name="T63" fmla="*/ 51 h 62"/>
                <a:gd name="T64" fmla="*/ 23 w 114"/>
                <a:gd name="T65" fmla="*/ 51 h 62"/>
                <a:gd name="T66" fmla="*/ 24 w 114"/>
                <a:gd name="T67" fmla="*/ 50 h 62"/>
                <a:gd name="T68" fmla="*/ 25 w 114"/>
                <a:gd name="T69" fmla="*/ 50 h 62"/>
                <a:gd name="T70" fmla="*/ 41 w 114"/>
                <a:gd name="T71" fmla="*/ 35 h 62"/>
                <a:gd name="T72" fmla="*/ 58 w 114"/>
                <a:gd name="T73" fmla="*/ 26 h 62"/>
                <a:gd name="T74" fmla="*/ 75 w 114"/>
                <a:gd name="T75" fmla="*/ 21 h 62"/>
                <a:gd name="T76" fmla="*/ 95 w 114"/>
                <a:gd name="T77" fmla="*/ 18 h 62"/>
                <a:gd name="T78" fmla="*/ 85 w 114"/>
                <a:gd name="T79" fmla="*/ 5 h 62"/>
                <a:gd name="T80" fmla="*/ 89 w 114"/>
                <a:gd name="T8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4" h="62">
                  <a:moveTo>
                    <a:pt x="100" y="25"/>
                  </a:moveTo>
                  <a:lnTo>
                    <a:pt x="81" y="27"/>
                  </a:lnTo>
                  <a:lnTo>
                    <a:pt x="64" y="31"/>
                  </a:lnTo>
                  <a:lnTo>
                    <a:pt x="49" y="39"/>
                  </a:lnTo>
                  <a:lnTo>
                    <a:pt x="33" y="52"/>
                  </a:lnTo>
                  <a:lnTo>
                    <a:pt x="66" y="42"/>
                  </a:lnTo>
                  <a:lnTo>
                    <a:pt x="100" y="25"/>
                  </a:lnTo>
                  <a:close/>
                  <a:moveTo>
                    <a:pt x="98" y="12"/>
                  </a:moveTo>
                  <a:lnTo>
                    <a:pt x="105" y="22"/>
                  </a:lnTo>
                  <a:lnTo>
                    <a:pt x="106" y="21"/>
                  </a:lnTo>
                  <a:lnTo>
                    <a:pt x="105" y="17"/>
                  </a:lnTo>
                  <a:lnTo>
                    <a:pt x="102" y="14"/>
                  </a:lnTo>
                  <a:lnTo>
                    <a:pt x="100" y="13"/>
                  </a:lnTo>
                  <a:lnTo>
                    <a:pt x="98" y="12"/>
                  </a:lnTo>
                  <a:close/>
                  <a:moveTo>
                    <a:pt x="89" y="0"/>
                  </a:moveTo>
                  <a:lnTo>
                    <a:pt x="95" y="3"/>
                  </a:lnTo>
                  <a:lnTo>
                    <a:pt x="98" y="4"/>
                  </a:lnTo>
                  <a:lnTo>
                    <a:pt x="104" y="7"/>
                  </a:lnTo>
                  <a:lnTo>
                    <a:pt x="106" y="9"/>
                  </a:lnTo>
                  <a:lnTo>
                    <a:pt x="110" y="13"/>
                  </a:lnTo>
                  <a:lnTo>
                    <a:pt x="113" y="17"/>
                  </a:lnTo>
                  <a:lnTo>
                    <a:pt x="114" y="22"/>
                  </a:lnTo>
                  <a:lnTo>
                    <a:pt x="114" y="25"/>
                  </a:lnTo>
                  <a:lnTo>
                    <a:pt x="112" y="26"/>
                  </a:lnTo>
                  <a:lnTo>
                    <a:pt x="78" y="46"/>
                  </a:lnTo>
                  <a:lnTo>
                    <a:pt x="43" y="56"/>
                  </a:lnTo>
                  <a:lnTo>
                    <a:pt x="11" y="62"/>
                  </a:lnTo>
                  <a:lnTo>
                    <a:pt x="0" y="62"/>
                  </a:lnTo>
                  <a:lnTo>
                    <a:pt x="9" y="55"/>
                  </a:lnTo>
                  <a:lnTo>
                    <a:pt x="12" y="54"/>
                  </a:lnTo>
                  <a:lnTo>
                    <a:pt x="16" y="52"/>
                  </a:lnTo>
                  <a:lnTo>
                    <a:pt x="20" y="51"/>
                  </a:lnTo>
                  <a:lnTo>
                    <a:pt x="23" y="51"/>
                  </a:lnTo>
                  <a:lnTo>
                    <a:pt x="24" y="50"/>
                  </a:lnTo>
                  <a:lnTo>
                    <a:pt x="25" y="50"/>
                  </a:lnTo>
                  <a:lnTo>
                    <a:pt x="41" y="35"/>
                  </a:lnTo>
                  <a:lnTo>
                    <a:pt x="58" y="26"/>
                  </a:lnTo>
                  <a:lnTo>
                    <a:pt x="75" y="21"/>
                  </a:lnTo>
                  <a:lnTo>
                    <a:pt x="95" y="18"/>
                  </a:lnTo>
                  <a:lnTo>
                    <a:pt x="85" y="5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Freeform 441">
              <a:extLst>
                <a:ext uri="{FF2B5EF4-FFF2-40B4-BE49-F238E27FC236}">
                  <a16:creationId xmlns:a16="http://schemas.microsoft.com/office/drawing/2014/main" id="{51773907-9543-431E-914B-C2275CD80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4138" y="3695700"/>
              <a:ext cx="104775" cy="147638"/>
            </a:xfrm>
            <a:custGeom>
              <a:avLst/>
              <a:gdLst>
                <a:gd name="T0" fmla="*/ 4 w 66"/>
                <a:gd name="T1" fmla="*/ 0 h 93"/>
                <a:gd name="T2" fmla="*/ 18 w 66"/>
                <a:gd name="T3" fmla="*/ 5 h 93"/>
                <a:gd name="T4" fmla="*/ 32 w 66"/>
                <a:gd name="T5" fmla="*/ 13 h 93"/>
                <a:gd name="T6" fmla="*/ 44 w 66"/>
                <a:gd name="T7" fmla="*/ 26 h 93"/>
                <a:gd name="T8" fmla="*/ 53 w 66"/>
                <a:gd name="T9" fmla="*/ 41 h 93"/>
                <a:gd name="T10" fmla="*/ 61 w 66"/>
                <a:gd name="T11" fmla="*/ 62 h 93"/>
                <a:gd name="T12" fmla="*/ 66 w 66"/>
                <a:gd name="T13" fmla="*/ 89 h 93"/>
                <a:gd name="T14" fmla="*/ 66 w 66"/>
                <a:gd name="T15" fmla="*/ 91 h 93"/>
                <a:gd name="T16" fmla="*/ 65 w 66"/>
                <a:gd name="T17" fmla="*/ 93 h 93"/>
                <a:gd name="T18" fmla="*/ 64 w 66"/>
                <a:gd name="T19" fmla="*/ 93 h 93"/>
                <a:gd name="T20" fmla="*/ 64 w 66"/>
                <a:gd name="T21" fmla="*/ 93 h 93"/>
                <a:gd name="T22" fmla="*/ 61 w 66"/>
                <a:gd name="T23" fmla="*/ 93 h 93"/>
                <a:gd name="T24" fmla="*/ 61 w 66"/>
                <a:gd name="T25" fmla="*/ 91 h 93"/>
                <a:gd name="T26" fmla="*/ 60 w 66"/>
                <a:gd name="T27" fmla="*/ 90 h 93"/>
                <a:gd name="T28" fmla="*/ 55 w 66"/>
                <a:gd name="T29" fmla="*/ 65 h 93"/>
                <a:gd name="T30" fmla="*/ 48 w 66"/>
                <a:gd name="T31" fmla="*/ 45 h 93"/>
                <a:gd name="T32" fmla="*/ 39 w 66"/>
                <a:gd name="T33" fmla="*/ 30 h 93"/>
                <a:gd name="T34" fmla="*/ 27 w 66"/>
                <a:gd name="T35" fmla="*/ 19 h 93"/>
                <a:gd name="T36" fmla="*/ 15 w 66"/>
                <a:gd name="T37" fmla="*/ 11 h 93"/>
                <a:gd name="T38" fmla="*/ 1 w 66"/>
                <a:gd name="T39" fmla="*/ 6 h 93"/>
                <a:gd name="T40" fmla="*/ 1 w 66"/>
                <a:gd name="T41" fmla="*/ 6 h 93"/>
                <a:gd name="T42" fmla="*/ 0 w 66"/>
                <a:gd name="T43" fmla="*/ 5 h 93"/>
                <a:gd name="T44" fmla="*/ 0 w 66"/>
                <a:gd name="T45" fmla="*/ 3 h 93"/>
                <a:gd name="T46" fmla="*/ 0 w 66"/>
                <a:gd name="T47" fmla="*/ 2 h 93"/>
                <a:gd name="T48" fmla="*/ 0 w 66"/>
                <a:gd name="T49" fmla="*/ 0 h 93"/>
                <a:gd name="T50" fmla="*/ 1 w 66"/>
                <a:gd name="T51" fmla="*/ 0 h 93"/>
                <a:gd name="T52" fmla="*/ 4 w 66"/>
                <a:gd name="T5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6" h="93">
                  <a:moveTo>
                    <a:pt x="4" y="0"/>
                  </a:moveTo>
                  <a:lnTo>
                    <a:pt x="18" y="5"/>
                  </a:lnTo>
                  <a:lnTo>
                    <a:pt x="32" y="13"/>
                  </a:lnTo>
                  <a:lnTo>
                    <a:pt x="44" y="26"/>
                  </a:lnTo>
                  <a:lnTo>
                    <a:pt x="53" y="41"/>
                  </a:lnTo>
                  <a:lnTo>
                    <a:pt x="61" y="62"/>
                  </a:lnTo>
                  <a:lnTo>
                    <a:pt x="66" y="89"/>
                  </a:lnTo>
                  <a:lnTo>
                    <a:pt x="66" y="91"/>
                  </a:lnTo>
                  <a:lnTo>
                    <a:pt x="65" y="93"/>
                  </a:lnTo>
                  <a:lnTo>
                    <a:pt x="64" y="93"/>
                  </a:lnTo>
                  <a:lnTo>
                    <a:pt x="64" y="93"/>
                  </a:lnTo>
                  <a:lnTo>
                    <a:pt x="61" y="93"/>
                  </a:lnTo>
                  <a:lnTo>
                    <a:pt x="61" y="91"/>
                  </a:lnTo>
                  <a:lnTo>
                    <a:pt x="60" y="90"/>
                  </a:lnTo>
                  <a:lnTo>
                    <a:pt x="55" y="65"/>
                  </a:lnTo>
                  <a:lnTo>
                    <a:pt x="48" y="45"/>
                  </a:lnTo>
                  <a:lnTo>
                    <a:pt x="39" y="30"/>
                  </a:lnTo>
                  <a:lnTo>
                    <a:pt x="27" y="19"/>
                  </a:lnTo>
                  <a:lnTo>
                    <a:pt x="15" y="11"/>
                  </a:lnTo>
                  <a:lnTo>
                    <a:pt x="1" y="6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Freeform 442">
              <a:extLst>
                <a:ext uri="{FF2B5EF4-FFF2-40B4-BE49-F238E27FC236}">
                  <a16:creationId xmlns:a16="http://schemas.microsoft.com/office/drawing/2014/main" id="{00DF6A04-4E3C-4F52-9E0D-5B6C3062E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8751" y="3792538"/>
              <a:ext cx="69850" cy="50800"/>
            </a:xfrm>
            <a:custGeom>
              <a:avLst/>
              <a:gdLst>
                <a:gd name="T0" fmla="*/ 2 w 44"/>
                <a:gd name="T1" fmla="*/ 0 h 32"/>
                <a:gd name="T2" fmla="*/ 4 w 44"/>
                <a:gd name="T3" fmla="*/ 0 h 32"/>
                <a:gd name="T4" fmla="*/ 5 w 44"/>
                <a:gd name="T5" fmla="*/ 1 h 32"/>
                <a:gd name="T6" fmla="*/ 17 w 44"/>
                <a:gd name="T7" fmla="*/ 14 h 32"/>
                <a:gd name="T8" fmla="*/ 26 w 44"/>
                <a:gd name="T9" fmla="*/ 8 h 32"/>
                <a:gd name="T10" fmla="*/ 44 w 44"/>
                <a:gd name="T11" fmla="*/ 26 h 32"/>
                <a:gd name="T12" fmla="*/ 17 w 44"/>
                <a:gd name="T13" fmla="*/ 32 h 32"/>
                <a:gd name="T14" fmla="*/ 17 w 44"/>
                <a:gd name="T15" fmla="*/ 32 h 32"/>
                <a:gd name="T16" fmla="*/ 14 w 44"/>
                <a:gd name="T17" fmla="*/ 32 h 32"/>
                <a:gd name="T18" fmla="*/ 13 w 44"/>
                <a:gd name="T19" fmla="*/ 29 h 32"/>
                <a:gd name="T20" fmla="*/ 13 w 44"/>
                <a:gd name="T21" fmla="*/ 28 h 32"/>
                <a:gd name="T22" fmla="*/ 14 w 44"/>
                <a:gd name="T23" fmla="*/ 26 h 32"/>
                <a:gd name="T24" fmla="*/ 16 w 44"/>
                <a:gd name="T25" fmla="*/ 25 h 32"/>
                <a:gd name="T26" fmla="*/ 30 w 44"/>
                <a:gd name="T27" fmla="*/ 22 h 32"/>
                <a:gd name="T28" fmla="*/ 26 w 44"/>
                <a:gd name="T29" fmla="*/ 17 h 32"/>
                <a:gd name="T30" fmla="*/ 16 w 44"/>
                <a:gd name="T31" fmla="*/ 24 h 32"/>
                <a:gd name="T32" fmla="*/ 0 w 44"/>
                <a:gd name="T33" fmla="*/ 5 h 32"/>
                <a:gd name="T34" fmla="*/ 0 w 44"/>
                <a:gd name="T35" fmla="*/ 4 h 32"/>
                <a:gd name="T36" fmla="*/ 0 w 44"/>
                <a:gd name="T37" fmla="*/ 1 h 32"/>
                <a:gd name="T38" fmla="*/ 1 w 44"/>
                <a:gd name="T39" fmla="*/ 0 h 32"/>
                <a:gd name="T40" fmla="*/ 2 w 44"/>
                <a:gd name="T4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32">
                  <a:moveTo>
                    <a:pt x="2" y="0"/>
                  </a:moveTo>
                  <a:lnTo>
                    <a:pt x="4" y="0"/>
                  </a:lnTo>
                  <a:lnTo>
                    <a:pt x="5" y="1"/>
                  </a:lnTo>
                  <a:lnTo>
                    <a:pt x="17" y="14"/>
                  </a:lnTo>
                  <a:lnTo>
                    <a:pt x="26" y="8"/>
                  </a:lnTo>
                  <a:lnTo>
                    <a:pt x="44" y="26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14" y="32"/>
                  </a:lnTo>
                  <a:lnTo>
                    <a:pt x="13" y="29"/>
                  </a:lnTo>
                  <a:lnTo>
                    <a:pt x="13" y="28"/>
                  </a:lnTo>
                  <a:lnTo>
                    <a:pt x="14" y="26"/>
                  </a:lnTo>
                  <a:lnTo>
                    <a:pt x="16" y="25"/>
                  </a:lnTo>
                  <a:lnTo>
                    <a:pt x="30" y="22"/>
                  </a:lnTo>
                  <a:lnTo>
                    <a:pt x="26" y="17"/>
                  </a:lnTo>
                  <a:lnTo>
                    <a:pt x="16" y="24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443">
              <a:extLst>
                <a:ext uri="{FF2B5EF4-FFF2-40B4-BE49-F238E27FC236}">
                  <a16:creationId xmlns:a16="http://schemas.microsoft.com/office/drawing/2014/main" id="{0135D990-24A2-4896-8D87-3F3BAEA43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9851" y="3690938"/>
              <a:ext cx="98425" cy="128588"/>
            </a:xfrm>
            <a:custGeom>
              <a:avLst/>
              <a:gdLst>
                <a:gd name="T0" fmla="*/ 2 w 62"/>
                <a:gd name="T1" fmla="*/ 0 h 81"/>
                <a:gd name="T2" fmla="*/ 5 w 62"/>
                <a:gd name="T3" fmla="*/ 0 h 81"/>
                <a:gd name="T4" fmla="*/ 6 w 62"/>
                <a:gd name="T5" fmla="*/ 0 h 81"/>
                <a:gd name="T6" fmla="*/ 6 w 62"/>
                <a:gd name="T7" fmla="*/ 3 h 81"/>
                <a:gd name="T8" fmla="*/ 11 w 62"/>
                <a:gd name="T9" fmla="*/ 25 h 81"/>
                <a:gd name="T10" fmla="*/ 17 w 62"/>
                <a:gd name="T11" fmla="*/ 42 h 81"/>
                <a:gd name="T12" fmla="*/ 19 w 62"/>
                <a:gd name="T13" fmla="*/ 48 h 81"/>
                <a:gd name="T14" fmla="*/ 20 w 62"/>
                <a:gd name="T15" fmla="*/ 52 h 81"/>
                <a:gd name="T16" fmla="*/ 23 w 62"/>
                <a:gd name="T17" fmla="*/ 55 h 81"/>
                <a:gd name="T18" fmla="*/ 24 w 62"/>
                <a:gd name="T19" fmla="*/ 58 h 81"/>
                <a:gd name="T20" fmla="*/ 24 w 62"/>
                <a:gd name="T21" fmla="*/ 58 h 81"/>
                <a:gd name="T22" fmla="*/ 26 w 62"/>
                <a:gd name="T23" fmla="*/ 58 h 81"/>
                <a:gd name="T24" fmla="*/ 26 w 62"/>
                <a:gd name="T25" fmla="*/ 56 h 81"/>
                <a:gd name="T26" fmla="*/ 27 w 62"/>
                <a:gd name="T27" fmla="*/ 55 h 81"/>
                <a:gd name="T28" fmla="*/ 30 w 62"/>
                <a:gd name="T29" fmla="*/ 51 h 81"/>
                <a:gd name="T30" fmla="*/ 31 w 62"/>
                <a:gd name="T31" fmla="*/ 46 h 81"/>
                <a:gd name="T32" fmla="*/ 32 w 62"/>
                <a:gd name="T33" fmla="*/ 38 h 81"/>
                <a:gd name="T34" fmla="*/ 40 w 62"/>
                <a:gd name="T35" fmla="*/ 38 h 81"/>
                <a:gd name="T36" fmla="*/ 44 w 62"/>
                <a:gd name="T37" fmla="*/ 55 h 81"/>
                <a:gd name="T38" fmla="*/ 48 w 62"/>
                <a:gd name="T39" fmla="*/ 68 h 81"/>
                <a:gd name="T40" fmla="*/ 52 w 62"/>
                <a:gd name="T41" fmla="*/ 73 h 81"/>
                <a:gd name="T42" fmla="*/ 52 w 62"/>
                <a:gd name="T43" fmla="*/ 73 h 81"/>
                <a:gd name="T44" fmla="*/ 53 w 62"/>
                <a:gd name="T45" fmla="*/ 73 h 81"/>
                <a:gd name="T46" fmla="*/ 55 w 62"/>
                <a:gd name="T47" fmla="*/ 71 h 81"/>
                <a:gd name="T48" fmla="*/ 56 w 62"/>
                <a:gd name="T49" fmla="*/ 67 h 81"/>
                <a:gd name="T50" fmla="*/ 56 w 62"/>
                <a:gd name="T51" fmla="*/ 67 h 81"/>
                <a:gd name="T52" fmla="*/ 57 w 62"/>
                <a:gd name="T53" fmla="*/ 64 h 81"/>
                <a:gd name="T54" fmla="*/ 58 w 62"/>
                <a:gd name="T55" fmla="*/ 64 h 81"/>
                <a:gd name="T56" fmla="*/ 60 w 62"/>
                <a:gd name="T57" fmla="*/ 64 h 81"/>
                <a:gd name="T58" fmla="*/ 61 w 62"/>
                <a:gd name="T59" fmla="*/ 65 h 81"/>
                <a:gd name="T60" fmla="*/ 62 w 62"/>
                <a:gd name="T61" fmla="*/ 67 h 81"/>
                <a:gd name="T62" fmla="*/ 62 w 62"/>
                <a:gd name="T63" fmla="*/ 68 h 81"/>
                <a:gd name="T64" fmla="*/ 61 w 62"/>
                <a:gd name="T65" fmla="*/ 73 h 81"/>
                <a:gd name="T66" fmla="*/ 58 w 62"/>
                <a:gd name="T67" fmla="*/ 77 h 81"/>
                <a:gd name="T68" fmla="*/ 57 w 62"/>
                <a:gd name="T69" fmla="*/ 78 h 81"/>
                <a:gd name="T70" fmla="*/ 55 w 62"/>
                <a:gd name="T71" fmla="*/ 81 h 81"/>
                <a:gd name="T72" fmla="*/ 52 w 62"/>
                <a:gd name="T73" fmla="*/ 81 h 81"/>
                <a:gd name="T74" fmla="*/ 49 w 62"/>
                <a:gd name="T75" fmla="*/ 81 h 81"/>
                <a:gd name="T76" fmla="*/ 48 w 62"/>
                <a:gd name="T77" fmla="*/ 78 h 81"/>
                <a:gd name="T78" fmla="*/ 45 w 62"/>
                <a:gd name="T79" fmla="*/ 77 h 81"/>
                <a:gd name="T80" fmla="*/ 43 w 62"/>
                <a:gd name="T81" fmla="*/ 73 h 81"/>
                <a:gd name="T82" fmla="*/ 41 w 62"/>
                <a:gd name="T83" fmla="*/ 68 h 81"/>
                <a:gd name="T84" fmla="*/ 39 w 62"/>
                <a:gd name="T85" fmla="*/ 61 h 81"/>
                <a:gd name="T86" fmla="*/ 36 w 62"/>
                <a:gd name="T87" fmla="*/ 52 h 81"/>
                <a:gd name="T88" fmla="*/ 34 w 62"/>
                <a:gd name="T89" fmla="*/ 58 h 81"/>
                <a:gd name="T90" fmla="*/ 32 w 62"/>
                <a:gd name="T91" fmla="*/ 60 h 81"/>
                <a:gd name="T92" fmla="*/ 30 w 62"/>
                <a:gd name="T93" fmla="*/ 63 h 81"/>
                <a:gd name="T94" fmla="*/ 28 w 62"/>
                <a:gd name="T95" fmla="*/ 64 h 81"/>
                <a:gd name="T96" fmla="*/ 24 w 62"/>
                <a:gd name="T97" fmla="*/ 65 h 81"/>
                <a:gd name="T98" fmla="*/ 22 w 62"/>
                <a:gd name="T99" fmla="*/ 64 h 81"/>
                <a:gd name="T100" fmla="*/ 20 w 62"/>
                <a:gd name="T101" fmla="*/ 63 h 81"/>
                <a:gd name="T102" fmla="*/ 18 w 62"/>
                <a:gd name="T103" fmla="*/ 61 h 81"/>
                <a:gd name="T104" fmla="*/ 17 w 62"/>
                <a:gd name="T105" fmla="*/ 59 h 81"/>
                <a:gd name="T106" fmla="*/ 14 w 62"/>
                <a:gd name="T107" fmla="*/ 54 h 81"/>
                <a:gd name="T108" fmla="*/ 11 w 62"/>
                <a:gd name="T109" fmla="*/ 47 h 81"/>
                <a:gd name="T110" fmla="*/ 5 w 62"/>
                <a:gd name="T111" fmla="*/ 27 h 81"/>
                <a:gd name="T112" fmla="*/ 0 w 62"/>
                <a:gd name="T113" fmla="*/ 4 h 81"/>
                <a:gd name="T114" fmla="*/ 0 w 62"/>
                <a:gd name="T115" fmla="*/ 1 h 81"/>
                <a:gd name="T116" fmla="*/ 1 w 62"/>
                <a:gd name="T117" fmla="*/ 0 h 81"/>
                <a:gd name="T118" fmla="*/ 2 w 62"/>
                <a:gd name="T11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2" h="81">
                  <a:moveTo>
                    <a:pt x="2" y="0"/>
                  </a:moveTo>
                  <a:lnTo>
                    <a:pt x="5" y="0"/>
                  </a:lnTo>
                  <a:lnTo>
                    <a:pt x="6" y="0"/>
                  </a:lnTo>
                  <a:lnTo>
                    <a:pt x="6" y="3"/>
                  </a:lnTo>
                  <a:lnTo>
                    <a:pt x="11" y="25"/>
                  </a:lnTo>
                  <a:lnTo>
                    <a:pt x="17" y="42"/>
                  </a:lnTo>
                  <a:lnTo>
                    <a:pt x="19" y="48"/>
                  </a:lnTo>
                  <a:lnTo>
                    <a:pt x="20" y="52"/>
                  </a:lnTo>
                  <a:lnTo>
                    <a:pt x="23" y="55"/>
                  </a:lnTo>
                  <a:lnTo>
                    <a:pt x="24" y="58"/>
                  </a:lnTo>
                  <a:lnTo>
                    <a:pt x="24" y="58"/>
                  </a:lnTo>
                  <a:lnTo>
                    <a:pt x="26" y="58"/>
                  </a:lnTo>
                  <a:lnTo>
                    <a:pt x="26" y="56"/>
                  </a:lnTo>
                  <a:lnTo>
                    <a:pt x="27" y="55"/>
                  </a:lnTo>
                  <a:lnTo>
                    <a:pt x="30" y="51"/>
                  </a:lnTo>
                  <a:lnTo>
                    <a:pt x="31" y="46"/>
                  </a:lnTo>
                  <a:lnTo>
                    <a:pt x="32" y="38"/>
                  </a:lnTo>
                  <a:lnTo>
                    <a:pt x="40" y="38"/>
                  </a:lnTo>
                  <a:lnTo>
                    <a:pt x="44" y="55"/>
                  </a:lnTo>
                  <a:lnTo>
                    <a:pt x="48" y="68"/>
                  </a:lnTo>
                  <a:lnTo>
                    <a:pt x="52" y="73"/>
                  </a:lnTo>
                  <a:lnTo>
                    <a:pt x="52" y="73"/>
                  </a:lnTo>
                  <a:lnTo>
                    <a:pt x="53" y="73"/>
                  </a:lnTo>
                  <a:lnTo>
                    <a:pt x="55" y="71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57" y="64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1" y="65"/>
                  </a:lnTo>
                  <a:lnTo>
                    <a:pt x="62" y="67"/>
                  </a:lnTo>
                  <a:lnTo>
                    <a:pt x="62" y="68"/>
                  </a:lnTo>
                  <a:lnTo>
                    <a:pt x="61" y="73"/>
                  </a:lnTo>
                  <a:lnTo>
                    <a:pt x="58" y="77"/>
                  </a:lnTo>
                  <a:lnTo>
                    <a:pt x="57" y="78"/>
                  </a:lnTo>
                  <a:lnTo>
                    <a:pt x="55" y="81"/>
                  </a:lnTo>
                  <a:lnTo>
                    <a:pt x="52" y="81"/>
                  </a:lnTo>
                  <a:lnTo>
                    <a:pt x="49" y="81"/>
                  </a:lnTo>
                  <a:lnTo>
                    <a:pt x="48" y="78"/>
                  </a:lnTo>
                  <a:lnTo>
                    <a:pt x="45" y="77"/>
                  </a:lnTo>
                  <a:lnTo>
                    <a:pt x="43" y="73"/>
                  </a:lnTo>
                  <a:lnTo>
                    <a:pt x="41" y="68"/>
                  </a:lnTo>
                  <a:lnTo>
                    <a:pt x="39" y="61"/>
                  </a:lnTo>
                  <a:lnTo>
                    <a:pt x="36" y="52"/>
                  </a:lnTo>
                  <a:lnTo>
                    <a:pt x="34" y="58"/>
                  </a:lnTo>
                  <a:lnTo>
                    <a:pt x="32" y="60"/>
                  </a:lnTo>
                  <a:lnTo>
                    <a:pt x="30" y="63"/>
                  </a:lnTo>
                  <a:lnTo>
                    <a:pt x="28" y="64"/>
                  </a:lnTo>
                  <a:lnTo>
                    <a:pt x="24" y="65"/>
                  </a:lnTo>
                  <a:lnTo>
                    <a:pt x="22" y="64"/>
                  </a:lnTo>
                  <a:lnTo>
                    <a:pt x="20" y="63"/>
                  </a:lnTo>
                  <a:lnTo>
                    <a:pt x="18" y="61"/>
                  </a:lnTo>
                  <a:lnTo>
                    <a:pt x="17" y="59"/>
                  </a:lnTo>
                  <a:lnTo>
                    <a:pt x="14" y="54"/>
                  </a:lnTo>
                  <a:lnTo>
                    <a:pt x="11" y="47"/>
                  </a:lnTo>
                  <a:lnTo>
                    <a:pt x="5" y="27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Freeform 444">
              <a:extLst>
                <a:ext uri="{FF2B5EF4-FFF2-40B4-BE49-F238E27FC236}">
                  <a16:creationId xmlns:a16="http://schemas.microsoft.com/office/drawing/2014/main" id="{96397B1E-6379-4623-9F07-D38126819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9851" y="3652838"/>
              <a:ext cx="23813" cy="52388"/>
            </a:xfrm>
            <a:custGeom>
              <a:avLst/>
              <a:gdLst>
                <a:gd name="T0" fmla="*/ 6 w 15"/>
                <a:gd name="T1" fmla="*/ 0 h 33"/>
                <a:gd name="T2" fmla="*/ 15 w 15"/>
                <a:gd name="T3" fmla="*/ 28 h 33"/>
                <a:gd name="T4" fmla="*/ 15 w 15"/>
                <a:gd name="T5" fmla="*/ 30 h 33"/>
                <a:gd name="T6" fmla="*/ 14 w 15"/>
                <a:gd name="T7" fmla="*/ 32 h 33"/>
                <a:gd name="T8" fmla="*/ 13 w 15"/>
                <a:gd name="T9" fmla="*/ 33 h 33"/>
                <a:gd name="T10" fmla="*/ 11 w 15"/>
                <a:gd name="T11" fmla="*/ 33 h 33"/>
                <a:gd name="T12" fmla="*/ 10 w 15"/>
                <a:gd name="T13" fmla="*/ 32 h 33"/>
                <a:gd name="T14" fmla="*/ 9 w 15"/>
                <a:gd name="T15" fmla="*/ 30 h 33"/>
                <a:gd name="T16" fmla="*/ 6 w 15"/>
                <a:gd name="T17" fmla="*/ 25 h 33"/>
                <a:gd name="T18" fmla="*/ 6 w 15"/>
                <a:gd name="T19" fmla="*/ 27 h 33"/>
                <a:gd name="T20" fmla="*/ 6 w 15"/>
                <a:gd name="T21" fmla="*/ 27 h 33"/>
                <a:gd name="T22" fmla="*/ 6 w 15"/>
                <a:gd name="T23" fmla="*/ 29 h 33"/>
                <a:gd name="T24" fmla="*/ 5 w 15"/>
                <a:gd name="T25" fmla="*/ 30 h 33"/>
                <a:gd name="T26" fmla="*/ 3 w 15"/>
                <a:gd name="T27" fmla="*/ 30 h 33"/>
                <a:gd name="T28" fmla="*/ 1 w 15"/>
                <a:gd name="T29" fmla="*/ 30 h 33"/>
                <a:gd name="T30" fmla="*/ 0 w 15"/>
                <a:gd name="T31" fmla="*/ 29 h 33"/>
                <a:gd name="T32" fmla="*/ 0 w 15"/>
                <a:gd name="T33" fmla="*/ 27 h 33"/>
                <a:gd name="T34" fmla="*/ 0 w 15"/>
                <a:gd name="T35" fmla="*/ 0 h 33"/>
                <a:gd name="T36" fmla="*/ 6 w 15"/>
                <a:gd name="T3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33">
                  <a:moveTo>
                    <a:pt x="6" y="0"/>
                  </a:moveTo>
                  <a:lnTo>
                    <a:pt x="15" y="28"/>
                  </a:lnTo>
                  <a:lnTo>
                    <a:pt x="15" y="30"/>
                  </a:lnTo>
                  <a:lnTo>
                    <a:pt x="14" y="32"/>
                  </a:lnTo>
                  <a:lnTo>
                    <a:pt x="13" y="33"/>
                  </a:lnTo>
                  <a:lnTo>
                    <a:pt x="11" y="33"/>
                  </a:lnTo>
                  <a:lnTo>
                    <a:pt x="10" y="32"/>
                  </a:lnTo>
                  <a:lnTo>
                    <a:pt x="9" y="30"/>
                  </a:lnTo>
                  <a:lnTo>
                    <a:pt x="6" y="25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5" y="30"/>
                  </a:lnTo>
                  <a:lnTo>
                    <a:pt x="3" y="30"/>
                  </a:lnTo>
                  <a:lnTo>
                    <a:pt x="1" y="30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Freeform 445">
              <a:extLst>
                <a:ext uri="{FF2B5EF4-FFF2-40B4-BE49-F238E27FC236}">
                  <a16:creationId xmlns:a16="http://schemas.microsoft.com/office/drawing/2014/main" id="{EF724C05-7FFB-4BCB-902C-153077B302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1" y="3652838"/>
              <a:ext cx="158750" cy="192088"/>
            </a:xfrm>
            <a:custGeom>
              <a:avLst/>
              <a:gdLst>
                <a:gd name="T0" fmla="*/ 75 w 100"/>
                <a:gd name="T1" fmla="*/ 109 h 121"/>
                <a:gd name="T2" fmla="*/ 86 w 100"/>
                <a:gd name="T3" fmla="*/ 110 h 121"/>
                <a:gd name="T4" fmla="*/ 6 w 100"/>
                <a:gd name="T5" fmla="*/ 25 h 121"/>
                <a:gd name="T6" fmla="*/ 11 w 100"/>
                <a:gd name="T7" fmla="*/ 49 h 121"/>
                <a:gd name="T8" fmla="*/ 19 w 100"/>
                <a:gd name="T9" fmla="*/ 71 h 121"/>
                <a:gd name="T10" fmla="*/ 23 w 100"/>
                <a:gd name="T11" fmla="*/ 79 h 121"/>
                <a:gd name="T12" fmla="*/ 24 w 100"/>
                <a:gd name="T13" fmla="*/ 82 h 121"/>
                <a:gd name="T14" fmla="*/ 26 w 100"/>
                <a:gd name="T15" fmla="*/ 80 h 121"/>
                <a:gd name="T16" fmla="*/ 30 w 100"/>
                <a:gd name="T17" fmla="*/ 75 h 121"/>
                <a:gd name="T18" fmla="*/ 32 w 100"/>
                <a:gd name="T19" fmla="*/ 62 h 121"/>
                <a:gd name="T20" fmla="*/ 44 w 100"/>
                <a:gd name="T21" fmla="*/ 79 h 121"/>
                <a:gd name="T22" fmla="*/ 52 w 100"/>
                <a:gd name="T23" fmla="*/ 97 h 121"/>
                <a:gd name="T24" fmla="*/ 53 w 100"/>
                <a:gd name="T25" fmla="*/ 97 h 121"/>
                <a:gd name="T26" fmla="*/ 56 w 100"/>
                <a:gd name="T27" fmla="*/ 91 h 121"/>
                <a:gd name="T28" fmla="*/ 64 w 100"/>
                <a:gd name="T29" fmla="*/ 92 h 121"/>
                <a:gd name="T30" fmla="*/ 47 w 100"/>
                <a:gd name="T31" fmla="*/ 57 h 121"/>
                <a:gd name="T32" fmla="*/ 24 w 100"/>
                <a:gd name="T33" fmla="*/ 38 h 121"/>
                <a:gd name="T34" fmla="*/ 9 w 100"/>
                <a:gd name="T35" fmla="*/ 32 h 121"/>
                <a:gd name="T36" fmla="*/ 6 w 100"/>
                <a:gd name="T37" fmla="*/ 0 h 121"/>
                <a:gd name="T38" fmla="*/ 30 w 100"/>
                <a:gd name="T39" fmla="*/ 33 h 121"/>
                <a:gd name="T40" fmla="*/ 57 w 100"/>
                <a:gd name="T41" fmla="*/ 58 h 121"/>
                <a:gd name="T42" fmla="*/ 74 w 100"/>
                <a:gd name="T43" fmla="*/ 102 h 121"/>
                <a:gd name="T44" fmla="*/ 100 w 100"/>
                <a:gd name="T45" fmla="*/ 114 h 121"/>
                <a:gd name="T46" fmla="*/ 69 w 100"/>
                <a:gd name="T47" fmla="*/ 117 h 121"/>
                <a:gd name="T48" fmla="*/ 60 w 100"/>
                <a:gd name="T49" fmla="*/ 99 h 121"/>
                <a:gd name="T50" fmla="*/ 57 w 100"/>
                <a:gd name="T51" fmla="*/ 102 h 121"/>
                <a:gd name="T52" fmla="*/ 52 w 100"/>
                <a:gd name="T53" fmla="*/ 105 h 121"/>
                <a:gd name="T54" fmla="*/ 48 w 100"/>
                <a:gd name="T55" fmla="*/ 102 h 121"/>
                <a:gd name="T56" fmla="*/ 43 w 100"/>
                <a:gd name="T57" fmla="*/ 97 h 121"/>
                <a:gd name="T58" fmla="*/ 39 w 100"/>
                <a:gd name="T59" fmla="*/ 85 h 121"/>
                <a:gd name="T60" fmla="*/ 34 w 100"/>
                <a:gd name="T61" fmla="*/ 82 h 121"/>
                <a:gd name="T62" fmla="*/ 30 w 100"/>
                <a:gd name="T63" fmla="*/ 87 h 121"/>
                <a:gd name="T64" fmla="*/ 24 w 100"/>
                <a:gd name="T65" fmla="*/ 89 h 121"/>
                <a:gd name="T66" fmla="*/ 20 w 100"/>
                <a:gd name="T67" fmla="*/ 87 h 121"/>
                <a:gd name="T68" fmla="*/ 17 w 100"/>
                <a:gd name="T69" fmla="*/ 83 h 121"/>
                <a:gd name="T70" fmla="*/ 11 w 100"/>
                <a:gd name="T71" fmla="*/ 71 h 121"/>
                <a:gd name="T72" fmla="*/ 0 w 100"/>
                <a:gd name="T73" fmla="*/ 28 h 121"/>
                <a:gd name="T74" fmla="*/ 0 w 100"/>
                <a:gd name="T75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121">
                  <a:moveTo>
                    <a:pt x="82" y="105"/>
                  </a:moveTo>
                  <a:lnTo>
                    <a:pt x="75" y="109"/>
                  </a:lnTo>
                  <a:lnTo>
                    <a:pt x="75" y="112"/>
                  </a:lnTo>
                  <a:lnTo>
                    <a:pt x="86" y="110"/>
                  </a:lnTo>
                  <a:lnTo>
                    <a:pt x="82" y="105"/>
                  </a:lnTo>
                  <a:close/>
                  <a:moveTo>
                    <a:pt x="6" y="25"/>
                  </a:moveTo>
                  <a:lnTo>
                    <a:pt x="6" y="27"/>
                  </a:lnTo>
                  <a:lnTo>
                    <a:pt x="11" y="49"/>
                  </a:lnTo>
                  <a:lnTo>
                    <a:pt x="17" y="66"/>
                  </a:lnTo>
                  <a:lnTo>
                    <a:pt x="19" y="71"/>
                  </a:lnTo>
                  <a:lnTo>
                    <a:pt x="20" y="76"/>
                  </a:lnTo>
                  <a:lnTo>
                    <a:pt x="23" y="79"/>
                  </a:lnTo>
                  <a:lnTo>
                    <a:pt x="24" y="82"/>
                  </a:lnTo>
                  <a:lnTo>
                    <a:pt x="24" y="82"/>
                  </a:lnTo>
                  <a:lnTo>
                    <a:pt x="26" y="82"/>
                  </a:lnTo>
                  <a:lnTo>
                    <a:pt x="26" y="80"/>
                  </a:lnTo>
                  <a:lnTo>
                    <a:pt x="27" y="79"/>
                  </a:lnTo>
                  <a:lnTo>
                    <a:pt x="30" y="75"/>
                  </a:lnTo>
                  <a:lnTo>
                    <a:pt x="31" y="70"/>
                  </a:lnTo>
                  <a:lnTo>
                    <a:pt x="32" y="62"/>
                  </a:lnTo>
                  <a:lnTo>
                    <a:pt x="40" y="62"/>
                  </a:lnTo>
                  <a:lnTo>
                    <a:pt x="44" y="79"/>
                  </a:lnTo>
                  <a:lnTo>
                    <a:pt x="48" y="92"/>
                  </a:lnTo>
                  <a:lnTo>
                    <a:pt x="52" y="97"/>
                  </a:lnTo>
                  <a:lnTo>
                    <a:pt x="52" y="97"/>
                  </a:lnTo>
                  <a:lnTo>
                    <a:pt x="53" y="97"/>
                  </a:lnTo>
                  <a:lnTo>
                    <a:pt x="55" y="95"/>
                  </a:lnTo>
                  <a:lnTo>
                    <a:pt x="56" y="91"/>
                  </a:lnTo>
                  <a:lnTo>
                    <a:pt x="57" y="84"/>
                  </a:lnTo>
                  <a:lnTo>
                    <a:pt x="64" y="92"/>
                  </a:lnTo>
                  <a:lnTo>
                    <a:pt x="56" y="71"/>
                  </a:lnTo>
                  <a:lnTo>
                    <a:pt x="47" y="57"/>
                  </a:lnTo>
                  <a:lnTo>
                    <a:pt x="36" y="45"/>
                  </a:lnTo>
                  <a:lnTo>
                    <a:pt x="24" y="38"/>
                  </a:lnTo>
                  <a:lnTo>
                    <a:pt x="10" y="33"/>
                  </a:lnTo>
                  <a:lnTo>
                    <a:pt x="9" y="32"/>
                  </a:lnTo>
                  <a:lnTo>
                    <a:pt x="6" y="25"/>
                  </a:lnTo>
                  <a:close/>
                  <a:moveTo>
                    <a:pt x="6" y="0"/>
                  </a:moveTo>
                  <a:lnTo>
                    <a:pt x="14" y="27"/>
                  </a:lnTo>
                  <a:lnTo>
                    <a:pt x="30" y="33"/>
                  </a:lnTo>
                  <a:lnTo>
                    <a:pt x="44" y="44"/>
                  </a:lnTo>
                  <a:lnTo>
                    <a:pt x="57" y="58"/>
                  </a:lnTo>
                  <a:lnTo>
                    <a:pt x="66" y="78"/>
                  </a:lnTo>
                  <a:lnTo>
                    <a:pt x="74" y="102"/>
                  </a:lnTo>
                  <a:lnTo>
                    <a:pt x="82" y="96"/>
                  </a:lnTo>
                  <a:lnTo>
                    <a:pt x="100" y="114"/>
                  </a:lnTo>
                  <a:lnTo>
                    <a:pt x="69" y="121"/>
                  </a:lnTo>
                  <a:lnTo>
                    <a:pt x="69" y="117"/>
                  </a:lnTo>
                  <a:lnTo>
                    <a:pt x="68" y="108"/>
                  </a:lnTo>
                  <a:lnTo>
                    <a:pt x="60" y="99"/>
                  </a:lnTo>
                  <a:lnTo>
                    <a:pt x="58" y="101"/>
                  </a:lnTo>
                  <a:lnTo>
                    <a:pt x="57" y="102"/>
                  </a:lnTo>
                  <a:lnTo>
                    <a:pt x="55" y="105"/>
                  </a:lnTo>
                  <a:lnTo>
                    <a:pt x="52" y="105"/>
                  </a:lnTo>
                  <a:lnTo>
                    <a:pt x="49" y="105"/>
                  </a:lnTo>
                  <a:lnTo>
                    <a:pt x="48" y="102"/>
                  </a:lnTo>
                  <a:lnTo>
                    <a:pt x="45" y="101"/>
                  </a:lnTo>
                  <a:lnTo>
                    <a:pt x="43" y="97"/>
                  </a:lnTo>
                  <a:lnTo>
                    <a:pt x="41" y="92"/>
                  </a:lnTo>
                  <a:lnTo>
                    <a:pt x="39" y="85"/>
                  </a:lnTo>
                  <a:lnTo>
                    <a:pt x="36" y="76"/>
                  </a:lnTo>
                  <a:lnTo>
                    <a:pt x="34" y="82"/>
                  </a:lnTo>
                  <a:lnTo>
                    <a:pt x="32" y="84"/>
                  </a:lnTo>
                  <a:lnTo>
                    <a:pt x="30" y="87"/>
                  </a:lnTo>
                  <a:lnTo>
                    <a:pt x="28" y="88"/>
                  </a:lnTo>
                  <a:lnTo>
                    <a:pt x="24" y="89"/>
                  </a:lnTo>
                  <a:lnTo>
                    <a:pt x="22" y="88"/>
                  </a:lnTo>
                  <a:lnTo>
                    <a:pt x="20" y="87"/>
                  </a:lnTo>
                  <a:lnTo>
                    <a:pt x="18" y="85"/>
                  </a:lnTo>
                  <a:lnTo>
                    <a:pt x="17" y="83"/>
                  </a:lnTo>
                  <a:lnTo>
                    <a:pt x="14" y="78"/>
                  </a:lnTo>
                  <a:lnTo>
                    <a:pt x="11" y="71"/>
                  </a:lnTo>
                  <a:lnTo>
                    <a:pt x="5" y="51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Freeform 446">
              <a:extLst>
                <a:ext uri="{FF2B5EF4-FFF2-40B4-BE49-F238E27FC236}">
                  <a16:creationId xmlns:a16="http://schemas.microsoft.com/office/drawing/2014/main" id="{B172BC9A-728C-4C91-A23D-2218EB58F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0551" y="3911600"/>
              <a:ext cx="144463" cy="49213"/>
            </a:xfrm>
            <a:custGeom>
              <a:avLst/>
              <a:gdLst>
                <a:gd name="T0" fmla="*/ 4 w 91"/>
                <a:gd name="T1" fmla="*/ 0 h 31"/>
                <a:gd name="T2" fmla="*/ 6 w 91"/>
                <a:gd name="T3" fmla="*/ 1 h 31"/>
                <a:gd name="T4" fmla="*/ 23 w 91"/>
                <a:gd name="T5" fmla="*/ 14 h 31"/>
                <a:gd name="T6" fmla="*/ 38 w 91"/>
                <a:gd name="T7" fmla="*/ 21 h 31"/>
                <a:gd name="T8" fmla="*/ 55 w 91"/>
                <a:gd name="T9" fmla="*/ 23 h 31"/>
                <a:gd name="T10" fmla="*/ 70 w 91"/>
                <a:gd name="T11" fmla="*/ 22 h 31"/>
                <a:gd name="T12" fmla="*/ 85 w 91"/>
                <a:gd name="T13" fmla="*/ 14 h 31"/>
                <a:gd name="T14" fmla="*/ 87 w 91"/>
                <a:gd name="T15" fmla="*/ 14 h 31"/>
                <a:gd name="T16" fmla="*/ 89 w 91"/>
                <a:gd name="T17" fmla="*/ 14 h 31"/>
                <a:gd name="T18" fmla="*/ 91 w 91"/>
                <a:gd name="T19" fmla="*/ 15 h 31"/>
                <a:gd name="T20" fmla="*/ 91 w 91"/>
                <a:gd name="T21" fmla="*/ 18 h 31"/>
                <a:gd name="T22" fmla="*/ 91 w 91"/>
                <a:gd name="T23" fmla="*/ 19 h 31"/>
                <a:gd name="T24" fmla="*/ 89 w 91"/>
                <a:gd name="T25" fmla="*/ 21 h 31"/>
                <a:gd name="T26" fmla="*/ 72 w 91"/>
                <a:gd name="T27" fmla="*/ 29 h 31"/>
                <a:gd name="T28" fmla="*/ 55 w 91"/>
                <a:gd name="T29" fmla="*/ 31 h 31"/>
                <a:gd name="T30" fmla="*/ 55 w 91"/>
                <a:gd name="T31" fmla="*/ 31 h 31"/>
                <a:gd name="T32" fmla="*/ 37 w 91"/>
                <a:gd name="T33" fmla="*/ 29 h 31"/>
                <a:gd name="T34" fmla="*/ 19 w 91"/>
                <a:gd name="T35" fmla="*/ 19 h 31"/>
                <a:gd name="T36" fmla="*/ 2 w 91"/>
                <a:gd name="T37" fmla="*/ 6 h 31"/>
                <a:gd name="T38" fmla="*/ 0 w 91"/>
                <a:gd name="T39" fmla="*/ 5 h 31"/>
                <a:gd name="T40" fmla="*/ 0 w 91"/>
                <a:gd name="T41" fmla="*/ 4 h 31"/>
                <a:gd name="T42" fmla="*/ 2 w 91"/>
                <a:gd name="T43" fmla="*/ 1 h 31"/>
                <a:gd name="T44" fmla="*/ 3 w 91"/>
                <a:gd name="T45" fmla="*/ 1 h 31"/>
                <a:gd name="T46" fmla="*/ 4 w 91"/>
                <a:gd name="T4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31">
                  <a:moveTo>
                    <a:pt x="4" y="0"/>
                  </a:moveTo>
                  <a:lnTo>
                    <a:pt x="6" y="1"/>
                  </a:lnTo>
                  <a:lnTo>
                    <a:pt x="23" y="14"/>
                  </a:lnTo>
                  <a:lnTo>
                    <a:pt x="38" y="21"/>
                  </a:lnTo>
                  <a:lnTo>
                    <a:pt x="55" y="23"/>
                  </a:lnTo>
                  <a:lnTo>
                    <a:pt x="70" y="22"/>
                  </a:lnTo>
                  <a:lnTo>
                    <a:pt x="85" y="14"/>
                  </a:lnTo>
                  <a:lnTo>
                    <a:pt x="87" y="14"/>
                  </a:lnTo>
                  <a:lnTo>
                    <a:pt x="89" y="14"/>
                  </a:lnTo>
                  <a:lnTo>
                    <a:pt x="91" y="15"/>
                  </a:lnTo>
                  <a:lnTo>
                    <a:pt x="91" y="18"/>
                  </a:lnTo>
                  <a:lnTo>
                    <a:pt x="91" y="19"/>
                  </a:lnTo>
                  <a:lnTo>
                    <a:pt x="89" y="21"/>
                  </a:lnTo>
                  <a:lnTo>
                    <a:pt x="72" y="29"/>
                  </a:lnTo>
                  <a:lnTo>
                    <a:pt x="55" y="31"/>
                  </a:lnTo>
                  <a:lnTo>
                    <a:pt x="55" y="31"/>
                  </a:lnTo>
                  <a:lnTo>
                    <a:pt x="37" y="29"/>
                  </a:lnTo>
                  <a:lnTo>
                    <a:pt x="19" y="19"/>
                  </a:lnTo>
                  <a:lnTo>
                    <a:pt x="2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Freeform 447">
              <a:extLst>
                <a:ext uri="{FF2B5EF4-FFF2-40B4-BE49-F238E27FC236}">
                  <a16:creationId xmlns:a16="http://schemas.microsoft.com/office/drawing/2014/main" id="{6CD60CB0-934A-4E76-9A4E-E5B8D2237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851" y="3894138"/>
              <a:ext cx="44450" cy="41275"/>
            </a:xfrm>
            <a:custGeom>
              <a:avLst/>
              <a:gdLst>
                <a:gd name="T0" fmla="*/ 23 w 28"/>
                <a:gd name="T1" fmla="*/ 0 h 26"/>
                <a:gd name="T2" fmla="*/ 23 w 28"/>
                <a:gd name="T3" fmla="*/ 0 h 26"/>
                <a:gd name="T4" fmla="*/ 23 w 28"/>
                <a:gd name="T5" fmla="*/ 0 h 26"/>
                <a:gd name="T6" fmla="*/ 28 w 28"/>
                <a:gd name="T7" fmla="*/ 5 h 26"/>
                <a:gd name="T8" fmla="*/ 6 w 28"/>
                <a:gd name="T9" fmla="*/ 25 h 26"/>
                <a:gd name="T10" fmla="*/ 4 w 28"/>
                <a:gd name="T11" fmla="*/ 26 h 26"/>
                <a:gd name="T12" fmla="*/ 3 w 28"/>
                <a:gd name="T13" fmla="*/ 26 h 26"/>
                <a:gd name="T14" fmla="*/ 2 w 28"/>
                <a:gd name="T15" fmla="*/ 26 h 26"/>
                <a:gd name="T16" fmla="*/ 0 w 28"/>
                <a:gd name="T17" fmla="*/ 25 h 26"/>
                <a:gd name="T18" fmla="*/ 0 w 28"/>
                <a:gd name="T19" fmla="*/ 24 h 26"/>
                <a:gd name="T20" fmla="*/ 0 w 28"/>
                <a:gd name="T21" fmla="*/ 21 h 26"/>
                <a:gd name="T22" fmla="*/ 0 w 28"/>
                <a:gd name="T23" fmla="*/ 20 h 26"/>
                <a:gd name="T24" fmla="*/ 10 w 28"/>
                <a:gd name="T25" fmla="*/ 12 h 26"/>
                <a:gd name="T26" fmla="*/ 10 w 28"/>
                <a:gd name="T27" fmla="*/ 12 h 26"/>
                <a:gd name="T28" fmla="*/ 17 w 28"/>
                <a:gd name="T29" fmla="*/ 4 h 26"/>
                <a:gd name="T30" fmla="*/ 23 w 28"/>
                <a:gd name="T3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26">
                  <a:moveTo>
                    <a:pt x="23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8" y="5"/>
                  </a:lnTo>
                  <a:lnTo>
                    <a:pt x="6" y="25"/>
                  </a:lnTo>
                  <a:lnTo>
                    <a:pt x="4" y="26"/>
                  </a:lnTo>
                  <a:lnTo>
                    <a:pt x="3" y="26"/>
                  </a:lnTo>
                  <a:lnTo>
                    <a:pt x="2" y="26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7" y="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Freeform 448">
              <a:extLst>
                <a:ext uri="{FF2B5EF4-FFF2-40B4-BE49-F238E27FC236}">
                  <a16:creationId xmlns:a16="http://schemas.microsoft.com/office/drawing/2014/main" id="{954A053B-81AB-408E-8313-D7D5C1C1A5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0551" y="3911600"/>
              <a:ext cx="101600" cy="115888"/>
            </a:xfrm>
            <a:custGeom>
              <a:avLst/>
              <a:gdLst>
                <a:gd name="T0" fmla="*/ 4 w 64"/>
                <a:gd name="T1" fmla="*/ 0 h 73"/>
                <a:gd name="T2" fmla="*/ 6 w 64"/>
                <a:gd name="T3" fmla="*/ 1 h 73"/>
                <a:gd name="T4" fmla="*/ 7 w 64"/>
                <a:gd name="T5" fmla="*/ 2 h 73"/>
                <a:gd name="T6" fmla="*/ 8 w 64"/>
                <a:gd name="T7" fmla="*/ 5 h 73"/>
                <a:gd name="T8" fmla="*/ 11 w 64"/>
                <a:gd name="T9" fmla="*/ 8 h 73"/>
                <a:gd name="T10" fmla="*/ 13 w 64"/>
                <a:gd name="T11" fmla="*/ 9 h 73"/>
                <a:gd name="T12" fmla="*/ 17 w 64"/>
                <a:gd name="T13" fmla="*/ 10 h 73"/>
                <a:gd name="T14" fmla="*/ 21 w 64"/>
                <a:gd name="T15" fmla="*/ 10 h 73"/>
                <a:gd name="T16" fmla="*/ 25 w 64"/>
                <a:gd name="T17" fmla="*/ 13 h 73"/>
                <a:gd name="T18" fmla="*/ 28 w 64"/>
                <a:gd name="T19" fmla="*/ 14 h 73"/>
                <a:gd name="T20" fmla="*/ 29 w 64"/>
                <a:gd name="T21" fmla="*/ 17 h 73"/>
                <a:gd name="T22" fmla="*/ 30 w 64"/>
                <a:gd name="T23" fmla="*/ 19 h 73"/>
                <a:gd name="T24" fmla="*/ 34 w 64"/>
                <a:gd name="T25" fmla="*/ 39 h 73"/>
                <a:gd name="T26" fmla="*/ 37 w 64"/>
                <a:gd name="T27" fmla="*/ 53 h 73"/>
                <a:gd name="T28" fmla="*/ 40 w 64"/>
                <a:gd name="T29" fmla="*/ 59 h 73"/>
                <a:gd name="T30" fmla="*/ 41 w 64"/>
                <a:gd name="T31" fmla="*/ 63 h 73"/>
                <a:gd name="T32" fmla="*/ 42 w 64"/>
                <a:gd name="T33" fmla="*/ 65 h 73"/>
                <a:gd name="T34" fmla="*/ 44 w 64"/>
                <a:gd name="T35" fmla="*/ 65 h 73"/>
                <a:gd name="T36" fmla="*/ 44 w 64"/>
                <a:gd name="T37" fmla="*/ 66 h 73"/>
                <a:gd name="T38" fmla="*/ 45 w 64"/>
                <a:gd name="T39" fmla="*/ 66 h 73"/>
                <a:gd name="T40" fmla="*/ 45 w 64"/>
                <a:gd name="T41" fmla="*/ 66 h 73"/>
                <a:gd name="T42" fmla="*/ 45 w 64"/>
                <a:gd name="T43" fmla="*/ 65 h 73"/>
                <a:gd name="T44" fmla="*/ 46 w 64"/>
                <a:gd name="T45" fmla="*/ 64 h 73"/>
                <a:gd name="T46" fmla="*/ 47 w 64"/>
                <a:gd name="T47" fmla="*/ 61 h 73"/>
                <a:gd name="T48" fmla="*/ 50 w 64"/>
                <a:gd name="T49" fmla="*/ 57 h 73"/>
                <a:gd name="T50" fmla="*/ 54 w 64"/>
                <a:gd name="T51" fmla="*/ 44 h 73"/>
                <a:gd name="T52" fmla="*/ 57 w 64"/>
                <a:gd name="T53" fmla="*/ 27 h 73"/>
                <a:gd name="T54" fmla="*/ 58 w 64"/>
                <a:gd name="T55" fmla="*/ 25 h 73"/>
                <a:gd name="T56" fmla="*/ 59 w 64"/>
                <a:gd name="T57" fmla="*/ 23 h 73"/>
                <a:gd name="T58" fmla="*/ 61 w 64"/>
                <a:gd name="T59" fmla="*/ 23 h 73"/>
                <a:gd name="T60" fmla="*/ 63 w 64"/>
                <a:gd name="T61" fmla="*/ 25 h 73"/>
                <a:gd name="T62" fmla="*/ 64 w 64"/>
                <a:gd name="T63" fmla="*/ 26 h 73"/>
                <a:gd name="T64" fmla="*/ 64 w 64"/>
                <a:gd name="T65" fmla="*/ 27 h 73"/>
                <a:gd name="T66" fmla="*/ 61 w 64"/>
                <a:gd name="T67" fmla="*/ 46 h 73"/>
                <a:gd name="T68" fmla="*/ 57 w 64"/>
                <a:gd name="T69" fmla="*/ 60 h 73"/>
                <a:gd name="T70" fmla="*/ 51 w 64"/>
                <a:gd name="T71" fmla="*/ 69 h 73"/>
                <a:gd name="T72" fmla="*/ 50 w 64"/>
                <a:gd name="T73" fmla="*/ 70 h 73"/>
                <a:gd name="T74" fmla="*/ 47 w 64"/>
                <a:gd name="T75" fmla="*/ 73 h 73"/>
                <a:gd name="T76" fmla="*/ 45 w 64"/>
                <a:gd name="T77" fmla="*/ 73 h 73"/>
                <a:gd name="T78" fmla="*/ 41 w 64"/>
                <a:gd name="T79" fmla="*/ 73 h 73"/>
                <a:gd name="T80" fmla="*/ 38 w 64"/>
                <a:gd name="T81" fmla="*/ 70 h 73"/>
                <a:gd name="T82" fmla="*/ 37 w 64"/>
                <a:gd name="T83" fmla="*/ 69 h 73"/>
                <a:gd name="T84" fmla="*/ 34 w 64"/>
                <a:gd name="T85" fmla="*/ 64 h 73"/>
                <a:gd name="T86" fmla="*/ 32 w 64"/>
                <a:gd name="T87" fmla="*/ 59 h 73"/>
                <a:gd name="T88" fmla="*/ 28 w 64"/>
                <a:gd name="T89" fmla="*/ 43 h 73"/>
                <a:gd name="T90" fmla="*/ 24 w 64"/>
                <a:gd name="T91" fmla="*/ 21 h 73"/>
                <a:gd name="T92" fmla="*/ 23 w 64"/>
                <a:gd name="T93" fmla="*/ 19 h 73"/>
                <a:gd name="T94" fmla="*/ 21 w 64"/>
                <a:gd name="T95" fmla="*/ 18 h 73"/>
                <a:gd name="T96" fmla="*/ 19 w 64"/>
                <a:gd name="T97" fmla="*/ 18 h 73"/>
                <a:gd name="T98" fmla="*/ 16 w 64"/>
                <a:gd name="T99" fmla="*/ 17 h 73"/>
                <a:gd name="T100" fmla="*/ 12 w 64"/>
                <a:gd name="T101" fmla="*/ 15 h 73"/>
                <a:gd name="T102" fmla="*/ 9 w 64"/>
                <a:gd name="T103" fmla="*/ 14 h 73"/>
                <a:gd name="T104" fmla="*/ 6 w 64"/>
                <a:gd name="T105" fmla="*/ 11 h 73"/>
                <a:gd name="T106" fmla="*/ 3 w 64"/>
                <a:gd name="T107" fmla="*/ 9 h 73"/>
                <a:gd name="T108" fmla="*/ 0 w 64"/>
                <a:gd name="T109" fmla="*/ 5 h 73"/>
                <a:gd name="T110" fmla="*/ 0 w 64"/>
                <a:gd name="T111" fmla="*/ 5 h 73"/>
                <a:gd name="T112" fmla="*/ 0 w 64"/>
                <a:gd name="T113" fmla="*/ 4 h 73"/>
                <a:gd name="T114" fmla="*/ 2 w 64"/>
                <a:gd name="T115" fmla="*/ 1 h 73"/>
                <a:gd name="T116" fmla="*/ 3 w 64"/>
                <a:gd name="T117" fmla="*/ 1 h 73"/>
                <a:gd name="T118" fmla="*/ 4 w 64"/>
                <a:gd name="T11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4" h="73">
                  <a:moveTo>
                    <a:pt x="4" y="0"/>
                  </a:moveTo>
                  <a:lnTo>
                    <a:pt x="6" y="1"/>
                  </a:lnTo>
                  <a:lnTo>
                    <a:pt x="7" y="2"/>
                  </a:lnTo>
                  <a:lnTo>
                    <a:pt x="8" y="5"/>
                  </a:lnTo>
                  <a:lnTo>
                    <a:pt x="11" y="8"/>
                  </a:lnTo>
                  <a:lnTo>
                    <a:pt x="13" y="9"/>
                  </a:lnTo>
                  <a:lnTo>
                    <a:pt x="17" y="10"/>
                  </a:lnTo>
                  <a:lnTo>
                    <a:pt x="21" y="10"/>
                  </a:lnTo>
                  <a:lnTo>
                    <a:pt x="25" y="13"/>
                  </a:lnTo>
                  <a:lnTo>
                    <a:pt x="28" y="14"/>
                  </a:lnTo>
                  <a:lnTo>
                    <a:pt x="29" y="17"/>
                  </a:lnTo>
                  <a:lnTo>
                    <a:pt x="30" y="19"/>
                  </a:lnTo>
                  <a:lnTo>
                    <a:pt x="34" y="39"/>
                  </a:lnTo>
                  <a:lnTo>
                    <a:pt x="37" y="53"/>
                  </a:lnTo>
                  <a:lnTo>
                    <a:pt x="40" y="59"/>
                  </a:lnTo>
                  <a:lnTo>
                    <a:pt x="41" y="63"/>
                  </a:lnTo>
                  <a:lnTo>
                    <a:pt x="42" y="65"/>
                  </a:lnTo>
                  <a:lnTo>
                    <a:pt x="44" y="65"/>
                  </a:lnTo>
                  <a:lnTo>
                    <a:pt x="44" y="66"/>
                  </a:lnTo>
                  <a:lnTo>
                    <a:pt x="45" y="66"/>
                  </a:lnTo>
                  <a:lnTo>
                    <a:pt x="45" y="66"/>
                  </a:lnTo>
                  <a:lnTo>
                    <a:pt x="45" y="65"/>
                  </a:lnTo>
                  <a:lnTo>
                    <a:pt x="46" y="64"/>
                  </a:lnTo>
                  <a:lnTo>
                    <a:pt x="47" y="61"/>
                  </a:lnTo>
                  <a:lnTo>
                    <a:pt x="50" y="57"/>
                  </a:lnTo>
                  <a:lnTo>
                    <a:pt x="54" y="44"/>
                  </a:lnTo>
                  <a:lnTo>
                    <a:pt x="57" y="27"/>
                  </a:lnTo>
                  <a:lnTo>
                    <a:pt x="58" y="25"/>
                  </a:lnTo>
                  <a:lnTo>
                    <a:pt x="59" y="23"/>
                  </a:lnTo>
                  <a:lnTo>
                    <a:pt x="61" y="23"/>
                  </a:lnTo>
                  <a:lnTo>
                    <a:pt x="63" y="25"/>
                  </a:lnTo>
                  <a:lnTo>
                    <a:pt x="64" y="26"/>
                  </a:lnTo>
                  <a:lnTo>
                    <a:pt x="64" y="27"/>
                  </a:lnTo>
                  <a:lnTo>
                    <a:pt x="61" y="46"/>
                  </a:lnTo>
                  <a:lnTo>
                    <a:pt x="57" y="60"/>
                  </a:lnTo>
                  <a:lnTo>
                    <a:pt x="51" y="69"/>
                  </a:lnTo>
                  <a:lnTo>
                    <a:pt x="50" y="70"/>
                  </a:lnTo>
                  <a:lnTo>
                    <a:pt x="47" y="73"/>
                  </a:lnTo>
                  <a:lnTo>
                    <a:pt x="45" y="73"/>
                  </a:lnTo>
                  <a:lnTo>
                    <a:pt x="41" y="73"/>
                  </a:lnTo>
                  <a:lnTo>
                    <a:pt x="38" y="70"/>
                  </a:lnTo>
                  <a:lnTo>
                    <a:pt x="37" y="69"/>
                  </a:lnTo>
                  <a:lnTo>
                    <a:pt x="34" y="64"/>
                  </a:lnTo>
                  <a:lnTo>
                    <a:pt x="32" y="59"/>
                  </a:lnTo>
                  <a:lnTo>
                    <a:pt x="28" y="43"/>
                  </a:lnTo>
                  <a:lnTo>
                    <a:pt x="24" y="21"/>
                  </a:lnTo>
                  <a:lnTo>
                    <a:pt x="23" y="19"/>
                  </a:lnTo>
                  <a:lnTo>
                    <a:pt x="21" y="18"/>
                  </a:lnTo>
                  <a:lnTo>
                    <a:pt x="19" y="18"/>
                  </a:lnTo>
                  <a:lnTo>
                    <a:pt x="16" y="17"/>
                  </a:lnTo>
                  <a:lnTo>
                    <a:pt x="12" y="15"/>
                  </a:lnTo>
                  <a:lnTo>
                    <a:pt x="9" y="14"/>
                  </a:lnTo>
                  <a:lnTo>
                    <a:pt x="6" y="11"/>
                  </a:lnTo>
                  <a:lnTo>
                    <a:pt x="3" y="9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449">
              <a:extLst>
                <a:ext uri="{FF2B5EF4-FFF2-40B4-BE49-F238E27FC236}">
                  <a16:creationId xmlns:a16="http://schemas.microsoft.com/office/drawing/2014/main" id="{C3454E41-C383-486D-B37A-80C94E9BE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8013" y="3824288"/>
              <a:ext cx="42863" cy="23813"/>
            </a:xfrm>
            <a:custGeom>
              <a:avLst/>
              <a:gdLst>
                <a:gd name="T0" fmla="*/ 12 w 27"/>
                <a:gd name="T1" fmla="*/ 0 h 15"/>
                <a:gd name="T2" fmla="*/ 16 w 27"/>
                <a:gd name="T3" fmla="*/ 0 h 15"/>
                <a:gd name="T4" fmla="*/ 19 w 27"/>
                <a:gd name="T5" fmla="*/ 2 h 15"/>
                <a:gd name="T6" fmla="*/ 26 w 27"/>
                <a:gd name="T7" fmla="*/ 5 h 15"/>
                <a:gd name="T8" fmla="*/ 27 w 27"/>
                <a:gd name="T9" fmla="*/ 6 h 15"/>
                <a:gd name="T10" fmla="*/ 27 w 27"/>
                <a:gd name="T11" fmla="*/ 8 h 15"/>
                <a:gd name="T12" fmla="*/ 27 w 27"/>
                <a:gd name="T13" fmla="*/ 9 h 15"/>
                <a:gd name="T14" fmla="*/ 26 w 27"/>
                <a:gd name="T15" fmla="*/ 10 h 15"/>
                <a:gd name="T16" fmla="*/ 25 w 27"/>
                <a:gd name="T17" fmla="*/ 12 h 15"/>
                <a:gd name="T18" fmla="*/ 22 w 27"/>
                <a:gd name="T19" fmla="*/ 10 h 15"/>
                <a:gd name="T20" fmla="*/ 17 w 27"/>
                <a:gd name="T21" fmla="*/ 9 h 15"/>
                <a:gd name="T22" fmla="*/ 13 w 27"/>
                <a:gd name="T23" fmla="*/ 6 h 15"/>
                <a:gd name="T24" fmla="*/ 12 w 27"/>
                <a:gd name="T25" fmla="*/ 6 h 15"/>
                <a:gd name="T26" fmla="*/ 10 w 27"/>
                <a:gd name="T27" fmla="*/ 6 h 15"/>
                <a:gd name="T28" fmla="*/ 9 w 27"/>
                <a:gd name="T29" fmla="*/ 8 h 15"/>
                <a:gd name="T30" fmla="*/ 8 w 27"/>
                <a:gd name="T31" fmla="*/ 9 h 15"/>
                <a:gd name="T32" fmla="*/ 6 w 27"/>
                <a:gd name="T33" fmla="*/ 13 h 15"/>
                <a:gd name="T34" fmla="*/ 5 w 27"/>
                <a:gd name="T35" fmla="*/ 14 h 15"/>
                <a:gd name="T36" fmla="*/ 4 w 27"/>
                <a:gd name="T37" fmla="*/ 15 h 15"/>
                <a:gd name="T38" fmla="*/ 2 w 27"/>
                <a:gd name="T39" fmla="*/ 15 h 15"/>
                <a:gd name="T40" fmla="*/ 1 w 27"/>
                <a:gd name="T41" fmla="*/ 14 h 15"/>
                <a:gd name="T42" fmla="*/ 0 w 27"/>
                <a:gd name="T43" fmla="*/ 13 h 15"/>
                <a:gd name="T44" fmla="*/ 0 w 27"/>
                <a:gd name="T45" fmla="*/ 10 h 15"/>
                <a:gd name="T46" fmla="*/ 1 w 27"/>
                <a:gd name="T47" fmla="*/ 6 h 15"/>
                <a:gd name="T48" fmla="*/ 4 w 27"/>
                <a:gd name="T49" fmla="*/ 2 h 15"/>
                <a:gd name="T50" fmla="*/ 5 w 27"/>
                <a:gd name="T51" fmla="*/ 1 h 15"/>
                <a:gd name="T52" fmla="*/ 8 w 27"/>
                <a:gd name="T53" fmla="*/ 0 h 15"/>
                <a:gd name="T54" fmla="*/ 12 w 27"/>
                <a:gd name="T5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" h="15">
                  <a:moveTo>
                    <a:pt x="12" y="0"/>
                  </a:moveTo>
                  <a:lnTo>
                    <a:pt x="16" y="0"/>
                  </a:lnTo>
                  <a:lnTo>
                    <a:pt x="19" y="2"/>
                  </a:lnTo>
                  <a:lnTo>
                    <a:pt x="26" y="5"/>
                  </a:lnTo>
                  <a:lnTo>
                    <a:pt x="27" y="6"/>
                  </a:lnTo>
                  <a:lnTo>
                    <a:pt x="27" y="8"/>
                  </a:lnTo>
                  <a:lnTo>
                    <a:pt x="27" y="9"/>
                  </a:lnTo>
                  <a:lnTo>
                    <a:pt x="26" y="10"/>
                  </a:lnTo>
                  <a:lnTo>
                    <a:pt x="25" y="12"/>
                  </a:lnTo>
                  <a:lnTo>
                    <a:pt x="22" y="10"/>
                  </a:lnTo>
                  <a:lnTo>
                    <a:pt x="17" y="9"/>
                  </a:lnTo>
                  <a:lnTo>
                    <a:pt x="13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6" y="13"/>
                  </a:lnTo>
                  <a:lnTo>
                    <a:pt x="5" y="14"/>
                  </a:lnTo>
                  <a:lnTo>
                    <a:pt x="4" y="15"/>
                  </a:lnTo>
                  <a:lnTo>
                    <a:pt x="2" y="15"/>
                  </a:lnTo>
                  <a:lnTo>
                    <a:pt x="1" y="14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1" y="6"/>
                  </a:lnTo>
                  <a:lnTo>
                    <a:pt x="4" y="2"/>
                  </a:lnTo>
                  <a:lnTo>
                    <a:pt x="5" y="1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Freeform 450">
              <a:extLst>
                <a:ext uri="{FF2B5EF4-FFF2-40B4-BE49-F238E27FC236}">
                  <a16:creationId xmlns:a16="http://schemas.microsoft.com/office/drawing/2014/main" id="{A25B1B08-5143-41A4-93DA-DE7922D42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4851" y="3863975"/>
              <a:ext cx="39688" cy="26988"/>
            </a:xfrm>
            <a:custGeom>
              <a:avLst/>
              <a:gdLst>
                <a:gd name="T0" fmla="*/ 21 w 25"/>
                <a:gd name="T1" fmla="*/ 0 h 17"/>
                <a:gd name="T2" fmla="*/ 24 w 25"/>
                <a:gd name="T3" fmla="*/ 0 h 17"/>
                <a:gd name="T4" fmla="*/ 25 w 25"/>
                <a:gd name="T5" fmla="*/ 1 h 17"/>
                <a:gd name="T6" fmla="*/ 25 w 25"/>
                <a:gd name="T7" fmla="*/ 4 h 17"/>
                <a:gd name="T8" fmla="*/ 24 w 25"/>
                <a:gd name="T9" fmla="*/ 5 h 17"/>
                <a:gd name="T10" fmla="*/ 23 w 25"/>
                <a:gd name="T11" fmla="*/ 6 h 17"/>
                <a:gd name="T12" fmla="*/ 6 w 25"/>
                <a:gd name="T13" fmla="*/ 15 h 17"/>
                <a:gd name="T14" fmla="*/ 4 w 25"/>
                <a:gd name="T15" fmla="*/ 17 h 17"/>
                <a:gd name="T16" fmla="*/ 3 w 25"/>
                <a:gd name="T17" fmla="*/ 15 h 17"/>
                <a:gd name="T18" fmla="*/ 2 w 25"/>
                <a:gd name="T19" fmla="*/ 14 h 17"/>
                <a:gd name="T20" fmla="*/ 0 w 25"/>
                <a:gd name="T21" fmla="*/ 13 h 17"/>
                <a:gd name="T22" fmla="*/ 2 w 25"/>
                <a:gd name="T23" fmla="*/ 11 h 17"/>
                <a:gd name="T24" fmla="*/ 3 w 25"/>
                <a:gd name="T25" fmla="*/ 10 h 17"/>
                <a:gd name="T26" fmla="*/ 20 w 25"/>
                <a:gd name="T27" fmla="*/ 0 h 17"/>
                <a:gd name="T28" fmla="*/ 21 w 25"/>
                <a:gd name="T2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17">
                  <a:moveTo>
                    <a:pt x="21" y="0"/>
                  </a:moveTo>
                  <a:lnTo>
                    <a:pt x="24" y="0"/>
                  </a:lnTo>
                  <a:lnTo>
                    <a:pt x="25" y="1"/>
                  </a:lnTo>
                  <a:lnTo>
                    <a:pt x="25" y="4"/>
                  </a:lnTo>
                  <a:lnTo>
                    <a:pt x="24" y="5"/>
                  </a:lnTo>
                  <a:lnTo>
                    <a:pt x="23" y="6"/>
                  </a:lnTo>
                  <a:lnTo>
                    <a:pt x="6" y="15"/>
                  </a:lnTo>
                  <a:lnTo>
                    <a:pt x="4" y="17"/>
                  </a:lnTo>
                  <a:lnTo>
                    <a:pt x="3" y="15"/>
                  </a:lnTo>
                  <a:lnTo>
                    <a:pt x="2" y="14"/>
                  </a:lnTo>
                  <a:lnTo>
                    <a:pt x="0" y="13"/>
                  </a:lnTo>
                  <a:lnTo>
                    <a:pt x="2" y="11"/>
                  </a:lnTo>
                  <a:lnTo>
                    <a:pt x="3" y="10"/>
                  </a:lnTo>
                  <a:lnTo>
                    <a:pt x="20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451">
              <a:extLst>
                <a:ext uri="{FF2B5EF4-FFF2-40B4-BE49-F238E27FC236}">
                  <a16:creationId xmlns:a16="http://schemas.microsoft.com/office/drawing/2014/main" id="{F5D27DF8-925E-4C18-8C35-FA977CC26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2976" y="4243388"/>
              <a:ext cx="22225" cy="38100"/>
            </a:xfrm>
            <a:custGeom>
              <a:avLst/>
              <a:gdLst>
                <a:gd name="T0" fmla="*/ 2 w 14"/>
                <a:gd name="T1" fmla="*/ 0 h 24"/>
                <a:gd name="T2" fmla="*/ 3 w 14"/>
                <a:gd name="T3" fmla="*/ 0 h 24"/>
                <a:gd name="T4" fmla="*/ 5 w 14"/>
                <a:gd name="T5" fmla="*/ 1 h 24"/>
                <a:gd name="T6" fmla="*/ 14 w 14"/>
                <a:gd name="T7" fmla="*/ 11 h 24"/>
                <a:gd name="T8" fmla="*/ 6 w 14"/>
                <a:gd name="T9" fmla="*/ 22 h 24"/>
                <a:gd name="T10" fmla="*/ 5 w 14"/>
                <a:gd name="T11" fmla="*/ 24 h 24"/>
                <a:gd name="T12" fmla="*/ 3 w 14"/>
                <a:gd name="T13" fmla="*/ 24 h 24"/>
                <a:gd name="T14" fmla="*/ 1 w 14"/>
                <a:gd name="T15" fmla="*/ 24 h 24"/>
                <a:gd name="T16" fmla="*/ 0 w 14"/>
                <a:gd name="T17" fmla="*/ 22 h 24"/>
                <a:gd name="T18" fmla="*/ 0 w 14"/>
                <a:gd name="T19" fmla="*/ 21 h 24"/>
                <a:gd name="T20" fmla="*/ 0 w 14"/>
                <a:gd name="T21" fmla="*/ 18 h 24"/>
                <a:gd name="T22" fmla="*/ 5 w 14"/>
                <a:gd name="T23" fmla="*/ 12 h 24"/>
                <a:gd name="T24" fmla="*/ 0 w 14"/>
                <a:gd name="T25" fmla="*/ 7 h 24"/>
                <a:gd name="T26" fmla="*/ 0 w 14"/>
                <a:gd name="T27" fmla="*/ 4 h 24"/>
                <a:gd name="T28" fmla="*/ 0 w 14"/>
                <a:gd name="T29" fmla="*/ 3 h 24"/>
                <a:gd name="T30" fmla="*/ 1 w 14"/>
                <a:gd name="T31" fmla="*/ 1 h 24"/>
                <a:gd name="T32" fmla="*/ 2 w 14"/>
                <a:gd name="T3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" h="24">
                  <a:moveTo>
                    <a:pt x="2" y="0"/>
                  </a:moveTo>
                  <a:lnTo>
                    <a:pt x="3" y="0"/>
                  </a:lnTo>
                  <a:lnTo>
                    <a:pt x="5" y="1"/>
                  </a:lnTo>
                  <a:lnTo>
                    <a:pt x="14" y="11"/>
                  </a:lnTo>
                  <a:lnTo>
                    <a:pt x="6" y="22"/>
                  </a:lnTo>
                  <a:lnTo>
                    <a:pt x="5" y="24"/>
                  </a:lnTo>
                  <a:lnTo>
                    <a:pt x="3" y="24"/>
                  </a:lnTo>
                  <a:lnTo>
                    <a:pt x="1" y="24"/>
                  </a:lnTo>
                  <a:lnTo>
                    <a:pt x="0" y="22"/>
                  </a:lnTo>
                  <a:lnTo>
                    <a:pt x="0" y="21"/>
                  </a:lnTo>
                  <a:lnTo>
                    <a:pt x="0" y="18"/>
                  </a:lnTo>
                  <a:lnTo>
                    <a:pt x="5" y="12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190566AA-5900-4174-A236-872948A91B64}"/>
              </a:ext>
            </a:extLst>
          </p:cNvPr>
          <p:cNvSpPr/>
          <p:nvPr/>
        </p:nvSpPr>
        <p:spPr>
          <a:xfrm>
            <a:off x="732593" y="2698812"/>
            <a:ext cx="2729698" cy="15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定义对象的属性、主键、外键等信息。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F9C7746B-E164-4235-9110-6D2844046F2E}"/>
              </a:ext>
            </a:extLst>
          </p:cNvPr>
          <p:cNvSpPr/>
          <p:nvPr/>
        </p:nvSpPr>
        <p:spPr>
          <a:xfrm>
            <a:off x="4294018" y="2698812"/>
            <a:ext cx="2729698" cy="15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实现业务逻辑，包括对数据库的操作方法。</a:t>
            </a:r>
            <a:r>
              <a:rPr lang="en-US" altLang="zh-CN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层通过接口与</a:t>
            </a:r>
            <a:r>
              <a:rPr lang="en-US" altLang="zh-CN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层交互，隐藏了具体的实现细节。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0392AAD-6EFD-427F-87C7-FA1D70EF5B1C}"/>
              </a:ext>
            </a:extLst>
          </p:cNvPr>
          <p:cNvSpPr/>
          <p:nvPr/>
        </p:nvSpPr>
        <p:spPr>
          <a:xfrm>
            <a:off x="7849424" y="2689793"/>
            <a:ext cx="2729698" cy="15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的路由和具体的操作方法。</a:t>
            </a:r>
            <a:r>
              <a:rPr lang="en-US" altLang="zh-CN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层调用</a:t>
            </a:r>
            <a:r>
              <a:rPr lang="en-US" altLang="zh-CN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层的方法，实现前端请求与后端业务逻辑的对接。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217C627-E958-40F4-B326-3671DE1B2188}"/>
              </a:ext>
            </a:extLst>
          </p:cNvPr>
          <p:cNvSpPr txBox="1"/>
          <p:nvPr/>
        </p:nvSpPr>
        <p:spPr>
          <a:xfrm>
            <a:off x="1303807" y="4553277"/>
            <a:ext cx="2439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4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12C90FE-2794-482D-9FE3-FA350F0B31D2}"/>
              </a:ext>
            </a:extLst>
          </p:cNvPr>
          <p:cNvSpPr txBox="1"/>
          <p:nvPr/>
        </p:nvSpPr>
        <p:spPr>
          <a:xfrm>
            <a:off x="4958929" y="4539397"/>
            <a:ext cx="2439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24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9702E23-D097-42C2-929E-FFBE05030250}"/>
              </a:ext>
            </a:extLst>
          </p:cNvPr>
          <p:cNvSpPr txBox="1"/>
          <p:nvPr/>
        </p:nvSpPr>
        <p:spPr>
          <a:xfrm>
            <a:off x="8260082" y="4504027"/>
            <a:ext cx="2439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24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29FA4A0-8089-4E1E-B443-0B04DEC3E2E9}"/>
              </a:ext>
            </a:extLst>
          </p:cNvPr>
          <p:cNvSpPr txBox="1"/>
          <p:nvPr/>
        </p:nvSpPr>
        <p:spPr>
          <a:xfrm>
            <a:off x="545386" y="5557739"/>
            <a:ext cx="6863096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sz="2400" b="1" dirty="0">
                <a:solidFill>
                  <a:srgbClr val="70A8D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设计过程中利用</a:t>
            </a:r>
            <a:r>
              <a:rPr lang="en-US" altLang="zh-CN" sz="2400" b="1" dirty="0">
                <a:solidFill>
                  <a:srgbClr val="70A8D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400" b="1" dirty="0">
                <a:solidFill>
                  <a:srgbClr val="70A8D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格式数据进行前后端的交互</a:t>
            </a: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E06920C5-EB6C-46D5-B7FE-AD92338D014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4" t="68611" r="34566" b="-2222"/>
          <a:stretch/>
        </p:blipFill>
        <p:spPr>
          <a:xfrm rot="5400000">
            <a:off x="9701690" y="1935362"/>
            <a:ext cx="1679916" cy="1575735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C8708DE6-47D7-4052-A763-A6F27E64F11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4" t="68611" r="34566" b="-2222"/>
          <a:stretch/>
        </p:blipFill>
        <p:spPr>
          <a:xfrm rot="16200000">
            <a:off x="-166521" y="3446639"/>
            <a:ext cx="1679916" cy="157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127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334326" y="197128"/>
            <a:ext cx="6792300" cy="759943"/>
            <a:chOff x="1930399" y="30874"/>
            <a:chExt cx="6792300" cy="759943"/>
          </a:xfrm>
        </p:grpSpPr>
        <p:sp>
          <p:nvSpPr>
            <p:cNvPr id="3" name="任意多边形 2"/>
            <p:cNvSpPr/>
            <p:nvPr/>
          </p:nvSpPr>
          <p:spPr>
            <a:xfrm>
              <a:off x="1930399" y="189984"/>
              <a:ext cx="5800437" cy="476676"/>
            </a:xfrm>
            <a:custGeom>
              <a:avLst/>
              <a:gdLst>
                <a:gd name="connsiteX0" fmla="*/ 0 w 4830618"/>
                <a:gd name="connsiteY0" fmla="*/ 299543 h 476676"/>
                <a:gd name="connsiteX1" fmla="*/ 2650836 w 4830618"/>
                <a:gd name="connsiteY1" fmla="*/ 475034 h 476676"/>
                <a:gd name="connsiteX2" fmla="*/ 3796145 w 4830618"/>
                <a:gd name="connsiteY2" fmla="*/ 207180 h 476676"/>
                <a:gd name="connsiteX3" fmla="*/ 3398982 w 4830618"/>
                <a:gd name="connsiteY3" fmla="*/ 3980 h 476676"/>
                <a:gd name="connsiteX4" fmla="*/ 3574473 w 4830618"/>
                <a:gd name="connsiteY4" fmla="*/ 391907 h 476676"/>
                <a:gd name="connsiteX5" fmla="*/ 4830618 w 4830618"/>
                <a:gd name="connsiteY5" fmla="*/ 225652 h 47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30618" h="476676">
                  <a:moveTo>
                    <a:pt x="0" y="299543"/>
                  </a:moveTo>
                  <a:cubicBezTo>
                    <a:pt x="1009072" y="394985"/>
                    <a:pt x="2018145" y="490428"/>
                    <a:pt x="2650836" y="475034"/>
                  </a:cubicBezTo>
                  <a:cubicBezTo>
                    <a:pt x="3283527" y="459640"/>
                    <a:pt x="3671454" y="285689"/>
                    <a:pt x="3796145" y="207180"/>
                  </a:cubicBezTo>
                  <a:cubicBezTo>
                    <a:pt x="3920836" y="128671"/>
                    <a:pt x="3435927" y="-26808"/>
                    <a:pt x="3398982" y="3980"/>
                  </a:cubicBezTo>
                  <a:cubicBezTo>
                    <a:pt x="3362037" y="34768"/>
                    <a:pt x="3335867" y="354962"/>
                    <a:pt x="3574473" y="391907"/>
                  </a:cubicBezTo>
                  <a:cubicBezTo>
                    <a:pt x="3813079" y="428852"/>
                    <a:pt x="4321848" y="327252"/>
                    <a:pt x="4830618" y="225652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 rot="21305128">
              <a:off x="7366329" y="30874"/>
              <a:ext cx="1356370" cy="759943"/>
            </a:xfrm>
            <a:prstGeom prst="ellipse">
              <a:avLst/>
            </a:prstGeom>
            <a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THREE</a:t>
              </a:r>
              <a:endPara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329376" y="28794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DBEF8E1-C221-436B-B62B-8DE21822AAE4}"/>
              </a:ext>
            </a:extLst>
          </p:cNvPr>
          <p:cNvSpPr txBox="1"/>
          <p:nvPr/>
        </p:nvSpPr>
        <p:spPr>
          <a:xfrm>
            <a:off x="1346972" y="1348828"/>
            <a:ext cx="5382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en-US" altLang="zh-CN" sz="3200" b="1" dirty="0" err="1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WinForm</a:t>
            </a:r>
            <a:r>
              <a:rPr lang="zh-CN" altLang="en-US" sz="32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1B5A662-1CE7-45EF-BF0E-7460F749E9AF}"/>
              </a:ext>
            </a:extLst>
          </p:cNvPr>
          <p:cNvSpPr/>
          <p:nvPr/>
        </p:nvSpPr>
        <p:spPr>
          <a:xfrm>
            <a:off x="441960" y="1348828"/>
            <a:ext cx="581266" cy="581266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3742562-EEA6-41F4-98BD-038EF90F0C00}"/>
              </a:ext>
            </a:extLst>
          </p:cNvPr>
          <p:cNvGrpSpPr/>
          <p:nvPr/>
        </p:nvGrpSpPr>
        <p:grpSpPr>
          <a:xfrm>
            <a:off x="10464801" y="3905250"/>
            <a:ext cx="1727199" cy="3048000"/>
            <a:chOff x="273051" y="5392738"/>
            <a:chExt cx="827087" cy="1465262"/>
          </a:xfrm>
        </p:grpSpPr>
        <p:sp>
          <p:nvSpPr>
            <p:cNvPr id="282" name="Freeform 9">
              <a:extLst>
                <a:ext uri="{FF2B5EF4-FFF2-40B4-BE49-F238E27FC236}">
                  <a16:creationId xmlns:a16="http://schemas.microsoft.com/office/drawing/2014/main" id="{D1E82681-4BC0-4920-8F27-2DB61E602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351" y="6673850"/>
              <a:ext cx="357188" cy="184150"/>
            </a:xfrm>
            <a:custGeom>
              <a:avLst/>
              <a:gdLst>
                <a:gd name="T0" fmla="*/ 113 w 225"/>
                <a:gd name="T1" fmla="*/ 0 h 116"/>
                <a:gd name="T2" fmla="*/ 143 w 225"/>
                <a:gd name="T3" fmla="*/ 2 h 116"/>
                <a:gd name="T4" fmla="*/ 171 w 225"/>
                <a:gd name="T5" fmla="*/ 8 h 116"/>
                <a:gd name="T6" fmla="*/ 193 w 225"/>
                <a:gd name="T7" fmla="*/ 17 h 116"/>
                <a:gd name="T8" fmla="*/ 211 w 225"/>
                <a:gd name="T9" fmla="*/ 29 h 116"/>
                <a:gd name="T10" fmla="*/ 222 w 225"/>
                <a:gd name="T11" fmla="*/ 42 h 116"/>
                <a:gd name="T12" fmla="*/ 225 w 225"/>
                <a:gd name="T13" fmla="*/ 58 h 116"/>
                <a:gd name="T14" fmla="*/ 222 w 225"/>
                <a:gd name="T15" fmla="*/ 74 h 116"/>
                <a:gd name="T16" fmla="*/ 211 w 225"/>
                <a:gd name="T17" fmla="*/ 87 h 116"/>
                <a:gd name="T18" fmla="*/ 193 w 225"/>
                <a:gd name="T19" fmla="*/ 99 h 116"/>
                <a:gd name="T20" fmla="*/ 171 w 225"/>
                <a:gd name="T21" fmla="*/ 108 h 116"/>
                <a:gd name="T22" fmla="*/ 143 w 225"/>
                <a:gd name="T23" fmla="*/ 114 h 116"/>
                <a:gd name="T24" fmla="*/ 113 w 225"/>
                <a:gd name="T25" fmla="*/ 116 h 116"/>
                <a:gd name="T26" fmla="*/ 84 w 225"/>
                <a:gd name="T27" fmla="*/ 114 h 116"/>
                <a:gd name="T28" fmla="*/ 57 w 225"/>
                <a:gd name="T29" fmla="*/ 108 h 116"/>
                <a:gd name="T30" fmla="*/ 34 w 225"/>
                <a:gd name="T31" fmla="*/ 99 h 116"/>
                <a:gd name="T32" fmla="*/ 16 w 225"/>
                <a:gd name="T33" fmla="*/ 87 h 116"/>
                <a:gd name="T34" fmla="*/ 4 w 225"/>
                <a:gd name="T35" fmla="*/ 74 h 116"/>
                <a:gd name="T36" fmla="*/ 0 w 225"/>
                <a:gd name="T37" fmla="*/ 58 h 116"/>
                <a:gd name="T38" fmla="*/ 4 w 225"/>
                <a:gd name="T39" fmla="*/ 42 h 116"/>
                <a:gd name="T40" fmla="*/ 16 w 225"/>
                <a:gd name="T41" fmla="*/ 29 h 116"/>
                <a:gd name="T42" fmla="*/ 34 w 225"/>
                <a:gd name="T43" fmla="*/ 17 h 116"/>
                <a:gd name="T44" fmla="*/ 57 w 225"/>
                <a:gd name="T45" fmla="*/ 8 h 116"/>
                <a:gd name="T46" fmla="*/ 84 w 225"/>
                <a:gd name="T47" fmla="*/ 2 h 116"/>
                <a:gd name="T48" fmla="*/ 113 w 225"/>
                <a:gd name="T4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5" h="116">
                  <a:moveTo>
                    <a:pt x="113" y="0"/>
                  </a:moveTo>
                  <a:lnTo>
                    <a:pt x="143" y="2"/>
                  </a:lnTo>
                  <a:lnTo>
                    <a:pt x="171" y="8"/>
                  </a:lnTo>
                  <a:lnTo>
                    <a:pt x="193" y="17"/>
                  </a:lnTo>
                  <a:lnTo>
                    <a:pt x="211" y="29"/>
                  </a:lnTo>
                  <a:lnTo>
                    <a:pt x="222" y="42"/>
                  </a:lnTo>
                  <a:lnTo>
                    <a:pt x="225" y="58"/>
                  </a:lnTo>
                  <a:lnTo>
                    <a:pt x="222" y="74"/>
                  </a:lnTo>
                  <a:lnTo>
                    <a:pt x="211" y="87"/>
                  </a:lnTo>
                  <a:lnTo>
                    <a:pt x="193" y="99"/>
                  </a:lnTo>
                  <a:lnTo>
                    <a:pt x="171" y="108"/>
                  </a:lnTo>
                  <a:lnTo>
                    <a:pt x="143" y="114"/>
                  </a:lnTo>
                  <a:lnTo>
                    <a:pt x="113" y="116"/>
                  </a:lnTo>
                  <a:lnTo>
                    <a:pt x="84" y="114"/>
                  </a:lnTo>
                  <a:lnTo>
                    <a:pt x="57" y="108"/>
                  </a:lnTo>
                  <a:lnTo>
                    <a:pt x="34" y="99"/>
                  </a:lnTo>
                  <a:lnTo>
                    <a:pt x="16" y="87"/>
                  </a:lnTo>
                  <a:lnTo>
                    <a:pt x="4" y="74"/>
                  </a:lnTo>
                  <a:lnTo>
                    <a:pt x="0" y="58"/>
                  </a:lnTo>
                  <a:lnTo>
                    <a:pt x="4" y="42"/>
                  </a:lnTo>
                  <a:lnTo>
                    <a:pt x="16" y="29"/>
                  </a:lnTo>
                  <a:lnTo>
                    <a:pt x="34" y="17"/>
                  </a:lnTo>
                  <a:lnTo>
                    <a:pt x="57" y="8"/>
                  </a:lnTo>
                  <a:lnTo>
                    <a:pt x="84" y="2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5E5E5"/>
            </a:solidFill>
            <a:ln w="0">
              <a:solidFill>
                <a:srgbClr val="E5E5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Freeform 310">
              <a:extLst>
                <a:ext uri="{FF2B5EF4-FFF2-40B4-BE49-F238E27FC236}">
                  <a16:creationId xmlns:a16="http://schemas.microsoft.com/office/drawing/2014/main" id="{CA09081E-ACED-47F6-8E11-0BD63EC5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263" y="5711826"/>
              <a:ext cx="77788" cy="58738"/>
            </a:xfrm>
            <a:custGeom>
              <a:avLst/>
              <a:gdLst>
                <a:gd name="T0" fmla="*/ 39 w 49"/>
                <a:gd name="T1" fmla="*/ 0 h 37"/>
                <a:gd name="T2" fmla="*/ 43 w 49"/>
                <a:gd name="T3" fmla="*/ 0 h 37"/>
                <a:gd name="T4" fmla="*/ 46 w 49"/>
                <a:gd name="T5" fmla="*/ 0 h 37"/>
                <a:gd name="T6" fmla="*/ 47 w 49"/>
                <a:gd name="T7" fmla="*/ 2 h 37"/>
                <a:gd name="T8" fmla="*/ 49 w 49"/>
                <a:gd name="T9" fmla="*/ 3 h 37"/>
                <a:gd name="T10" fmla="*/ 49 w 49"/>
                <a:gd name="T11" fmla="*/ 5 h 37"/>
                <a:gd name="T12" fmla="*/ 49 w 49"/>
                <a:gd name="T13" fmla="*/ 7 h 37"/>
                <a:gd name="T14" fmla="*/ 49 w 49"/>
                <a:gd name="T15" fmla="*/ 8 h 37"/>
                <a:gd name="T16" fmla="*/ 49 w 49"/>
                <a:gd name="T17" fmla="*/ 8 h 37"/>
                <a:gd name="T18" fmla="*/ 49 w 49"/>
                <a:gd name="T19" fmla="*/ 9 h 37"/>
                <a:gd name="T20" fmla="*/ 47 w 49"/>
                <a:gd name="T21" fmla="*/ 21 h 37"/>
                <a:gd name="T22" fmla="*/ 43 w 49"/>
                <a:gd name="T23" fmla="*/ 29 h 37"/>
                <a:gd name="T24" fmla="*/ 38 w 49"/>
                <a:gd name="T25" fmla="*/ 33 h 37"/>
                <a:gd name="T26" fmla="*/ 33 w 49"/>
                <a:gd name="T27" fmla="*/ 36 h 37"/>
                <a:gd name="T28" fmla="*/ 29 w 49"/>
                <a:gd name="T29" fmla="*/ 37 h 37"/>
                <a:gd name="T30" fmla="*/ 28 w 49"/>
                <a:gd name="T31" fmla="*/ 37 h 37"/>
                <a:gd name="T32" fmla="*/ 16 w 49"/>
                <a:gd name="T33" fmla="*/ 37 h 37"/>
                <a:gd name="T34" fmla="*/ 8 w 49"/>
                <a:gd name="T35" fmla="*/ 36 h 37"/>
                <a:gd name="T36" fmla="*/ 4 w 49"/>
                <a:gd name="T37" fmla="*/ 33 h 37"/>
                <a:gd name="T38" fmla="*/ 1 w 49"/>
                <a:gd name="T39" fmla="*/ 30 h 37"/>
                <a:gd name="T40" fmla="*/ 1 w 49"/>
                <a:gd name="T41" fmla="*/ 28 h 37"/>
                <a:gd name="T42" fmla="*/ 1 w 49"/>
                <a:gd name="T43" fmla="*/ 28 h 37"/>
                <a:gd name="T44" fmla="*/ 0 w 49"/>
                <a:gd name="T45" fmla="*/ 21 h 37"/>
                <a:gd name="T46" fmla="*/ 0 w 49"/>
                <a:gd name="T47" fmla="*/ 16 h 37"/>
                <a:gd name="T48" fmla="*/ 0 w 49"/>
                <a:gd name="T49" fmla="*/ 12 h 37"/>
                <a:gd name="T50" fmla="*/ 0 w 49"/>
                <a:gd name="T51" fmla="*/ 9 h 37"/>
                <a:gd name="T52" fmla="*/ 1 w 49"/>
                <a:gd name="T53" fmla="*/ 8 h 37"/>
                <a:gd name="T54" fmla="*/ 4 w 49"/>
                <a:gd name="T55" fmla="*/ 7 h 37"/>
                <a:gd name="T56" fmla="*/ 5 w 49"/>
                <a:gd name="T57" fmla="*/ 7 h 37"/>
                <a:gd name="T58" fmla="*/ 8 w 49"/>
                <a:gd name="T59" fmla="*/ 7 h 37"/>
                <a:gd name="T60" fmla="*/ 9 w 49"/>
                <a:gd name="T61" fmla="*/ 7 h 37"/>
                <a:gd name="T62" fmla="*/ 11 w 49"/>
                <a:gd name="T63" fmla="*/ 7 h 37"/>
                <a:gd name="T64" fmla="*/ 12 w 49"/>
                <a:gd name="T65" fmla="*/ 7 h 37"/>
                <a:gd name="T66" fmla="*/ 12 w 49"/>
                <a:gd name="T67" fmla="*/ 8 h 37"/>
                <a:gd name="T68" fmla="*/ 34 w 49"/>
                <a:gd name="T69" fmla="*/ 0 h 37"/>
                <a:gd name="T70" fmla="*/ 39 w 49"/>
                <a:gd name="T7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" h="37">
                  <a:moveTo>
                    <a:pt x="39" y="0"/>
                  </a:moveTo>
                  <a:lnTo>
                    <a:pt x="43" y="0"/>
                  </a:lnTo>
                  <a:lnTo>
                    <a:pt x="46" y="0"/>
                  </a:lnTo>
                  <a:lnTo>
                    <a:pt x="47" y="2"/>
                  </a:lnTo>
                  <a:lnTo>
                    <a:pt x="49" y="3"/>
                  </a:lnTo>
                  <a:lnTo>
                    <a:pt x="49" y="5"/>
                  </a:lnTo>
                  <a:lnTo>
                    <a:pt x="49" y="7"/>
                  </a:lnTo>
                  <a:lnTo>
                    <a:pt x="49" y="8"/>
                  </a:lnTo>
                  <a:lnTo>
                    <a:pt x="49" y="8"/>
                  </a:lnTo>
                  <a:lnTo>
                    <a:pt x="49" y="9"/>
                  </a:lnTo>
                  <a:lnTo>
                    <a:pt x="47" y="21"/>
                  </a:lnTo>
                  <a:lnTo>
                    <a:pt x="43" y="29"/>
                  </a:lnTo>
                  <a:lnTo>
                    <a:pt x="38" y="33"/>
                  </a:lnTo>
                  <a:lnTo>
                    <a:pt x="33" y="36"/>
                  </a:lnTo>
                  <a:lnTo>
                    <a:pt x="29" y="37"/>
                  </a:lnTo>
                  <a:lnTo>
                    <a:pt x="28" y="37"/>
                  </a:lnTo>
                  <a:lnTo>
                    <a:pt x="16" y="37"/>
                  </a:lnTo>
                  <a:lnTo>
                    <a:pt x="8" y="36"/>
                  </a:lnTo>
                  <a:lnTo>
                    <a:pt x="4" y="33"/>
                  </a:lnTo>
                  <a:lnTo>
                    <a:pt x="1" y="30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9"/>
                  </a:lnTo>
                  <a:lnTo>
                    <a:pt x="1" y="8"/>
                  </a:lnTo>
                  <a:lnTo>
                    <a:pt x="4" y="7"/>
                  </a:lnTo>
                  <a:lnTo>
                    <a:pt x="5" y="7"/>
                  </a:lnTo>
                  <a:lnTo>
                    <a:pt x="8" y="7"/>
                  </a:lnTo>
                  <a:lnTo>
                    <a:pt x="9" y="7"/>
                  </a:lnTo>
                  <a:lnTo>
                    <a:pt x="11" y="7"/>
                  </a:lnTo>
                  <a:lnTo>
                    <a:pt x="12" y="7"/>
                  </a:lnTo>
                  <a:lnTo>
                    <a:pt x="12" y="8"/>
                  </a:lnTo>
                  <a:lnTo>
                    <a:pt x="34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67FF31"/>
            </a:solidFill>
            <a:ln w="0">
              <a:solidFill>
                <a:srgbClr val="67FF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311">
              <a:extLst>
                <a:ext uri="{FF2B5EF4-FFF2-40B4-BE49-F238E27FC236}">
                  <a16:creationId xmlns:a16="http://schemas.microsoft.com/office/drawing/2014/main" id="{E2D12622-1B8A-48F8-A89D-B6C6741B8F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3913" y="5705476"/>
              <a:ext cx="90488" cy="71438"/>
            </a:xfrm>
            <a:custGeom>
              <a:avLst/>
              <a:gdLst>
                <a:gd name="T0" fmla="*/ 42 w 57"/>
                <a:gd name="T1" fmla="*/ 7 h 45"/>
                <a:gd name="T2" fmla="*/ 17 w 57"/>
                <a:gd name="T3" fmla="*/ 15 h 45"/>
                <a:gd name="T4" fmla="*/ 15 w 57"/>
                <a:gd name="T5" fmla="*/ 15 h 45"/>
                <a:gd name="T6" fmla="*/ 13 w 57"/>
                <a:gd name="T7" fmla="*/ 15 h 45"/>
                <a:gd name="T8" fmla="*/ 9 w 57"/>
                <a:gd name="T9" fmla="*/ 15 h 45"/>
                <a:gd name="T10" fmla="*/ 8 w 57"/>
                <a:gd name="T11" fmla="*/ 16 h 45"/>
                <a:gd name="T12" fmla="*/ 7 w 57"/>
                <a:gd name="T13" fmla="*/ 20 h 45"/>
                <a:gd name="T14" fmla="*/ 8 w 57"/>
                <a:gd name="T15" fmla="*/ 27 h 45"/>
                <a:gd name="T16" fmla="*/ 9 w 57"/>
                <a:gd name="T17" fmla="*/ 30 h 45"/>
                <a:gd name="T18" fmla="*/ 9 w 57"/>
                <a:gd name="T19" fmla="*/ 32 h 45"/>
                <a:gd name="T20" fmla="*/ 9 w 57"/>
                <a:gd name="T21" fmla="*/ 32 h 45"/>
                <a:gd name="T22" fmla="*/ 11 w 57"/>
                <a:gd name="T23" fmla="*/ 34 h 45"/>
                <a:gd name="T24" fmla="*/ 15 w 57"/>
                <a:gd name="T25" fmla="*/ 37 h 45"/>
                <a:gd name="T26" fmla="*/ 22 w 57"/>
                <a:gd name="T27" fmla="*/ 37 h 45"/>
                <a:gd name="T28" fmla="*/ 30 w 57"/>
                <a:gd name="T29" fmla="*/ 37 h 45"/>
                <a:gd name="T30" fmla="*/ 32 w 57"/>
                <a:gd name="T31" fmla="*/ 37 h 45"/>
                <a:gd name="T32" fmla="*/ 37 w 57"/>
                <a:gd name="T33" fmla="*/ 36 h 45"/>
                <a:gd name="T34" fmla="*/ 42 w 57"/>
                <a:gd name="T35" fmla="*/ 33 h 45"/>
                <a:gd name="T36" fmla="*/ 46 w 57"/>
                <a:gd name="T37" fmla="*/ 28 h 45"/>
                <a:gd name="T38" fmla="*/ 49 w 57"/>
                <a:gd name="T39" fmla="*/ 20 h 45"/>
                <a:gd name="T40" fmla="*/ 49 w 57"/>
                <a:gd name="T41" fmla="*/ 12 h 45"/>
                <a:gd name="T42" fmla="*/ 49 w 57"/>
                <a:gd name="T43" fmla="*/ 12 h 45"/>
                <a:gd name="T44" fmla="*/ 49 w 57"/>
                <a:gd name="T45" fmla="*/ 9 h 45"/>
                <a:gd name="T46" fmla="*/ 49 w 57"/>
                <a:gd name="T47" fmla="*/ 8 h 45"/>
                <a:gd name="T48" fmla="*/ 45 w 57"/>
                <a:gd name="T49" fmla="*/ 7 h 45"/>
                <a:gd name="T50" fmla="*/ 49 w 57"/>
                <a:gd name="T51" fmla="*/ 0 h 45"/>
                <a:gd name="T52" fmla="*/ 54 w 57"/>
                <a:gd name="T53" fmla="*/ 4 h 45"/>
                <a:gd name="T54" fmla="*/ 57 w 57"/>
                <a:gd name="T55" fmla="*/ 8 h 45"/>
                <a:gd name="T56" fmla="*/ 57 w 57"/>
                <a:gd name="T57" fmla="*/ 12 h 45"/>
                <a:gd name="T58" fmla="*/ 57 w 57"/>
                <a:gd name="T59" fmla="*/ 15 h 45"/>
                <a:gd name="T60" fmla="*/ 50 w 57"/>
                <a:gd name="T61" fmla="*/ 34 h 45"/>
                <a:gd name="T62" fmla="*/ 39 w 57"/>
                <a:gd name="T63" fmla="*/ 42 h 45"/>
                <a:gd name="T64" fmla="*/ 33 w 57"/>
                <a:gd name="T65" fmla="*/ 44 h 45"/>
                <a:gd name="T66" fmla="*/ 26 w 57"/>
                <a:gd name="T67" fmla="*/ 45 h 45"/>
                <a:gd name="T68" fmla="*/ 17 w 57"/>
                <a:gd name="T69" fmla="*/ 45 h 45"/>
                <a:gd name="T70" fmla="*/ 8 w 57"/>
                <a:gd name="T71" fmla="*/ 42 h 45"/>
                <a:gd name="T72" fmla="*/ 3 w 57"/>
                <a:gd name="T73" fmla="*/ 37 h 45"/>
                <a:gd name="T74" fmla="*/ 2 w 57"/>
                <a:gd name="T75" fmla="*/ 32 h 45"/>
                <a:gd name="T76" fmla="*/ 0 w 57"/>
                <a:gd name="T77" fmla="*/ 25 h 45"/>
                <a:gd name="T78" fmla="*/ 0 w 57"/>
                <a:gd name="T79" fmla="*/ 16 h 45"/>
                <a:gd name="T80" fmla="*/ 4 w 57"/>
                <a:gd name="T81" fmla="*/ 9 h 45"/>
                <a:gd name="T82" fmla="*/ 8 w 57"/>
                <a:gd name="T83" fmla="*/ 7 h 45"/>
                <a:gd name="T84" fmla="*/ 13 w 57"/>
                <a:gd name="T85" fmla="*/ 7 h 45"/>
                <a:gd name="T86" fmla="*/ 38 w 57"/>
                <a:gd name="T87" fmla="*/ 2 h 45"/>
                <a:gd name="T88" fmla="*/ 45 w 57"/>
                <a:gd name="T8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" h="45">
                  <a:moveTo>
                    <a:pt x="45" y="7"/>
                  </a:moveTo>
                  <a:lnTo>
                    <a:pt x="42" y="7"/>
                  </a:lnTo>
                  <a:lnTo>
                    <a:pt x="39" y="8"/>
                  </a:lnTo>
                  <a:lnTo>
                    <a:pt x="17" y="15"/>
                  </a:lnTo>
                  <a:lnTo>
                    <a:pt x="16" y="15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3" y="15"/>
                  </a:lnTo>
                  <a:lnTo>
                    <a:pt x="11" y="15"/>
                  </a:lnTo>
                  <a:lnTo>
                    <a:pt x="9" y="15"/>
                  </a:lnTo>
                  <a:lnTo>
                    <a:pt x="8" y="15"/>
                  </a:lnTo>
                  <a:lnTo>
                    <a:pt x="8" y="16"/>
                  </a:lnTo>
                  <a:lnTo>
                    <a:pt x="7" y="17"/>
                  </a:lnTo>
                  <a:lnTo>
                    <a:pt x="7" y="20"/>
                  </a:lnTo>
                  <a:lnTo>
                    <a:pt x="7" y="23"/>
                  </a:lnTo>
                  <a:lnTo>
                    <a:pt x="8" y="27"/>
                  </a:lnTo>
                  <a:lnTo>
                    <a:pt x="9" y="30"/>
                  </a:lnTo>
                  <a:lnTo>
                    <a:pt x="9" y="30"/>
                  </a:lnTo>
                  <a:lnTo>
                    <a:pt x="9" y="32"/>
                  </a:lnTo>
                  <a:lnTo>
                    <a:pt x="9" y="32"/>
                  </a:lnTo>
                  <a:lnTo>
                    <a:pt x="9" y="32"/>
                  </a:lnTo>
                  <a:lnTo>
                    <a:pt x="9" y="32"/>
                  </a:lnTo>
                  <a:lnTo>
                    <a:pt x="9" y="33"/>
                  </a:lnTo>
                  <a:lnTo>
                    <a:pt x="11" y="34"/>
                  </a:lnTo>
                  <a:lnTo>
                    <a:pt x="12" y="36"/>
                  </a:lnTo>
                  <a:lnTo>
                    <a:pt x="15" y="37"/>
                  </a:lnTo>
                  <a:lnTo>
                    <a:pt x="17" y="37"/>
                  </a:lnTo>
                  <a:lnTo>
                    <a:pt x="22" y="37"/>
                  </a:lnTo>
                  <a:lnTo>
                    <a:pt x="26" y="37"/>
                  </a:lnTo>
                  <a:lnTo>
                    <a:pt x="30" y="37"/>
                  </a:lnTo>
                  <a:lnTo>
                    <a:pt x="32" y="37"/>
                  </a:lnTo>
                  <a:lnTo>
                    <a:pt x="32" y="37"/>
                  </a:lnTo>
                  <a:lnTo>
                    <a:pt x="34" y="37"/>
                  </a:lnTo>
                  <a:lnTo>
                    <a:pt x="37" y="36"/>
                  </a:lnTo>
                  <a:lnTo>
                    <a:pt x="41" y="34"/>
                  </a:lnTo>
                  <a:lnTo>
                    <a:pt x="42" y="33"/>
                  </a:lnTo>
                  <a:lnTo>
                    <a:pt x="45" y="30"/>
                  </a:lnTo>
                  <a:lnTo>
                    <a:pt x="46" y="28"/>
                  </a:lnTo>
                  <a:lnTo>
                    <a:pt x="47" y="24"/>
                  </a:lnTo>
                  <a:lnTo>
                    <a:pt x="49" y="20"/>
                  </a:lnTo>
                  <a:lnTo>
                    <a:pt x="49" y="15"/>
                  </a:lnTo>
                  <a:lnTo>
                    <a:pt x="49" y="12"/>
                  </a:lnTo>
                  <a:lnTo>
                    <a:pt x="49" y="12"/>
                  </a:lnTo>
                  <a:lnTo>
                    <a:pt x="49" y="12"/>
                  </a:lnTo>
                  <a:lnTo>
                    <a:pt x="49" y="11"/>
                  </a:lnTo>
                  <a:lnTo>
                    <a:pt x="49" y="9"/>
                  </a:lnTo>
                  <a:lnTo>
                    <a:pt x="49" y="8"/>
                  </a:lnTo>
                  <a:lnTo>
                    <a:pt x="49" y="8"/>
                  </a:lnTo>
                  <a:lnTo>
                    <a:pt x="47" y="7"/>
                  </a:lnTo>
                  <a:lnTo>
                    <a:pt x="45" y="7"/>
                  </a:lnTo>
                  <a:close/>
                  <a:moveTo>
                    <a:pt x="45" y="0"/>
                  </a:moveTo>
                  <a:lnTo>
                    <a:pt x="49" y="0"/>
                  </a:lnTo>
                  <a:lnTo>
                    <a:pt x="51" y="2"/>
                  </a:lnTo>
                  <a:lnTo>
                    <a:pt x="54" y="4"/>
                  </a:lnTo>
                  <a:lnTo>
                    <a:pt x="55" y="6"/>
                  </a:lnTo>
                  <a:lnTo>
                    <a:pt x="57" y="8"/>
                  </a:lnTo>
                  <a:lnTo>
                    <a:pt x="57" y="11"/>
                  </a:lnTo>
                  <a:lnTo>
                    <a:pt x="57" y="12"/>
                  </a:lnTo>
                  <a:lnTo>
                    <a:pt x="57" y="13"/>
                  </a:lnTo>
                  <a:lnTo>
                    <a:pt x="57" y="15"/>
                  </a:lnTo>
                  <a:lnTo>
                    <a:pt x="54" y="27"/>
                  </a:lnTo>
                  <a:lnTo>
                    <a:pt x="50" y="34"/>
                  </a:lnTo>
                  <a:lnTo>
                    <a:pt x="45" y="40"/>
                  </a:lnTo>
                  <a:lnTo>
                    <a:pt x="39" y="42"/>
                  </a:lnTo>
                  <a:lnTo>
                    <a:pt x="36" y="44"/>
                  </a:lnTo>
                  <a:lnTo>
                    <a:pt x="33" y="44"/>
                  </a:lnTo>
                  <a:lnTo>
                    <a:pt x="32" y="44"/>
                  </a:lnTo>
                  <a:lnTo>
                    <a:pt x="26" y="45"/>
                  </a:lnTo>
                  <a:lnTo>
                    <a:pt x="22" y="45"/>
                  </a:lnTo>
                  <a:lnTo>
                    <a:pt x="17" y="45"/>
                  </a:lnTo>
                  <a:lnTo>
                    <a:pt x="12" y="44"/>
                  </a:lnTo>
                  <a:lnTo>
                    <a:pt x="8" y="42"/>
                  </a:lnTo>
                  <a:lnTo>
                    <a:pt x="5" y="40"/>
                  </a:lnTo>
                  <a:lnTo>
                    <a:pt x="3" y="37"/>
                  </a:lnTo>
                  <a:lnTo>
                    <a:pt x="2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4" y="9"/>
                  </a:lnTo>
                  <a:lnTo>
                    <a:pt x="5" y="8"/>
                  </a:lnTo>
                  <a:lnTo>
                    <a:pt x="8" y="7"/>
                  </a:lnTo>
                  <a:lnTo>
                    <a:pt x="11" y="7"/>
                  </a:lnTo>
                  <a:lnTo>
                    <a:pt x="13" y="7"/>
                  </a:lnTo>
                  <a:lnTo>
                    <a:pt x="16" y="8"/>
                  </a:lnTo>
                  <a:lnTo>
                    <a:pt x="38" y="2"/>
                  </a:lnTo>
                  <a:lnTo>
                    <a:pt x="42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Freeform 312">
              <a:extLst>
                <a:ext uri="{FF2B5EF4-FFF2-40B4-BE49-F238E27FC236}">
                  <a16:creationId xmlns:a16="http://schemas.microsoft.com/office/drawing/2014/main" id="{9084C24D-E75C-486C-977D-67EF176A8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951" y="5510213"/>
              <a:ext cx="215900" cy="214313"/>
            </a:xfrm>
            <a:custGeom>
              <a:avLst/>
              <a:gdLst>
                <a:gd name="T0" fmla="*/ 77 w 136"/>
                <a:gd name="T1" fmla="*/ 0 h 135"/>
                <a:gd name="T2" fmla="*/ 89 w 136"/>
                <a:gd name="T3" fmla="*/ 0 h 135"/>
                <a:gd name="T4" fmla="*/ 101 w 136"/>
                <a:gd name="T5" fmla="*/ 4 h 135"/>
                <a:gd name="T6" fmla="*/ 111 w 136"/>
                <a:gd name="T7" fmla="*/ 9 h 135"/>
                <a:gd name="T8" fmla="*/ 121 w 136"/>
                <a:gd name="T9" fmla="*/ 19 h 135"/>
                <a:gd name="T10" fmla="*/ 128 w 136"/>
                <a:gd name="T11" fmla="*/ 32 h 135"/>
                <a:gd name="T12" fmla="*/ 134 w 136"/>
                <a:gd name="T13" fmla="*/ 49 h 135"/>
                <a:gd name="T14" fmla="*/ 136 w 136"/>
                <a:gd name="T15" fmla="*/ 71 h 135"/>
                <a:gd name="T16" fmla="*/ 136 w 136"/>
                <a:gd name="T17" fmla="*/ 74 h 135"/>
                <a:gd name="T18" fmla="*/ 135 w 136"/>
                <a:gd name="T19" fmla="*/ 80 h 135"/>
                <a:gd name="T20" fmla="*/ 131 w 136"/>
                <a:gd name="T21" fmla="*/ 89 h 135"/>
                <a:gd name="T22" fmla="*/ 125 w 136"/>
                <a:gd name="T23" fmla="*/ 97 h 135"/>
                <a:gd name="T24" fmla="*/ 115 w 136"/>
                <a:gd name="T25" fmla="*/ 104 h 135"/>
                <a:gd name="T26" fmla="*/ 104 w 136"/>
                <a:gd name="T27" fmla="*/ 106 h 135"/>
                <a:gd name="T28" fmla="*/ 100 w 136"/>
                <a:gd name="T29" fmla="*/ 127 h 135"/>
                <a:gd name="T30" fmla="*/ 58 w 136"/>
                <a:gd name="T31" fmla="*/ 135 h 135"/>
                <a:gd name="T32" fmla="*/ 56 w 136"/>
                <a:gd name="T33" fmla="*/ 134 h 135"/>
                <a:gd name="T34" fmla="*/ 51 w 136"/>
                <a:gd name="T35" fmla="*/ 131 h 135"/>
                <a:gd name="T36" fmla="*/ 46 w 136"/>
                <a:gd name="T37" fmla="*/ 126 h 135"/>
                <a:gd name="T38" fmla="*/ 39 w 136"/>
                <a:gd name="T39" fmla="*/ 119 h 135"/>
                <a:gd name="T40" fmla="*/ 37 w 136"/>
                <a:gd name="T41" fmla="*/ 113 h 135"/>
                <a:gd name="T42" fmla="*/ 34 w 136"/>
                <a:gd name="T43" fmla="*/ 112 h 135"/>
                <a:gd name="T44" fmla="*/ 30 w 136"/>
                <a:gd name="T45" fmla="*/ 110 h 135"/>
                <a:gd name="T46" fmla="*/ 24 w 136"/>
                <a:gd name="T47" fmla="*/ 105 h 135"/>
                <a:gd name="T48" fmla="*/ 16 w 136"/>
                <a:gd name="T49" fmla="*/ 100 h 135"/>
                <a:gd name="T50" fmla="*/ 9 w 136"/>
                <a:gd name="T51" fmla="*/ 92 h 135"/>
                <a:gd name="T52" fmla="*/ 3 w 136"/>
                <a:gd name="T53" fmla="*/ 83 h 135"/>
                <a:gd name="T54" fmla="*/ 0 w 136"/>
                <a:gd name="T55" fmla="*/ 72 h 135"/>
                <a:gd name="T56" fmla="*/ 0 w 136"/>
                <a:gd name="T57" fmla="*/ 59 h 135"/>
                <a:gd name="T58" fmla="*/ 4 w 136"/>
                <a:gd name="T59" fmla="*/ 45 h 135"/>
                <a:gd name="T60" fmla="*/ 15 w 136"/>
                <a:gd name="T61" fmla="*/ 28 h 135"/>
                <a:gd name="T62" fmla="*/ 32 w 136"/>
                <a:gd name="T63" fmla="*/ 9 h 135"/>
                <a:gd name="T64" fmla="*/ 34 w 136"/>
                <a:gd name="T65" fmla="*/ 9 h 135"/>
                <a:gd name="T66" fmla="*/ 38 w 136"/>
                <a:gd name="T67" fmla="*/ 7 h 135"/>
                <a:gd name="T68" fmla="*/ 46 w 136"/>
                <a:gd name="T69" fmla="*/ 6 h 135"/>
                <a:gd name="T70" fmla="*/ 55 w 136"/>
                <a:gd name="T71" fmla="*/ 3 h 135"/>
                <a:gd name="T72" fmla="*/ 66 w 136"/>
                <a:gd name="T73" fmla="*/ 0 h 135"/>
                <a:gd name="T74" fmla="*/ 77 w 136"/>
                <a:gd name="T7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6" h="135">
                  <a:moveTo>
                    <a:pt x="77" y="0"/>
                  </a:moveTo>
                  <a:lnTo>
                    <a:pt x="89" y="0"/>
                  </a:lnTo>
                  <a:lnTo>
                    <a:pt x="101" y="4"/>
                  </a:lnTo>
                  <a:lnTo>
                    <a:pt x="111" y="9"/>
                  </a:lnTo>
                  <a:lnTo>
                    <a:pt x="121" y="19"/>
                  </a:lnTo>
                  <a:lnTo>
                    <a:pt x="128" y="32"/>
                  </a:lnTo>
                  <a:lnTo>
                    <a:pt x="134" y="49"/>
                  </a:lnTo>
                  <a:lnTo>
                    <a:pt x="136" y="71"/>
                  </a:lnTo>
                  <a:lnTo>
                    <a:pt x="136" y="74"/>
                  </a:lnTo>
                  <a:lnTo>
                    <a:pt x="135" y="80"/>
                  </a:lnTo>
                  <a:lnTo>
                    <a:pt x="131" y="89"/>
                  </a:lnTo>
                  <a:lnTo>
                    <a:pt x="125" y="97"/>
                  </a:lnTo>
                  <a:lnTo>
                    <a:pt x="115" y="104"/>
                  </a:lnTo>
                  <a:lnTo>
                    <a:pt x="104" y="106"/>
                  </a:lnTo>
                  <a:lnTo>
                    <a:pt x="100" y="127"/>
                  </a:lnTo>
                  <a:lnTo>
                    <a:pt x="58" y="135"/>
                  </a:lnTo>
                  <a:lnTo>
                    <a:pt x="56" y="134"/>
                  </a:lnTo>
                  <a:lnTo>
                    <a:pt x="51" y="131"/>
                  </a:lnTo>
                  <a:lnTo>
                    <a:pt x="46" y="126"/>
                  </a:lnTo>
                  <a:lnTo>
                    <a:pt x="39" y="119"/>
                  </a:lnTo>
                  <a:lnTo>
                    <a:pt x="37" y="113"/>
                  </a:lnTo>
                  <a:lnTo>
                    <a:pt x="34" y="112"/>
                  </a:lnTo>
                  <a:lnTo>
                    <a:pt x="30" y="110"/>
                  </a:lnTo>
                  <a:lnTo>
                    <a:pt x="24" y="105"/>
                  </a:lnTo>
                  <a:lnTo>
                    <a:pt x="16" y="100"/>
                  </a:lnTo>
                  <a:lnTo>
                    <a:pt x="9" y="92"/>
                  </a:lnTo>
                  <a:lnTo>
                    <a:pt x="3" y="83"/>
                  </a:lnTo>
                  <a:lnTo>
                    <a:pt x="0" y="72"/>
                  </a:lnTo>
                  <a:lnTo>
                    <a:pt x="0" y="59"/>
                  </a:lnTo>
                  <a:lnTo>
                    <a:pt x="4" y="45"/>
                  </a:lnTo>
                  <a:lnTo>
                    <a:pt x="15" y="28"/>
                  </a:lnTo>
                  <a:lnTo>
                    <a:pt x="32" y="9"/>
                  </a:lnTo>
                  <a:lnTo>
                    <a:pt x="34" y="9"/>
                  </a:lnTo>
                  <a:lnTo>
                    <a:pt x="38" y="7"/>
                  </a:lnTo>
                  <a:lnTo>
                    <a:pt x="46" y="6"/>
                  </a:lnTo>
                  <a:lnTo>
                    <a:pt x="55" y="3"/>
                  </a:lnTo>
                  <a:lnTo>
                    <a:pt x="66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DE465"/>
            </a:solidFill>
            <a:ln w="0">
              <a:solidFill>
                <a:srgbClr val="FDE46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Freeform 313">
              <a:extLst>
                <a:ext uri="{FF2B5EF4-FFF2-40B4-BE49-F238E27FC236}">
                  <a16:creationId xmlns:a16="http://schemas.microsoft.com/office/drawing/2014/main" id="{F73FAE74-5DF9-46A3-B8BF-5368440D2C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6601" y="5503863"/>
              <a:ext cx="228600" cy="227013"/>
            </a:xfrm>
            <a:custGeom>
              <a:avLst/>
              <a:gdLst>
                <a:gd name="T0" fmla="*/ 64 w 144"/>
                <a:gd name="T1" fmla="*/ 8 h 143"/>
                <a:gd name="T2" fmla="*/ 46 w 144"/>
                <a:gd name="T3" fmla="*/ 13 h 143"/>
                <a:gd name="T4" fmla="*/ 40 w 144"/>
                <a:gd name="T5" fmla="*/ 16 h 143"/>
                <a:gd name="T6" fmla="*/ 22 w 144"/>
                <a:gd name="T7" fmla="*/ 33 h 143"/>
                <a:gd name="T8" fmla="*/ 8 w 144"/>
                <a:gd name="T9" fmla="*/ 59 h 143"/>
                <a:gd name="T10" fmla="*/ 9 w 144"/>
                <a:gd name="T11" fmla="*/ 85 h 143"/>
                <a:gd name="T12" fmla="*/ 28 w 144"/>
                <a:gd name="T13" fmla="*/ 105 h 143"/>
                <a:gd name="T14" fmla="*/ 40 w 144"/>
                <a:gd name="T15" fmla="*/ 113 h 143"/>
                <a:gd name="T16" fmla="*/ 42 w 144"/>
                <a:gd name="T17" fmla="*/ 113 h 143"/>
                <a:gd name="T18" fmla="*/ 43 w 144"/>
                <a:gd name="T19" fmla="*/ 116 h 143"/>
                <a:gd name="T20" fmla="*/ 49 w 144"/>
                <a:gd name="T21" fmla="*/ 123 h 143"/>
                <a:gd name="T22" fmla="*/ 55 w 144"/>
                <a:gd name="T23" fmla="*/ 130 h 143"/>
                <a:gd name="T24" fmla="*/ 60 w 144"/>
                <a:gd name="T25" fmla="*/ 134 h 143"/>
                <a:gd name="T26" fmla="*/ 101 w 144"/>
                <a:gd name="T27" fmla="*/ 129 h 143"/>
                <a:gd name="T28" fmla="*/ 106 w 144"/>
                <a:gd name="T29" fmla="*/ 108 h 143"/>
                <a:gd name="T30" fmla="*/ 117 w 144"/>
                <a:gd name="T31" fmla="*/ 105 h 143"/>
                <a:gd name="T32" fmla="*/ 125 w 144"/>
                <a:gd name="T33" fmla="*/ 100 h 143"/>
                <a:gd name="T34" fmla="*/ 131 w 144"/>
                <a:gd name="T35" fmla="*/ 91 h 143"/>
                <a:gd name="T36" fmla="*/ 136 w 144"/>
                <a:gd name="T37" fmla="*/ 80 h 143"/>
                <a:gd name="T38" fmla="*/ 138 w 144"/>
                <a:gd name="T39" fmla="*/ 75 h 143"/>
                <a:gd name="T40" fmla="*/ 131 w 144"/>
                <a:gd name="T41" fmla="*/ 41 h 143"/>
                <a:gd name="T42" fmla="*/ 118 w 144"/>
                <a:gd name="T43" fmla="*/ 20 h 143"/>
                <a:gd name="T44" fmla="*/ 94 w 144"/>
                <a:gd name="T45" fmla="*/ 8 h 143"/>
                <a:gd name="T46" fmla="*/ 81 w 144"/>
                <a:gd name="T47" fmla="*/ 0 h 143"/>
                <a:gd name="T48" fmla="*/ 110 w 144"/>
                <a:gd name="T49" fmla="*/ 7 h 143"/>
                <a:gd name="T50" fmla="*/ 131 w 144"/>
                <a:gd name="T51" fmla="*/ 25 h 143"/>
                <a:gd name="T52" fmla="*/ 142 w 144"/>
                <a:gd name="T53" fmla="*/ 55 h 143"/>
                <a:gd name="T54" fmla="*/ 144 w 144"/>
                <a:gd name="T55" fmla="*/ 76 h 143"/>
                <a:gd name="T56" fmla="*/ 144 w 144"/>
                <a:gd name="T57" fmla="*/ 78 h 143"/>
                <a:gd name="T58" fmla="*/ 143 w 144"/>
                <a:gd name="T59" fmla="*/ 84 h 143"/>
                <a:gd name="T60" fmla="*/ 138 w 144"/>
                <a:gd name="T61" fmla="*/ 95 h 143"/>
                <a:gd name="T62" fmla="*/ 122 w 144"/>
                <a:gd name="T63" fmla="*/ 110 h 143"/>
                <a:gd name="T64" fmla="*/ 106 w 144"/>
                <a:gd name="T65" fmla="*/ 134 h 143"/>
                <a:gd name="T66" fmla="*/ 62 w 144"/>
                <a:gd name="T67" fmla="*/ 143 h 143"/>
                <a:gd name="T68" fmla="*/ 58 w 144"/>
                <a:gd name="T69" fmla="*/ 140 h 143"/>
                <a:gd name="T70" fmla="*/ 43 w 144"/>
                <a:gd name="T71" fmla="*/ 129 h 143"/>
                <a:gd name="T72" fmla="*/ 34 w 144"/>
                <a:gd name="T73" fmla="*/ 118 h 143"/>
                <a:gd name="T74" fmla="*/ 25 w 144"/>
                <a:gd name="T75" fmla="*/ 113 h 143"/>
                <a:gd name="T76" fmla="*/ 11 w 144"/>
                <a:gd name="T77" fmla="*/ 99 h 143"/>
                <a:gd name="T78" fmla="*/ 0 w 144"/>
                <a:gd name="T79" fmla="*/ 71 h 143"/>
                <a:gd name="T80" fmla="*/ 7 w 144"/>
                <a:gd name="T81" fmla="*/ 44 h 143"/>
                <a:gd name="T82" fmla="*/ 34 w 144"/>
                <a:gd name="T83" fmla="*/ 11 h 143"/>
                <a:gd name="T84" fmla="*/ 34 w 144"/>
                <a:gd name="T85" fmla="*/ 11 h 143"/>
                <a:gd name="T86" fmla="*/ 43 w 144"/>
                <a:gd name="T87" fmla="*/ 7 h 143"/>
                <a:gd name="T88" fmla="*/ 67 w 144"/>
                <a:gd name="T89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4" h="143">
                  <a:moveTo>
                    <a:pt x="81" y="7"/>
                  </a:moveTo>
                  <a:lnTo>
                    <a:pt x="64" y="8"/>
                  </a:lnTo>
                  <a:lnTo>
                    <a:pt x="51" y="12"/>
                  </a:lnTo>
                  <a:lnTo>
                    <a:pt x="46" y="13"/>
                  </a:lnTo>
                  <a:lnTo>
                    <a:pt x="42" y="15"/>
                  </a:lnTo>
                  <a:lnTo>
                    <a:pt x="40" y="16"/>
                  </a:lnTo>
                  <a:lnTo>
                    <a:pt x="38" y="17"/>
                  </a:lnTo>
                  <a:lnTo>
                    <a:pt x="22" y="33"/>
                  </a:lnTo>
                  <a:lnTo>
                    <a:pt x="13" y="47"/>
                  </a:lnTo>
                  <a:lnTo>
                    <a:pt x="8" y="59"/>
                  </a:lnTo>
                  <a:lnTo>
                    <a:pt x="7" y="71"/>
                  </a:lnTo>
                  <a:lnTo>
                    <a:pt x="9" y="85"/>
                  </a:lnTo>
                  <a:lnTo>
                    <a:pt x="17" y="97"/>
                  </a:lnTo>
                  <a:lnTo>
                    <a:pt x="28" y="105"/>
                  </a:lnTo>
                  <a:lnTo>
                    <a:pt x="37" y="110"/>
                  </a:lnTo>
                  <a:lnTo>
                    <a:pt x="40" y="113"/>
                  </a:lnTo>
                  <a:lnTo>
                    <a:pt x="41" y="113"/>
                  </a:lnTo>
                  <a:lnTo>
                    <a:pt x="42" y="113"/>
                  </a:lnTo>
                  <a:lnTo>
                    <a:pt x="43" y="114"/>
                  </a:lnTo>
                  <a:lnTo>
                    <a:pt x="43" y="116"/>
                  </a:lnTo>
                  <a:lnTo>
                    <a:pt x="46" y="119"/>
                  </a:lnTo>
                  <a:lnTo>
                    <a:pt x="49" y="123"/>
                  </a:lnTo>
                  <a:lnTo>
                    <a:pt x="51" y="126"/>
                  </a:lnTo>
                  <a:lnTo>
                    <a:pt x="55" y="130"/>
                  </a:lnTo>
                  <a:lnTo>
                    <a:pt x="58" y="133"/>
                  </a:lnTo>
                  <a:lnTo>
                    <a:pt x="60" y="134"/>
                  </a:lnTo>
                  <a:lnTo>
                    <a:pt x="63" y="135"/>
                  </a:lnTo>
                  <a:lnTo>
                    <a:pt x="101" y="129"/>
                  </a:lnTo>
                  <a:lnTo>
                    <a:pt x="104" y="108"/>
                  </a:lnTo>
                  <a:lnTo>
                    <a:pt x="106" y="108"/>
                  </a:lnTo>
                  <a:lnTo>
                    <a:pt x="113" y="106"/>
                  </a:lnTo>
                  <a:lnTo>
                    <a:pt x="117" y="105"/>
                  </a:lnTo>
                  <a:lnTo>
                    <a:pt x="121" y="102"/>
                  </a:lnTo>
                  <a:lnTo>
                    <a:pt x="125" y="100"/>
                  </a:lnTo>
                  <a:lnTo>
                    <a:pt x="127" y="97"/>
                  </a:lnTo>
                  <a:lnTo>
                    <a:pt x="131" y="91"/>
                  </a:lnTo>
                  <a:lnTo>
                    <a:pt x="135" y="85"/>
                  </a:lnTo>
                  <a:lnTo>
                    <a:pt x="136" y="80"/>
                  </a:lnTo>
                  <a:lnTo>
                    <a:pt x="136" y="78"/>
                  </a:lnTo>
                  <a:lnTo>
                    <a:pt x="138" y="75"/>
                  </a:lnTo>
                  <a:lnTo>
                    <a:pt x="135" y="57"/>
                  </a:lnTo>
                  <a:lnTo>
                    <a:pt x="131" y="41"/>
                  </a:lnTo>
                  <a:lnTo>
                    <a:pt x="125" y="29"/>
                  </a:lnTo>
                  <a:lnTo>
                    <a:pt x="118" y="20"/>
                  </a:lnTo>
                  <a:lnTo>
                    <a:pt x="106" y="12"/>
                  </a:lnTo>
                  <a:lnTo>
                    <a:pt x="94" y="8"/>
                  </a:lnTo>
                  <a:lnTo>
                    <a:pt x="81" y="7"/>
                  </a:lnTo>
                  <a:close/>
                  <a:moveTo>
                    <a:pt x="81" y="0"/>
                  </a:moveTo>
                  <a:lnTo>
                    <a:pt x="96" y="2"/>
                  </a:lnTo>
                  <a:lnTo>
                    <a:pt x="110" y="7"/>
                  </a:lnTo>
                  <a:lnTo>
                    <a:pt x="123" y="15"/>
                  </a:lnTo>
                  <a:lnTo>
                    <a:pt x="131" y="25"/>
                  </a:lnTo>
                  <a:lnTo>
                    <a:pt x="138" y="38"/>
                  </a:lnTo>
                  <a:lnTo>
                    <a:pt x="142" y="55"/>
                  </a:lnTo>
                  <a:lnTo>
                    <a:pt x="144" y="75"/>
                  </a:lnTo>
                  <a:lnTo>
                    <a:pt x="144" y="76"/>
                  </a:lnTo>
                  <a:lnTo>
                    <a:pt x="144" y="76"/>
                  </a:lnTo>
                  <a:lnTo>
                    <a:pt x="144" y="78"/>
                  </a:lnTo>
                  <a:lnTo>
                    <a:pt x="143" y="80"/>
                  </a:lnTo>
                  <a:lnTo>
                    <a:pt x="143" y="84"/>
                  </a:lnTo>
                  <a:lnTo>
                    <a:pt x="140" y="89"/>
                  </a:lnTo>
                  <a:lnTo>
                    <a:pt x="138" y="95"/>
                  </a:lnTo>
                  <a:lnTo>
                    <a:pt x="132" y="104"/>
                  </a:lnTo>
                  <a:lnTo>
                    <a:pt x="122" y="110"/>
                  </a:lnTo>
                  <a:lnTo>
                    <a:pt x="110" y="114"/>
                  </a:lnTo>
                  <a:lnTo>
                    <a:pt x="106" y="134"/>
                  </a:lnTo>
                  <a:lnTo>
                    <a:pt x="63" y="143"/>
                  </a:lnTo>
                  <a:lnTo>
                    <a:pt x="62" y="143"/>
                  </a:lnTo>
                  <a:lnTo>
                    <a:pt x="60" y="142"/>
                  </a:lnTo>
                  <a:lnTo>
                    <a:pt x="58" y="140"/>
                  </a:lnTo>
                  <a:lnTo>
                    <a:pt x="51" y="135"/>
                  </a:lnTo>
                  <a:lnTo>
                    <a:pt x="43" y="129"/>
                  </a:lnTo>
                  <a:lnTo>
                    <a:pt x="38" y="119"/>
                  </a:lnTo>
                  <a:lnTo>
                    <a:pt x="34" y="118"/>
                  </a:lnTo>
                  <a:lnTo>
                    <a:pt x="30" y="116"/>
                  </a:lnTo>
                  <a:lnTo>
                    <a:pt x="25" y="113"/>
                  </a:lnTo>
                  <a:lnTo>
                    <a:pt x="20" y="108"/>
                  </a:lnTo>
                  <a:lnTo>
                    <a:pt x="11" y="99"/>
                  </a:lnTo>
                  <a:lnTo>
                    <a:pt x="3" y="87"/>
                  </a:lnTo>
                  <a:lnTo>
                    <a:pt x="0" y="71"/>
                  </a:lnTo>
                  <a:lnTo>
                    <a:pt x="2" y="58"/>
                  </a:lnTo>
                  <a:lnTo>
                    <a:pt x="7" y="44"/>
                  </a:lnTo>
                  <a:lnTo>
                    <a:pt x="17" y="28"/>
                  </a:lnTo>
                  <a:lnTo>
                    <a:pt x="34" y="11"/>
                  </a:lnTo>
                  <a:lnTo>
                    <a:pt x="34" y="11"/>
                  </a:lnTo>
                  <a:lnTo>
                    <a:pt x="34" y="11"/>
                  </a:lnTo>
                  <a:lnTo>
                    <a:pt x="37" y="10"/>
                  </a:lnTo>
                  <a:lnTo>
                    <a:pt x="43" y="7"/>
                  </a:lnTo>
                  <a:lnTo>
                    <a:pt x="54" y="4"/>
                  </a:lnTo>
                  <a:lnTo>
                    <a:pt x="67" y="2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Freeform 314">
              <a:extLst>
                <a:ext uri="{FF2B5EF4-FFF2-40B4-BE49-F238E27FC236}">
                  <a16:creationId xmlns:a16="http://schemas.microsoft.com/office/drawing/2014/main" id="{418469F8-EDC1-4B72-ABA8-048A31302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851" y="5638801"/>
              <a:ext cx="50800" cy="66675"/>
            </a:xfrm>
            <a:custGeom>
              <a:avLst/>
              <a:gdLst>
                <a:gd name="T0" fmla="*/ 24 w 32"/>
                <a:gd name="T1" fmla="*/ 0 h 42"/>
                <a:gd name="T2" fmla="*/ 25 w 32"/>
                <a:gd name="T3" fmla="*/ 0 h 42"/>
                <a:gd name="T4" fmla="*/ 27 w 32"/>
                <a:gd name="T5" fmla="*/ 0 h 42"/>
                <a:gd name="T6" fmla="*/ 28 w 32"/>
                <a:gd name="T7" fmla="*/ 2 h 42"/>
                <a:gd name="T8" fmla="*/ 29 w 32"/>
                <a:gd name="T9" fmla="*/ 3 h 42"/>
                <a:gd name="T10" fmla="*/ 32 w 32"/>
                <a:gd name="T11" fmla="*/ 4 h 42"/>
                <a:gd name="T12" fmla="*/ 32 w 32"/>
                <a:gd name="T13" fmla="*/ 6 h 42"/>
                <a:gd name="T14" fmla="*/ 32 w 32"/>
                <a:gd name="T15" fmla="*/ 8 h 42"/>
                <a:gd name="T16" fmla="*/ 31 w 32"/>
                <a:gd name="T17" fmla="*/ 11 h 42"/>
                <a:gd name="T18" fmla="*/ 24 w 32"/>
                <a:gd name="T19" fmla="*/ 42 h 42"/>
                <a:gd name="T20" fmla="*/ 2 w 32"/>
                <a:gd name="T21" fmla="*/ 16 h 42"/>
                <a:gd name="T22" fmla="*/ 2 w 32"/>
                <a:gd name="T23" fmla="*/ 16 h 42"/>
                <a:gd name="T24" fmla="*/ 2 w 32"/>
                <a:gd name="T25" fmla="*/ 15 h 42"/>
                <a:gd name="T26" fmla="*/ 0 w 32"/>
                <a:gd name="T27" fmla="*/ 14 h 42"/>
                <a:gd name="T28" fmla="*/ 0 w 32"/>
                <a:gd name="T29" fmla="*/ 12 h 42"/>
                <a:gd name="T30" fmla="*/ 0 w 32"/>
                <a:gd name="T31" fmla="*/ 10 h 42"/>
                <a:gd name="T32" fmla="*/ 2 w 32"/>
                <a:gd name="T33" fmla="*/ 8 h 42"/>
                <a:gd name="T34" fmla="*/ 3 w 32"/>
                <a:gd name="T35" fmla="*/ 7 h 42"/>
                <a:gd name="T36" fmla="*/ 6 w 32"/>
                <a:gd name="T37" fmla="*/ 6 h 42"/>
                <a:gd name="T38" fmla="*/ 24 w 32"/>
                <a:gd name="T3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" h="42">
                  <a:moveTo>
                    <a:pt x="24" y="0"/>
                  </a:moveTo>
                  <a:lnTo>
                    <a:pt x="25" y="0"/>
                  </a:lnTo>
                  <a:lnTo>
                    <a:pt x="27" y="0"/>
                  </a:lnTo>
                  <a:lnTo>
                    <a:pt x="28" y="2"/>
                  </a:lnTo>
                  <a:lnTo>
                    <a:pt x="29" y="3"/>
                  </a:lnTo>
                  <a:lnTo>
                    <a:pt x="32" y="4"/>
                  </a:lnTo>
                  <a:lnTo>
                    <a:pt x="32" y="6"/>
                  </a:lnTo>
                  <a:lnTo>
                    <a:pt x="32" y="8"/>
                  </a:lnTo>
                  <a:lnTo>
                    <a:pt x="31" y="11"/>
                  </a:lnTo>
                  <a:lnTo>
                    <a:pt x="24" y="4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8"/>
                  </a:lnTo>
                  <a:lnTo>
                    <a:pt x="3" y="7"/>
                  </a:lnTo>
                  <a:lnTo>
                    <a:pt x="6" y="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08500"/>
            </a:solidFill>
            <a:ln w="0">
              <a:solidFill>
                <a:srgbClr val="F085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Freeform 315">
              <a:extLst>
                <a:ext uri="{FF2B5EF4-FFF2-40B4-BE49-F238E27FC236}">
                  <a16:creationId xmlns:a16="http://schemas.microsoft.com/office/drawing/2014/main" id="{ADA618D8-1CBA-4EEF-8ACB-67E4B3D01A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088" y="5634038"/>
              <a:ext cx="61913" cy="84138"/>
            </a:xfrm>
            <a:custGeom>
              <a:avLst/>
              <a:gdLst>
                <a:gd name="T0" fmla="*/ 27 w 39"/>
                <a:gd name="T1" fmla="*/ 7 h 53"/>
                <a:gd name="T2" fmla="*/ 10 w 39"/>
                <a:gd name="T3" fmla="*/ 13 h 53"/>
                <a:gd name="T4" fmla="*/ 10 w 39"/>
                <a:gd name="T5" fmla="*/ 13 h 53"/>
                <a:gd name="T6" fmla="*/ 10 w 39"/>
                <a:gd name="T7" fmla="*/ 13 h 53"/>
                <a:gd name="T8" fmla="*/ 7 w 39"/>
                <a:gd name="T9" fmla="*/ 14 h 53"/>
                <a:gd name="T10" fmla="*/ 7 w 39"/>
                <a:gd name="T11" fmla="*/ 14 h 53"/>
                <a:gd name="T12" fmla="*/ 7 w 39"/>
                <a:gd name="T13" fmla="*/ 14 h 53"/>
                <a:gd name="T14" fmla="*/ 7 w 39"/>
                <a:gd name="T15" fmla="*/ 14 h 53"/>
                <a:gd name="T16" fmla="*/ 7 w 39"/>
                <a:gd name="T17" fmla="*/ 15 h 53"/>
                <a:gd name="T18" fmla="*/ 7 w 39"/>
                <a:gd name="T19" fmla="*/ 15 h 53"/>
                <a:gd name="T20" fmla="*/ 7 w 39"/>
                <a:gd name="T21" fmla="*/ 17 h 53"/>
                <a:gd name="T22" fmla="*/ 9 w 39"/>
                <a:gd name="T23" fmla="*/ 17 h 53"/>
                <a:gd name="T24" fmla="*/ 24 w 39"/>
                <a:gd name="T25" fmla="*/ 37 h 53"/>
                <a:gd name="T26" fmla="*/ 31 w 39"/>
                <a:gd name="T27" fmla="*/ 13 h 53"/>
                <a:gd name="T28" fmla="*/ 31 w 39"/>
                <a:gd name="T29" fmla="*/ 13 h 53"/>
                <a:gd name="T30" fmla="*/ 32 w 39"/>
                <a:gd name="T31" fmla="*/ 10 h 53"/>
                <a:gd name="T32" fmla="*/ 32 w 39"/>
                <a:gd name="T33" fmla="*/ 10 h 53"/>
                <a:gd name="T34" fmla="*/ 32 w 39"/>
                <a:gd name="T35" fmla="*/ 10 h 53"/>
                <a:gd name="T36" fmla="*/ 31 w 39"/>
                <a:gd name="T37" fmla="*/ 9 h 53"/>
                <a:gd name="T38" fmla="*/ 30 w 39"/>
                <a:gd name="T39" fmla="*/ 7 h 53"/>
                <a:gd name="T40" fmla="*/ 27 w 39"/>
                <a:gd name="T41" fmla="*/ 7 h 53"/>
                <a:gd name="T42" fmla="*/ 27 w 39"/>
                <a:gd name="T43" fmla="*/ 7 h 53"/>
                <a:gd name="T44" fmla="*/ 27 w 39"/>
                <a:gd name="T45" fmla="*/ 0 h 53"/>
                <a:gd name="T46" fmla="*/ 28 w 39"/>
                <a:gd name="T47" fmla="*/ 0 h 53"/>
                <a:gd name="T48" fmla="*/ 28 w 39"/>
                <a:gd name="T49" fmla="*/ 0 h 53"/>
                <a:gd name="T50" fmla="*/ 31 w 39"/>
                <a:gd name="T51" fmla="*/ 1 h 53"/>
                <a:gd name="T52" fmla="*/ 32 w 39"/>
                <a:gd name="T53" fmla="*/ 2 h 53"/>
                <a:gd name="T54" fmla="*/ 35 w 39"/>
                <a:gd name="T55" fmla="*/ 2 h 53"/>
                <a:gd name="T56" fmla="*/ 36 w 39"/>
                <a:gd name="T57" fmla="*/ 5 h 53"/>
                <a:gd name="T58" fmla="*/ 39 w 39"/>
                <a:gd name="T59" fmla="*/ 7 h 53"/>
                <a:gd name="T60" fmla="*/ 39 w 39"/>
                <a:gd name="T61" fmla="*/ 10 h 53"/>
                <a:gd name="T62" fmla="*/ 39 w 39"/>
                <a:gd name="T63" fmla="*/ 13 h 53"/>
                <a:gd name="T64" fmla="*/ 37 w 39"/>
                <a:gd name="T65" fmla="*/ 15 h 53"/>
                <a:gd name="T66" fmla="*/ 28 w 39"/>
                <a:gd name="T67" fmla="*/ 53 h 53"/>
                <a:gd name="T68" fmla="*/ 2 w 39"/>
                <a:gd name="T69" fmla="*/ 22 h 53"/>
                <a:gd name="T70" fmla="*/ 2 w 39"/>
                <a:gd name="T71" fmla="*/ 20 h 53"/>
                <a:gd name="T72" fmla="*/ 1 w 39"/>
                <a:gd name="T73" fmla="*/ 19 h 53"/>
                <a:gd name="T74" fmla="*/ 1 w 39"/>
                <a:gd name="T75" fmla="*/ 17 h 53"/>
                <a:gd name="T76" fmla="*/ 0 w 39"/>
                <a:gd name="T77" fmla="*/ 14 h 53"/>
                <a:gd name="T78" fmla="*/ 1 w 39"/>
                <a:gd name="T79" fmla="*/ 11 h 53"/>
                <a:gd name="T80" fmla="*/ 2 w 39"/>
                <a:gd name="T81" fmla="*/ 9 h 53"/>
                <a:gd name="T82" fmla="*/ 5 w 39"/>
                <a:gd name="T83" fmla="*/ 7 h 53"/>
                <a:gd name="T84" fmla="*/ 9 w 39"/>
                <a:gd name="T85" fmla="*/ 6 h 53"/>
                <a:gd name="T86" fmla="*/ 27 w 39"/>
                <a:gd name="T8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" h="53">
                  <a:moveTo>
                    <a:pt x="27" y="7"/>
                  </a:move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7"/>
                  </a:lnTo>
                  <a:lnTo>
                    <a:pt x="9" y="17"/>
                  </a:lnTo>
                  <a:lnTo>
                    <a:pt x="24" y="37"/>
                  </a:lnTo>
                  <a:lnTo>
                    <a:pt x="31" y="13"/>
                  </a:lnTo>
                  <a:lnTo>
                    <a:pt x="31" y="13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1" y="9"/>
                  </a:lnTo>
                  <a:lnTo>
                    <a:pt x="30" y="7"/>
                  </a:lnTo>
                  <a:lnTo>
                    <a:pt x="27" y="7"/>
                  </a:lnTo>
                  <a:lnTo>
                    <a:pt x="27" y="7"/>
                  </a:lnTo>
                  <a:close/>
                  <a:moveTo>
                    <a:pt x="27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31" y="1"/>
                  </a:lnTo>
                  <a:lnTo>
                    <a:pt x="32" y="2"/>
                  </a:lnTo>
                  <a:lnTo>
                    <a:pt x="35" y="2"/>
                  </a:lnTo>
                  <a:lnTo>
                    <a:pt x="36" y="5"/>
                  </a:lnTo>
                  <a:lnTo>
                    <a:pt x="39" y="7"/>
                  </a:lnTo>
                  <a:lnTo>
                    <a:pt x="39" y="10"/>
                  </a:lnTo>
                  <a:lnTo>
                    <a:pt x="39" y="13"/>
                  </a:lnTo>
                  <a:lnTo>
                    <a:pt x="37" y="15"/>
                  </a:lnTo>
                  <a:lnTo>
                    <a:pt x="28" y="53"/>
                  </a:lnTo>
                  <a:lnTo>
                    <a:pt x="2" y="22"/>
                  </a:lnTo>
                  <a:lnTo>
                    <a:pt x="2" y="20"/>
                  </a:lnTo>
                  <a:lnTo>
                    <a:pt x="1" y="19"/>
                  </a:lnTo>
                  <a:lnTo>
                    <a:pt x="1" y="17"/>
                  </a:lnTo>
                  <a:lnTo>
                    <a:pt x="0" y="14"/>
                  </a:lnTo>
                  <a:lnTo>
                    <a:pt x="1" y="11"/>
                  </a:lnTo>
                  <a:lnTo>
                    <a:pt x="2" y="9"/>
                  </a:lnTo>
                  <a:lnTo>
                    <a:pt x="5" y="7"/>
                  </a:lnTo>
                  <a:lnTo>
                    <a:pt x="9" y="6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Freeform 316">
              <a:extLst>
                <a:ext uri="{FF2B5EF4-FFF2-40B4-BE49-F238E27FC236}">
                  <a16:creationId xmlns:a16="http://schemas.microsoft.com/office/drawing/2014/main" id="{577E6D8E-12CC-4548-9E00-467C82210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313" y="5476876"/>
              <a:ext cx="123825" cy="69850"/>
            </a:xfrm>
            <a:custGeom>
              <a:avLst/>
              <a:gdLst>
                <a:gd name="T0" fmla="*/ 76 w 78"/>
                <a:gd name="T1" fmla="*/ 0 h 44"/>
                <a:gd name="T2" fmla="*/ 77 w 78"/>
                <a:gd name="T3" fmla="*/ 2 h 44"/>
                <a:gd name="T4" fmla="*/ 78 w 78"/>
                <a:gd name="T5" fmla="*/ 3 h 44"/>
                <a:gd name="T6" fmla="*/ 78 w 78"/>
                <a:gd name="T7" fmla="*/ 4 h 44"/>
                <a:gd name="T8" fmla="*/ 78 w 78"/>
                <a:gd name="T9" fmla="*/ 7 h 44"/>
                <a:gd name="T10" fmla="*/ 77 w 78"/>
                <a:gd name="T11" fmla="*/ 7 h 44"/>
                <a:gd name="T12" fmla="*/ 5 w 78"/>
                <a:gd name="T13" fmla="*/ 42 h 44"/>
                <a:gd name="T14" fmla="*/ 4 w 78"/>
                <a:gd name="T15" fmla="*/ 44 h 44"/>
                <a:gd name="T16" fmla="*/ 2 w 78"/>
                <a:gd name="T17" fmla="*/ 42 h 44"/>
                <a:gd name="T18" fmla="*/ 1 w 78"/>
                <a:gd name="T19" fmla="*/ 41 h 44"/>
                <a:gd name="T20" fmla="*/ 0 w 78"/>
                <a:gd name="T21" fmla="*/ 40 h 44"/>
                <a:gd name="T22" fmla="*/ 1 w 78"/>
                <a:gd name="T23" fmla="*/ 37 h 44"/>
                <a:gd name="T24" fmla="*/ 2 w 78"/>
                <a:gd name="T25" fmla="*/ 36 h 44"/>
                <a:gd name="T26" fmla="*/ 73 w 78"/>
                <a:gd name="T27" fmla="*/ 2 h 44"/>
                <a:gd name="T28" fmla="*/ 76 w 78"/>
                <a:gd name="T2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" h="44">
                  <a:moveTo>
                    <a:pt x="76" y="0"/>
                  </a:moveTo>
                  <a:lnTo>
                    <a:pt x="77" y="2"/>
                  </a:lnTo>
                  <a:lnTo>
                    <a:pt x="78" y="3"/>
                  </a:lnTo>
                  <a:lnTo>
                    <a:pt x="78" y="4"/>
                  </a:lnTo>
                  <a:lnTo>
                    <a:pt x="78" y="7"/>
                  </a:lnTo>
                  <a:lnTo>
                    <a:pt x="77" y="7"/>
                  </a:lnTo>
                  <a:lnTo>
                    <a:pt x="5" y="42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1" y="41"/>
                  </a:lnTo>
                  <a:lnTo>
                    <a:pt x="0" y="40"/>
                  </a:lnTo>
                  <a:lnTo>
                    <a:pt x="1" y="37"/>
                  </a:lnTo>
                  <a:lnTo>
                    <a:pt x="2" y="36"/>
                  </a:lnTo>
                  <a:lnTo>
                    <a:pt x="73" y="2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7F04"/>
            </a:solidFill>
            <a:ln w="0">
              <a:solidFill>
                <a:srgbClr val="FF7F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317">
              <a:extLst>
                <a:ext uri="{FF2B5EF4-FFF2-40B4-BE49-F238E27FC236}">
                  <a16:creationId xmlns:a16="http://schemas.microsoft.com/office/drawing/2014/main" id="{EA7B009E-911F-4CFF-9353-88CD5B30E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851" y="5481638"/>
              <a:ext cx="39688" cy="34925"/>
            </a:xfrm>
            <a:custGeom>
              <a:avLst/>
              <a:gdLst>
                <a:gd name="T0" fmla="*/ 20 w 25"/>
                <a:gd name="T1" fmla="*/ 0 h 22"/>
                <a:gd name="T2" fmla="*/ 23 w 25"/>
                <a:gd name="T3" fmla="*/ 0 h 22"/>
                <a:gd name="T4" fmla="*/ 24 w 25"/>
                <a:gd name="T5" fmla="*/ 1 h 22"/>
                <a:gd name="T6" fmla="*/ 25 w 25"/>
                <a:gd name="T7" fmla="*/ 3 h 22"/>
                <a:gd name="T8" fmla="*/ 24 w 25"/>
                <a:gd name="T9" fmla="*/ 5 h 22"/>
                <a:gd name="T10" fmla="*/ 24 w 25"/>
                <a:gd name="T11" fmla="*/ 6 h 22"/>
                <a:gd name="T12" fmla="*/ 7 w 25"/>
                <a:gd name="T13" fmla="*/ 22 h 22"/>
                <a:gd name="T14" fmla="*/ 6 w 25"/>
                <a:gd name="T15" fmla="*/ 22 h 22"/>
                <a:gd name="T16" fmla="*/ 4 w 25"/>
                <a:gd name="T17" fmla="*/ 22 h 22"/>
                <a:gd name="T18" fmla="*/ 3 w 25"/>
                <a:gd name="T19" fmla="*/ 22 h 22"/>
                <a:gd name="T20" fmla="*/ 2 w 25"/>
                <a:gd name="T21" fmla="*/ 22 h 22"/>
                <a:gd name="T22" fmla="*/ 0 w 25"/>
                <a:gd name="T23" fmla="*/ 20 h 22"/>
                <a:gd name="T24" fmla="*/ 0 w 25"/>
                <a:gd name="T25" fmla="*/ 18 h 22"/>
                <a:gd name="T26" fmla="*/ 2 w 25"/>
                <a:gd name="T27" fmla="*/ 17 h 22"/>
                <a:gd name="T28" fmla="*/ 19 w 25"/>
                <a:gd name="T29" fmla="*/ 1 h 22"/>
                <a:gd name="T30" fmla="*/ 20 w 25"/>
                <a:gd name="T3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22">
                  <a:moveTo>
                    <a:pt x="20" y="0"/>
                  </a:moveTo>
                  <a:lnTo>
                    <a:pt x="23" y="0"/>
                  </a:lnTo>
                  <a:lnTo>
                    <a:pt x="24" y="1"/>
                  </a:lnTo>
                  <a:lnTo>
                    <a:pt x="25" y="3"/>
                  </a:lnTo>
                  <a:lnTo>
                    <a:pt x="24" y="5"/>
                  </a:lnTo>
                  <a:lnTo>
                    <a:pt x="24" y="6"/>
                  </a:lnTo>
                  <a:lnTo>
                    <a:pt x="7" y="22"/>
                  </a:lnTo>
                  <a:lnTo>
                    <a:pt x="6" y="22"/>
                  </a:lnTo>
                  <a:lnTo>
                    <a:pt x="4" y="22"/>
                  </a:lnTo>
                  <a:lnTo>
                    <a:pt x="3" y="22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7"/>
                  </a:lnTo>
                  <a:lnTo>
                    <a:pt x="19" y="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079FF"/>
            </a:solidFill>
            <a:ln w="0">
              <a:solidFill>
                <a:srgbClr val="207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Freeform 318">
              <a:extLst>
                <a:ext uri="{FF2B5EF4-FFF2-40B4-BE49-F238E27FC236}">
                  <a16:creationId xmlns:a16="http://schemas.microsoft.com/office/drawing/2014/main" id="{533E257B-3369-444A-A375-7470B7025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001" y="5435601"/>
              <a:ext cx="14288" cy="47625"/>
            </a:xfrm>
            <a:custGeom>
              <a:avLst/>
              <a:gdLst>
                <a:gd name="T0" fmla="*/ 6 w 9"/>
                <a:gd name="T1" fmla="*/ 0 h 30"/>
                <a:gd name="T2" fmla="*/ 8 w 9"/>
                <a:gd name="T3" fmla="*/ 0 h 30"/>
                <a:gd name="T4" fmla="*/ 9 w 9"/>
                <a:gd name="T5" fmla="*/ 3 h 30"/>
                <a:gd name="T6" fmla="*/ 9 w 9"/>
                <a:gd name="T7" fmla="*/ 4 h 30"/>
                <a:gd name="T8" fmla="*/ 8 w 9"/>
                <a:gd name="T9" fmla="*/ 28 h 30"/>
                <a:gd name="T10" fmla="*/ 6 w 9"/>
                <a:gd name="T11" fmla="*/ 29 h 30"/>
                <a:gd name="T12" fmla="*/ 5 w 9"/>
                <a:gd name="T13" fmla="*/ 30 h 30"/>
                <a:gd name="T14" fmla="*/ 4 w 9"/>
                <a:gd name="T15" fmla="*/ 30 h 30"/>
                <a:gd name="T16" fmla="*/ 4 w 9"/>
                <a:gd name="T17" fmla="*/ 30 h 30"/>
                <a:gd name="T18" fmla="*/ 1 w 9"/>
                <a:gd name="T19" fmla="*/ 29 h 30"/>
                <a:gd name="T20" fmla="*/ 0 w 9"/>
                <a:gd name="T21" fmla="*/ 28 h 30"/>
                <a:gd name="T22" fmla="*/ 0 w 9"/>
                <a:gd name="T23" fmla="*/ 26 h 30"/>
                <a:gd name="T24" fmla="*/ 2 w 9"/>
                <a:gd name="T25" fmla="*/ 3 h 30"/>
                <a:gd name="T26" fmla="*/ 2 w 9"/>
                <a:gd name="T27" fmla="*/ 1 h 30"/>
                <a:gd name="T28" fmla="*/ 4 w 9"/>
                <a:gd name="T29" fmla="*/ 0 h 30"/>
                <a:gd name="T30" fmla="*/ 6 w 9"/>
                <a:gd name="T3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30">
                  <a:moveTo>
                    <a:pt x="6" y="0"/>
                  </a:moveTo>
                  <a:lnTo>
                    <a:pt x="8" y="0"/>
                  </a:lnTo>
                  <a:lnTo>
                    <a:pt x="9" y="3"/>
                  </a:lnTo>
                  <a:lnTo>
                    <a:pt x="9" y="4"/>
                  </a:lnTo>
                  <a:lnTo>
                    <a:pt x="8" y="28"/>
                  </a:lnTo>
                  <a:lnTo>
                    <a:pt x="6" y="29"/>
                  </a:lnTo>
                  <a:lnTo>
                    <a:pt x="5" y="30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1" y="29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2" y="3"/>
                  </a:lnTo>
                  <a:lnTo>
                    <a:pt x="2" y="1"/>
                  </a:lnTo>
                  <a:lnTo>
                    <a:pt x="4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2079FF"/>
            </a:solidFill>
            <a:ln w="0">
              <a:solidFill>
                <a:srgbClr val="207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319">
              <a:extLst>
                <a:ext uri="{FF2B5EF4-FFF2-40B4-BE49-F238E27FC236}">
                  <a16:creationId xmlns:a16="http://schemas.microsoft.com/office/drawing/2014/main" id="{1A384BDA-5343-41FD-A463-BDFF7A04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638" y="5449888"/>
              <a:ext cx="20638" cy="46038"/>
            </a:xfrm>
            <a:custGeom>
              <a:avLst/>
              <a:gdLst>
                <a:gd name="T0" fmla="*/ 4 w 13"/>
                <a:gd name="T1" fmla="*/ 0 h 29"/>
                <a:gd name="T2" fmla="*/ 5 w 13"/>
                <a:gd name="T3" fmla="*/ 2 h 29"/>
                <a:gd name="T4" fmla="*/ 7 w 13"/>
                <a:gd name="T5" fmla="*/ 3 h 29"/>
                <a:gd name="T6" fmla="*/ 13 w 13"/>
                <a:gd name="T7" fmla="*/ 25 h 29"/>
                <a:gd name="T8" fmla="*/ 13 w 13"/>
                <a:gd name="T9" fmla="*/ 26 h 29"/>
                <a:gd name="T10" fmla="*/ 12 w 13"/>
                <a:gd name="T11" fmla="*/ 28 h 29"/>
                <a:gd name="T12" fmla="*/ 11 w 13"/>
                <a:gd name="T13" fmla="*/ 29 h 29"/>
                <a:gd name="T14" fmla="*/ 9 w 13"/>
                <a:gd name="T15" fmla="*/ 29 h 29"/>
                <a:gd name="T16" fmla="*/ 8 w 13"/>
                <a:gd name="T17" fmla="*/ 29 h 29"/>
                <a:gd name="T18" fmla="*/ 7 w 13"/>
                <a:gd name="T19" fmla="*/ 26 h 29"/>
                <a:gd name="T20" fmla="*/ 0 w 13"/>
                <a:gd name="T21" fmla="*/ 4 h 29"/>
                <a:gd name="T22" fmla="*/ 0 w 13"/>
                <a:gd name="T23" fmla="*/ 3 h 29"/>
                <a:gd name="T24" fmla="*/ 0 w 13"/>
                <a:gd name="T25" fmla="*/ 2 h 29"/>
                <a:gd name="T26" fmla="*/ 1 w 13"/>
                <a:gd name="T27" fmla="*/ 0 h 29"/>
                <a:gd name="T28" fmla="*/ 4 w 13"/>
                <a:gd name="T2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" h="29">
                  <a:moveTo>
                    <a:pt x="4" y="0"/>
                  </a:moveTo>
                  <a:lnTo>
                    <a:pt x="5" y="2"/>
                  </a:lnTo>
                  <a:lnTo>
                    <a:pt x="7" y="3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12" y="28"/>
                  </a:lnTo>
                  <a:lnTo>
                    <a:pt x="11" y="29"/>
                  </a:lnTo>
                  <a:lnTo>
                    <a:pt x="9" y="29"/>
                  </a:lnTo>
                  <a:lnTo>
                    <a:pt x="8" y="29"/>
                  </a:lnTo>
                  <a:lnTo>
                    <a:pt x="7" y="26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079FF"/>
            </a:solidFill>
            <a:ln w="0">
              <a:solidFill>
                <a:srgbClr val="207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Freeform 320">
              <a:extLst>
                <a:ext uri="{FF2B5EF4-FFF2-40B4-BE49-F238E27FC236}">
                  <a16:creationId xmlns:a16="http://schemas.microsoft.com/office/drawing/2014/main" id="{35441DF3-70AC-4A83-81DC-1D5CA9C58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088" y="5502276"/>
              <a:ext cx="41275" cy="31750"/>
            </a:xfrm>
            <a:custGeom>
              <a:avLst/>
              <a:gdLst>
                <a:gd name="T0" fmla="*/ 2 w 26"/>
                <a:gd name="T1" fmla="*/ 0 h 20"/>
                <a:gd name="T2" fmla="*/ 5 w 26"/>
                <a:gd name="T3" fmla="*/ 1 h 20"/>
                <a:gd name="T4" fmla="*/ 25 w 26"/>
                <a:gd name="T5" fmla="*/ 13 h 20"/>
                <a:gd name="T6" fmla="*/ 26 w 26"/>
                <a:gd name="T7" fmla="*/ 14 h 20"/>
                <a:gd name="T8" fmla="*/ 26 w 26"/>
                <a:gd name="T9" fmla="*/ 17 h 20"/>
                <a:gd name="T10" fmla="*/ 26 w 26"/>
                <a:gd name="T11" fmla="*/ 18 h 20"/>
                <a:gd name="T12" fmla="*/ 25 w 26"/>
                <a:gd name="T13" fmla="*/ 20 h 20"/>
                <a:gd name="T14" fmla="*/ 22 w 26"/>
                <a:gd name="T15" fmla="*/ 20 h 20"/>
                <a:gd name="T16" fmla="*/ 21 w 26"/>
                <a:gd name="T17" fmla="*/ 20 h 20"/>
                <a:gd name="T18" fmla="*/ 1 w 26"/>
                <a:gd name="T19" fmla="*/ 7 h 20"/>
                <a:gd name="T20" fmla="*/ 0 w 26"/>
                <a:gd name="T21" fmla="*/ 5 h 20"/>
                <a:gd name="T22" fmla="*/ 0 w 26"/>
                <a:gd name="T23" fmla="*/ 4 h 20"/>
                <a:gd name="T24" fmla="*/ 0 w 26"/>
                <a:gd name="T25" fmla="*/ 3 h 20"/>
                <a:gd name="T26" fmla="*/ 1 w 26"/>
                <a:gd name="T27" fmla="*/ 1 h 20"/>
                <a:gd name="T28" fmla="*/ 2 w 26"/>
                <a:gd name="T2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20">
                  <a:moveTo>
                    <a:pt x="2" y="0"/>
                  </a:moveTo>
                  <a:lnTo>
                    <a:pt x="5" y="1"/>
                  </a:lnTo>
                  <a:lnTo>
                    <a:pt x="25" y="13"/>
                  </a:lnTo>
                  <a:lnTo>
                    <a:pt x="26" y="14"/>
                  </a:lnTo>
                  <a:lnTo>
                    <a:pt x="26" y="17"/>
                  </a:lnTo>
                  <a:lnTo>
                    <a:pt x="26" y="18"/>
                  </a:lnTo>
                  <a:lnTo>
                    <a:pt x="25" y="20"/>
                  </a:lnTo>
                  <a:lnTo>
                    <a:pt x="22" y="20"/>
                  </a:lnTo>
                  <a:lnTo>
                    <a:pt x="21" y="20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2079FF"/>
            </a:solidFill>
            <a:ln w="0">
              <a:solidFill>
                <a:srgbClr val="207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321">
              <a:extLst>
                <a:ext uri="{FF2B5EF4-FFF2-40B4-BE49-F238E27FC236}">
                  <a16:creationId xmlns:a16="http://schemas.microsoft.com/office/drawing/2014/main" id="{199F1445-898E-43CD-B30B-D23F2F6D0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688" y="5395913"/>
              <a:ext cx="71438" cy="95250"/>
            </a:xfrm>
            <a:custGeom>
              <a:avLst/>
              <a:gdLst>
                <a:gd name="T0" fmla="*/ 43 w 45"/>
                <a:gd name="T1" fmla="*/ 0 h 60"/>
                <a:gd name="T2" fmla="*/ 44 w 45"/>
                <a:gd name="T3" fmla="*/ 0 h 60"/>
                <a:gd name="T4" fmla="*/ 45 w 45"/>
                <a:gd name="T5" fmla="*/ 2 h 60"/>
                <a:gd name="T6" fmla="*/ 45 w 45"/>
                <a:gd name="T7" fmla="*/ 3 h 60"/>
                <a:gd name="T8" fmla="*/ 45 w 45"/>
                <a:gd name="T9" fmla="*/ 6 h 60"/>
                <a:gd name="T10" fmla="*/ 6 w 45"/>
                <a:gd name="T11" fmla="*/ 59 h 60"/>
                <a:gd name="T12" fmla="*/ 5 w 45"/>
                <a:gd name="T13" fmla="*/ 60 h 60"/>
                <a:gd name="T14" fmla="*/ 4 w 45"/>
                <a:gd name="T15" fmla="*/ 60 h 60"/>
                <a:gd name="T16" fmla="*/ 1 w 45"/>
                <a:gd name="T17" fmla="*/ 60 h 60"/>
                <a:gd name="T18" fmla="*/ 0 w 45"/>
                <a:gd name="T19" fmla="*/ 59 h 60"/>
                <a:gd name="T20" fmla="*/ 0 w 45"/>
                <a:gd name="T21" fmla="*/ 57 h 60"/>
                <a:gd name="T22" fmla="*/ 1 w 45"/>
                <a:gd name="T23" fmla="*/ 55 h 60"/>
                <a:gd name="T24" fmla="*/ 39 w 45"/>
                <a:gd name="T25" fmla="*/ 2 h 60"/>
                <a:gd name="T26" fmla="*/ 42 w 45"/>
                <a:gd name="T27" fmla="*/ 0 h 60"/>
                <a:gd name="T28" fmla="*/ 43 w 45"/>
                <a:gd name="T2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60">
                  <a:moveTo>
                    <a:pt x="43" y="0"/>
                  </a:moveTo>
                  <a:lnTo>
                    <a:pt x="44" y="0"/>
                  </a:lnTo>
                  <a:lnTo>
                    <a:pt x="45" y="2"/>
                  </a:lnTo>
                  <a:lnTo>
                    <a:pt x="45" y="3"/>
                  </a:lnTo>
                  <a:lnTo>
                    <a:pt x="45" y="6"/>
                  </a:lnTo>
                  <a:lnTo>
                    <a:pt x="6" y="59"/>
                  </a:lnTo>
                  <a:lnTo>
                    <a:pt x="5" y="60"/>
                  </a:lnTo>
                  <a:lnTo>
                    <a:pt x="4" y="60"/>
                  </a:lnTo>
                  <a:lnTo>
                    <a:pt x="1" y="60"/>
                  </a:lnTo>
                  <a:lnTo>
                    <a:pt x="0" y="59"/>
                  </a:lnTo>
                  <a:lnTo>
                    <a:pt x="0" y="57"/>
                  </a:lnTo>
                  <a:lnTo>
                    <a:pt x="1" y="55"/>
                  </a:lnTo>
                  <a:lnTo>
                    <a:pt x="39" y="2"/>
                  </a:lnTo>
                  <a:lnTo>
                    <a:pt x="4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7F04"/>
            </a:solidFill>
            <a:ln w="0">
              <a:solidFill>
                <a:srgbClr val="FF7F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Freeform 322">
              <a:extLst>
                <a:ext uri="{FF2B5EF4-FFF2-40B4-BE49-F238E27FC236}">
                  <a16:creationId xmlns:a16="http://schemas.microsoft.com/office/drawing/2014/main" id="{E7577D77-45FF-4435-B9E5-C8BA3C0DC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201" y="5392738"/>
              <a:ext cx="17463" cy="96838"/>
            </a:xfrm>
            <a:custGeom>
              <a:avLst/>
              <a:gdLst>
                <a:gd name="T0" fmla="*/ 7 w 11"/>
                <a:gd name="T1" fmla="*/ 0 h 61"/>
                <a:gd name="T2" fmla="*/ 8 w 11"/>
                <a:gd name="T3" fmla="*/ 1 h 61"/>
                <a:gd name="T4" fmla="*/ 10 w 11"/>
                <a:gd name="T5" fmla="*/ 2 h 61"/>
                <a:gd name="T6" fmla="*/ 11 w 11"/>
                <a:gd name="T7" fmla="*/ 4 h 61"/>
                <a:gd name="T8" fmla="*/ 7 w 11"/>
                <a:gd name="T9" fmla="*/ 57 h 61"/>
                <a:gd name="T10" fmla="*/ 7 w 11"/>
                <a:gd name="T11" fmla="*/ 59 h 61"/>
                <a:gd name="T12" fmla="*/ 6 w 11"/>
                <a:gd name="T13" fmla="*/ 60 h 61"/>
                <a:gd name="T14" fmla="*/ 3 w 11"/>
                <a:gd name="T15" fmla="*/ 61 h 61"/>
                <a:gd name="T16" fmla="*/ 3 w 11"/>
                <a:gd name="T17" fmla="*/ 61 h 61"/>
                <a:gd name="T18" fmla="*/ 2 w 11"/>
                <a:gd name="T19" fmla="*/ 60 h 61"/>
                <a:gd name="T20" fmla="*/ 0 w 11"/>
                <a:gd name="T21" fmla="*/ 59 h 61"/>
                <a:gd name="T22" fmla="*/ 0 w 11"/>
                <a:gd name="T23" fmla="*/ 57 h 61"/>
                <a:gd name="T24" fmla="*/ 3 w 11"/>
                <a:gd name="T25" fmla="*/ 4 h 61"/>
                <a:gd name="T26" fmla="*/ 4 w 11"/>
                <a:gd name="T27" fmla="*/ 1 h 61"/>
                <a:gd name="T28" fmla="*/ 6 w 11"/>
                <a:gd name="T29" fmla="*/ 0 h 61"/>
                <a:gd name="T30" fmla="*/ 7 w 11"/>
                <a:gd name="T3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" h="61">
                  <a:moveTo>
                    <a:pt x="7" y="0"/>
                  </a:moveTo>
                  <a:lnTo>
                    <a:pt x="8" y="1"/>
                  </a:lnTo>
                  <a:lnTo>
                    <a:pt x="10" y="2"/>
                  </a:lnTo>
                  <a:lnTo>
                    <a:pt x="11" y="4"/>
                  </a:lnTo>
                  <a:lnTo>
                    <a:pt x="7" y="57"/>
                  </a:lnTo>
                  <a:lnTo>
                    <a:pt x="7" y="59"/>
                  </a:lnTo>
                  <a:lnTo>
                    <a:pt x="6" y="60"/>
                  </a:lnTo>
                  <a:lnTo>
                    <a:pt x="3" y="61"/>
                  </a:lnTo>
                  <a:lnTo>
                    <a:pt x="3" y="61"/>
                  </a:lnTo>
                  <a:lnTo>
                    <a:pt x="2" y="60"/>
                  </a:lnTo>
                  <a:lnTo>
                    <a:pt x="0" y="59"/>
                  </a:lnTo>
                  <a:lnTo>
                    <a:pt x="0" y="57"/>
                  </a:lnTo>
                  <a:lnTo>
                    <a:pt x="3" y="4"/>
                  </a:lnTo>
                  <a:lnTo>
                    <a:pt x="4" y="1"/>
                  </a:lnTo>
                  <a:lnTo>
                    <a:pt x="6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7F04"/>
            </a:solidFill>
            <a:ln w="0">
              <a:solidFill>
                <a:srgbClr val="FF7F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323">
              <a:extLst>
                <a:ext uri="{FF2B5EF4-FFF2-40B4-BE49-F238E27FC236}">
                  <a16:creationId xmlns:a16="http://schemas.microsoft.com/office/drawing/2014/main" id="{9C269355-6FDC-4F8F-BACB-1A21F6045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338" y="5435601"/>
              <a:ext cx="95250" cy="71438"/>
            </a:xfrm>
            <a:custGeom>
              <a:avLst/>
              <a:gdLst>
                <a:gd name="T0" fmla="*/ 4 w 60"/>
                <a:gd name="T1" fmla="*/ 0 h 45"/>
                <a:gd name="T2" fmla="*/ 7 w 60"/>
                <a:gd name="T3" fmla="*/ 0 h 45"/>
                <a:gd name="T4" fmla="*/ 59 w 60"/>
                <a:gd name="T5" fmla="*/ 38 h 45"/>
                <a:gd name="T6" fmla="*/ 60 w 60"/>
                <a:gd name="T7" fmla="*/ 39 h 45"/>
                <a:gd name="T8" fmla="*/ 60 w 60"/>
                <a:gd name="T9" fmla="*/ 41 h 45"/>
                <a:gd name="T10" fmla="*/ 60 w 60"/>
                <a:gd name="T11" fmla="*/ 43 h 45"/>
                <a:gd name="T12" fmla="*/ 59 w 60"/>
                <a:gd name="T13" fmla="*/ 43 h 45"/>
                <a:gd name="T14" fmla="*/ 56 w 60"/>
                <a:gd name="T15" fmla="*/ 45 h 45"/>
                <a:gd name="T16" fmla="*/ 55 w 60"/>
                <a:gd name="T17" fmla="*/ 43 h 45"/>
                <a:gd name="T18" fmla="*/ 1 w 60"/>
                <a:gd name="T19" fmla="*/ 7 h 45"/>
                <a:gd name="T20" fmla="*/ 1 w 60"/>
                <a:gd name="T21" fmla="*/ 5 h 45"/>
                <a:gd name="T22" fmla="*/ 0 w 60"/>
                <a:gd name="T23" fmla="*/ 3 h 45"/>
                <a:gd name="T24" fmla="*/ 1 w 60"/>
                <a:gd name="T25" fmla="*/ 1 h 45"/>
                <a:gd name="T26" fmla="*/ 3 w 60"/>
                <a:gd name="T27" fmla="*/ 0 h 45"/>
                <a:gd name="T28" fmla="*/ 4 w 60"/>
                <a:gd name="T2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" h="45">
                  <a:moveTo>
                    <a:pt x="4" y="0"/>
                  </a:moveTo>
                  <a:lnTo>
                    <a:pt x="7" y="0"/>
                  </a:lnTo>
                  <a:lnTo>
                    <a:pt x="59" y="38"/>
                  </a:lnTo>
                  <a:lnTo>
                    <a:pt x="60" y="39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59" y="43"/>
                  </a:lnTo>
                  <a:lnTo>
                    <a:pt x="56" y="45"/>
                  </a:lnTo>
                  <a:lnTo>
                    <a:pt x="55" y="43"/>
                  </a:lnTo>
                  <a:lnTo>
                    <a:pt x="1" y="7"/>
                  </a:lnTo>
                  <a:lnTo>
                    <a:pt x="1" y="5"/>
                  </a:ln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7F04"/>
            </a:solidFill>
            <a:ln w="0">
              <a:solidFill>
                <a:srgbClr val="FF7F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Freeform 324">
              <a:extLst>
                <a:ext uri="{FF2B5EF4-FFF2-40B4-BE49-F238E27FC236}">
                  <a16:creationId xmlns:a16="http://schemas.microsoft.com/office/drawing/2014/main" id="{A9DDA6C0-1DA5-4C45-AD6A-4375FCE3E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051" y="5564188"/>
              <a:ext cx="66675" cy="17463"/>
            </a:xfrm>
            <a:custGeom>
              <a:avLst/>
              <a:gdLst>
                <a:gd name="T0" fmla="*/ 39 w 42"/>
                <a:gd name="T1" fmla="*/ 0 h 11"/>
                <a:gd name="T2" fmla="*/ 40 w 42"/>
                <a:gd name="T3" fmla="*/ 0 h 11"/>
                <a:gd name="T4" fmla="*/ 42 w 42"/>
                <a:gd name="T5" fmla="*/ 2 h 11"/>
                <a:gd name="T6" fmla="*/ 42 w 42"/>
                <a:gd name="T7" fmla="*/ 4 h 11"/>
                <a:gd name="T8" fmla="*/ 42 w 42"/>
                <a:gd name="T9" fmla="*/ 6 h 11"/>
                <a:gd name="T10" fmla="*/ 40 w 42"/>
                <a:gd name="T11" fmla="*/ 7 h 11"/>
                <a:gd name="T12" fmla="*/ 39 w 42"/>
                <a:gd name="T13" fmla="*/ 8 h 11"/>
                <a:gd name="T14" fmla="*/ 4 w 42"/>
                <a:gd name="T15" fmla="*/ 11 h 11"/>
                <a:gd name="T16" fmla="*/ 4 w 42"/>
                <a:gd name="T17" fmla="*/ 11 h 11"/>
                <a:gd name="T18" fmla="*/ 1 w 42"/>
                <a:gd name="T19" fmla="*/ 9 h 11"/>
                <a:gd name="T20" fmla="*/ 0 w 42"/>
                <a:gd name="T21" fmla="*/ 9 h 11"/>
                <a:gd name="T22" fmla="*/ 0 w 42"/>
                <a:gd name="T23" fmla="*/ 7 h 11"/>
                <a:gd name="T24" fmla="*/ 0 w 42"/>
                <a:gd name="T25" fmla="*/ 6 h 11"/>
                <a:gd name="T26" fmla="*/ 1 w 42"/>
                <a:gd name="T27" fmla="*/ 4 h 11"/>
                <a:gd name="T28" fmla="*/ 3 w 42"/>
                <a:gd name="T29" fmla="*/ 3 h 11"/>
                <a:gd name="T30" fmla="*/ 39 w 42"/>
                <a:gd name="T3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11">
                  <a:moveTo>
                    <a:pt x="39" y="0"/>
                  </a:moveTo>
                  <a:lnTo>
                    <a:pt x="40" y="0"/>
                  </a:lnTo>
                  <a:lnTo>
                    <a:pt x="42" y="2"/>
                  </a:lnTo>
                  <a:lnTo>
                    <a:pt x="42" y="4"/>
                  </a:lnTo>
                  <a:lnTo>
                    <a:pt x="42" y="6"/>
                  </a:lnTo>
                  <a:lnTo>
                    <a:pt x="40" y="7"/>
                  </a:lnTo>
                  <a:lnTo>
                    <a:pt x="39" y="8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1" y="9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4"/>
                  </a:lnTo>
                  <a:lnTo>
                    <a:pt x="3" y="3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F7F04"/>
            </a:solidFill>
            <a:ln w="0">
              <a:solidFill>
                <a:srgbClr val="FF7F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325">
              <a:extLst>
                <a:ext uri="{FF2B5EF4-FFF2-40B4-BE49-F238E27FC236}">
                  <a16:creationId xmlns:a16="http://schemas.microsoft.com/office/drawing/2014/main" id="{A406B7BC-FA0C-4953-ACC2-E44F4D88B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26" y="5843588"/>
              <a:ext cx="168275" cy="60325"/>
            </a:xfrm>
            <a:custGeom>
              <a:avLst/>
              <a:gdLst>
                <a:gd name="T0" fmla="*/ 102 w 106"/>
                <a:gd name="T1" fmla="*/ 0 h 38"/>
                <a:gd name="T2" fmla="*/ 103 w 106"/>
                <a:gd name="T3" fmla="*/ 0 h 38"/>
                <a:gd name="T4" fmla="*/ 105 w 106"/>
                <a:gd name="T5" fmla="*/ 1 h 38"/>
                <a:gd name="T6" fmla="*/ 106 w 106"/>
                <a:gd name="T7" fmla="*/ 2 h 38"/>
                <a:gd name="T8" fmla="*/ 106 w 106"/>
                <a:gd name="T9" fmla="*/ 4 h 38"/>
                <a:gd name="T10" fmla="*/ 101 w 106"/>
                <a:gd name="T11" fmla="*/ 12 h 38"/>
                <a:gd name="T12" fmla="*/ 93 w 106"/>
                <a:gd name="T13" fmla="*/ 19 h 38"/>
                <a:gd name="T14" fmla="*/ 83 w 106"/>
                <a:gd name="T15" fmla="*/ 25 h 38"/>
                <a:gd name="T16" fmla="*/ 79 w 106"/>
                <a:gd name="T17" fmla="*/ 27 h 38"/>
                <a:gd name="T18" fmla="*/ 75 w 106"/>
                <a:gd name="T19" fmla="*/ 30 h 38"/>
                <a:gd name="T20" fmla="*/ 71 w 106"/>
                <a:gd name="T21" fmla="*/ 32 h 38"/>
                <a:gd name="T22" fmla="*/ 68 w 106"/>
                <a:gd name="T23" fmla="*/ 34 h 38"/>
                <a:gd name="T24" fmla="*/ 66 w 106"/>
                <a:gd name="T25" fmla="*/ 34 h 38"/>
                <a:gd name="T26" fmla="*/ 66 w 106"/>
                <a:gd name="T27" fmla="*/ 35 h 38"/>
                <a:gd name="T28" fmla="*/ 66 w 106"/>
                <a:gd name="T29" fmla="*/ 35 h 38"/>
                <a:gd name="T30" fmla="*/ 66 w 106"/>
                <a:gd name="T31" fmla="*/ 35 h 38"/>
                <a:gd name="T32" fmla="*/ 56 w 106"/>
                <a:gd name="T33" fmla="*/ 36 h 38"/>
                <a:gd name="T34" fmla="*/ 49 w 106"/>
                <a:gd name="T35" fmla="*/ 38 h 38"/>
                <a:gd name="T36" fmla="*/ 34 w 106"/>
                <a:gd name="T37" fmla="*/ 35 h 38"/>
                <a:gd name="T38" fmla="*/ 21 w 106"/>
                <a:gd name="T39" fmla="*/ 31 h 38"/>
                <a:gd name="T40" fmla="*/ 12 w 106"/>
                <a:gd name="T41" fmla="*/ 26 h 38"/>
                <a:gd name="T42" fmla="*/ 4 w 106"/>
                <a:gd name="T43" fmla="*/ 22 h 38"/>
                <a:gd name="T44" fmla="*/ 1 w 106"/>
                <a:gd name="T45" fmla="*/ 21 h 38"/>
                <a:gd name="T46" fmla="*/ 1 w 106"/>
                <a:gd name="T47" fmla="*/ 19 h 38"/>
                <a:gd name="T48" fmla="*/ 0 w 106"/>
                <a:gd name="T49" fmla="*/ 17 h 38"/>
                <a:gd name="T50" fmla="*/ 1 w 106"/>
                <a:gd name="T51" fmla="*/ 15 h 38"/>
                <a:gd name="T52" fmla="*/ 3 w 106"/>
                <a:gd name="T53" fmla="*/ 14 h 38"/>
                <a:gd name="T54" fmla="*/ 4 w 106"/>
                <a:gd name="T55" fmla="*/ 14 h 38"/>
                <a:gd name="T56" fmla="*/ 7 w 106"/>
                <a:gd name="T57" fmla="*/ 15 h 38"/>
                <a:gd name="T58" fmla="*/ 7 w 106"/>
                <a:gd name="T59" fmla="*/ 15 h 38"/>
                <a:gd name="T60" fmla="*/ 8 w 106"/>
                <a:gd name="T61" fmla="*/ 15 h 38"/>
                <a:gd name="T62" fmla="*/ 9 w 106"/>
                <a:gd name="T63" fmla="*/ 17 h 38"/>
                <a:gd name="T64" fmla="*/ 13 w 106"/>
                <a:gd name="T65" fmla="*/ 19 h 38"/>
                <a:gd name="T66" fmla="*/ 20 w 106"/>
                <a:gd name="T67" fmla="*/ 22 h 38"/>
                <a:gd name="T68" fmla="*/ 33 w 106"/>
                <a:gd name="T69" fmla="*/ 27 h 38"/>
                <a:gd name="T70" fmla="*/ 49 w 106"/>
                <a:gd name="T71" fmla="*/ 30 h 38"/>
                <a:gd name="T72" fmla="*/ 55 w 106"/>
                <a:gd name="T73" fmla="*/ 30 h 38"/>
                <a:gd name="T74" fmla="*/ 63 w 106"/>
                <a:gd name="T75" fmla="*/ 29 h 38"/>
                <a:gd name="T76" fmla="*/ 64 w 106"/>
                <a:gd name="T77" fmla="*/ 27 h 38"/>
                <a:gd name="T78" fmla="*/ 67 w 106"/>
                <a:gd name="T79" fmla="*/ 26 h 38"/>
                <a:gd name="T80" fmla="*/ 71 w 106"/>
                <a:gd name="T81" fmla="*/ 25 h 38"/>
                <a:gd name="T82" fmla="*/ 75 w 106"/>
                <a:gd name="T83" fmla="*/ 22 h 38"/>
                <a:gd name="T84" fmla="*/ 80 w 106"/>
                <a:gd name="T85" fmla="*/ 19 h 38"/>
                <a:gd name="T86" fmla="*/ 85 w 106"/>
                <a:gd name="T87" fmla="*/ 15 h 38"/>
                <a:gd name="T88" fmla="*/ 90 w 106"/>
                <a:gd name="T89" fmla="*/ 12 h 38"/>
                <a:gd name="T90" fmla="*/ 94 w 106"/>
                <a:gd name="T91" fmla="*/ 9 h 38"/>
                <a:gd name="T92" fmla="*/ 97 w 106"/>
                <a:gd name="T93" fmla="*/ 5 h 38"/>
                <a:gd name="T94" fmla="*/ 100 w 106"/>
                <a:gd name="T95" fmla="*/ 1 h 38"/>
                <a:gd name="T96" fmla="*/ 101 w 106"/>
                <a:gd name="T97" fmla="*/ 0 h 38"/>
                <a:gd name="T98" fmla="*/ 102 w 106"/>
                <a:gd name="T9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6" h="38">
                  <a:moveTo>
                    <a:pt x="102" y="0"/>
                  </a:moveTo>
                  <a:lnTo>
                    <a:pt x="103" y="0"/>
                  </a:lnTo>
                  <a:lnTo>
                    <a:pt x="105" y="1"/>
                  </a:lnTo>
                  <a:lnTo>
                    <a:pt x="106" y="2"/>
                  </a:lnTo>
                  <a:lnTo>
                    <a:pt x="106" y="4"/>
                  </a:lnTo>
                  <a:lnTo>
                    <a:pt x="101" y="12"/>
                  </a:lnTo>
                  <a:lnTo>
                    <a:pt x="93" y="19"/>
                  </a:lnTo>
                  <a:lnTo>
                    <a:pt x="83" y="25"/>
                  </a:lnTo>
                  <a:lnTo>
                    <a:pt x="79" y="27"/>
                  </a:lnTo>
                  <a:lnTo>
                    <a:pt x="75" y="30"/>
                  </a:lnTo>
                  <a:lnTo>
                    <a:pt x="71" y="32"/>
                  </a:lnTo>
                  <a:lnTo>
                    <a:pt x="68" y="34"/>
                  </a:lnTo>
                  <a:lnTo>
                    <a:pt x="66" y="34"/>
                  </a:lnTo>
                  <a:lnTo>
                    <a:pt x="66" y="35"/>
                  </a:lnTo>
                  <a:lnTo>
                    <a:pt x="66" y="35"/>
                  </a:lnTo>
                  <a:lnTo>
                    <a:pt x="66" y="35"/>
                  </a:lnTo>
                  <a:lnTo>
                    <a:pt x="56" y="36"/>
                  </a:lnTo>
                  <a:lnTo>
                    <a:pt x="49" y="38"/>
                  </a:lnTo>
                  <a:lnTo>
                    <a:pt x="34" y="35"/>
                  </a:lnTo>
                  <a:lnTo>
                    <a:pt x="21" y="31"/>
                  </a:lnTo>
                  <a:lnTo>
                    <a:pt x="12" y="26"/>
                  </a:lnTo>
                  <a:lnTo>
                    <a:pt x="4" y="22"/>
                  </a:lnTo>
                  <a:lnTo>
                    <a:pt x="1" y="21"/>
                  </a:lnTo>
                  <a:lnTo>
                    <a:pt x="1" y="19"/>
                  </a:lnTo>
                  <a:lnTo>
                    <a:pt x="0" y="17"/>
                  </a:lnTo>
                  <a:lnTo>
                    <a:pt x="1" y="15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9" y="17"/>
                  </a:lnTo>
                  <a:lnTo>
                    <a:pt x="13" y="19"/>
                  </a:lnTo>
                  <a:lnTo>
                    <a:pt x="20" y="22"/>
                  </a:lnTo>
                  <a:lnTo>
                    <a:pt x="33" y="27"/>
                  </a:lnTo>
                  <a:lnTo>
                    <a:pt x="49" y="30"/>
                  </a:lnTo>
                  <a:lnTo>
                    <a:pt x="55" y="30"/>
                  </a:lnTo>
                  <a:lnTo>
                    <a:pt x="63" y="29"/>
                  </a:lnTo>
                  <a:lnTo>
                    <a:pt x="64" y="27"/>
                  </a:lnTo>
                  <a:lnTo>
                    <a:pt x="67" y="26"/>
                  </a:lnTo>
                  <a:lnTo>
                    <a:pt x="71" y="25"/>
                  </a:lnTo>
                  <a:lnTo>
                    <a:pt x="75" y="22"/>
                  </a:lnTo>
                  <a:lnTo>
                    <a:pt x="80" y="19"/>
                  </a:lnTo>
                  <a:lnTo>
                    <a:pt x="85" y="15"/>
                  </a:lnTo>
                  <a:lnTo>
                    <a:pt x="90" y="12"/>
                  </a:lnTo>
                  <a:lnTo>
                    <a:pt x="94" y="9"/>
                  </a:lnTo>
                  <a:lnTo>
                    <a:pt x="97" y="5"/>
                  </a:lnTo>
                  <a:lnTo>
                    <a:pt x="100" y="1"/>
                  </a:lnTo>
                  <a:lnTo>
                    <a:pt x="101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Freeform 326">
              <a:extLst>
                <a:ext uri="{FF2B5EF4-FFF2-40B4-BE49-F238E27FC236}">
                  <a16:creationId xmlns:a16="http://schemas.microsoft.com/office/drawing/2014/main" id="{DDE66124-634A-4652-B7A1-4F5D5136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363" y="5832476"/>
              <a:ext cx="28575" cy="26988"/>
            </a:xfrm>
            <a:custGeom>
              <a:avLst/>
              <a:gdLst>
                <a:gd name="T0" fmla="*/ 4 w 18"/>
                <a:gd name="T1" fmla="*/ 0 h 17"/>
                <a:gd name="T2" fmla="*/ 7 w 18"/>
                <a:gd name="T3" fmla="*/ 0 h 17"/>
                <a:gd name="T4" fmla="*/ 7 w 18"/>
                <a:gd name="T5" fmla="*/ 0 h 17"/>
                <a:gd name="T6" fmla="*/ 8 w 18"/>
                <a:gd name="T7" fmla="*/ 1 h 17"/>
                <a:gd name="T8" fmla="*/ 10 w 18"/>
                <a:gd name="T9" fmla="*/ 4 h 17"/>
                <a:gd name="T10" fmla="*/ 13 w 18"/>
                <a:gd name="T11" fmla="*/ 5 h 17"/>
                <a:gd name="T12" fmla="*/ 16 w 18"/>
                <a:gd name="T13" fmla="*/ 8 h 17"/>
                <a:gd name="T14" fmla="*/ 17 w 18"/>
                <a:gd name="T15" fmla="*/ 9 h 17"/>
                <a:gd name="T16" fmla="*/ 17 w 18"/>
                <a:gd name="T17" fmla="*/ 11 h 17"/>
                <a:gd name="T18" fmla="*/ 18 w 18"/>
                <a:gd name="T19" fmla="*/ 13 h 17"/>
                <a:gd name="T20" fmla="*/ 18 w 18"/>
                <a:gd name="T21" fmla="*/ 15 h 17"/>
                <a:gd name="T22" fmla="*/ 17 w 18"/>
                <a:gd name="T23" fmla="*/ 16 h 17"/>
                <a:gd name="T24" fmla="*/ 14 w 18"/>
                <a:gd name="T25" fmla="*/ 17 h 17"/>
                <a:gd name="T26" fmla="*/ 13 w 18"/>
                <a:gd name="T27" fmla="*/ 16 h 17"/>
                <a:gd name="T28" fmla="*/ 12 w 18"/>
                <a:gd name="T29" fmla="*/ 15 h 17"/>
                <a:gd name="T30" fmla="*/ 10 w 18"/>
                <a:gd name="T31" fmla="*/ 13 h 17"/>
                <a:gd name="T32" fmla="*/ 10 w 18"/>
                <a:gd name="T33" fmla="*/ 12 h 17"/>
                <a:gd name="T34" fmla="*/ 9 w 18"/>
                <a:gd name="T35" fmla="*/ 11 h 17"/>
                <a:gd name="T36" fmla="*/ 7 w 18"/>
                <a:gd name="T37" fmla="*/ 9 h 17"/>
                <a:gd name="T38" fmla="*/ 5 w 18"/>
                <a:gd name="T39" fmla="*/ 8 h 17"/>
                <a:gd name="T40" fmla="*/ 4 w 18"/>
                <a:gd name="T41" fmla="*/ 7 h 17"/>
                <a:gd name="T42" fmla="*/ 3 w 18"/>
                <a:gd name="T43" fmla="*/ 7 h 17"/>
                <a:gd name="T44" fmla="*/ 3 w 18"/>
                <a:gd name="T45" fmla="*/ 7 h 17"/>
                <a:gd name="T46" fmla="*/ 1 w 18"/>
                <a:gd name="T47" fmla="*/ 4 h 17"/>
                <a:gd name="T48" fmla="*/ 0 w 18"/>
                <a:gd name="T49" fmla="*/ 3 h 17"/>
                <a:gd name="T50" fmla="*/ 1 w 18"/>
                <a:gd name="T51" fmla="*/ 1 h 17"/>
                <a:gd name="T52" fmla="*/ 3 w 18"/>
                <a:gd name="T53" fmla="*/ 0 h 17"/>
                <a:gd name="T54" fmla="*/ 4 w 18"/>
                <a:gd name="T5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" h="17">
                  <a:moveTo>
                    <a:pt x="4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10" y="4"/>
                  </a:lnTo>
                  <a:lnTo>
                    <a:pt x="13" y="5"/>
                  </a:lnTo>
                  <a:lnTo>
                    <a:pt x="16" y="8"/>
                  </a:lnTo>
                  <a:lnTo>
                    <a:pt x="17" y="9"/>
                  </a:lnTo>
                  <a:lnTo>
                    <a:pt x="17" y="11"/>
                  </a:lnTo>
                  <a:lnTo>
                    <a:pt x="18" y="13"/>
                  </a:lnTo>
                  <a:lnTo>
                    <a:pt x="18" y="15"/>
                  </a:lnTo>
                  <a:lnTo>
                    <a:pt x="17" y="16"/>
                  </a:lnTo>
                  <a:lnTo>
                    <a:pt x="14" y="17"/>
                  </a:lnTo>
                  <a:lnTo>
                    <a:pt x="13" y="16"/>
                  </a:lnTo>
                  <a:lnTo>
                    <a:pt x="12" y="15"/>
                  </a:lnTo>
                  <a:lnTo>
                    <a:pt x="10" y="13"/>
                  </a:lnTo>
                  <a:lnTo>
                    <a:pt x="10" y="12"/>
                  </a:lnTo>
                  <a:lnTo>
                    <a:pt x="9" y="11"/>
                  </a:lnTo>
                  <a:lnTo>
                    <a:pt x="7" y="9"/>
                  </a:lnTo>
                  <a:lnTo>
                    <a:pt x="5" y="8"/>
                  </a:lnTo>
                  <a:lnTo>
                    <a:pt x="4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1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Freeform 327">
              <a:extLst>
                <a:ext uri="{FF2B5EF4-FFF2-40B4-BE49-F238E27FC236}">
                  <a16:creationId xmlns:a16="http://schemas.microsoft.com/office/drawing/2014/main" id="{8ECDFE32-E039-42C6-920F-E4360C6493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3226" y="5681663"/>
              <a:ext cx="290513" cy="277813"/>
            </a:xfrm>
            <a:custGeom>
              <a:avLst/>
              <a:gdLst>
                <a:gd name="T0" fmla="*/ 68 w 183"/>
                <a:gd name="T1" fmla="*/ 9 h 175"/>
                <a:gd name="T2" fmla="*/ 47 w 183"/>
                <a:gd name="T3" fmla="*/ 14 h 175"/>
                <a:gd name="T4" fmla="*/ 41 w 183"/>
                <a:gd name="T5" fmla="*/ 18 h 175"/>
                <a:gd name="T6" fmla="*/ 32 w 183"/>
                <a:gd name="T7" fmla="*/ 27 h 175"/>
                <a:gd name="T8" fmla="*/ 17 w 183"/>
                <a:gd name="T9" fmla="*/ 47 h 175"/>
                <a:gd name="T10" fmla="*/ 6 w 183"/>
                <a:gd name="T11" fmla="*/ 86 h 175"/>
                <a:gd name="T12" fmla="*/ 13 w 183"/>
                <a:gd name="T13" fmla="*/ 119 h 175"/>
                <a:gd name="T14" fmla="*/ 15 w 183"/>
                <a:gd name="T15" fmla="*/ 123 h 175"/>
                <a:gd name="T16" fmla="*/ 22 w 183"/>
                <a:gd name="T17" fmla="*/ 132 h 175"/>
                <a:gd name="T18" fmla="*/ 34 w 183"/>
                <a:gd name="T19" fmla="*/ 144 h 175"/>
                <a:gd name="T20" fmla="*/ 60 w 183"/>
                <a:gd name="T21" fmla="*/ 161 h 175"/>
                <a:gd name="T22" fmla="*/ 96 w 183"/>
                <a:gd name="T23" fmla="*/ 168 h 175"/>
                <a:gd name="T24" fmla="*/ 120 w 183"/>
                <a:gd name="T25" fmla="*/ 166 h 175"/>
                <a:gd name="T26" fmla="*/ 124 w 183"/>
                <a:gd name="T27" fmla="*/ 165 h 175"/>
                <a:gd name="T28" fmla="*/ 133 w 183"/>
                <a:gd name="T29" fmla="*/ 162 h 175"/>
                <a:gd name="T30" fmla="*/ 147 w 183"/>
                <a:gd name="T31" fmla="*/ 154 h 175"/>
                <a:gd name="T32" fmla="*/ 163 w 183"/>
                <a:gd name="T33" fmla="*/ 136 h 175"/>
                <a:gd name="T34" fmla="*/ 174 w 183"/>
                <a:gd name="T35" fmla="*/ 108 h 175"/>
                <a:gd name="T36" fmla="*/ 175 w 183"/>
                <a:gd name="T37" fmla="*/ 79 h 175"/>
                <a:gd name="T38" fmla="*/ 168 w 183"/>
                <a:gd name="T39" fmla="*/ 56 h 175"/>
                <a:gd name="T40" fmla="*/ 164 w 183"/>
                <a:gd name="T41" fmla="*/ 56 h 175"/>
                <a:gd name="T42" fmla="*/ 163 w 183"/>
                <a:gd name="T43" fmla="*/ 52 h 175"/>
                <a:gd name="T44" fmla="*/ 158 w 183"/>
                <a:gd name="T45" fmla="*/ 44 h 175"/>
                <a:gd name="T46" fmla="*/ 147 w 183"/>
                <a:gd name="T47" fmla="*/ 32 h 175"/>
                <a:gd name="T48" fmla="*/ 123 w 183"/>
                <a:gd name="T49" fmla="*/ 15 h 175"/>
                <a:gd name="T50" fmla="*/ 86 w 183"/>
                <a:gd name="T51" fmla="*/ 7 h 175"/>
                <a:gd name="T52" fmla="*/ 107 w 183"/>
                <a:gd name="T53" fmla="*/ 2 h 175"/>
                <a:gd name="T54" fmla="*/ 140 w 183"/>
                <a:gd name="T55" fmla="*/ 17 h 175"/>
                <a:gd name="T56" fmla="*/ 161 w 183"/>
                <a:gd name="T57" fmla="*/ 36 h 175"/>
                <a:gd name="T58" fmla="*/ 170 w 183"/>
                <a:gd name="T59" fmla="*/ 51 h 175"/>
                <a:gd name="T60" fmla="*/ 181 w 183"/>
                <a:gd name="T61" fmla="*/ 77 h 175"/>
                <a:gd name="T62" fmla="*/ 183 w 183"/>
                <a:gd name="T63" fmla="*/ 89 h 175"/>
                <a:gd name="T64" fmla="*/ 176 w 183"/>
                <a:gd name="T65" fmla="*/ 127 h 175"/>
                <a:gd name="T66" fmla="*/ 161 w 183"/>
                <a:gd name="T67" fmla="*/ 151 h 175"/>
                <a:gd name="T68" fmla="*/ 140 w 183"/>
                <a:gd name="T69" fmla="*/ 166 h 175"/>
                <a:gd name="T70" fmla="*/ 123 w 183"/>
                <a:gd name="T71" fmla="*/ 172 h 175"/>
                <a:gd name="T72" fmla="*/ 96 w 183"/>
                <a:gd name="T73" fmla="*/ 175 h 175"/>
                <a:gd name="T74" fmla="*/ 56 w 183"/>
                <a:gd name="T75" fmla="*/ 167 h 175"/>
                <a:gd name="T76" fmla="*/ 28 w 183"/>
                <a:gd name="T77" fmla="*/ 149 h 175"/>
                <a:gd name="T78" fmla="*/ 11 w 183"/>
                <a:gd name="T79" fmla="*/ 131 h 175"/>
                <a:gd name="T80" fmla="*/ 6 w 183"/>
                <a:gd name="T81" fmla="*/ 123 h 175"/>
                <a:gd name="T82" fmla="*/ 6 w 183"/>
                <a:gd name="T83" fmla="*/ 123 h 175"/>
                <a:gd name="T84" fmla="*/ 0 w 183"/>
                <a:gd name="T85" fmla="*/ 86 h 175"/>
                <a:gd name="T86" fmla="*/ 9 w 183"/>
                <a:gd name="T87" fmla="*/ 48 h 175"/>
                <a:gd name="T88" fmla="*/ 26 w 183"/>
                <a:gd name="T89" fmla="*/ 22 h 175"/>
                <a:gd name="T90" fmla="*/ 41 w 183"/>
                <a:gd name="T91" fmla="*/ 9 h 175"/>
                <a:gd name="T92" fmla="*/ 44 w 183"/>
                <a:gd name="T93" fmla="*/ 7 h 175"/>
                <a:gd name="T94" fmla="*/ 66 w 183"/>
                <a:gd name="T95" fmla="*/ 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3" h="175">
                  <a:moveTo>
                    <a:pt x="86" y="7"/>
                  </a:moveTo>
                  <a:lnTo>
                    <a:pt x="68" y="9"/>
                  </a:lnTo>
                  <a:lnTo>
                    <a:pt x="48" y="14"/>
                  </a:lnTo>
                  <a:lnTo>
                    <a:pt x="47" y="14"/>
                  </a:lnTo>
                  <a:lnTo>
                    <a:pt x="44" y="15"/>
                  </a:lnTo>
                  <a:lnTo>
                    <a:pt x="41" y="18"/>
                  </a:lnTo>
                  <a:lnTo>
                    <a:pt x="37" y="22"/>
                  </a:lnTo>
                  <a:lnTo>
                    <a:pt x="32" y="27"/>
                  </a:lnTo>
                  <a:lnTo>
                    <a:pt x="27" y="32"/>
                  </a:lnTo>
                  <a:lnTo>
                    <a:pt x="17" y="47"/>
                  </a:lnTo>
                  <a:lnTo>
                    <a:pt x="9" y="65"/>
                  </a:lnTo>
                  <a:lnTo>
                    <a:pt x="6" y="86"/>
                  </a:lnTo>
                  <a:lnTo>
                    <a:pt x="7" y="102"/>
                  </a:lnTo>
                  <a:lnTo>
                    <a:pt x="13" y="119"/>
                  </a:lnTo>
                  <a:lnTo>
                    <a:pt x="14" y="120"/>
                  </a:lnTo>
                  <a:lnTo>
                    <a:pt x="15" y="123"/>
                  </a:lnTo>
                  <a:lnTo>
                    <a:pt x="18" y="127"/>
                  </a:lnTo>
                  <a:lnTo>
                    <a:pt x="22" y="132"/>
                  </a:lnTo>
                  <a:lnTo>
                    <a:pt x="27" y="137"/>
                  </a:lnTo>
                  <a:lnTo>
                    <a:pt x="34" y="144"/>
                  </a:lnTo>
                  <a:lnTo>
                    <a:pt x="45" y="153"/>
                  </a:lnTo>
                  <a:lnTo>
                    <a:pt x="60" y="161"/>
                  </a:lnTo>
                  <a:lnTo>
                    <a:pt x="77" y="166"/>
                  </a:lnTo>
                  <a:lnTo>
                    <a:pt x="96" y="168"/>
                  </a:lnTo>
                  <a:lnTo>
                    <a:pt x="119" y="166"/>
                  </a:lnTo>
                  <a:lnTo>
                    <a:pt x="120" y="166"/>
                  </a:lnTo>
                  <a:lnTo>
                    <a:pt x="121" y="166"/>
                  </a:lnTo>
                  <a:lnTo>
                    <a:pt x="124" y="165"/>
                  </a:lnTo>
                  <a:lnTo>
                    <a:pt x="128" y="163"/>
                  </a:lnTo>
                  <a:lnTo>
                    <a:pt x="133" y="162"/>
                  </a:lnTo>
                  <a:lnTo>
                    <a:pt x="140" y="158"/>
                  </a:lnTo>
                  <a:lnTo>
                    <a:pt x="147" y="154"/>
                  </a:lnTo>
                  <a:lnTo>
                    <a:pt x="155" y="146"/>
                  </a:lnTo>
                  <a:lnTo>
                    <a:pt x="163" y="136"/>
                  </a:lnTo>
                  <a:lnTo>
                    <a:pt x="170" y="124"/>
                  </a:lnTo>
                  <a:lnTo>
                    <a:pt x="174" y="108"/>
                  </a:lnTo>
                  <a:lnTo>
                    <a:pt x="175" y="89"/>
                  </a:lnTo>
                  <a:lnTo>
                    <a:pt x="175" y="79"/>
                  </a:lnTo>
                  <a:lnTo>
                    <a:pt x="164" y="57"/>
                  </a:lnTo>
                  <a:lnTo>
                    <a:pt x="168" y="56"/>
                  </a:lnTo>
                  <a:lnTo>
                    <a:pt x="164" y="57"/>
                  </a:lnTo>
                  <a:lnTo>
                    <a:pt x="164" y="56"/>
                  </a:lnTo>
                  <a:lnTo>
                    <a:pt x="164" y="55"/>
                  </a:lnTo>
                  <a:lnTo>
                    <a:pt x="163" y="52"/>
                  </a:lnTo>
                  <a:lnTo>
                    <a:pt x="161" y="49"/>
                  </a:lnTo>
                  <a:lnTo>
                    <a:pt x="158" y="44"/>
                  </a:lnTo>
                  <a:lnTo>
                    <a:pt x="153" y="39"/>
                  </a:lnTo>
                  <a:lnTo>
                    <a:pt x="147" y="32"/>
                  </a:lnTo>
                  <a:lnTo>
                    <a:pt x="137" y="23"/>
                  </a:lnTo>
                  <a:lnTo>
                    <a:pt x="123" y="15"/>
                  </a:lnTo>
                  <a:lnTo>
                    <a:pt x="106" y="9"/>
                  </a:lnTo>
                  <a:lnTo>
                    <a:pt x="86" y="7"/>
                  </a:lnTo>
                  <a:close/>
                  <a:moveTo>
                    <a:pt x="86" y="0"/>
                  </a:moveTo>
                  <a:lnTo>
                    <a:pt x="107" y="2"/>
                  </a:lnTo>
                  <a:lnTo>
                    <a:pt x="125" y="9"/>
                  </a:lnTo>
                  <a:lnTo>
                    <a:pt x="140" y="17"/>
                  </a:lnTo>
                  <a:lnTo>
                    <a:pt x="151" y="26"/>
                  </a:lnTo>
                  <a:lnTo>
                    <a:pt x="161" y="36"/>
                  </a:lnTo>
                  <a:lnTo>
                    <a:pt x="166" y="44"/>
                  </a:lnTo>
                  <a:lnTo>
                    <a:pt x="170" y="51"/>
                  </a:lnTo>
                  <a:lnTo>
                    <a:pt x="171" y="55"/>
                  </a:lnTo>
                  <a:lnTo>
                    <a:pt x="181" y="77"/>
                  </a:lnTo>
                  <a:lnTo>
                    <a:pt x="181" y="78"/>
                  </a:lnTo>
                  <a:lnTo>
                    <a:pt x="183" y="89"/>
                  </a:lnTo>
                  <a:lnTo>
                    <a:pt x="180" y="110"/>
                  </a:lnTo>
                  <a:lnTo>
                    <a:pt x="176" y="127"/>
                  </a:lnTo>
                  <a:lnTo>
                    <a:pt x="168" y="140"/>
                  </a:lnTo>
                  <a:lnTo>
                    <a:pt x="161" y="151"/>
                  </a:lnTo>
                  <a:lnTo>
                    <a:pt x="151" y="159"/>
                  </a:lnTo>
                  <a:lnTo>
                    <a:pt x="140" y="166"/>
                  </a:lnTo>
                  <a:lnTo>
                    <a:pt x="130" y="171"/>
                  </a:lnTo>
                  <a:lnTo>
                    <a:pt x="123" y="172"/>
                  </a:lnTo>
                  <a:lnTo>
                    <a:pt x="120" y="174"/>
                  </a:lnTo>
                  <a:lnTo>
                    <a:pt x="96" y="175"/>
                  </a:lnTo>
                  <a:lnTo>
                    <a:pt x="75" y="174"/>
                  </a:lnTo>
                  <a:lnTo>
                    <a:pt x="56" y="167"/>
                  </a:lnTo>
                  <a:lnTo>
                    <a:pt x="41" y="159"/>
                  </a:lnTo>
                  <a:lnTo>
                    <a:pt x="28" y="149"/>
                  </a:lnTo>
                  <a:lnTo>
                    <a:pt x="19" y="140"/>
                  </a:lnTo>
                  <a:lnTo>
                    <a:pt x="11" y="131"/>
                  </a:lnTo>
                  <a:lnTo>
                    <a:pt x="7" y="125"/>
                  </a:lnTo>
                  <a:lnTo>
                    <a:pt x="6" y="123"/>
                  </a:lnTo>
                  <a:lnTo>
                    <a:pt x="6" y="123"/>
                  </a:lnTo>
                  <a:lnTo>
                    <a:pt x="6" y="123"/>
                  </a:lnTo>
                  <a:lnTo>
                    <a:pt x="1" y="103"/>
                  </a:lnTo>
                  <a:lnTo>
                    <a:pt x="0" y="86"/>
                  </a:lnTo>
                  <a:lnTo>
                    <a:pt x="2" y="65"/>
                  </a:lnTo>
                  <a:lnTo>
                    <a:pt x="9" y="48"/>
                  </a:lnTo>
                  <a:lnTo>
                    <a:pt x="17" y="34"/>
                  </a:lnTo>
                  <a:lnTo>
                    <a:pt x="26" y="22"/>
                  </a:lnTo>
                  <a:lnTo>
                    <a:pt x="35" y="14"/>
                  </a:lnTo>
                  <a:lnTo>
                    <a:pt x="41" y="9"/>
                  </a:lnTo>
                  <a:lnTo>
                    <a:pt x="44" y="7"/>
                  </a:lnTo>
                  <a:lnTo>
                    <a:pt x="44" y="7"/>
                  </a:lnTo>
                  <a:lnTo>
                    <a:pt x="45" y="7"/>
                  </a:lnTo>
                  <a:lnTo>
                    <a:pt x="66" y="2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Freeform 328">
              <a:extLst>
                <a:ext uri="{FF2B5EF4-FFF2-40B4-BE49-F238E27FC236}">
                  <a16:creationId xmlns:a16="http://schemas.microsoft.com/office/drawing/2014/main" id="{B5D611C1-F3FE-4EDF-94E5-ABE58420A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401" y="5702301"/>
              <a:ext cx="66675" cy="122238"/>
            </a:xfrm>
            <a:custGeom>
              <a:avLst/>
              <a:gdLst>
                <a:gd name="T0" fmla="*/ 39 w 42"/>
                <a:gd name="T1" fmla="*/ 0 h 77"/>
                <a:gd name="T2" fmla="*/ 41 w 42"/>
                <a:gd name="T3" fmla="*/ 1 h 77"/>
                <a:gd name="T4" fmla="*/ 42 w 42"/>
                <a:gd name="T5" fmla="*/ 2 h 77"/>
                <a:gd name="T6" fmla="*/ 42 w 42"/>
                <a:gd name="T7" fmla="*/ 4 h 77"/>
                <a:gd name="T8" fmla="*/ 30 w 42"/>
                <a:gd name="T9" fmla="*/ 47 h 77"/>
                <a:gd name="T10" fmla="*/ 30 w 42"/>
                <a:gd name="T11" fmla="*/ 47 h 77"/>
                <a:gd name="T12" fmla="*/ 30 w 42"/>
                <a:gd name="T13" fmla="*/ 48 h 77"/>
                <a:gd name="T14" fmla="*/ 29 w 42"/>
                <a:gd name="T15" fmla="*/ 49 h 77"/>
                <a:gd name="T16" fmla="*/ 29 w 42"/>
                <a:gd name="T17" fmla="*/ 52 h 77"/>
                <a:gd name="T18" fmla="*/ 28 w 42"/>
                <a:gd name="T19" fmla="*/ 53 h 77"/>
                <a:gd name="T20" fmla="*/ 26 w 42"/>
                <a:gd name="T21" fmla="*/ 55 h 77"/>
                <a:gd name="T22" fmla="*/ 26 w 42"/>
                <a:gd name="T23" fmla="*/ 55 h 77"/>
                <a:gd name="T24" fmla="*/ 25 w 42"/>
                <a:gd name="T25" fmla="*/ 56 h 77"/>
                <a:gd name="T26" fmla="*/ 22 w 42"/>
                <a:gd name="T27" fmla="*/ 56 h 77"/>
                <a:gd name="T28" fmla="*/ 21 w 42"/>
                <a:gd name="T29" fmla="*/ 56 h 77"/>
                <a:gd name="T30" fmla="*/ 20 w 42"/>
                <a:gd name="T31" fmla="*/ 55 h 77"/>
                <a:gd name="T32" fmla="*/ 18 w 42"/>
                <a:gd name="T33" fmla="*/ 53 h 77"/>
                <a:gd name="T34" fmla="*/ 13 w 42"/>
                <a:gd name="T35" fmla="*/ 65 h 77"/>
                <a:gd name="T36" fmla="*/ 7 w 42"/>
                <a:gd name="T37" fmla="*/ 76 h 77"/>
                <a:gd name="T38" fmla="*/ 5 w 42"/>
                <a:gd name="T39" fmla="*/ 77 h 77"/>
                <a:gd name="T40" fmla="*/ 4 w 42"/>
                <a:gd name="T41" fmla="*/ 77 h 77"/>
                <a:gd name="T42" fmla="*/ 3 w 42"/>
                <a:gd name="T43" fmla="*/ 77 h 77"/>
                <a:gd name="T44" fmla="*/ 1 w 42"/>
                <a:gd name="T45" fmla="*/ 76 h 77"/>
                <a:gd name="T46" fmla="*/ 0 w 42"/>
                <a:gd name="T47" fmla="*/ 74 h 77"/>
                <a:gd name="T48" fmla="*/ 0 w 42"/>
                <a:gd name="T49" fmla="*/ 72 h 77"/>
                <a:gd name="T50" fmla="*/ 1 w 42"/>
                <a:gd name="T51" fmla="*/ 70 h 77"/>
                <a:gd name="T52" fmla="*/ 9 w 42"/>
                <a:gd name="T53" fmla="*/ 59 h 77"/>
                <a:gd name="T54" fmla="*/ 15 w 42"/>
                <a:gd name="T55" fmla="*/ 46 h 77"/>
                <a:gd name="T56" fmla="*/ 16 w 42"/>
                <a:gd name="T57" fmla="*/ 40 h 77"/>
                <a:gd name="T58" fmla="*/ 17 w 42"/>
                <a:gd name="T59" fmla="*/ 35 h 77"/>
                <a:gd name="T60" fmla="*/ 18 w 42"/>
                <a:gd name="T61" fmla="*/ 32 h 77"/>
                <a:gd name="T62" fmla="*/ 20 w 42"/>
                <a:gd name="T63" fmla="*/ 30 h 77"/>
                <a:gd name="T64" fmla="*/ 20 w 42"/>
                <a:gd name="T65" fmla="*/ 29 h 77"/>
                <a:gd name="T66" fmla="*/ 26 w 42"/>
                <a:gd name="T67" fmla="*/ 30 h 77"/>
                <a:gd name="T68" fmla="*/ 26 w 42"/>
                <a:gd name="T69" fmla="*/ 35 h 77"/>
                <a:gd name="T70" fmla="*/ 35 w 42"/>
                <a:gd name="T71" fmla="*/ 2 h 77"/>
                <a:gd name="T72" fmla="*/ 35 w 42"/>
                <a:gd name="T73" fmla="*/ 2 h 77"/>
                <a:gd name="T74" fmla="*/ 35 w 42"/>
                <a:gd name="T75" fmla="*/ 1 h 77"/>
                <a:gd name="T76" fmla="*/ 37 w 42"/>
                <a:gd name="T77" fmla="*/ 0 h 77"/>
                <a:gd name="T78" fmla="*/ 39 w 42"/>
                <a:gd name="T7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" h="77">
                  <a:moveTo>
                    <a:pt x="39" y="0"/>
                  </a:moveTo>
                  <a:lnTo>
                    <a:pt x="41" y="1"/>
                  </a:lnTo>
                  <a:lnTo>
                    <a:pt x="42" y="2"/>
                  </a:lnTo>
                  <a:lnTo>
                    <a:pt x="42" y="4"/>
                  </a:lnTo>
                  <a:lnTo>
                    <a:pt x="30" y="47"/>
                  </a:lnTo>
                  <a:lnTo>
                    <a:pt x="30" y="47"/>
                  </a:lnTo>
                  <a:lnTo>
                    <a:pt x="30" y="48"/>
                  </a:lnTo>
                  <a:lnTo>
                    <a:pt x="29" y="49"/>
                  </a:lnTo>
                  <a:lnTo>
                    <a:pt x="29" y="52"/>
                  </a:lnTo>
                  <a:lnTo>
                    <a:pt x="28" y="53"/>
                  </a:lnTo>
                  <a:lnTo>
                    <a:pt x="26" y="55"/>
                  </a:lnTo>
                  <a:lnTo>
                    <a:pt x="26" y="55"/>
                  </a:lnTo>
                  <a:lnTo>
                    <a:pt x="25" y="56"/>
                  </a:lnTo>
                  <a:lnTo>
                    <a:pt x="22" y="56"/>
                  </a:lnTo>
                  <a:lnTo>
                    <a:pt x="21" y="56"/>
                  </a:lnTo>
                  <a:lnTo>
                    <a:pt x="20" y="55"/>
                  </a:lnTo>
                  <a:lnTo>
                    <a:pt x="18" y="53"/>
                  </a:lnTo>
                  <a:lnTo>
                    <a:pt x="13" y="65"/>
                  </a:lnTo>
                  <a:lnTo>
                    <a:pt x="7" y="76"/>
                  </a:lnTo>
                  <a:lnTo>
                    <a:pt x="5" y="77"/>
                  </a:lnTo>
                  <a:lnTo>
                    <a:pt x="4" y="77"/>
                  </a:lnTo>
                  <a:lnTo>
                    <a:pt x="3" y="77"/>
                  </a:lnTo>
                  <a:lnTo>
                    <a:pt x="1" y="76"/>
                  </a:lnTo>
                  <a:lnTo>
                    <a:pt x="0" y="74"/>
                  </a:lnTo>
                  <a:lnTo>
                    <a:pt x="0" y="72"/>
                  </a:lnTo>
                  <a:lnTo>
                    <a:pt x="1" y="70"/>
                  </a:lnTo>
                  <a:lnTo>
                    <a:pt x="9" y="59"/>
                  </a:lnTo>
                  <a:lnTo>
                    <a:pt x="15" y="46"/>
                  </a:lnTo>
                  <a:lnTo>
                    <a:pt x="16" y="40"/>
                  </a:lnTo>
                  <a:lnTo>
                    <a:pt x="17" y="35"/>
                  </a:lnTo>
                  <a:lnTo>
                    <a:pt x="18" y="32"/>
                  </a:lnTo>
                  <a:lnTo>
                    <a:pt x="20" y="30"/>
                  </a:lnTo>
                  <a:lnTo>
                    <a:pt x="20" y="29"/>
                  </a:lnTo>
                  <a:lnTo>
                    <a:pt x="26" y="30"/>
                  </a:lnTo>
                  <a:lnTo>
                    <a:pt x="26" y="35"/>
                  </a:lnTo>
                  <a:lnTo>
                    <a:pt x="35" y="2"/>
                  </a:lnTo>
                  <a:lnTo>
                    <a:pt x="35" y="2"/>
                  </a:lnTo>
                  <a:lnTo>
                    <a:pt x="35" y="1"/>
                  </a:lnTo>
                  <a:lnTo>
                    <a:pt x="37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Freeform 329">
              <a:extLst>
                <a:ext uri="{FF2B5EF4-FFF2-40B4-BE49-F238E27FC236}">
                  <a16:creationId xmlns:a16="http://schemas.microsoft.com/office/drawing/2014/main" id="{8C3A8A23-5686-4411-AB3A-F2F0DBCD50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313" y="5697538"/>
              <a:ext cx="173038" cy="41275"/>
            </a:xfrm>
            <a:custGeom>
              <a:avLst/>
              <a:gdLst>
                <a:gd name="T0" fmla="*/ 3 w 109"/>
                <a:gd name="T1" fmla="*/ 0 h 26"/>
                <a:gd name="T2" fmla="*/ 6 w 109"/>
                <a:gd name="T3" fmla="*/ 0 h 26"/>
                <a:gd name="T4" fmla="*/ 57 w 109"/>
                <a:gd name="T5" fmla="*/ 17 h 26"/>
                <a:gd name="T6" fmla="*/ 57 w 109"/>
                <a:gd name="T7" fmla="*/ 17 h 26"/>
                <a:gd name="T8" fmla="*/ 59 w 109"/>
                <a:gd name="T9" fmla="*/ 18 h 26"/>
                <a:gd name="T10" fmla="*/ 57 w 109"/>
                <a:gd name="T11" fmla="*/ 16 h 26"/>
                <a:gd name="T12" fmla="*/ 50 w 109"/>
                <a:gd name="T13" fmla="*/ 11 h 26"/>
                <a:gd name="T14" fmla="*/ 54 w 109"/>
                <a:gd name="T15" fmla="*/ 4 h 26"/>
                <a:gd name="T16" fmla="*/ 55 w 109"/>
                <a:gd name="T17" fmla="*/ 5 h 26"/>
                <a:gd name="T18" fmla="*/ 57 w 109"/>
                <a:gd name="T19" fmla="*/ 5 h 26"/>
                <a:gd name="T20" fmla="*/ 61 w 109"/>
                <a:gd name="T21" fmla="*/ 7 h 26"/>
                <a:gd name="T22" fmla="*/ 66 w 109"/>
                <a:gd name="T23" fmla="*/ 8 h 26"/>
                <a:gd name="T24" fmla="*/ 71 w 109"/>
                <a:gd name="T25" fmla="*/ 9 h 26"/>
                <a:gd name="T26" fmla="*/ 87 w 109"/>
                <a:gd name="T27" fmla="*/ 13 h 26"/>
                <a:gd name="T28" fmla="*/ 101 w 109"/>
                <a:gd name="T29" fmla="*/ 14 h 26"/>
                <a:gd name="T30" fmla="*/ 105 w 109"/>
                <a:gd name="T31" fmla="*/ 14 h 26"/>
                <a:gd name="T32" fmla="*/ 106 w 109"/>
                <a:gd name="T33" fmla="*/ 14 h 26"/>
                <a:gd name="T34" fmla="*/ 109 w 109"/>
                <a:gd name="T35" fmla="*/ 16 h 26"/>
                <a:gd name="T36" fmla="*/ 109 w 109"/>
                <a:gd name="T37" fmla="*/ 17 h 26"/>
                <a:gd name="T38" fmla="*/ 109 w 109"/>
                <a:gd name="T39" fmla="*/ 20 h 26"/>
                <a:gd name="T40" fmla="*/ 108 w 109"/>
                <a:gd name="T41" fmla="*/ 21 h 26"/>
                <a:gd name="T42" fmla="*/ 106 w 109"/>
                <a:gd name="T43" fmla="*/ 21 h 26"/>
                <a:gd name="T44" fmla="*/ 101 w 109"/>
                <a:gd name="T45" fmla="*/ 22 h 26"/>
                <a:gd name="T46" fmla="*/ 85 w 109"/>
                <a:gd name="T47" fmla="*/ 20 h 26"/>
                <a:gd name="T48" fmla="*/ 68 w 109"/>
                <a:gd name="T49" fmla="*/ 16 h 26"/>
                <a:gd name="T50" fmla="*/ 68 w 109"/>
                <a:gd name="T51" fmla="*/ 17 h 26"/>
                <a:gd name="T52" fmla="*/ 70 w 109"/>
                <a:gd name="T53" fmla="*/ 18 h 26"/>
                <a:gd name="T54" fmla="*/ 71 w 109"/>
                <a:gd name="T55" fmla="*/ 20 h 26"/>
                <a:gd name="T56" fmla="*/ 72 w 109"/>
                <a:gd name="T57" fmla="*/ 22 h 26"/>
                <a:gd name="T58" fmla="*/ 71 w 109"/>
                <a:gd name="T59" fmla="*/ 24 h 26"/>
                <a:gd name="T60" fmla="*/ 71 w 109"/>
                <a:gd name="T61" fmla="*/ 25 h 26"/>
                <a:gd name="T62" fmla="*/ 70 w 109"/>
                <a:gd name="T63" fmla="*/ 26 h 26"/>
                <a:gd name="T64" fmla="*/ 68 w 109"/>
                <a:gd name="T65" fmla="*/ 26 h 26"/>
                <a:gd name="T66" fmla="*/ 67 w 109"/>
                <a:gd name="T67" fmla="*/ 26 h 26"/>
                <a:gd name="T68" fmla="*/ 63 w 109"/>
                <a:gd name="T69" fmla="*/ 26 h 26"/>
                <a:gd name="T70" fmla="*/ 61 w 109"/>
                <a:gd name="T71" fmla="*/ 26 h 26"/>
                <a:gd name="T72" fmla="*/ 57 w 109"/>
                <a:gd name="T73" fmla="*/ 25 h 26"/>
                <a:gd name="T74" fmla="*/ 55 w 109"/>
                <a:gd name="T75" fmla="*/ 24 h 26"/>
                <a:gd name="T76" fmla="*/ 54 w 109"/>
                <a:gd name="T77" fmla="*/ 24 h 26"/>
                <a:gd name="T78" fmla="*/ 3 w 109"/>
                <a:gd name="T79" fmla="*/ 7 h 26"/>
                <a:gd name="T80" fmla="*/ 3 w 109"/>
                <a:gd name="T81" fmla="*/ 7 h 26"/>
                <a:gd name="T82" fmla="*/ 2 w 109"/>
                <a:gd name="T83" fmla="*/ 5 h 26"/>
                <a:gd name="T84" fmla="*/ 0 w 109"/>
                <a:gd name="T85" fmla="*/ 4 h 26"/>
                <a:gd name="T86" fmla="*/ 0 w 109"/>
                <a:gd name="T87" fmla="*/ 3 h 26"/>
                <a:gd name="T88" fmla="*/ 2 w 109"/>
                <a:gd name="T89" fmla="*/ 0 h 26"/>
                <a:gd name="T90" fmla="*/ 3 w 109"/>
                <a:gd name="T9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9" h="26">
                  <a:moveTo>
                    <a:pt x="3" y="0"/>
                  </a:moveTo>
                  <a:lnTo>
                    <a:pt x="6" y="0"/>
                  </a:lnTo>
                  <a:lnTo>
                    <a:pt x="57" y="17"/>
                  </a:lnTo>
                  <a:lnTo>
                    <a:pt x="57" y="17"/>
                  </a:lnTo>
                  <a:lnTo>
                    <a:pt x="59" y="18"/>
                  </a:lnTo>
                  <a:lnTo>
                    <a:pt x="57" y="16"/>
                  </a:lnTo>
                  <a:lnTo>
                    <a:pt x="50" y="11"/>
                  </a:lnTo>
                  <a:lnTo>
                    <a:pt x="54" y="4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61" y="7"/>
                  </a:lnTo>
                  <a:lnTo>
                    <a:pt x="66" y="8"/>
                  </a:lnTo>
                  <a:lnTo>
                    <a:pt x="71" y="9"/>
                  </a:lnTo>
                  <a:lnTo>
                    <a:pt x="87" y="13"/>
                  </a:lnTo>
                  <a:lnTo>
                    <a:pt x="101" y="14"/>
                  </a:lnTo>
                  <a:lnTo>
                    <a:pt x="105" y="14"/>
                  </a:lnTo>
                  <a:lnTo>
                    <a:pt x="106" y="14"/>
                  </a:lnTo>
                  <a:lnTo>
                    <a:pt x="109" y="16"/>
                  </a:lnTo>
                  <a:lnTo>
                    <a:pt x="109" y="17"/>
                  </a:lnTo>
                  <a:lnTo>
                    <a:pt x="109" y="20"/>
                  </a:lnTo>
                  <a:lnTo>
                    <a:pt x="108" y="21"/>
                  </a:lnTo>
                  <a:lnTo>
                    <a:pt x="106" y="21"/>
                  </a:lnTo>
                  <a:lnTo>
                    <a:pt x="101" y="22"/>
                  </a:lnTo>
                  <a:lnTo>
                    <a:pt x="85" y="20"/>
                  </a:lnTo>
                  <a:lnTo>
                    <a:pt x="68" y="16"/>
                  </a:lnTo>
                  <a:lnTo>
                    <a:pt x="68" y="17"/>
                  </a:lnTo>
                  <a:lnTo>
                    <a:pt x="70" y="18"/>
                  </a:lnTo>
                  <a:lnTo>
                    <a:pt x="71" y="20"/>
                  </a:lnTo>
                  <a:lnTo>
                    <a:pt x="72" y="22"/>
                  </a:lnTo>
                  <a:lnTo>
                    <a:pt x="71" y="24"/>
                  </a:lnTo>
                  <a:lnTo>
                    <a:pt x="71" y="25"/>
                  </a:lnTo>
                  <a:lnTo>
                    <a:pt x="70" y="26"/>
                  </a:lnTo>
                  <a:lnTo>
                    <a:pt x="68" y="26"/>
                  </a:lnTo>
                  <a:lnTo>
                    <a:pt x="67" y="26"/>
                  </a:lnTo>
                  <a:lnTo>
                    <a:pt x="63" y="26"/>
                  </a:lnTo>
                  <a:lnTo>
                    <a:pt x="61" y="26"/>
                  </a:lnTo>
                  <a:lnTo>
                    <a:pt x="57" y="25"/>
                  </a:lnTo>
                  <a:lnTo>
                    <a:pt x="55" y="24"/>
                  </a:lnTo>
                  <a:lnTo>
                    <a:pt x="54" y="24"/>
                  </a:lnTo>
                  <a:lnTo>
                    <a:pt x="3" y="7"/>
                  </a:lnTo>
                  <a:lnTo>
                    <a:pt x="3" y="7"/>
                  </a:lnTo>
                  <a:lnTo>
                    <a:pt x="2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Freeform 330">
              <a:extLst>
                <a:ext uri="{FF2B5EF4-FFF2-40B4-BE49-F238E27FC236}">
                  <a16:creationId xmlns:a16="http://schemas.microsoft.com/office/drawing/2014/main" id="{0AAB7142-0404-438A-BC39-5827A843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6" y="5611813"/>
              <a:ext cx="119063" cy="93663"/>
            </a:xfrm>
            <a:custGeom>
              <a:avLst/>
              <a:gdLst>
                <a:gd name="T0" fmla="*/ 71 w 75"/>
                <a:gd name="T1" fmla="*/ 0 h 59"/>
                <a:gd name="T2" fmla="*/ 72 w 75"/>
                <a:gd name="T3" fmla="*/ 0 h 59"/>
                <a:gd name="T4" fmla="*/ 73 w 75"/>
                <a:gd name="T5" fmla="*/ 2 h 59"/>
                <a:gd name="T6" fmla="*/ 75 w 75"/>
                <a:gd name="T7" fmla="*/ 3 h 59"/>
                <a:gd name="T8" fmla="*/ 75 w 75"/>
                <a:gd name="T9" fmla="*/ 4 h 59"/>
                <a:gd name="T10" fmla="*/ 75 w 75"/>
                <a:gd name="T11" fmla="*/ 7 h 59"/>
                <a:gd name="T12" fmla="*/ 73 w 75"/>
                <a:gd name="T13" fmla="*/ 8 h 59"/>
                <a:gd name="T14" fmla="*/ 71 w 75"/>
                <a:gd name="T15" fmla="*/ 8 h 59"/>
                <a:gd name="T16" fmla="*/ 71 w 75"/>
                <a:gd name="T17" fmla="*/ 8 h 59"/>
                <a:gd name="T18" fmla="*/ 68 w 75"/>
                <a:gd name="T19" fmla="*/ 8 h 59"/>
                <a:gd name="T20" fmla="*/ 66 w 75"/>
                <a:gd name="T21" fmla="*/ 10 h 59"/>
                <a:gd name="T22" fmla="*/ 62 w 75"/>
                <a:gd name="T23" fmla="*/ 11 h 59"/>
                <a:gd name="T24" fmla="*/ 58 w 75"/>
                <a:gd name="T25" fmla="*/ 14 h 59"/>
                <a:gd name="T26" fmla="*/ 54 w 75"/>
                <a:gd name="T27" fmla="*/ 16 h 59"/>
                <a:gd name="T28" fmla="*/ 50 w 75"/>
                <a:gd name="T29" fmla="*/ 19 h 59"/>
                <a:gd name="T30" fmla="*/ 47 w 75"/>
                <a:gd name="T31" fmla="*/ 21 h 59"/>
                <a:gd name="T32" fmla="*/ 45 w 75"/>
                <a:gd name="T33" fmla="*/ 23 h 59"/>
                <a:gd name="T34" fmla="*/ 43 w 75"/>
                <a:gd name="T35" fmla="*/ 24 h 59"/>
                <a:gd name="T36" fmla="*/ 41 w 75"/>
                <a:gd name="T37" fmla="*/ 28 h 59"/>
                <a:gd name="T38" fmla="*/ 38 w 75"/>
                <a:gd name="T39" fmla="*/ 29 h 59"/>
                <a:gd name="T40" fmla="*/ 36 w 75"/>
                <a:gd name="T41" fmla="*/ 32 h 59"/>
                <a:gd name="T42" fmla="*/ 34 w 75"/>
                <a:gd name="T43" fmla="*/ 33 h 59"/>
                <a:gd name="T44" fmla="*/ 33 w 75"/>
                <a:gd name="T45" fmla="*/ 34 h 59"/>
                <a:gd name="T46" fmla="*/ 30 w 75"/>
                <a:gd name="T47" fmla="*/ 34 h 59"/>
                <a:gd name="T48" fmla="*/ 29 w 75"/>
                <a:gd name="T49" fmla="*/ 34 h 59"/>
                <a:gd name="T50" fmla="*/ 28 w 75"/>
                <a:gd name="T51" fmla="*/ 33 h 59"/>
                <a:gd name="T52" fmla="*/ 26 w 75"/>
                <a:gd name="T53" fmla="*/ 32 h 59"/>
                <a:gd name="T54" fmla="*/ 26 w 75"/>
                <a:gd name="T55" fmla="*/ 31 h 59"/>
                <a:gd name="T56" fmla="*/ 21 w 75"/>
                <a:gd name="T57" fmla="*/ 37 h 59"/>
                <a:gd name="T58" fmla="*/ 17 w 75"/>
                <a:gd name="T59" fmla="*/ 44 h 59"/>
                <a:gd name="T60" fmla="*/ 13 w 75"/>
                <a:gd name="T61" fmla="*/ 48 h 59"/>
                <a:gd name="T62" fmla="*/ 11 w 75"/>
                <a:gd name="T63" fmla="*/ 53 h 59"/>
                <a:gd name="T64" fmla="*/ 8 w 75"/>
                <a:gd name="T65" fmla="*/ 55 h 59"/>
                <a:gd name="T66" fmla="*/ 7 w 75"/>
                <a:gd name="T67" fmla="*/ 58 h 59"/>
                <a:gd name="T68" fmla="*/ 7 w 75"/>
                <a:gd name="T69" fmla="*/ 58 h 59"/>
                <a:gd name="T70" fmla="*/ 7 w 75"/>
                <a:gd name="T71" fmla="*/ 58 h 59"/>
                <a:gd name="T72" fmla="*/ 5 w 75"/>
                <a:gd name="T73" fmla="*/ 59 h 59"/>
                <a:gd name="T74" fmla="*/ 4 w 75"/>
                <a:gd name="T75" fmla="*/ 59 h 59"/>
                <a:gd name="T76" fmla="*/ 1 w 75"/>
                <a:gd name="T77" fmla="*/ 59 h 59"/>
                <a:gd name="T78" fmla="*/ 0 w 75"/>
                <a:gd name="T79" fmla="*/ 58 h 59"/>
                <a:gd name="T80" fmla="*/ 0 w 75"/>
                <a:gd name="T81" fmla="*/ 57 h 59"/>
                <a:gd name="T82" fmla="*/ 0 w 75"/>
                <a:gd name="T83" fmla="*/ 54 h 59"/>
                <a:gd name="T84" fmla="*/ 3 w 75"/>
                <a:gd name="T85" fmla="*/ 51 h 59"/>
                <a:gd name="T86" fmla="*/ 8 w 75"/>
                <a:gd name="T87" fmla="*/ 44 h 59"/>
                <a:gd name="T88" fmla="*/ 15 w 75"/>
                <a:gd name="T89" fmla="*/ 34 h 59"/>
                <a:gd name="T90" fmla="*/ 24 w 75"/>
                <a:gd name="T91" fmla="*/ 23 h 59"/>
                <a:gd name="T92" fmla="*/ 33 w 75"/>
                <a:gd name="T93" fmla="*/ 14 h 59"/>
                <a:gd name="T94" fmla="*/ 37 w 75"/>
                <a:gd name="T95" fmla="*/ 11 h 59"/>
                <a:gd name="T96" fmla="*/ 39 w 75"/>
                <a:gd name="T97" fmla="*/ 15 h 59"/>
                <a:gd name="T98" fmla="*/ 39 w 75"/>
                <a:gd name="T99" fmla="*/ 17 h 59"/>
                <a:gd name="T100" fmla="*/ 39 w 75"/>
                <a:gd name="T101" fmla="*/ 19 h 59"/>
                <a:gd name="T102" fmla="*/ 41 w 75"/>
                <a:gd name="T103" fmla="*/ 17 h 59"/>
                <a:gd name="T104" fmla="*/ 43 w 75"/>
                <a:gd name="T105" fmla="*/ 15 h 59"/>
                <a:gd name="T106" fmla="*/ 46 w 75"/>
                <a:gd name="T107" fmla="*/ 12 h 59"/>
                <a:gd name="T108" fmla="*/ 50 w 75"/>
                <a:gd name="T109" fmla="*/ 10 h 59"/>
                <a:gd name="T110" fmla="*/ 55 w 75"/>
                <a:gd name="T111" fmla="*/ 7 h 59"/>
                <a:gd name="T112" fmla="*/ 60 w 75"/>
                <a:gd name="T113" fmla="*/ 4 h 59"/>
                <a:gd name="T114" fmla="*/ 66 w 75"/>
                <a:gd name="T115" fmla="*/ 2 h 59"/>
                <a:gd name="T116" fmla="*/ 71 w 75"/>
                <a:gd name="T11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5" h="59">
                  <a:moveTo>
                    <a:pt x="71" y="0"/>
                  </a:moveTo>
                  <a:lnTo>
                    <a:pt x="72" y="0"/>
                  </a:lnTo>
                  <a:lnTo>
                    <a:pt x="73" y="2"/>
                  </a:lnTo>
                  <a:lnTo>
                    <a:pt x="75" y="3"/>
                  </a:lnTo>
                  <a:lnTo>
                    <a:pt x="75" y="4"/>
                  </a:lnTo>
                  <a:lnTo>
                    <a:pt x="75" y="7"/>
                  </a:lnTo>
                  <a:lnTo>
                    <a:pt x="73" y="8"/>
                  </a:lnTo>
                  <a:lnTo>
                    <a:pt x="71" y="8"/>
                  </a:lnTo>
                  <a:lnTo>
                    <a:pt x="71" y="8"/>
                  </a:lnTo>
                  <a:lnTo>
                    <a:pt x="68" y="8"/>
                  </a:lnTo>
                  <a:lnTo>
                    <a:pt x="66" y="10"/>
                  </a:lnTo>
                  <a:lnTo>
                    <a:pt x="62" y="11"/>
                  </a:lnTo>
                  <a:lnTo>
                    <a:pt x="58" y="14"/>
                  </a:lnTo>
                  <a:lnTo>
                    <a:pt x="54" y="16"/>
                  </a:lnTo>
                  <a:lnTo>
                    <a:pt x="50" y="19"/>
                  </a:lnTo>
                  <a:lnTo>
                    <a:pt x="47" y="21"/>
                  </a:lnTo>
                  <a:lnTo>
                    <a:pt x="45" y="23"/>
                  </a:lnTo>
                  <a:lnTo>
                    <a:pt x="43" y="24"/>
                  </a:lnTo>
                  <a:lnTo>
                    <a:pt x="41" y="28"/>
                  </a:lnTo>
                  <a:lnTo>
                    <a:pt x="38" y="29"/>
                  </a:lnTo>
                  <a:lnTo>
                    <a:pt x="36" y="32"/>
                  </a:lnTo>
                  <a:lnTo>
                    <a:pt x="34" y="33"/>
                  </a:lnTo>
                  <a:lnTo>
                    <a:pt x="33" y="34"/>
                  </a:lnTo>
                  <a:lnTo>
                    <a:pt x="30" y="34"/>
                  </a:lnTo>
                  <a:lnTo>
                    <a:pt x="29" y="34"/>
                  </a:lnTo>
                  <a:lnTo>
                    <a:pt x="28" y="33"/>
                  </a:lnTo>
                  <a:lnTo>
                    <a:pt x="26" y="32"/>
                  </a:lnTo>
                  <a:lnTo>
                    <a:pt x="26" y="31"/>
                  </a:lnTo>
                  <a:lnTo>
                    <a:pt x="21" y="37"/>
                  </a:lnTo>
                  <a:lnTo>
                    <a:pt x="17" y="44"/>
                  </a:lnTo>
                  <a:lnTo>
                    <a:pt x="13" y="48"/>
                  </a:lnTo>
                  <a:lnTo>
                    <a:pt x="11" y="53"/>
                  </a:lnTo>
                  <a:lnTo>
                    <a:pt x="8" y="55"/>
                  </a:lnTo>
                  <a:lnTo>
                    <a:pt x="7" y="58"/>
                  </a:lnTo>
                  <a:lnTo>
                    <a:pt x="7" y="58"/>
                  </a:lnTo>
                  <a:lnTo>
                    <a:pt x="7" y="58"/>
                  </a:lnTo>
                  <a:lnTo>
                    <a:pt x="5" y="59"/>
                  </a:lnTo>
                  <a:lnTo>
                    <a:pt x="4" y="59"/>
                  </a:lnTo>
                  <a:lnTo>
                    <a:pt x="1" y="59"/>
                  </a:lnTo>
                  <a:lnTo>
                    <a:pt x="0" y="58"/>
                  </a:lnTo>
                  <a:lnTo>
                    <a:pt x="0" y="57"/>
                  </a:lnTo>
                  <a:lnTo>
                    <a:pt x="0" y="54"/>
                  </a:lnTo>
                  <a:lnTo>
                    <a:pt x="3" y="51"/>
                  </a:lnTo>
                  <a:lnTo>
                    <a:pt x="8" y="44"/>
                  </a:lnTo>
                  <a:lnTo>
                    <a:pt x="15" y="34"/>
                  </a:lnTo>
                  <a:lnTo>
                    <a:pt x="24" y="23"/>
                  </a:lnTo>
                  <a:lnTo>
                    <a:pt x="33" y="14"/>
                  </a:lnTo>
                  <a:lnTo>
                    <a:pt x="37" y="11"/>
                  </a:lnTo>
                  <a:lnTo>
                    <a:pt x="39" y="15"/>
                  </a:lnTo>
                  <a:lnTo>
                    <a:pt x="39" y="17"/>
                  </a:lnTo>
                  <a:lnTo>
                    <a:pt x="39" y="19"/>
                  </a:lnTo>
                  <a:lnTo>
                    <a:pt x="41" y="17"/>
                  </a:lnTo>
                  <a:lnTo>
                    <a:pt x="43" y="15"/>
                  </a:lnTo>
                  <a:lnTo>
                    <a:pt x="46" y="12"/>
                  </a:lnTo>
                  <a:lnTo>
                    <a:pt x="50" y="10"/>
                  </a:lnTo>
                  <a:lnTo>
                    <a:pt x="55" y="7"/>
                  </a:lnTo>
                  <a:lnTo>
                    <a:pt x="60" y="4"/>
                  </a:lnTo>
                  <a:lnTo>
                    <a:pt x="66" y="2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Freeform 331">
              <a:extLst>
                <a:ext uri="{FF2B5EF4-FFF2-40B4-BE49-F238E27FC236}">
                  <a16:creationId xmlns:a16="http://schemas.microsoft.com/office/drawing/2014/main" id="{88EA5CCE-B146-453B-9B40-601074E28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838" y="5649913"/>
              <a:ext cx="117475" cy="47625"/>
            </a:xfrm>
            <a:custGeom>
              <a:avLst/>
              <a:gdLst>
                <a:gd name="T0" fmla="*/ 69 w 74"/>
                <a:gd name="T1" fmla="*/ 0 h 30"/>
                <a:gd name="T2" fmla="*/ 70 w 74"/>
                <a:gd name="T3" fmla="*/ 0 h 30"/>
                <a:gd name="T4" fmla="*/ 73 w 74"/>
                <a:gd name="T5" fmla="*/ 0 h 30"/>
                <a:gd name="T6" fmla="*/ 74 w 74"/>
                <a:gd name="T7" fmla="*/ 1 h 30"/>
                <a:gd name="T8" fmla="*/ 74 w 74"/>
                <a:gd name="T9" fmla="*/ 4 h 30"/>
                <a:gd name="T10" fmla="*/ 73 w 74"/>
                <a:gd name="T11" fmla="*/ 5 h 30"/>
                <a:gd name="T12" fmla="*/ 72 w 74"/>
                <a:gd name="T13" fmla="*/ 7 h 30"/>
                <a:gd name="T14" fmla="*/ 70 w 74"/>
                <a:gd name="T15" fmla="*/ 7 h 30"/>
                <a:gd name="T16" fmla="*/ 69 w 74"/>
                <a:gd name="T17" fmla="*/ 7 h 30"/>
                <a:gd name="T18" fmla="*/ 65 w 74"/>
                <a:gd name="T19" fmla="*/ 7 h 30"/>
                <a:gd name="T20" fmla="*/ 60 w 74"/>
                <a:gd name="T21" fmla="*/ 8 h 30"/>
                <a:gd name="T22" fmla="*/ 56 w 74"/>
                <a:gd name="T23" fmla="*/ 9 h 30"/>
                <a:gd name="T24" fmla="*/ 51 w 74"/>
                <a:gd name="T25" fmla="*/ 10 h 30"/>
                <a:gd name="T26" fmla="*/ 47 w 74"/>
                <a:gd name="T27" fmla="*/ 12 h 30"/>
                <a:gd name="T28" fmla="*/ 43 w 74"/>
                <a:gd name="T29" fmla="*/ 13 h 30"/>
                <a:gd name="T30" fmla="*/ 42 w 74"/>
                <a:gd name="T31" fmla="*/ 14 h 30"/>
                <a:gd name="T32" fmla="*/ 39 w 74"/>
                <a:gd name="T33" fmla="*/ 14 h 30"/>
                <a:gd name="T34" fmla="*/ 39 w 74"/>
                <a:gd name="T35" fmla="*/ 14 h 30"/>
                <a:gd name="T36" fmla="*/ 28 w 74"/>
                <a:gd name="T37" fmla="*/ 18 h 30"/>
                <a:gd name="T38" fmla="*/ 34 w 74"/>
                <a:gd name="T39" fmla="*/ 10 h 30"/>
                <a:gd name="T40" fmla="*/ 5 w 74"/>
                <a:gd name="T41" fmla="*/ 30 h 30"/>
                <a:gd name="T42" fmla="*/ 4 w 74"/>
                <a:gd name="T43" fmla="*/ 30 h 30"/>
                <a:gd name="T44" fmla="*/ 1 w 74"/>
                <a:gd name="T45" fmla="*/ 30 h 30"/>
                <a:gd name="T46" fmla="*/ 0 w 74"/>
                <a:gd name="T47" fmla="*/ 29 h 30"/>
                <a:gd name="T48" fmla="*/ 0 w 74"/>
                <a:gd name="T49" fmla="*/ 27 h 30"/>
                <a:gd name="T50" fmla="*/ 0 w 74"/>
                <a:gd name="T51" fmla="*/ 25 h 30"/>
                <a:gd name="T52" fmla="*/ 1 w 74"/>
                <a:gd name="T53" fmla="*/ 24 h 30"/>
                <a:gd name="T54" fmla="*/ 31 w 74"/>
                <a:gd name="T55" fmla="*/ 4 h 30"/>
                <a:gd name="T56" fmla="*/ 31 w 74"/>
                <a:gd name="T57" fmla="*/ 4 h 30"/>
                <a:gd name="T58" fmla="*/ 32 w 74"/>
                <a:gd name="T59" fmla="*/ 3 h 30"/>
                <a:gd name="T60" fmla="*/ 34 w 74"/>
                <a:gd name="T61" fmla="*/ 3 h 30"/>
                <a:gd name="T62" fmla="*/ 35 w 74"/>
                <a:gd name="T63" fmla="*/ 1 h 30"/>
                <a:gd name="T64" fmla="*/ 38 w 74"/>
                <a:gd name="T65" fmla="*/ 0 h 30"/>
                <a:gd name="T66" fmla="*/ 39 w 74"/>
                <a:gd name="T67" fmla="*/ 0 h 30"/>
                <a:gd name="T68" fmla="*/ 42 w 74"/>
                <a:gd name="T69" fmla="*/ 0 h 30"/>
                <a:gd name="T70" fmla="*/ 43 w 74"/>
                <a:gd name="T71" fmla="*/ 1 h 30"/>
                <a:gd name="T72" fmla="*/ 44 w 74"/>
                <a:gd name="T73" fmla="*/ 3 h 30"/>
                <a:gd name="T74" fmla="*/ 44 w 74"/>
                <a:gd name="T75" fmla="*/ 4 h 30"/>
                <a:gd name="T76" fmla="*/ 44 w 74"/>
                <a:gd name="T77" fmla="*/ 5 h 30"/>
                <a:gd name="T78" fmla="*/ 56 w 74"/>
                <a:gd name="T79" fmla="*/ 1 h 30"/>
                <a:gd name="T80" fmla="*/ 69 w 74"/>
                <a:gd name="T8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4" h="30">
                  <a:moveTo>
                    <a:pt x="69" y="0"/>
                  </a:moveTo>
                  <a:lnTo>
                    <a:pt x="70" y="0"/>
                  </a:lnTo>
                  <a:lnTo>
                    <a:pt x="73" y="0"/>
                  </a:lnTo>
                  <a:lnTo>
                    <a:pt x="74" y="1"/>
                  </a:lnTo>
                  <a:lnTo>
                    <a:pt x="74" y="4"/>
                  </a:lnTo>
                  <a:lnTo>
                    <a:pt x="73" y="5"/>
                  </a:lnTo>
                  <a:lnTo>
                    <a:pt x="72" y="7"/>
                  </a:lnTo>
                  <a:lnTo>
                    <a:pt x="70" y="7"/>
                  </a:lnTo>
                  <a:lnTo>
                    <a:pt x="69" y="7"/>
                  </a:lnTo>
                  <a:lnTo>
                    <a:pt x="65" y="7"/>
                  </a:lnTo>
                  <a:lnTo>
                    <a:pt x="60" y="8"/>
                  </a:lnTo>
                  <a:lnTo>
                    <a:pt x="56" y="9"/>
                  </a:lnTo>
                  <a:lnTo>
                    <a:pt x="51" y="10"/>
                  </a:lnTo>
                  <a:lnTo>
                    <a:pt x="47" y="12"/>
                  </a:lnTo>
                  <a:lnTo>
                    <a:pt x="43" y="13"/>
                  </a:lnTo>
                  <a:lnTo>
                    <a:pt x="42" y="14"/>
                  </a:lnTo>
                  <a:lnTo>
                    <a:pt x="39" y="14"/>
                  </a:lnTo>
                  <a:lnTo>
                    <a:pt x="39" y="14"/>
                  </a:lnTo>
                  <a:lnTo>
                    <a:pt x="28" y="18"/>
                  </a:lnTo>
                  <a:lnTo>
                    <a:pt x="34" y="10"/>
                  </a:lnTo>
                  <a:lnTo>
                    <a:pt x="5" y="30"/>
                  </a:lnTo>
                  <a:lnTo>
                    <a:pt x="4" y="30"/>
                  </a:lnTo>
                  <a:lnTo>
                    <a:pt x="1" y="30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1" y="24"/>
                  </a:lnTo>
                  <a:lnTo>
                    <a:pt x="31" y="4"/>
                  </a:lnTo>
                  <a:lnTo>
                    <a:pt x="31" y="4"/>
                  </a:lnTo>
                  <a:lnTo>
                    <a:pt x="32" y="3"/>
                  </a:lnTo>
                  <a:lnTo>
                    <a:pt x="34" y="3"/>
                  </a:lnTo>
                  <a:lnTo>
                    <a:pt x="35" y="1"/>
                  </a:lnTo>
                  <a:lnTo>
                    <a:pt x="38" y="0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3" y="1"/>
                  </a:lnTo>
                  <a:lnTo>
                    <a:pt x="44" y="3"/>
                  </a:lnTo>
                  <a:lnTo>
                    <a:pt x="44" y="4"/>
                  </a:lnTo>
                  <a:lnTo>
                    <a:pt x="44" y="5"/>
                  </a:lnTo>
                  <a:lnTo>
                    <a:pt x="56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Freeform 332">
              <a:extLst>
                <a:ext uri="{FF2B5EF4-FFF2-40B4-BE49-F238E27FC236}">
                  <a16:creationId xmlns:a16="http://schemas.microsoft.com/office/drawing/2014/main" id="{194C484D-79B5-4149-BCAB-9917A2151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76" y="5803901"/>
              <a:ext cx="14288" cy="12700"/>
            </a:xfrm>
            <a:custGeom>
              <a:avLst/>
              <a:gdLst>
                <a:gd name="T0" fmla="*/ 5 w 9"/>
                <a:gd name="T1" fmla="*/ 0 h 8"/>
                <a:gd name="T2" fmla="*/ 8 w 9"/>
                <a:gd name="T3" fmla="*/ 1 h 8"/>
                <a:gd name="T4" fmla="*/ 9 w 9"/>
                <a:gd name="T5" fmla="*/ 2 h 8"/>
                <a:gd name="T6" fmla="*/ 9 w 9"/>
                <a:gd name="T7" fmla="*/ 5 h 8"/>
                <a:gd name="T8" fmla="*/ 8 w 9"/>
                <a:gd name="T9" fmla="*/ 6 h 8"/>
                <a:gd name="T10" fmla="*/ 6 w 9"/>
                <a:gd name="T11" fmla="*/ 8 h 8"/>
                <a:gd name="T12" fmla="*/ 4 w 9"/>
                <a:gd name="T13" fmla="*/ 8 h 8"/>
                <a:gd name="T14" fmla="*/ 2 w 9"/>
                <a:gd name="T15" fmla="*/ 8 h 8"/>
                <a:gd name="T16" fmla="*/ 1 w 9"/>
                <a:gd name="T17" fmla="*/ 6 h 8"/>
                <a:gd name="T18" fmla="*/ 0 w 9"/>
                <a:gd name="T19" fmla="*/ 4 h 8"/>
                <a:gd name="T20" fmla="*/ 1 w 9"/>
                <a:gd name="T21" fmla="*/ 2 h 8"/>
                <a:gd name="T22" fmla="*/ 2 w 9"/>
                <a:gd name="T23" fmla="*/ 1 h 8"/>
                <a:gd name="T24" fmla="*/ 5 w 9"/>
                <a:gd name="T2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lnTo>
                    <a:pt x="8" y="1"/>
                  </a:lnTo>
                  <a:lnTo>
                    <a:pt x="9" y="2"/>
                  </a:lnTo>
                  <a:lnTo>
                    <a:pt x="9" y="5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1" y="6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Freeform 333">
              <a:extLst>
                <a:ext uri="{FF2B5EF4-FFF2-40B4-BE49-F238E27FC236}">
                  <a16:creationId xmlns:a16="http://schemas.microsoft.com/office/drawing/2014/main" id="{1CF94B10-0875-4B6B-93F5-1D7D4C293C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4188" y="5802313"/>
              <a:ext cx="17463" cy="17463"/>
            </a:xfrm>
            <a:custGeom>
              <a:avLst/>
              <a:gdLst>
                <a:gd name="T0" fmla="*/ 6 w 11"/>
                <a:gd name="T1" fmla="*/ 3 h 11"/>
                <a:gd name="T2" fmla="*/ 3 w 11"/>
                <a:gd name="T3" fmla="*/ 3 h 11"/>
                <a:gd name="T4" fmla="*/ 3 w 11"/>
                <a:gd name="T5" fmla="*/ 5 h 11"/>
                <a:gd name="T6" fmla="*/ 3 w 11"/>
                <a:gd name="T7" fmla="*/ 5 h 11"/>
                <a:gd name="T8" fmla="*/ 3 w 11"/>
                <a:gd name="T9" fmla="*/ 6 h 11"/>
                <a:gd name="T10" fmla="*/ 6 w 11"/>
                <a:gd name="T11" fmla="*/ 7 h 11"/>
                <a:gd name="T12" fmla="*/ 6 w 11"/>
                <a:gd name="T13" fmla="*/ 7 h 11"/>
                <a:gd name="T14" fmla="*/ 7 w 11"/>
                <a:gd name="T15" fmla="*/ 7 h 11"/>
                <a:gd name="T16" fmla="*/ 9 w 11"/>
                <a:gd name="T17" fmla="*/ 6 h 11"/>
                <a:gd name="T18" fmla="*/ 9 w 11"/>
                <a:gd name="T19" fmla="*/ 5 h 11"/>
                <a:gd name="T20" fmla="*/ 7 w 11"/>
                <a:gd name="T21" fmla="*/ 3 h 11"/>
                <a:gd name="T22" fmla="*/ 6 w 11"/>
                <a:gd name="T23" fmla="*/ 3 h 11"/>
                <a:gd name="T24" fmla="*/ 6 w 11"/>
                <a:gd name="T25" fmla="*/ 3 h 11"/>
                <a:gd name="T26" fmla="*/ 6 w 11"/>
                <a:gd name="T27" fmla="*/ 0 h 11"/>
                <a:gd name="T28" fmla="*/ 6 w 11"/>
                <a:gd name="T29" fmla="*/ 0 h 11"/>
                <a:gd name="T30" fmla="*/ 9 w 11"/>
                <a:gd name="T31" fmla="*/ 1 h 11"/>
                <a:gd name="T32" fmla="*/ 11 w 11"/>
                <a:gd name="T33" fmla="*/ 2 h 11"/>
                <a:gd name="T34" fmla="*/ 11 w 11"/>
                <a:gd name="T35" fmla="*/ 5 h 11"/>
                <a:gd name="T36" fmla="*/ 11 w 11"/>
                <a:gd name="T37" fmla="*/ 6 h 11"/>
                <a:gd name="T38" fmla="*/ 10 w 11"/>
                <a:gd name="T39" fmla="*/ 6 h 11"/>
                <a:gd name="T40" fmla="*/ 11 w 11"/>
                <a:gd name="T41" fmla="*/ 6 h 11"/>
                <a:gd name="T42" fmla="*/ 11 w 11"/>
                <a:gd name="T43" fmla="*/ 9 h 11"/>
                <a:gd name="T44" fmla="*/ 9 w 11"/>
                <a:gd name="T45" fmla="*/ 10 h 11"/>
                <a:gd name="T46" fmla="*/ 6 w 11"/>
                <a:gd name="T47" fmla="*/ 11 h 11"/>
                <a:gd name="T48" fmla="*/ 6 w 11"/>
                <a:gd name="T49" fmla="*/ 11 h 11"/>
                <a:gd name="T50" fmla="*/ 5 w 11"/>
                <a:gd name="T51" fmla="*/ 11 h 11"/>
                <a:gd name="T52" fmla="*/ 2 w 11"/>
                <a:gd name="T53" fmla="*/ 10 h 11"/>
                <a:gd name="T54" fmla="*/ 1 w 11"/>
                <a:gd name="T55" fmla="*/ 7 h 11"/>
                <a:gd name="T56" fmla="*/ 0 w 11"/>
                <a:gd name="T57" fmla="*/ 5 h 11"/>
                <a:gd name="T58" fmla="*/ 0 w 11"/>
                <a:gd name="T59" fmla="*/ 5 h 11"/>
                <a:gd name="T60" fmla="*/ 1 w 11"/>
                <a:gd name="T61" fmla="*/ 2 h 11"/>
                <a:gd name="T62" fmla="*/ 3 w 11"/>
                <a:gd name="T63" fmla="*/ 0 h 11"/>
                <a:gd name="T64" fmla="*/ 6 w 11"/>
                <a:gd name="T6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" h="11">
                  <a:moveTo>
                    <a:pt x="6" y="3"/>
                  </a:moveTo>
                  <a:lnTo>
                    <a:pt x="3" y="3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6" y="7"/>
                  </a:lnTo>
                  <a:lnTo>
                    <a:pt x="6" y="7"/>
                  </a:lnTo>
                  <a:lnTo>
                    <a:pt x="7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7" y="3"/>
                  </a:lnTo>
                  <a:lnTo>
                    <a:pt x="6" y="3"/>
                  </a:lnTo>
                  <a:lnTo>
                    <a:pt x="6" y="3"/>
                  </a:lnTo>
                  <a:close/>
                  <a:moveTo>
                    <a:pt x="6" y="0"/>
                  </a:moveTo>
                  <a:lnTo>
                    <a:pt x="6" y="0"/>
                  </a:lnTo>
                  <a:lnTo>
                    <a:pt x="9" y="1"/>
                  </a:lnTo>
                  <a:lnTo>
                    <a:pt x="11" y="2"/>
                  </a:lnTo>
                  <a:lnTo>
                    <a:pt x="11" y="5"/>
                  </a:lnTo>
                  <a:lnTo>
                    <a:pt x="11" y="6"/>
                  </a:lnTo>
                  <a:lnTo>
                    <a:pt x="10" y="6"/>
                  </a:lnTo>
                  <a:lnTo>
                    <a:pt x="11" y="6"/>
                  </a:lnTo>
                  <a:lnTo>
                    <a:pt x="11" y="9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5" y="11"/>
                  </a:lnTo>
                  <a:lnTo>
                    <a:pt x="2" y="10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3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Freeform 334">
              <a:extLst>
                <a:ext uri="{FF2B5EF4-FFF2-40B4-BE49-F238E27FC236}">
                  <a16:creationId xmlns:a16="http://schemas.microsoft.com/office/drawing/2014/main" id="{DF1A5995-060C-4D48-98E6-61A14FE31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076" y="5791201"/>
              <a:ext cx="12700" cy="14288"/>
            </a:xfrm>
            <a:custGeom>
              <a:avLst/>
              <a:gdLst>
                <a:gd name="T0" fmla="*/ 4 w 8"/>
                <a:gd name="T1" fmla="*/ 0 h 9"/>
                <a:gd name="T2" fmla="*/ 6 w 8"/>
                <a:gd name="T3" fmla="*/ 1 h 9"/>
                <a:gd name="T4" fmla="*/ 8 w 8"/>
                <a:gd name="T5" fmla="*/ 3 h 9"/>
                <a:gd name="T6" fmla="*/ 8 w 8"/>
                <a:gd name="T7" fmla="*/ 5 h 9"/>
                <a:gd name="T8" fmla="*/ 8 w 8"/>
                <a:gd name="T9" fmla="*/ 7 h 9"/>
                <a:gd name="T10" fmla="*/ 5 w 8"/>
                <a:gd name="T11" fmla="*/ 8 h 9"/>
                <a:gd name="T12" fmla="*/ 4 w 8"/>
                <a:gd name="T13" fmla="*/ 9 h 9"/>
                <a:gd name="T14" fmla="*/ 1 w 8"/>
                <a:gd name="T15" fmla="*/ 8 h 9"/>
                <a:gd name="T16" fmla="*/ 0 w 8"/>
                <a:gd name="T17" fmla="*/ 7 h 9"/>
                <a:gd name="T18" fmla="*/ 0 w 8"/>
                <a:gd name="T19" fmla="*/ 4 h 9"/>
                <a:gd name="T20" fmla="*/ 0 w 8"/>
                <a:gd name="T21" fmla="*/ 3 h 9"/>
                <a:gd name="T22" fmla="*/ 1 w 8"/>
                <a:gd name="T23" fmla="*/ 1 h 9"/>
                <a:gd name="T24" fmla="*/ 4 w 8"/>
                <a:gd name="T2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9">
                  <a:moveTo>
                    <a:pt x="4" y="0"/>
                  </a:moveTo>
                  <a:lnTo>
                    <a:pt x="6" y="1"/>
                  </a:lnTo>
                  <a:lnTo>
                    <a:pt x="8" y="3"/>
                  </a:lnTo>
                  <a:lnTo>
                    <a:pt x="8" y="5"/>
                  </a:lnTo>
                  <a:lnTo>
                    <a:pt x="8" y="7"/>
                  </a:lnTo>
                  <a:lnTo>
                    <a:pt x="5" y="8"/>
                  </a:lnTo>
                  <a:lnTo>
                    <a:pt x="4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335">
              <a:extLst>
                <a:ext uri="{FF2B5EF4-FFF2-40B4-BE49-F238E27FC236}">
                  <a16:creationId xmlns:a16="http://schemas.microsoft.com/office/drawing/2014/main" id="{BCE5ACC6-557B-484E-AE83-FA0F2B0174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313" y="5789613"/>
              <a:ext cx="19050" cy="17463"/>
            </a:xfrm>
            <a:custGeom>
              <a:avLst/>
              <a:gdLst>
                <a:gd name="T0" fmla="*/ 7 w 12"/>
                <a:gd name="T1" fmla="*/ 4 h 11"/>
                <a:gd name="T2" fmla="*/ 5 w 12"/>
                <a:gd name="T3" fmla="*/ 4 h 11"/>
                <a:gd name="T4" fmla="*/ 4 w 12"/>
                <a:gd name="T5" fmla="*/ 5 h 11"/>
                <a:gd name="T6" fmla="*/ 4 w 12"/>
                <a:gd name="T7" fmla="*/ 5 h 11"/>
                <a:gd name="T8" fmla="*/ 4 w 12"/>
                <a:gd name="T9" fmla="*/ 8 h 11"/>
                <a:gd name="T10" fmla="*/ 7 w 12"/>
                <a:gd name="T11" fmla="*/ 8 h 11"/>
                <a:gd name="T12" fmla="*/ 7 w 12"/>
                <a:gd name="T13" fmla="*/ 8 h 11"/>
                <a:gd name="T14" fmla="*/ 8 w 12"/>
                <a:gd name="T15" fmla="*/ 8 h 11"/>
                <a:gd name="T16" fmla="*/ 9 w 12"/>
                <a:gd name="T17" fmla="*/ 6 h 11"/>
                <a:gd name="T18" fmla="*/ 9 w 12"/>
                <a:gd name="T19" fmla="*/ 5 h 11"/>
                <a:gd name="T20" fmla="*/ 8 w 12"/>
                <a:gd name="T21" fmla="*/ 4 h 11"/>
                <a:gd name="T22" fmla="*/ 7 w 12"/>
                <a:gd name="T23" fmla="*/ 4 h 11"/>
                <a:gd name="T24" fmla="*/ 7 w 12"/>
                <a:gd name="T25" fmla="*/ 4 h 11"/>
                <a:gd name="T26" fmla="*/ 7 w 12"/>
                <a:gd name="T27" fmla="*/ 0 h 11"/>
                <a:gd name="T28" fmla="*/ 7 w 12"/>
                <a:gd name="T29" fmla="*/ 0 h 11"/>
                <a:gd name="T30" fmla="*/ 9 w 12"/>
                <a:gd name="T31" fmla="*/ 1 h 11"/>
                <a:gd name="T32" fmla="*/ 12 w 12"/>
                <a:gd name="T33" fmla="*/ 2 h 11"/>
                <a:gd name="T34" fmla="*/ 12 w 12"/>
                <a:gd name="T35" fmla="*/ 5 h 11"/>
                <a:gd name="T36" fmla="*/ 12 w 12"/>
                <a:gd name="T37" fmla="*/ 6 h 11"/>
                <a:gd name="T38" fmla="*/ 11 w 12"/>
                <a:gd name="T39" fmla="*/ 6 h 11"/>
                <a:gd name="T40" fmla="*/ 12 w 12"/>
                <a:gd name="T41" fmla="*/ 6 h 11"/>
                <a:gd name="T42" fmla="*/ 12 w 12"/>
                <a:gd name="T43" fmla="*/ 9 h 11"/>
                <a:gd name="T44" fmla="*/ 9 w 12"/>
                <a:gd name="T45" fmla="*/ 10 h 11"/>
                <a:gd name="T46" fmla="*/ 7 w 12"/>
                <a:gd name="T47" fmla="*/ 11 h 11"/>
                <a:gd name="T48" fmla="*/ 7 w 12"/>
                <a:gd name="T49" fmla="*/ 11 h 11"/>
                <a:gd name="T50" fmla="*/ 5 w 12"/>
                <a:gd name="T51" fmla="*/ 11 h 11"/>
                <a:gd name="T52" fmla="*/ 3 w 12"/>
                <a:gd name="T53" fmla="*/ 10 h 11"/>
                <a:gd name="T54" fmla="*/ 2 w 12"/>
                <a:gd name="T55" fmla="*/ 9 h 11"/>
                <a:gd name="T56" fmla="*/ 0 w 12"/>
                <a:gd name="T57" fmla="*/ 5 h 11"/>
                <a:gd name="T58" fmla="*/ 0 w 12"/>
                <a:gd name="T59" fmla="*/ 5 h 11"/>
                <a:gd name="T60" fmla="*/ 2 w 12"/>
                <a:gd name="T61" fmla="*/ 2 h 11"/>
                <a:gd name="T62" fmla="*/ 4 w 12"/>
                <a:gd name="T63" fmla="*/ 1 h 11"/>
                <a:gd name="T64" fmla="*/ 7 w 12"/>
                <a:gd name="T6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" h="11">
                  <a:moveTo>
                    <a:pt x="7" y="4"/>
                  </a:moveTo>
                  <a:lnTo>
                    <a:pt x="5" y="4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8" y="8"/>
                  </a:lnTo>
                  <a:lnTo>
                    <a:pt x="9" y="6"/>
                  </a:lnTo>
                  <a:lnTo>
                    <a:pt x="9" y="5"/>
                  </a:lnTo>
                  <a:lnTo>
                    <a:pt x="8" y="4"/>
                  </a:lnTo>
                  <a:lnTo>
                    <a:pt x="7" y="4"/>
                  </a:lnTo>
                  <a:lnTo>
                    <a:pt x="7" y="4"/>
                  </a:lnTo>
                  <a:close/>
                  <a:moveTo>
                    <a:pt x="7" y="0"/>
                  </a:moveTo>
                  <a:lnTo>
                    <a:pt x="7" y="0"/>
                  </a:lnTo>
                  <a:lnTo>
                    <a:pt x="9" y="1"/>
                  </a:lnTo>
                  <a:lnTo>
                    <a:pt x="12" y="2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1" y="6"/>
                  </a:lnTo>
                  <a:lnTo>
                    <a:pt x="12" y="6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5" y="11"/>
                  </a:lnTo>
                  <a:lnTo>
                    <a:pt x="3" y="10"/>
                  </a:lnTo>
                  <a:lnTo>
                    <a:pt x="2" y="9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2"/>
                  </a:lnTo>
                  <a:lnTo>
                    <a:pt x="4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Freeform 336">
              <a:extLst>
                <a:ext uri="{FF2B5EF4-FFF2-40B4-BE49-F238E27FC236}">
                  <a16:creationId xmlns:a16="http://schemas.microsoft.com/office/drawing/2014/main" id="{04E70DC9-9884-4014-8045-66DD1B1BF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01" y="5970588"/>
              <a:ext cx="250825" cy="339725"/>
            </a:xfrm>
            <a:custGeom>
              <a:avLst/>
              <a:gdLst>
                <a:gd name="T0" fmla="*/ 71 w 158"/>
                <a:gd name="T1" fmla="*/ 0 h 214"/>
                <a:gd name="T2" fmla="*/ 73 w 158"/>
                <a:gd name="T3" fmla="*/ 0 h 214"/>
                <a:gd name="T4" fmla="*/ 97 w 158"/>
                <a:gd name="T5" fmla="*/ 0 h 214"/>
                <a:gd name="T6" fmla="*/ 116 w 158"/>
                <a:gd name="T7" fmla="*/ 2 h 214"/>
                <a:gd name="T8" fmla="*/ 131 w 158"/>
                <a:gd name="T9" fmla="*/ 7 h 214"/>
                <a:gd name="T10" fmla="*/ 141 w 158"/>
                <a:gd name="T11" fmla="*/ 14 h 214"/>
                <a:gd name="T12" fmla="*/ 149 w 158"/>
                <a:gd name="T13" fmla="*/ 21 h 214"/>
                <a:gd name="T14" fmla="*/ 154 w 158"/>
                <a:gd name="T15" fmla="*/ 28 h 214"/>
                <a:gd name="T16" fmla="*/ 157 w 158"/>
                <a:gd name="T17" fmla="*/ 35 h 214"/>
                <a:gd name="T18" fmla="*/ 158 w 158"/>
                <a:gd name="T19" fmla="*/ 41 h 214"/>
                <a:gd name="T20" fmla="*/ 158 w 158"/>
                <a:gd name="T21" fmla="*/ 45 h 214"/>
                <a:gd name="T22" fmla="*/ 158 w 158"/>
                <a:gd name="T23" fmla="*/ 47 h 214"/>
                <a:gd name="T24" fmla="*/ 158 w 158"/>
                <a:gd name="T25" fmla="*/ 82 h 214"/>
                <a:gd name="T26" fmla="*/ 154 w 158"/>
                <a:gd name="T27" fmla="*/ 112 h 214"/>
                <a:gd name="T28" fmla="*/ 148 w 158"/>
                <a:gd name="T29" fmla="*/ 137 h 214"/>
                <a:gd name="T30" fmla="*/ 139 w 158"/>
                <a:gd name="T31" fmla="*/ 159 h 214"/>
                <a:gd name="T32" fmla="*/ 129 w 158"/>
                <a:gd name="T33" fmla="*/ 175 h 214"/>
                <a:gd name="T34" fmla="*/ 119 w 158"/>
                <a:gd name="T35" fmla="*/ 189 h 214"/>
                <a:gd name="T36" fmla="*/ 110 w 158"/>
                <a:gd name="T37" fmla="*/ 199 h 214"/>
                <a:gd name="T38" fmla="*/ 101 w 158"/>
                <a:gd name="T39" fmla="*/ 206 h 214"/>
                <a:gd name="T40" fmla="*/ 94 w 158"/>
                <a:gd name="T41" fmla="*/ 210 h 214"/>
                <a:gd name="T42" fmla="*/ 89 w 158"/>
                <a:gd name="T43" fmla="*/ 213 h 214"/>
                <a:gd name="T44" fmla="*/ 88 w 158"/>
                <a:gd name="T45" fmla="*/ 214 h 214"/>
                <a:gd name="T46" fmla="*/ 65 w 158"/>
                <a:gd name="T47" fmla="*/ 208 h 214"/>
                <a:gd name="T48" fmla="*/ 48 w 158"/>
                <a:gd name="T49" fmla="*/ 199 h 214"/>
                <a:gd name="T50" fmla="*/ 34 w 158"/>
                <a:gd name="T51" fmla="*/ 185 h 214"/>
                <a:gd name="T52" fmla="*/ 22 w 158"/>
                <a:gd name="T53" fmla="*/ 170 h 214"/>
                <a:gd name="T54" fmla="*/ 14 w 158"/>
                <a:gd name="T55" fmla="*/ 153 h 214"/>
                <a:gd name="T56" fmla="*/ 8 w 158"/>
                <a:gd name="T57" fmla="*/ 136 h 214"/>
                <a:gd name="T58" fmla="*/ 4 w 158"/>
                <a:gd name="T59" fmla="*/ 119 h 214"/>
                <a:gd name="T60" fmla="*/ 1 w 158"/>
                <a:gd name="T61" fmla="*/ 103 h 214"/>
                <a:gd name="T62" fmla="*/ 0 w 158"/>
                <a:gd name="T63" fmla="*/ 89 h 214"/>
                <a:gd name="T64" fmla="*/ 0 w 158"/>
                <a:gd name="T65" fmla="*/ 78 h 214"/>
                <a:gd name="T66" fmla="*/ 0 w 158"/>
                <a:gd name="T67" fmla="*/ 70 h 214"/>
                <a:gd name="T68" fmla="*/ 0 w 158"/>
                <a:gd name="T69" fmla="*/ 68 h 214"/>
                <a:gd name="T70" fmla="*/ 4 w 158"/>
                <a:gd name="T71" fmla="*/ 47 h 214"/>
                <a:gd name="T72" fmla="*/ 12 w 158"/>
                <a:gd name="T73" fmla="*/ 30 h 214"/>
                <a:gd name="T74" fmla="*/ 22 w 158"/>
                <a:gd name="T75" fmla="*/ 18 h 214"/>
                <a:gd name="T76" fmla="*/ 34 w 158"/>
                <a:gd name="T77" fmla="*/ 9 h 214"/>
                <a:gd name="T78" fmla="*/ 44 w 158"/>
                <a:gd name="T79" fmla="*/ 4 h 214"/>
                <a:gd name="T80" fmla="*/ 56 w 158"/>
                <a:gd name="T81" fmla="*/ 1 h 214"/>
                <a:gd name="T82" fmla="*/ 65 w 158"/>
                <a:gd name="T83" fmla="*/ 0 h 214"/>
                <a:gd name="T84" fmla="*/ 71 w 158"/>
                <a:gd name="T8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8" h="214">
                  <a:moveTo>
                    <a:pt x="71" y="0"/>
                  </a:moveTo>
                  <a:lnTo>
                    <a:pt x="73" y="0"/>
                  </a:lnTo>
                  <a:lnTo>
                    <a:pt x="97" y="0"/>
                  </a:lnTo>
                  <a:lnTo>
                    <a:pt x="116" y="2"/>
                  </a:lnTo>
                  <a:lnTo>
                    <a:pt x="131" y="7"/>
                  </a:lnTo>
                  <a:lnTo>
                    <a:pt x="141" y="14"/>
                  </a:lnTo>
                  <a:lnTo>
                    <a:pt x="149" y="21"/>
                  </a:lnTo>
                  <a:lnTo>
                    <a:pt x="154" y="28"/>
                  </a:lnTo>
                  <a:lnTo>
                    <a:pt x="157" y="35"/>
                  </a:lnTo>
                  <a:lnTo>
                    <a:pt x="158" y="41"/>
                  </a:lnTo>
                  <a:lnTo>
                    <a:pt x="158" y="45"/>
                  </a:lnTo>
                  <a:lnTo>
                    <a:pt x="158" y="47"/>
                  </a:lnTo>
                  <a:lnTo>
                    <a:pt x="158" y="82"/>
                  </a:lnTo>
                  <a:lnTo>
                    <a:pt x="154" y="112"/>
                  </a:lnTo>
                  <a:lnTo>
                    <a:pt x="148" y="137"/>
                  </a:lnTo>
                  <a:lnTo>
                    <a:pt x="139" y="159"/>
                  </a:lnTo>
                  <a:lnTo>
                    <a:pt x="129" y="175"/>
                  </a:lnTo>
                  <a:lnTo>
                    <a:pt x="119" y="189"/>
                  </a:lnTo>
                  <a:lnTo>
                    <a:pt x="110" y="199"/>
                  </a:lnTo>
                  <a:lnTo>
                    <a:pt x="101" y="206"/>
                  </a:lnTo>
                  <a:lnTo>
                    <a:pt x="94" y="210"/>
                  </a:lnTo>
                  <a:lnTo>
                    <a:pt x="89" y="213"/>
                  </a:lnTo>
                  <a:lnTo>
                    <a:pt x="88" y="214"/>
                  </a:lnTo>
                  <a:lnTo>
                    <a:pt x="65" y="208"/>
                  </a:lnTo>
                  <a:lnTo>
                    <a:pt x="48" y="199"/>
                  </a:lnTo>
                  <a:lnTo>
                    <a:pt x="34" y="185"/>
                  </a:lnTo>
                  <a:lnTo>
                    <a:pt x="22" y="170"/>
                  </a:lnTo>
                  <a:lnTo>
                    <a:pt x="14" y="153"/>
                  </a:lnTo>
                  <a:lnTo>
                    <a:pt x="8" y="136"/>
                  </a:lnTo>
                  <a:lnTo>
                    <a:pt x="4" y="119"/>
                  </a:lnTo>
                  <a:lnTo>
                    <a:pt x="1" y="103"/>
                  </a:lnTo>
                  <a:lnTo>
                    <a:pt x="0" y="89"/>
                  </a:lnTo>
                  <a:lnTo>
                    <a:pt x="0" y="78"/>
                  </a:lnTo>
                  <a:lnTo>
                    <a:pt x="0" y="70"/>
                  </a:lnTo>
                  <a:lnTo>
                    <a:pt x="0" y="68"/>
                  </a:lnTo>
                  <a:lnTo>
                    <a:pt x="4" y="47"/>
                  </a:lnTo>
                  <a:lnTo>
                    <a:pt x="12" y="30"/>
                  </a:lnTo>
                  <a:lnTo>
                    <a:pt x="22" y="18"/>
                  </a:lnTo>
                  <a:lnTo>
                    <a:pt x="34" y="9"/>
                  </a:lnTo>
                  <a:lnTo>
                    <a:pt x="44" y="4"/>
                  </a:lnTo>
                  <a:lnTo>
                    <a:pt x="56" y="1"/>
                  </a:lnTo>
                  <a:lnTo>
                    <a:pt x="65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0">
              <a:solidFill>
                <a:srgbClr val="67FF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Freeform 337">
              <a:extLst>
                <a:ext uri="{FF2B5EF4-FFF2-40B4-BE49-F238E27FC236}">
                  <a16:creationId xmlns:a16="http://schemas.microsoft.com/office/drawing/2014/main" id="{223C9DF6-E1DB-4E0A-97B9-D2341E431E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451" y="5964238"/>
              <a:ext cx="263525" cy="352425"/>
            </a:xfrm>
            <a:custGeom>
              <a:avLst/>
              <a:gdLst>
                <a:gd name="T0" fmla="*/ 77 w 166"/>
                <a:gd name="T1" fmla="*/ 6 h 222"/>
                <a:gd name="T2" fmla="*/ 77 w 166"/>
                <a:gd name="T3" fmla="*/ 6 h 222"/>
                <a:gd name="T4" fmla="*/ 75 w 166"/>
                <a:gd name="T5" fmla="*/ 6 h 222"/>
                <a:gd name="T6" fmla="*/ 67 w 166"/>
                <a:gd name="T7" fmla="*/ 8 h 222"/>
                <a:gd name="T8" fmla="*/ 39 w 166"/>
                <a:gd name="T9" fmla="*/ 17 h 222"/>
                <a:gd name="T10" fmla="*/ 20 w 166"/>
                <a:gd name="T11" fmla="*/ 35 h 222"/>
                <a:gd name="T12" fmla="*/ 8 w 166"/>
                <a:gd name="T13" fmla="*/ 72 h 222"/>
                <a:gd name="T14" fmla="*/ 8 w 166"/>
                <a:gd name="T15" fmla="*/ 76 h 222"/>
                <a:gd name="T16" fmla="*/ 8 w 166"/>
                <a:gd name="T17" fmla="*/ 91 h 222"/>
                <a:gd name="T18" fmla="*/ 13 w 166"/>
                <a:gd name="T19" fmla="*/ 131 h 222"/>
                <a:gd name="T20" fmla="*/ 27 w 166"/>
                <a:gd name="T21" fmla="*/ 170 h 222"/>
                <a:gd name="T22" fmla="*/ 52 w 166"/>
                <a:gd name="T23" fmla="*/ 199 h 222"/>
                <a:gd name="T24" fmla="*/ 90 w 166"/>
                <a:gd name="T25" fmla="*/ 214 h 222"/>
                <a:gd name="T26" fmla="*/ 95 w 166"/>
                <a:gd name="T27" fmla="*/ 212 h 222"/>
                <a:gd name="T28" fmla="*/ 111 w 166"/>
                <a:gd name="T29" fmla="*/ 200 h 222"/>
                <a:gd name="T30" fmla="*/ 135 w 166"/>
                <a:gd name="T31" fmla="*/ 171 h 222"/>
                <a:gd name="T32" fmla="*/ 152 w 166"/>
                <a:gd name="T33" fmla="*/ 128 h 222"/>
                <a:gd name="T34" fmla="*/ 158 w 166"/>
                <a:gd name="T35" fmla="*/ 64 h 222"/>
                <a:gd name="T36" fmla="*/ 158 w 166"/>
                <a:gd name="T37" fmla="*/ 51 h 222"/>
                <a:gd name="T38" fmla="*/ 158 w 166"/>
                <a:gd name="T39" fmla="*/ 51 h 222"/>
                <a:gd name="T40" fmla="*/ 156 w 166"/>
                <a:gd name="T41" fmla="*/ 36 h 222"/>
                <a:gd name="T42" fmla="*/ 141 w 166"/>
                <a:gd name="T43" fmla="*/ 19 h 222"/>
                <a:gd name="T44" fmla="*/ 112 w 166"/>
                <a:gd name="T45" fmla="*/ 8 h 222"/>
                <a:gd name="T46" fmla="*/ 90 w 166"/>
                <a:gd name="T47" fmla="*/ 0 h 222"/>
                <a:gd name="T48" fmla="*/ 132 w 166"/>
                <a:gd name="T49" fmla="*/ 6 h 222"/>
                <a:gd name="T50" fmla="*/ 154 w 166"/>
                <a:gd name="T51" fmla="*/ 22 h 222"/>
                <a:gd name="T52" fmla="*/ 165 w 166"/>
                <a:gd name="T53" fmla="*/ 44 h 222"/>
                <a:gd name="T54" fmla="*/ 166 w 166"/>
                <a:gd name="T55" fmla="*/ 51 h 222"/>
                <a:gd name="T56" fmla="*/ 165 w 166"/>
                <a:gd name="T57" fmla="*/ 97 h 222"/>
                <a:gd name="T58" fmla="*/ 153 w 166"/>
                <a:gd name="T59" fmla="*/ 149 h 222"/>
                <a:gd name="T60" fmla="*/ 135 w 166"/>
                <a:gd name="T61" fmla="*/ 184 h 222"/>
                <a:gd name="T62" fmla="*/ 115 w 166"/>
                <a:gd name="T63" fmla="*/ 206 h 222"/>
                <a:gd name="T64" fmla="*/ 99 w 166"/>
                <a:gd name="T65" fmla="*/ 218 h 222"/>
                <a:gd name="T66" fmla="*/ 93 w 166"/>
                <a:gd name="T67" fmla="*/ 221 h 222"/>
                <a:gd name="T68" fmla="*/ 90 w 166"/>
                <a:gd name="T69" fmla="*/ 222 h 222"/>
                <a:gd name="T70" fmla="*/ 48 w 166"/>
                <a:gd name="T71" fmla="*/ 204 h 222"/>
                <a:gd name="T72" fmla="*/ 22 w 166"/>
                <a:gd name="T73" fmla="*/ 172 h 222"/>
                <a:gd name="T74" fmla="*/ 6 w 166"/>
                <a:gd name="T75" fmla="*/ 132 h 222"/>
                <a:gd name="T76" fmla="*/ 0 w 166"/>
                <a:gd name="T77" fmla="*/ 93 h 222"/>
                <a:gd name="T78" fmla="*/ 0 w 166"/>
                <a:gd name="T79" fmla="*/ 74 h 222"/>
                <a:gd name="T80" fmla="*/ 0 w 166"/>
                <a:gd name="T81" fmla="*/ 72 h 222"/>
                <a:gd name="T82" fmla="*/ 13 w 166"/>
                <a:gd name="T83" fmla="*/ 32 h 222"/>
                <a:gd name="T84" fmla="*/ 35 w 166"/>
                <a:gd name="T85" fmla="*/ 10 h 222"/>
                <a:gd name="T86" fmla="*/ 65 w 166"/>
                <a:gd name="T87" fmla="*/ 0 h 222"/>
                <a:gd name="T88" fmla="*/ 77 w 166"/>
                <a:gd name="T8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6" h="222">
                  <a:moveTo>
                    <a:pt x="90" y="6"/>
                  </a:moveTo>
                  <a:lnTo>
                    <a:pt x="77" y="6"/>
                  </a:lnTo>
                  <a:lnTo>
                    <a:pt x="77" y="6"/>
                  </a:lnTo>
                  <a:lnTo>
                    <a:pt x="77" y="6"/>
                  </a:lnTo>
                  <a:lnTo>
                    <a:pt x="77" y="6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67" y="8"/>
                  </a:lnTo>
                  <a:lnTo>
                    <a:pt x="54" y="10"/>
                  </a:lnTo>
                  <a:lnTo>
                    <a:pt x="39" y="17"/>
                  </a:lnTo>
                  <a:lnTo>
                    <a:pt x="29" y="25"/>
                  </a:lnTo>
                  <a:lnTo>
                    <a:pt x="20" y="35"/>
                  </a:lnTo>
                  <a:lnTo>
                    <a:pt x="12" y="51"/>
                  </a:lnTo>
                  <a:lnTo>
                    <a:pt x="8" y="72"/>
                  </a:lnTo>
                  <a:lnTo>
                    <a:pt x="8" y="73"/>
                  </a:lnTo>
                  <a:lnTo>
                    <a:pt x="8" y="76"/>
                  </a:lnTo>
                  <a:lnTo>
                    <a:pt x="8" y="78"/>
                  </a:lnTo>
                  <a:lnTo>
                    <a:pt x="8" y="91"/>
                  </a:lnTo>
                  <a:lnTo>
                    <a:pt x="9" y="110"/>
                  </a:lnTo>
                  <a:lnTo>
                    <a:pt x="13" y="131"/>
                  </a:lnTo>
                  <a:lnTo>
                    <a:pt x="20" y="153"/>
                  </a:lnTo>
                  <a:lnTo>
                    <a:pt x="27" y="170"/>
                  </a:lnTo>
                  <a:lnTo>
                    <a:pt x="39" y="184"/>
                  </a:lnTo>
                  <a:lnTo>
                    <a:pt x="52" y="199"/>
                  </a:lnTo>
                  <a:lnTo>
                    <a:pt x="69" y="208"/>
                  </a:lnTo>
                  <a:lnTo>
                    <a:pt x="90" y="214"/>
                  </a:lnTo>
                  <a:lnTo>
                    <a:pt x="93" y="213"/>
                  </a:lnTo>
                  <a:lnTo>
                    <a:pt x="95" y="212"/>
                  </a:lnTo>
                  <a:lnTo>
                    <a:pt x="101" y="209"/>
                  </a:lnTo>
                  <a:lnTo>
                    <a:pt x="111" y="200"/>
                  </a:lnTo>
                  <a:lnTo>
                    <a:pt x="124" y="187"/>
                  </a:lnTo>
                  <a:lnTo>
                    <a:pt x="135" y="171"/>
                  </a:lnTo>
                  <a:lnTo>
                    <a:pt x="144" y="153"/>
                  </a:lnTo>
                  <a:lnTo>
                    <a:pt x="152" y="128"/>
                  </a:lnTo>
                  <a:lnTo>
                    <a:pt x="157" y="99"/>
                  </a:lnTo>
                  <a:lnTo>
                    <a:pt x="158" y="64"/>
                  </a:lnTo>
                  <a:lnTo>
                    <a:pt x="158" y="51"/>
                  </a:lnTo>
                  <a:lnTo>
                    <a:pt x="158" y="51"/>
                  </a:lnTo>
                  <a:lnTo>
                    <a:pt x="158" y="51"/>
                  </a:lnTo>
                  <a:lnTo>
                    <a:pt x="158" y="51"/>
                  </a:lnTo>
                  <a:lnTo>
                    <a:pt x="158" y="45"/>
                  </a:lnTo>
                  <a:lnTo>
                    <a:pt x="156" y="36"/>
                  </a:lnTo>
                  <a:lnTo>
                    <a:pt x="149" y="27"/>
                  </a:lnTo>
                  <a:lnTo>
                    <a:pt x="141" y="19"/>
                  </a:lnTo>
                  <a:lnTo>
                    <a:pt x="129" y="13"/>
                  </a:lnTo>
                  <a:lnTo>
                    <a:pt x="112" y="8"/>
                  </a:lnTo>
                  <a:lnTo>
                    <a:pt x="90" y="6"/>
                  </a:lnTo>
                  <a:close/>
                  <a:moveTo>
                    <a:pt x="90" y="0"/>
                  </a:moveTo>
                  <a:lnTo>
                    <a:pt x="114" y="1"/>
                  </a:lnTo>
                  <a:lnTo>
                    <a:pt x="132" y="6"/>
                  </a:lnTo>
                  <a:lnTo>
                    <a:pt x="145" y="13"/>
                  </a:lnTo>
                  <a:lnTo>
                    <a:pt x="154" y="22"/>
                  </a:lnTo>
                  <a:lnTo>
                    <a:pt x="162" y="34"/>
                  </a:lnTo>
                  <a:lnTo>
                    <a:pt x="165" y="44"/>
                  </a:lnTo>
                  <a:lnTo>
                    <a:pt x="166" y="51"/>
                  </a:lnTo>
                  <a:lnTo>
                    <a:pt x="166" y="51"/>
                  </a:lnTo>
                  <a:lnTo>
                    <a:pt x="166" y="64"/>
                  </a:lnTo>
                  <a:lnTo>
                    <a:pt x="165" y="97"/>
                  </a:lnTo>
                  <a:lnTo>
                    <a:pt x="160" y="124"/>
                  </a:lnTo>
                  <a:lnTo>
                    <a:pt x="153" y="149"/>
                  </a:lnTo>
                  <a:lnTo>
                    <a:pt x="144" y="169"/>
                  </a:lnTo>
                  <a:lnTo>
                    <a:pt x="135" y="184"/>
                  </a:lnTo>
                  <a:lnTo>
                    <a:pt x="124" y="197"/>
                  </a:lnTo>
                  <a:lnTo>
                    <a:pt x="115" y="206"/>
                  </a:lnTo>
                  <a:lnTo>
                    <a:pt x="106" y="213"/>
                  </a:lnTo>
                  <a:lnTo>
                    <a:pt x="99" y="218"/>
                  </a:lnTo>
                  <a:lnTo>
                    <a:pt x="94" y="221"/>
                  </a:lnTo>
                  <a:lnTo>
                    <a:pt x="93" y="221"/>
                  </a:lnTo>
                  <a:lnTo>
                    <a:pt x="92" y="222"/>
                  </a:lnTo>
                  <a:lnTo>
                    <a:pt x="90" y="222"/>
                  </a:lnTo>
                  <a:lnTo>
                    <a:pt x="68" y="216"/>
                  </a:lnTo>
                  <a:lnTo>
                    <a:pt x="48" y="204"/>
                  </a:lnTo>
                  <a:lnTo>
                    <a:pt x="34" y="189"/>
                  </a:lnTo>
                  <a:lnTo>
                    <a:pt x="22" y="172"/>
                  </a:lnTo>
                  <a:lnTo>
                    <a:pt x="13" y="155"/>
                  </a:lnTo>
                  <a:lnTo>
                    <a:pt x="6" y="132"/>
                  </a:lnTo>
                  <a:lnTo>
                    <a:pt x="3" y="111"/>
                  </a:lnTo>
                  <a:lnTo>
                    <a:pt x="0" y="93"/>
                  </a:lnTo>
                  <a:lnTo>
                    <a:pt x="0" y="78"/>
                  </a:lnTo>
                  <a:lnTo>
                    <a:pt x="0" y="74"/>
                  </a:lnTo>
                  <a:lnTo>
                    <a:pt x="0" y="73"/>
                  </a:lnTo>
                  <a:lnTo>
                    <a:pt x="0" y="72"/>
                  </a:lnTo>
                  <a:lnTo>
                    <a:pt x="5" y="49"/>
                  </a:lnTo>
                  <a:lnTo>
                    <a:pt x="13" y="32"/>
                  </a:lnTo>
                  <a:lnTo>
                    <a:pt x="23" y="19"/>
                  </a:lnTo>
                  <a:lnTo>
                    <a:pt x="35" y="10"/>
                  </a:lnTo>
                  <a:lnTo>
                    <a:pt x="52" y="4"/>
                  </a:lnTo>
                  <a:lnTo>
                    <a:pt x="65" y="0"/>
                  </a:lnTo>
                  <a:lnTo>
                    <a:pt x="75" y="0"/>
                  </a:lnTo>
                  <a:lnTo>
                    <a:pt x="77" y="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Freeform 338">
              <a:extLst>
                <a:ext uri="{FF2B5EF4-FFF2-40B4-BE49-F238E27FC236}">
                  <a16:creationId xmlns:a16="http://schemas.microsoft.com/office/drawing/2014/main" id="{206FE664-363F-44D5-A7C4-9FCD8D06B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151" y="5894388"/>
              <a:ext cx="153988" cy="180975"/>
            </a:xfrm>
            <a:custGeom>
              <a:avLst/>
              <a:gdLst>
                <a:gd name="T0" fmla="*/ 4 w 97"/>
                <a:gd name="T1" fmla="*/ 0 h 114"/>
                <a:gd name="T2" fmla="*/ 5 w 97"/>
                <a:gd name="T3" fmla="*/ 0 h 114"/>
                <a:gd name="T4" fmla="*/ 6 w 97"/>
                <a:gd name="T5" fmla="*/ 2 h 114"/>
                <a:gd name="T6" fmla="*/ 6 w 97"/>
                <a:gd name="T7" fmla="*/ 4 h 114"/>
                <a:gd name="T8" fmla="*/ 8 w 97"/>
                <a:gd name="T9" fmla="*/ 20 h 114"/>
                <a:gd name="T10" fmla="*/ 29 w 97"/>
                <a:gd name="T11" fmla="*/ 96 h 114"/>
                <a:gd name="T12" fmla="*/ 31 w 97"/>
                <a:gd name="T13" fmla="*/ 100 h 114"/>
                <a:gd name="T14" fmla="*/ 33 w 97"/>
                <a:gd name="T15" fmla="*/ 104 h 114"/>
                <a:gd name="T16" fmla="*/ 34 w 97"/>
                <a:gd name="T17" fmla="*/ 105 h 114"/>
                <a:gd name="T18" fmla="*/ 35 w 97"/>
                <a:gd name="T19" fmla="*/ 106 h 114"/>
                <a:gd name="T20" fmla="*/ 35 w 97"/>
                <a:gd name="T21" fmla="*/ 106 h 114"/>
                <a:gd name="T22" fmla="*/ 37 w 97"/>
                <a:gd name="T23" fmla="*/ 106 h 114"/>
                <a:gd name="T24" fmla="*/ 37 w 97"/>
                <a:gd name="T25" fmla="*/ 106 h 114"/>
                <a:gd name="T26" fmla="*/ 38 w 97"/>
                <a:gd name="T27" fmla="*/ 105 h 114"/>
                <a:gd name="T28" fmla="*/ 39 w 97"/>
                <a:gd name="T29" fmla="*/ 105 h 114"/>
                <a:gd name="T30" fmla="*/ 39 w 97"/>
                <a:gd name="T31" fmla="*/ 105 h 114"/>
                <a:gd name="T32" fmla="*/ 39 w 97"/>
                <a:gd name="T33" fmla="*/ 104 h 114"/>
                <a:gd name="T34" fmla="*/ 90 w 97"/>
                <a:gd name="T35" fmla="*/ 66 h 114"/>
                <a:gd name="T36" fmla="*/ 90 w 97"/>
                <a:gd name="T37" fmla="*/ 66 h 114"/>
                <a:gd name="T38" fmla="*/ 93 w 97"/>
                <a:gd name="T39" fmla="*/ 66 h 114"/>
                <a:gd name="T40" fmla="*/ 94 w 97"/>
                <a:gd name="T41" fmla="*/ 66 h 114"/>
                <a:gd name="T42" fmla="*/ 95 w 97"/>
                <a:gd name="T43" fmla="*/ 67 h 114"/>
                <a:gd name="T44" fmla="*/ 97 w 97"/>
                <a:gd name="T45" fmla="*/ 69 h 114"/>
                <a:gd name="T46" fmla="*/ 97 w 97"/>
                <a:gd name="T47" fmla="*/ 71 h 114"/>
                <a:gd name="T48" fmla="*/ 95 w 97"/>
                <a:gd name="T49" fmla="*/ 72 h 114"/>
                <a:gd name="T50" fmla="*/ 44 w 97"/>
                <a:gd name="T51" fmla="*/ 109 h 114"/>
                <a:gd name="T52" fmla="*/ 43 w 97"/>
                <a:gd name="T53" fmla="*/ 110 h 114"/>
                <a:gd name="T54" fmla="*/ 42 w 97"/>
                <a:gd name="T55" fmla="*/ 112 h 114"/>
                <a:gd name="T56" fmla="*/ 39 w 97"/>
                <a:gd name="T57" fmla="*/ 113 h 114"/>
                <a:gd name="T58" fmla="*/ 37 w 97"/>
                <a:gd name="T59" fmla="*/ 114 h 114"/>
                <a:gd name="T60" fmla="*/ 37 w 97"/>
                <a:gd name="T61" fmla="*/ 114 h 114"/>
                <a:gd name="T62" fmla="*/ 33 w 97"/>
                <a:gd name="T63" fmla="*/ 113 h 114"/>
                <a:gd name="T64" fmla="*/ 29 w 97"/>
                <a:gd name="T65" fmla="*/ 110 h 114"/>
                <a:gd name="T66" fmla="*/ 26 w 97"/>
                <a:gd name="T67" fmla="*/ 106 h 114"/>
                <a:gd name="T68" fmla="*/ 25 w 97"/>
                <a:gd name="T69" fmla="*/ 103 h 114"/>
                <a:gd name="T70" fmla="*/ 22 w 97"/>
                <a:gd name="T71" fmla="*/ 99 h 114"/>
                <a:gd name="T72" fmla="*/ 22 w 97"/>
                <a:gd name="T73" fmla="*/ 99 h 114"/>
                <a:gd name="T74" fmla="*/ 1 w 97"/>
                <a:gd name="T75" fmla="*/ 21 h 114"/>
                <a:gd name="T76" fmla="*/ 0 w 97"/>
                <a:gd name="T77" fmla="*/ 4 h 114"/>
                <a:gd name="T78" fmla="*/ 0 w 97"/>
                <a:gd name="T79" fmla="*/ 3 h 114"/>
                <a:gd name="T80" fmla="*/ 1 w 97"/>
                <a:gd name="T81" fmla="*/ 2 h 114"/>
                <a:gd name="T82" fmla="*/ 4 w 97"/>
                <a:gd name="T8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7" h="114">
                  <a:moveTo>
                    <a:pt x="4" y="0"/>
                  </a:moveTo>
                  <a:lnTo>
                    <a:pt x="5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20"/>
                  </a:lnTo>
                  <a:lnTo>
                    <a:pt x="29" y="96"/>
                  </a:lnTo>
                  <a:lnTo>
                    <a:pt x="31" y="100"/>
                  </a:lnTo>
                  <a:lnTo>
                    <a:pt x="33" y="104"/>
                  </a:lnTo>
                  <a:lnTo>
                    <a:pt x="34" y="105"/>
                  </a:lnTo>
                  <a:lnTo>
                    <a:pt x="35" y="106"/>
                  </a:lnTo>
                  <a:lnTo>
                    <a:pt x="35" y="106"/>
                  </a:lnTo>
                  <a:lnTo>
                    <a:pt x="37" y="106"/>
                  </a:lnTo>
                  <a:lnTo>
                    <a:pt x="37" y="106"/>
                  </a:lnTo>
                  <a:lnTo>
                    <a:pt x="38" y="105"/>
                  </a:lnTo>
                  <a:lnTo>
                    <a:pt x="39" y="105"/>
                  </a:lnTo>
                  <a:lnTo>
                    <a:pt x="39" y="105"/>
                  </a:lnTo>
                  <a:lnTo>
                    <a:pt x="39" y="104"/>
                  </a:lnTo>
                  <a:lnTo>
                    <a:pt x="90" y="66"/>
                  </a:lnTo>
                  <a:lnTo>
                    <a:pt x="90" y="66"/>
                  </a:lnTo>
                  <a:lnTo>
                    <a:pt x="93" y="66"/>
                  </a:lnTo>
                  <a:lnTo>
                    <a:pt x="94" y="66"/>
                  </a:lnTo>
                  <a:lnTo>
                    <a:pt x="95" y="67"/>
                  </a:lnTo>
                  <a:lnTo>
                    <a:pt x="97" y="69"/>
                  </a:lnTo>
                  <a:lnTo>
                    <a:pt x="97" y="71"/>
                  </a:lnTo>
                  <a:lnTo>
                    <a:pt x="95" y="72"/>
                  </a:lnTo>
                  <a:lnTo>
                    <a:pt x="44" y="109"/>
                  </a:lnTo>
                  <a:lnTo>
                    <a:pt x="43" y="110"/>
                  </a:lnTo>
                  <a:lnTo>
                    <a:pt x="42" y="112"/>
                  </a:lnTo>
                  <a:lnTo>
                    <a:pt x="39" y="113"/>
                  </a:lnTo>
                  <a:lnTo>
                    <a:pt x="37" y="114"/>
                  </a:lnTo>
                  <a:lnTo>
                    <a:pt x="37" y="114"/>
                  </a:lnTo>
                  <a:lnTo>
                    <a:pt x="33" y="113"/>
                  </a:lnTo>
                  <a:lnTo>
                    <a:pt x="29" y="110"/>
                  </a:lnTo>
                  <a:lnTo>
                    <a:pt x="26" y="106"/>
                  </a:lnTo>
                  <a:lnTo>
                    <a:pt x="25" y="103"/>
                  </a:lnTo>
                  <a:lnTo>
                    <a:pt x="22" y="99"/>
                  </a:lnTo>
                  <a:lnTo>
                    <a:pt x="22" y="99"/>
                  </a:lnTo>
                  <a:lnTo>
                    <a:pt x="1" y="21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Freeform 339">
              <a:extLst>
                <a:ext uri="{FF2B5EF4-FFF2-40B4-BE49-F238E27FC236}">
                  <a16:creationId xmlns:a16="http://schemas.microsoft.com/office/drawing/2014/main" id="{D7AF7513-7087-4F2A-A1ED-92A2269C8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63" y="5872163"/>
              <a:ext cx="30163" cy="33338"/>
            </a:xfrm>
            <a:custGeom>
              <a:avLst/>
              <a:gdLst>
                <a:gd name="T0" fmla="*/ 5 w 19"/>
                <a:gd name="T1" fmla="*/ 0 h 21"/>
                <a:gd name="T2" fmla="*/ 8 w 19"/>
                <a:gd name="T3" fmla="*/ 0 h 21"/>
                <a:gd name="T4" fmla="*/ 10 w 19"/>
                <a:gd name="T5" fmla="*/ 1 h 21"/>
                <a:gd name="T6" fmla="*/ 14 w 19"/>
                <a:gd name="T7" fmla="*/ 3 h 21"/>
                <a:gd name="T8" fmla="*/ 14 w 19"/>
                <a:gd name="T9" fmla="*/ 4 h 21"/>
                <a:gd name="T10" fmla="*/ 15 w 19"/>
                <a:gd name="T11" fmla="*/ 4 h 21"/>
                <a:gd name="T12" fmla="*/ 17 w 19"/>
                <a:gd name="T13" fmla="*/ 5 h 21"/>
                <a:gd name="T14" fmla="*/ 18 w 19"/>
                <a:gd name="T15" fmla="*/ 7 h 21"/>
                <a:gd name="T16" fmla="*/ 19 w 19"/>
                <a:gd name="T17" fmla="*/ 8 h 21"/>
                <a:gd name="T18" fmla="*/ 19 w 19"/>
                <a:gd name="T19" fmla="*/ 11 h 21"/>
                <a:gd name="T20" fmla="*/ 18 w 19"/>
                <a:gd name="T21" fmla="*/ 13 h 21"/>
                <a:gd name="T22" fmla="*/ 18 w 19"/>
                <a:gd name="T23" fmla="*/ 13 h 21"/>
                <a:gd name="T24" fmla="*/ 17 w 19"/>
                <a:gd name="T25" fmla="*/ 14 h 21"/>
                <a:gd name="T26" fmla="*/ 17 w 19"/>
                <a:gd name="T27" fmla="*/ 16 h 21"/>
                <a:gd name="T28" fmla="*/ 17 w 19"/>
                <a:gd name="T29" fmla="*/ 18 h 21"/>
                <a:gd name="T30" fmla="*/ 15 w 19"/>
                <a:gd name="T31" fmla="*/ 20 h 21"/>
                <a:gd name="T32" fmla="*/ 14 w 19"/>
                <a:gd name="T33" fmla="*/ 21 h 21"/>
                <a:gd name="T34" fmla="*/ 13 w 19"/>
                <a:gd name="T35" fmla="*/ 21 h 21"/>
                <a:gd name="T36" fmla="*/ 10 w 19"/>
                <a:gd name="T37" fmla="*/ 21 h 21"/>
                <a:gd name="T38" fmla="*/ 8 w 19"/>
                <a:gd name="T39" fmla="*/ 18 h 21"/>
                <a:gd name="T40" fmla="*/ 6 w 19"/>
                <a:gd name="T41" fmla="*/ 18 h 21"/>
                <a:gd name="T42" fmla="*/ 5 w 19"/>
                <a:gd name="T43" fmla="*/ 17 h 21"/>
                <a:gd name="T44" fmla="*/ 4 w 19"/>
                <a:gd name="T45" fmla="*/ 16 h 21"/>
                <a:gd name="T46" fmla="*/ 1 w 19"/>
                <a:gd name="T47" fmla="*/ 13 h 21"/>
                <a:gd name="T48" fmla="*/ 0 w 19"/>
                <a:gd name="T49" fmla="*/ 12 h 21"/>
                <a:gd name="T50" fmla="*/ 0 w 19"/>
                <a:gd name="T51" fmla="*/ 9 h 21"/>
                <a:gd name="T52" fmla="*/ 1 w 19"/>
                <a:gd name="T53" fmla="*/ 7 h 21"/>
                <a:gd name="T54" fmla="*/ 1 w 19"/>
                <a:gd name="T55" fmla="*/ 5 h 21"/>
                <a:gd name="T56" fmla="*/ 2 w 19"/>
                <a:gd name="T57" fmla="*/ 4 h 21"/>
                <a:gd name="T58" fmla="*/ 2 w 19"/>
                <a:gd name="T59" fmla="*/ 1 h 21"/>
                <a:gd name="T60" fmla="*/ 4 w 19"/>
                <a:gd name="T61" fmla="*/ 0 h 21"/>
                <a:gd name="T62" fmla="*/ 5 w 19"/>
                <a:gd name="T6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" h="21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4" y="3"/>
                  </a:lnTo>
                  <a:lnTo>
                    <a:pt x="14" y="4"/>
                  </a:lnTo>
                  <a:lnTo>
                    <a:pt x="15" y="4"/>
                  </a:lnTo>
                  <a:lnTo>
                    <a:pt x="17" y="5"/>
                  </a:lnTo>
                  <a:lnTo>
                    <a:pt x="18" y="7"/>
                  </a:lnTo>
                  <a:lnTo>
                    <a:pt x="19" y="8"/>
                  </a:lnTo>
                  <a:lnTo>
                    <a:pt x="19" y="11"/>
                  </a:lnTo>
                  <a:lnTo>
                    <a:pt x="18" y="13"/>
                  </a:lnTo>
                  <a:lnTo>
                    <a:pt x="18" y="13"/>
                  </a:lnTo>
                  <a:lnTo>
                    <a:pt x="17" y="14"/>
                  </a:lnTo>
                  <a:lnTo>
                    <a:pt x="17" y="16"/>
                  </a:lnTo>
                  <a:lnTo>
                    <a:pt x="17" y="18"/>
                  </a:lnTo>
                  <a:lnTo>
                    <a:pt x="15" y="20"/>
                  </a:lnTo>
                  <a:lnTo>
                    <a:pt x="14" y="21"/>
                  </a:lnTo>
                  <a:lnTo>
                    <a:pt x="13" y="21"/>
                  </a:lnTo>
                  <a:lnTo>
                    <a:pt x="10" y="21"/>
                  </a:lnTo>
                  <a:lnTo>
                    <a:pt x="8" y="18"/>
                  </a:lnTo>
                  <a:lnTo>
                    <a:pt x="6" y="18"/>
                  </a:lnTo>
                  <a:lnTo>
                    <a:pt x="5" y="17"/>
                  </a:lnTo>
                  <a:lnTo>
                    <a:pt x="4" y="16"/>
                  </a:lnTo>
                  <a:lnTo>
                    <a:pt x="1" y="13"/>
                  </a:lnTo>
                  <a:lnTo>
                    <a:pt x="0" y="12"/>
                  </a:lnTo>
                  <a:lnTo>
                    <a:pt x="0" y="9"/>
                  </a:lnTo>
                  <a:lnTo>
                    <a:pt x="1" y="7"/>
                  </a:lnTo>
                  <a:lnTo>
                    <a:pt x="1" y="5"/>
                  </a:lnTo>
                  <a:lnTo>
                    <a:pt x="2" y="4"/>
                  </a:lnTo>
                  <a:lnTo>
                    <a:pt x="2" y="1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Freeform 340">
              <a:extLst>
                <a:ext uri="{FF2B5EF4-FFF2-40B4-BE49-F238E27FC236}">
                  <a16:creationId xmlns:a16="http://schemas.microsoft.com/office/drawing/2014/main" id="{E8E4150E-6891-4D97-9C3C-B32E19DA8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51" y="5834063"/>
              <a:ext cx="20638" cy="49213"/>
            </a:xfrm>
            <a:custGeom>
              <a:avLst/>
              <a:gdLst>
                <a:gd name="T0" fmla="*/ 4 w 13"/>
                <a:gd name="T1" fmla="*/ 0 h 31"/>
                <a:gd name="T2" fmla="*/ 5 w 13"/>
                <a:gd name="T3" fmla="*/ 2 h 31"/>
                <a:gd name="T4" fmla="*/ 7 w 13"/>
                <a:gd name="T5" fmla="*/ 3 h 31"/>
                <a:gd name="T6" fmla="*/ 13 w 13"/>
                <a:gd name="T7" fmla="*/ 27 h 31"/>
                <a:gd name="T8" fmla="*/ 13 w 13"/>
                <a:gd name="T9" fmla="*/ 28 h 31"/>
                <a:gd name="T10" fmla="*/ 12 w 13"/>
                <a:gd name="T11" fmla="*/ 31 h 31"/>
                <a:gd name="T12" fmla="*/ 11 w 13"/>
                <a:gd name="T13" fmla="*/ 31 h 31"/>
                <a:gd name="T14" fmla="*/ 9 w 13"/>
                <a:gd name="T15" fmla="*/ 31 h 31"/>
                <a:gd name="T16" fmla="*/ 8 w 13"/>
                <a:gd name="T17" fmla="*/ 31 h 31"/>
                <a:gd name="T18" fmla="*/ 7 w 13"/>
                <a:gd name="T19" fmla="*/ 28 h 31"/>
                <a:gd name="T20" fmla="*/ 0 w 13"/>
                <a:gd name="T21" fmla="*/ 4 h 31"/>
                <a:gd name="T22" fmla="*/ 0 w 13"/>
                <a:gd name="T23" fmla="*/ 3 h 31"/>
                <a:gd name="T24" fmla="*/ 1 w 13"/>
                <a:gd name="T25" fmla="*/ 2 h 31"/>
                <a:gd name="T26" fmla="*/ 3 w 13"/>
                <a:gd name="T27" fmla="*/ 0 h 31"/>
                <a:gd name="T28" fmla="*/ 4 w 13"/>
                <a:gd name="T2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" h="31">
                  <a:moveTo>
                    <a:pt x="4" y="0"/>
                  </a:moveTo>
                  <a:lnTo>
                    <a:pt x="5" y="2"/>
                  </a:lnTo>
                  <a:lnTo>
                    <a:pt x="7" y="3"/>
                  </a:lnTo>
                  <a:lnTo>
                    <a:pt x="13" y="27"/>
                  </a:lnTo>
                  <a:lnTo>
                    <a:pt x="13" y="28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28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Freeform 341">
              <a:extLst>
                <a:ext uri="{FF2B5EF4-FFF2-40B4-BE49-F238E27FC236}">
                  <a16:creationId xmlns:a16="http://schemas.microsoft.com/office/drawing/2014/main" id="{96669702-0D99-49EC-A8F2-D7011A3A8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051" y="5872163"/>
              <a:ext cx="33338" cy="14288"/>
            </a:xfrm>
            <a:custGeom>
              <a:avLst/>
              <a:gdLst>
                <a:gd name="T0" fmla="*/ 4 w 21"/>
                <a:gd name="T1" fmla="*/ 0 h 9"/>
                <a:gd name="T2" fmla="*/ 19 w 21"/>
                <a:gd name="T3" fmla="*/ 1 h 9"/>
                <a:gd name="T4" fmla="*/ 20 w 21"/>
                <a:gd name="T5" fmla="*/ 3 h 9"/>
                <a:gd name="T6" fmla="*/ 21 w 21"/>
                <a:gd name="T7" fmla="*/ 4 h 9"/>
                <a:gd name="T8" fmla="*/ 21 w 21"/>
                <a:gd name="T9" fmla="*/ 5 h 9"/>
                <a:gd name="T10" fmla="*/ 21 w 21"/>
                <a:gd name="T11" fmla="*/ 8 h 9"/>
                <a:gd name="T12" fmla="*/ 20 w 21"/>
                <a:gd name="T13" fmla="*/ 8 h 9"/>
                <a:gd name="T14" fmla="*/ 19 w 21"/>
                <a:gd name="T15" fmla="*/ 9 h 9"/>
                <a:gd name="T16" fmla="*/ 17 w 21"/>
                <a:gd name="T17" fmla="*/ 9 h 9"/>
                <a:gd name="T18" fmla="*/ 3 w 21"/>
                <a:gd name="T19" fmla="*/ 8 h 9"/>
                <a:gd name="T20" fmla="*/ 2 w 21"/>
                <a:gd name="T21" fmla="*/ 7 h 9"/>
                <a:gd name="T22" fmla="*/ 0 w 21"/>
                <a:gd name="T23" fmla="*/ 5 h 9"/>
                <a:gd name="T24" fmla="*/ 0 w 21"/>
                <a:gd name="T25" fmla="*/ 4 h 9"/>
                <a:gd name="T26" fmla="*/ 0 w 21"/>
                <a:gd name="T27" fmla="*/ 3 h 9"/>
                <a:gd name="T28" fmla="*/ 2 w 21"/>
                <a:gd name="T29" fmla="*/ 1 h 9"/>
                <a:gd name="T30" fmla="*/ 4 w 21"/>
                <a:gd name="T3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" h="9">
                  <a:moveTo>
                    <a:pt x="4" y="0"/>
                  </a:moveTo>
                  <a:lnTo>
                    <a:pt x="19" y="1"/>
                  </a:lnTo>
                  <a:lnTo>
                    <a:pt x="20" y="3"/>
                  </a:lnTo>
                  <a:lnTo>
                    <a:pt x="21" y="4"/>
                  </a:lnTo>
                  <a:lnTo>
                    <a:pt x="21" y="5"/>
                  </a:lnTo>
                  <a:lnTo>
                    <a:pt x="21" y="8"/>
                  </a:lnTo>
                  <a:lnTo>
                    <a:pt x="20" y="8"/>
                  </a:lnTo>
                  <a:lnTo>
                    <a:pt x="19" y="9"/>
                  </a:lnTo>
                  <a:lnTo>
                    <a:pt x="17" y="9"/>
                  </a:lnTo>
                  <a:lnTo>
                    <a:pt x="3" y="8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Freeform 342">
              <a:extLst>
                <a:ext uri="{FF2B5EF4-FFF2-40B4-BE49-F238E27FC236}">
                  <a16:creationId xmlns:a16="http://schemas.microsoft.com/office/drawing/2014/main" id="{3D4E2AE2-C580-4FEF-9046-D3AAAE238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501" y="5870576"/>
              <a:ext cx="15875" cy="20638"/>
            </a:xfrm>
            <a:custGeom>
              <a:avLst/>
              <a:gdLst>
                <a:gd name="T0" fmla="*/ 4 w 10"/>
                <a:gd name="T1" fmla="*/ 0 h 13"/>
                <a:gd name="T2" fmla="*/ 5 w 10"/>
                <a:gd name="T3" fmla="*/ 0 h 13"/>
                <a:gd name="T4" fmla="*/ 8 w 10"/>
                <a:gd name="T5" fmla="*/ 2 h 13"/>
                <a:gd name="T6" fmla="*/ 9 w 10"/>
                <a:gd name="T7" fmla="*/ 5 h 13"/>
                <a:gd name="T8" fmla="*/ 10 w 10"/>
                <a:gd name="T9" fmla="*/ 8 h 13"/>
                <a:gd name="T10" fmla="*/ 10 w 10"/>
                <a:gd name="T11" fmla="*/ 9 h 13"/>
                <a:gd name="T12" fmla="*/ 9 w 10"/>
                <a:gd name="T13" fmla="*/ 10 h 13"/>
                <a:gd name="T14" fmla="*/ 9 w 10"/>
                <a:gd name="T15" fmla="*/ 12 h 13"/>
                <a:gd name="T16" fmla="*/ 9 w 10"/>
                <a:gd name="T17" fmla="*/ 12 h 13"/>
                <a:gd name="T18" fmla="*/ 8 w 10"/>
                <a:gd name="T19" fmla="*/ 13 h 13"/>
                <a:gd name="T20" fmla="*/ 6 w 10"/>
                <a:gd name="T21" fmla="*/ 13 h 13"/>
                <a:gd name="T22" fmla="*/ 4 w 10"/>
                <a:gd name="T23" fmla="*/ 12 h 13"/>
                <a:gd name="T24" fmla="*/ 2 w 10"/>
                <a:gd name="T25" fmla="*/ 10 h 13"/>
                <a:gd name="T26" fmla="*/ 2 w 10"/>
                <a:gd name="T27" fmla="*/ 9 h 13"/>
                <a:gd name="T28" fmla="*/ 2 w 10"/>
                <a:gd name="T29" fmla="*/ 8 h 13"/>
                <a:gd name="T30" fmla="*/ 2 w 10"/>
                <a:gd name="T31" fmla="*/ 8 h 13"/>
                <a:gd name="T32" fmla="*/ 2 w 10"/>
                <a:gd name="T33" fmla="*/ 6 h 13"/>
                <a:gd name="T34" fmla="*/ 1 w 10"/>
                <a:gd name="T35" fmla="*/ 5 h 13"/>
                <a:gd name="T36" fmla="*/ 0 w 10"/>
                <a:gd name="T37" fmla="*/ 4 h 13"/>
                <a:gd name="T38" fmla="*/ 0 w 10"/>
                <a:gd name="T39" fmla="*/ 2 h 13"/>
                <a:gd name="T40" fmla="*/ 0 w 10"/>
                <a:gd name="T41" fmla="*/ 1 h 13"/>
                <a:gd name="T42" fmla="*/ 2 w 10"/>
                <a:gd name="T43" fmla="*/ 0 h 13"/>
                <a:gd name="T44" fmla="*/ 4 w 10"/>
                <a:gd name="T4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" h="13">
                  <a:moveTo>
                    <a:pt x="4" y="0"/>
                  </a:moveTo>
                  <a:lnTo>
                    <a:pt x="5" y="0"/>
                  </a:lnTo>
                  <a:lnTo>
                    <a:pt x="8" y="2"/>
                  </a:lnTo>
                  <a:lnTo>
                    <a:pt x="9" y="5"/>
                  </a:lnTo>
                  <a:lnTo>
                    <a:pt x="10" y="8"/>
                  </a:lnTo>
                  <a:lnTo>
                    <a:pt x="10" y="9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8" y="13"/>
                  </a:lnTo>
                  <a:lnTo>
                    <a:pt x="6" y="13"/>
                  </a:lnTo>
                  <a:lnTo>
                    <a:pt x="4" y="12"/>
                  </a:lnTo>
                  <a:lnTo>
                    <a:pt x="2" y="10"/>
                  </a:lnTo>
                  <a:lnTo>
                    <a:pt x="2" y="9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Freeform 343">
              <a:extLst>
                <a:ext uri="{FF2B5EF4-FFF2-40B4-BE49-F238E27FC236}">
                  <a16:creationId xmlns:a16="http://schemas.microsoft.com/office/drawing/2014/main" id="{18F7175E-E3E0-4FBD-9191-DDE1DA342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88" y="6294438"/>
              <a:ext cx="66675" cy="485775"/>
            </a:xfrm>
            <a:custGeom>
              <a:avLst/>
              <a:gdLst>
                <a:gd name="T0" fmla="*/ 34 w 42"/>
                <a:gd name="T1" fmla="*/ 0 h 306"/>
                <a:gd name="T2" fmla="*/ 35 w 42"/>
                <a:gd name="T3" fmla="*/ 0 h 306"/>
                <a:gd name="T4" fmla="*/ 36 w 42"/>
                <a:gd name="T5" fmla="*/ 1 h 306"/>
                <a:gd name="T6" fmla="*/ 38 w 42"/>
                <a:gd name="T7" fmla="*/ 4 h 306"/>
                <a:gd name="T8" fmla="*/ 42 w 42"/>
                <a:gd name="T9" fmla="*/ 169 h 306"/>
                <a:gd name="T10" fmla="*/ 42 w 42"/>
                <a:gd name="T11" fmla="*/ 266 h 306"/>
                <a:gd name="T12" fmla="*/ 40 w 42"/>
                <a:gd name="T13" fmla="*/ 293 h 306"/>
                <a:gd name="T14" fmla="*/ 42 w 42"/>
                <a:gd name="T15" fmla="*/ 296 h 306"/>
                <a:gd name="T16" fmla="*/ 42 w 42"/>
                <a:gd name="T17" fmla="*/ 298 h 306"/>
                <a:gd name="T18" fmla="*/ 42 w 42"/>
                <a:gd name="T19" fmla="*/ 300 h 306"/>
                <a:gd name="T20" fmla="*/ 40 w 42"/>
                <a:gd name="T21" fmla="*/ 302 h 306"/>
                <a:gd name="T22" fmla="*/ 38 w 42"/>
                <a:gd name="T23" fmla="*/ 304 h 306"/>
                <a:gd name="T24" fmla="*/ 36 w 42"/>
                <a:gd name="T25" fmla="*/ 305 h 306"/>
                <a:gd name="T26" fmla="*/ 32 w 42"/>
                <a:gd name="T27" fmla="*/ 305 h 306"/>
                <a:gd name="T28" fmla="*/ 29 w 42"/>
                <a:gd name="T29" fmla="*/ 305 h 306"/>
                <a:gd name="T30" fmla="*/ 27 w 42"/>
                <a:gd name="T31" fmla="*/ 305 h 306"/>
                <a:gd name="T32" fmla="*/ 4 w 42"/>
                <a:gd name="T33" fmla="*/ 306 h 306"/>
                <a:gd name="T34" fmla="*/ 4 w 42"/>
                <a:gd name="T35" fmla="*/ 306 h 306"/>
                <a:gd name="T36" fmla="*/ 2 w 42"/>
                <a:gd name="T37" fmla="*/ 305 h 306"/>
                <a:gd name="T38" fmla="*/ 1 w 42"/>
                <a:gd name="T39" fmla="*/ 304 h 306"/>
                <a:gd name="T40" fmla="*/ 0 w 42"/>
                <a:gd name="T41" fmla="*/ 302 h 306"/>
                <a:gd name="T42" fmla="*/ 1 w 42"/>
                <a:gd name="T43" fmla="*/ 301 h 306"/>
                <a:gd name="T44" fmla="*/ 1 w 42"/>
                <a:gd name="T45" fmla="*/ 300 h 306"/>
                <a:gd name="T46" fmla="*/ 4 w 42"/>
                <a:gd name="T47" fmla="*/ 298 h 306"/>
                <a:gd name="T48" fmla="*/ 27 w 42"/>
                <a:gd name="T49" fmla="*/ 298 h 306"/>
                <a:gd name="T50" fmla="*/ 29 w 42"/>
                <a:gd name="T51" fmla="*/ 298 h 306"/>
                <a:gd name="T52" fmla="*/ 32 w 42"/>
                <a:gd name="T53" fmla="*/ 298 h 306"/>
                <a:gd name="T54" fmla="*/ 34 w 42"/>
                <a:gd name="T55" fmla="*/ 298 h 306"/>
                <a:gd name="T56" fmla="*/ 35 w 42"/>
                <a:gd name="T57" fmla="*/ 297 h 306"/>
                <a:gd name="T58" fmla="*/ 34 w 42"/>
                <a:gd name="T59" fmla="*/ 297 h 306"/>
                <a:gd name="T60" fmla="*/ 34 w 42"/>
                <a:gd name="T61" fmla="*/ 297 h 306"/>
                <a:gd name="T62" fmla="*/ 34 w 42"/>
                <a:gd name="T63" fmla="*/ 296 h 306"/>
                <a:gd name="T64" fmla="*/ 34 w 42"/>
                <a:gd name="T65" fmla="*/ 266 h 306"/>
                <a:gd name="T66" fmla="*/ 35 w 42"/>
                <a:gd name="T67" fmla="*/ 169 h 306"/>
                <a:gd name="T68" fmla="*/ 30 w 42"/>
                <a:gd name="T69" fmla="*/ 4 h 306"/>
                <a:gd name="T70" fmla="*/ 30 w 42"/>
                <a:gd name="T71" fmla="*/ 4 h 306"/>
                <a:gd name="T72" fmla="*/ 31 w 42"/>
                <a:gd name="T73" fmla="*/ 2 h 306"/>
                <a:gd name="T74" fmla="*/ 31 w 42"/>
                <a:gd name="T75" fmla="*/ 1 h 306"/>
                <a:gd name="T76" fmla="*/ 34 w 42"/>
                <a:gd name="T77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" h="306">
                  <a:moveTo>
                    <a:pt x="34" y="0"/>
                  </a:moveTo>
                  <a:lnTo>
                    <a:pt x="35" y="0"/>
                  </a:lnTo>
                  <a:lnTo>
                    <a:pt x="36" y="1"/>
                  </a:lnTo>
                  <a:lnTo>
                    <a:pt x="38" y="4"/>
                  </a:lnTo>
                  <a:lnTo>
                    <a:pt x="42" y="169"/>
                  </a:lnTo>
                  <a:lnTo>
                    <a:pt x="42" y="266"/>
                  </a:lnTo>
                  <a:lnTo>
                    <a:pt x="40" y="293"/>
                  </a:lnTo>
                  <a:lnTo>
                    <a:pt x="42" y="296"/>
                  </a:lnTo>
                  <a:lnTo>
                    <a:pt x="42" y="298"/>
                  </a:lnTo>
                  <a:lnTo>
                    <a:pt x="42" y="300"/>
                  </a:lnTo>
                  <a:lnTo>
                    <a:pt x="40" y="302"/>
                  </a:lnTo>
                  <a:lnTo>
                    <a:pt x="38" y="304"/>
                  </a:lnTo>
                  <a:lnTo>
                    <a:pt x="36" y="305"/>
                  </a:lnTo>
                  <a:lnTo>
                    <a:pt x="32" y="305"/>
                  </a:lnTo>
                  <a:lnTo>
                    <a:pt x="29" y="305"/>
                  </a:lnTo>
                  <a:lnTo>
                    <a:pt x="27" y="305"/>
                  </a:lnTo>
                  <a:lnTo>
                    <a:pt x="4" y="306"/>
                  </a:lnTo>
                  <a:lnTo>
                    <a:pt x="4" y="306"/>
                  </a:lnTo>
                  <a:lnTo>
                    <a:pt x="2" y="305"/>
                  </a:lnTo>
                  <a:lnTo>
                    <a:pt x="1" y="304"/>
                  </a:lnTo>
                  <a:lnTo>
                    <a:pt x="0" y="302"/>
                  </a:lnTo>
                  <a:lnTo>
                    <a:pt x="1" y="301"/>
                  </a:lnTo>
                  <a:lnTo>
                    <a:pt x="1" y="300"/>
                  </a:lnTo>
                  <a:lnTo>
                    <a:pt x="4" y="298"/>
                  </a:lnTo>
                  <a:lnTo>
                    <a:pt x="27" y="298"/>
                  </a:lnTo>
                  <a:lnTo>
                    <a:pt x="29" y="298"/>
                  </a:lnTo>
                  <a:lnTo>
                    <a:pt x="32" y="298"/>
                  </a:lnTo>
                  <a:lnTo>
                    <a:pt x="34" y="298"/>
                  </a:lnTo>
                  <a:lnTo>
                    <a:pt x="35" y="297"/>
                  </a:lnTo>
                  <a:lnTo>
                    <a:pt x="34" y="297"/>
                  </a:lnTo>
                  <a:lnTo>
                    <a:pt x="34" y="297"/>
                  </a:lnTo>
                  <a:lnTo>
                    <a:pt x="34" y="296"/>
                  </a:lnTo>
                  <a:lnTo>
                    <a:pt x="34" y="266"/>
                  </a:lnTo>
                  <a:lnTo>
                    <a:pt x="35" y="169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1" y="2"/>
                  </a:lnTo>
                  <a:lnTo>
                    <a:pt x="31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Freeform 344">
              <a:extLst>
                <a:ext uri="{FF2B5EF4-FFF2-40B4-BE49-F238E27FC236}">
                  <a16:creationId xmlns:a16="http://schemas.microsoft.com/office/drawing/2014/main" id="{C46544C5-4263-4051-856C-DC88B04DE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088" y="6291263"/>
              <a:ext cx="69850" cy="493713"/>
            </a:xfrm>
            <a:custGeom>
              <a:avLst/>
              <a:gdLst>
                <a:gd name="T0" fmla="*/ 16 w 44"/>
                <a:gd name="T1" fmla="*/ 0 h 311"/>
                <a:gd name="T2" fmla="*/ 17 w 44"/>
                <a:gd name="T3" fmla="*/ 0 h 311"/>
                <a:gd name="T4" fmla="*/ 18 w 44"/>
                <a:gd name="T5" fmla="*/ 3 h 311"/>
                <a:gd name="T6" fmla="*/ 18 w 44"/>
                <a:gd name="T7" fmla="*/ 4 h 311"/>
                <a:gd name="T8" fmla="*/ 18 w 44"/>
                <a:gd name="T9" fmla="*/ 8 h 311"/>
                <a:gd name="T10" fmla="*/ 16 w 44"/>
                <a:gd name="T11" fmla="*/ 19 h 311"/>
                <a:gd name="T12" fmla="*/ 13 w 44"/>
                <a:gd name="T13" fmla="*/ 33 h 311"/>
                <a:gd name="T14" fmla="*/ 9 w 44"/>
                <a:gd name="T15" fmla="*/ 62 h 311"/>
                <a:gd name="T16" fmla="*/ 8 w 44"/>
                <a:gd name="T17" fmla="*/ 91 h 311"/>
                <a:gd name="T18" fmla="*/ 8 w 44"/>
                <a:gd name="T19" fmla="*/ 97 h 311"/>
                <a:gd name="T20" fmla="*/ 8 w 44"/>
                <a:gd name="T21" fmla="*/ 103 h 311"/>
                <a:gd name="T22" fmla="*/ 8 w 44"/>
                <a:gd name="T23" fmla="*/ 103 h 311"/>
                <a:gd name="T24" fmla="*/ 9 w 44"/>
                <a:gd name="T25" fmla="*/ 211 h 311"/>
                <a:gd name="T26" fmla="*/ 9 w 44"/>
                <a:gd name="T27" fmla="*/ 269 h 311"/>
                <a:gd name="T28" fmla="*/ 10 w 44"/>
                <a:gd name="T29" fmla="*/ 295 h 311"/>
                <a:gd name="T30" fmla="*/ 10 w 44"/>
                <a:gd name="T31" fmla="*/ 296 h 311"/>
                <a:gd name="T32" fmla="*/ 10 w 44"/>
                <a:gd name="T33" fmla="*/ 296 h 311"/>
                <a:gd name="T34" fmla="*/ 9 w 44"/>
                <a:gd name="T35" fmla="*/ 298 h 311"/>
                <a:gd name="T36" fmla="*/ 9 w 44"/>
                <a:gd name="T37" fmla="*/ 299 h 311"/>
                <a:gd name="T38" fmla="*/ 9 w 44"/>
                <a:gd name="T39" fmla="*/ 302 h 311"/>
                <a:gd name="T40" fmla="*/ 9 w 44"/>
                <a:gd name="T41" fmla="*/ 303 h 311"/>
                <a:gd name="T42" fmla="*/ 9 w 44"/>
                <a:gd name="T43" fmla="*/ 303 h 311"/>
                <a:gd name="T44" fmla="*/ 10 w 44"/>
                <a:gd name="T45" fmla="*/ 304 h 311"/>
                <a:gd name="T46" fmla="*/ 10 w 44"/>
                <a:gd name="T47" fmla="*/ 304 h 311"/>
                <a:gd name="T48" fmla="*/ 13 w 44"/>
                <a:gd name="T49" fmla="*/ 304 h 311"/>
                <a:gd name="T50" fmla="*/ 14 w 44"/>
                <a:gd name="T51" fmla="*/ 304 h 311"/>
                <a:gd name="T52" fmla="*/ 18 w 44"/>
                <a:gd name="T53" fmla="*/ 303 h 311"/>
                <a:gd name="T54" fmla="*/ 40 w 44"/>
                <a:gd name="T55" fmla="*/ 298 h 311"/>
                <a:gd name="T56" fmla="*/ 42 w 44"/>
                <a:gd name="T57" fmla="*/ 298 h 311"/>
                <a:gd name="T58" fmla="*/ 43 w 44"/>
                <a:gd name="T59" fmla="*/ 299 h 311"/>
                <a:gd name="T60" fmla="*/ 44 w 44"/>
                <a:gd name="T61" fmla="*/ 300 h 311"/>
                <a:gd name="T62" fmla="*/ 44 w 44"/>
                <a:gd name="T63" fmla="*/ 303 h 311"/>
                <a:gd name="T64" fmla="*/ 43 w 44"/>
                <a:gd name="T65" fmla="*/ 304 h 311"/>
                <a:gd name="T66" fmla="*/ 42 w 44"/>
                <a:gd name="T67" fmla="*/ 306 h 311"/>
                <a:gd name="T68" fmla="*/ 19 w 44"/>
                <a:gd name="T69" fmla="*/ 309 h 311"/>
                <a:gd name="T70" fmla="*/ 16 w 44"/>
                <a:gd name="T71" fmla="*/ 311 h 311"/>
                <a:gd name="T72" fmla="*/ 13 w 44"/>
                <a:gd name="T73" fmla="*/ 311 h 311"/>
                <a:gd name="T74" fmla="*/ 13 w 44"/>
                <a:gd name="T75" fmla="*/ 311 h 311"/>
                <a:gd name="T76" fmla="*/ 9 w 44"/>
                <a:gd name="T77" fmla="*/ 311 h 311"/>
                <a:gd name="T78" fmla="*/ 6 w 44"/>
                <a:gd name="T79" fmla="*/ 309 h 311"/>
                <a:gd name="T80" fmla="*/ 4 w 44"/>
                <a:gd name="T81" fmla="*/ 308 h 311"/>
                <a:gd name="T82" fmla="*/ 2 w 44"/>
                <a:gd name="T83" fmla="*/ 306 h 311"/>
                <a:gd name="T84" fmla="*/ 2 w 44"/>
                <a:gd name="T85" fmla="*/ 303 h 311"/>
                <a:gd name="T86" fmla="*/ 1 w 44"/>
                <a:gd name="T87" fmla="*/ 302 h 311"/>
                <a:gd name="T88" fmla="*/ 2 w 44"/>
                <a:gd name="T89" fmla="*/ 298 h 311"/>
                <a:gd name="T90" fmla="*/ 2 w 44"/>
                <a:gd name="T91" fmla="*/ 295 h 311"/>
                <a:gd name="T92" fmla="*/ 4 w 44"/>
                <a:gd name="T93" fmla="*/ 294 h 311"/>
                <a:gd name="T94" fmla="*/ 2 w 44"/>
                <a:gd name="T95" fmla="*/ 270 h 311"/>
                <a:gd name="T96" fmla="*/ 1 w 44"/>
                <a:gd name="T97" fmla="*/ 211 h 311"/>
                <a:gd name="T98" fmla="*/ 1 w 44"/>
                <a:gd name="T99" fmla="*/ 104 h 311"/>
                <a:gd name="T100" fmla="*/ 0 w 44"/>
                <a:gd name="T101" fmla="*/ 97 h 311"/>
                <a:gd name="T102" fmla="*/ 0 w 44"/>
                <a:gd name="T103" fmla="*/ 91 h 311"/>
                <a:gd name="T104" fmla="*/ 1 w 44"/>
                <a:gd name="T105" fmla="*/ 71 h 311"/>
                <a:gd name="T106" fmla="*/ 2 w 44"/>
                <a:gd name="T107" fmla="*/ 52 h 311"/>
                <a:gd name="T108" fmla="*/ 6 w 44"/>
                <a:gd name="T109" fmla="*/ 32 h 311"/>
                <a:gd name="T110" fmla="*/ 9 w 44"/>
                <a:gd name="T111" fmla="*/ 18 h 311"/>
                <a:gd name="T112" fmla="*/ 10 w 44"/>
                <a:gd name="T113" fmla="*/ 7 h 311"/>
                <a:gd name="T114" fmla="*/ 12 w 44"/>
                <a:gd name="T115" fmla="*/ 3 h 311"/>
                <a:gd name="T116" fmla="*/ 13 w 44"/>
                <a:gd name="T117" fmla="*/ 0 h 311"/>
                <a:gd name="T118" fmla="*/ 14 w 44"/>
                <a:gd name="T119" fmla="*/ 0 h 311"/>
                <a:gd name="T120" fmla="*/ 16 w 44"/>
                <a:gd name="T121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4" h="311">
                  <a:moveTo>
                    <a:pt x="16" y="0"/>
                  </a:moveTo>
                  <a:lnTo>
                    <a:pt x="17" y="0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6" y="19"/>
                  </a:lnTo>
                  <a:lnTo>
                    <a:pt x="13" y="33"/>
                  </a:lnTo>
                  <a:lnTo>
                    <a:pt x="9" y="62"/>
                  </a:lnTo>
                  <a:lnTo>
                    <a:pt x="8" y="91"/>
                  </a:lnTo>
                  <a:lnTo>
                    <a:pt x="8" y="97"/>
                  </a:lnTo>
                  <a:lnTo>
                    <a:pt x="8" y="103"/>
                  </a:lnTo>
                  <a:lnTo>
                    <a:pt x="8" y="103"/>
                  </a:lnTo>
                  <a:lnTo>
                    <a:pt x="9" y="211"/>
                  </a:lnTo>
                  <a:lnTo>
                    <a:pt x="9" y="269"/>
                  </a:lnTo>
                  <a:lnTo>
                    <a:pt x="10" y="295"/>
                  </a:lnTo>
                  <a:lnTo>
                    <a:pt x="10" y="296"/>
                  </a:lnTo>
                  <a:lnTo>
                    <a:pt x="10" y="296"/>
                  </a:lnTo>
                  <a:lnTo>
                    <a:pt x="9" y="298"/>
                  </a:lnTo>
                  <a:lnTo>
                    <a:pt x="9" y="299"/>
                  </a:lnTo>
                  <a:lnTo>
                    <a:pt x="9" y="302"/>
                  </a:lnTo>
                  <a:lnTo>
                    <a:pt x="9" y="303"/>
                  </a:lnTo>
                  <a:lnTo>
                    <a:pt x="9" y="303"/>
                  </a:lnTo>
                  <a:lnTo>
                    <a:pt x="10" y="304"/>
                  </a:lnTo>
                  <a:lnTo>
                    <a:pt x="10" y="304"/>
                  </a:lnTo>
                  <a:lnTo>
                    <a:pt x="13" y="304"/>
                  </a:lnTo>
                  <a:lnTo>
                    <a:pt x="14" y="304"/>
                  </a:lnTo>
                  <a:lnTo>
                    <a:pt x="18" y="303"/>
                  </a:lnTo>
                  <a:lnTo>
                    <a:pt x="40" y="298"/>
                  </a:lnTo>
                  <a:lnTo>
                    <a:pt x="42" y="298"/>
                  </a:lnTo>
                  <a:lnTo>
                    <a:pt x="43" y="299"/>
                  </a:lnTo>
                  <a:lnTo>
                    <a:pt x="44" y="300"/>
                  </a:lnTo>
                  <a:lnTo>
                    <a:pt x="44" y="303"/>
                  </a:lnTo>
                  <a:lnTo>
                    <a:pt x="43" y="304"/>
                  </a:lnTo>
                  <a:lnTo>
                    <a:pt x="42" y="306"/>
                  </a:lnTo>
                  <a:lnTo>
                    <a:pt x="19" y="309"/>
                  </a:lnTo>
                  <a:lnTo>
                    <a:pt x="16" y="311"/>
                  </a:lnTo>
                  <a:lnTo>
                    <a:pt x="13" y="311"/>
                  </a:lnTo>
                  <a:lnTo>
                    <a:pt x="13" y="311"/>
                  </a:lnTo>
                  <a:lnTo>
                    <a:pt x="9" y="311"/>
                  </a:lnTo>
                  <a:lnTo>
                    <a:pt x="6" y="309"/>
                  </a:lnTo>
                  <a:lnTo>
                    <a:pt x="4" y="308"/>
                  </a:lnTo>
                  <a:lnTo>
                    <a:pt x="2" y="306"/>
                  </a:lnTo>
                  <a:lnTo>
                    <a:pt x="2" y="303"/>
                  </a:lnTo>
                  <a:lnTo>
                    <a:pt x="1" y="302"/>
                  </a:lnTo>
                  <a:lnTo>
                    <a:pt x="2" y="298"/>
                  </a:lnTo>
                  <a:lnTo>
                    <a:pt x="2" y="295"/>
                  </a:lnTo>
                  <a:lnTo>
                    <a:pt x="4" y="294"/>
                  </a:lnTo>
                  <a:lnTo>
                    <a:pt x="2" y="270"/>
                  </a:lnTo>
                  <a:lnTo>
                    <a:pt x="1" y="211"/>
                  </a:lnTo>
                  <a:lnTo>
                    <a:pt x="1" y="104"/>
                  </a:lnTo>
                  <a:lnTo>
                    <a:pt x="0" y="97"/>
                  </a:lnTo>
                  <a:lnTo>
                    <a:pt x="0" y="91"/>
                  </a:lnTo>
                  <a:lnTo>
                    <a:pt x="1" y="71"/>
                  </a:lnTo>
                  <a:lnTo>
                    <a:pt x="2" y="52"/>
                  </a:lnTo>
                  <a:lnTo>
                    <a:pt x="6" y="32"/>
                  </a:lnTo>
                  <a:lnTo>
                    <a:pt x="9" y="18"/>
                  </a:lnTo>
                  <a:lnTo>
                    <a:pt x="10" y="7"/>
                  </a:lnTo>
                  <a:lnTo>
                    <a:pt x="12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Freeform 345">
              <a:extLst>
                <a:ext uri="{FF2B5EF4-FFF2-40B4-BE49-F238E27FC236}">
                  <a16:creationId xmlns:a16="http://schemas.microsoft.com/office/drawing/2014/main" id="{30E86FEB-349A-4C86-93F8-299F76010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76" y="5976938"/>
              <a:ext cx="50800" cy="42863"/>
            </a:xfrm>
            <a:custGeom>
              <a:avLst/>
              <a:gdLst>
                <a:gd name="T0" fmla="*/ 32 w 32"/>
                <a:gd name="T1" fmla="*/ 0 h 27"/>
                <a:gd name="T2" fmla="*/ 22 w 32"/>
                <a:gd name="T3" fmla="*/ 19 h 27"/>
                <a:gd name="T4" fmla="*/ 22 w 32"/>
                <a:gd name="T5" fmla="*/ 19 h 27"/>
                <a:gd name="T6" fmla="*/ 22 w 32"/>
                <a:gd name="T7" fmla="*/ 20 h 27"/>
                <a:gd name="T8" fmla="*/ 22 w 32"/>
                <a:gd name="T9" fmla="*/ 22 h 27"/>
                <a:gd name="T10" fmla="*/ 21 w 32"/>
                <a:gd name="T11" fmla="*/ 23 h 27"/>
                <a:gd name="T12" fmla="*/ 21 w 32"/>
                <a:gd name="T13" fmla="*/ 24 h 27"/>
                <a:gd name="T14" fmla="*/ 21 w 32"/>
                <a:gd name="T15" fmla="*/ 26 h 27"/>
                <a:gd name="T16" fmla="*/ 19 w 32"/>
                <a:gd name="T17" fmla="*/ 27 h 27"/>
                <a:gd name="T18" fmla="*/ 18 w 32"/>
                <a:gd name="T19" fmla="*/ 27 h 27"/>
                <a:gd name="T20" fmla="*/ 17 w 32"/>
                <a:gd name="T21" fmla="*/ 26 h 27"/>
                <a:gd name="T22" fmla="*/ 14 w 32"/>
                <a:gd name="T23" fmla="*/ 24 h 27"/>
                <a:gd name="T24" fmla="*/ 13 w 32"/>
                <a:gd name="T25" fmla="*/ 20 h 27"/>
                <a:gd name="T26" fmla="*/ 9 w 32"/>
                <a:gd name="T27" fmla="*/ 17 h 27"/>
                <a:gd name="T28" fmla="*/ 0 w 32"/>
                <a:gd name="T29" fmla="*/ 3 h 27"/>
                <a:gd name="T30" fmla="*/ 32 w 32"/>
                <a:gd name="T3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27">
                  <a:moveTo>
                    <a:pt x="32" y="0"/>
                  </a:moveTo>
                  <a:lnTo>
                    <a:pt x="22" y="19"/>
                  </a:lnTo>
                  <a:lnTo>
                    <a:pt x="22" y="19"/>
                  </a:lnTo>
                  <a:lnTo>
                    <a:pt x="22" y="20"/>
                  </a:lnTo>
                  <a:lnTo>
                    <a:pt x="22" y="22"/>
                  </a:lnTo>
                  <a:lnTo>
                    <a:pt x="21" y="23"/>
                  </a:lnTo>
                  <a:lnTo>
                    <a:pt x="21" y="24"/>
                  </a:lnTo>
                  <a:lnTo>
                    <a:pt x="21" y="26"/>
                  </a:lnTo>
                  <a:lnTo>
                    <a:pt x="19" y="27"/>
                  </a:lnTo>
                  <a:lnTo>
                    <a:pt x="18" y="27"/>
                  </a:lnTo>
                  <a:lnTo>
                    <a:pt x="17" y="26"/>
                  </a:lnTo>
                  <a:lnTo>
                    <a:pt x="14" y="24"/>
                  </a:lnTo>
                  <a:lnTo>
                    <a:pt x="13" y="20"/>
                  </a:lnTo>
                  <a:lnTo>
                    <a:pt x="9" y="17"/>
                  </a:lnTo>
                  <a:lnTo>
                    <a:pt x="0" y="3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DE465"/>
            </a:solidFill>
            <a:ln w="0">
              <a:solidFill>
                <a:srgbClr val="FDE46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Freeform 346">
              <a:extLst>
                <a:ext uri="{FF2B5EF4-FFF2-40B4-BE49-F238E27FC236}">
                  <a16:creationId xmlns:a16="http://schemas.microsoft.com/office/drawing/2014/main" id="{E04B136B-8C02-47AF-AEE4-7D0CCD8708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13" y="5970588"/>
              <a:ext cx="61913" cy="53975"/>
            </a:xfrm>
            <a:custGeom>
              <a:avLst/>
              <a:gdLst>
                <a:gd name="T0" fmla="*/ 35 w 39"/>
                <a:gd name="T1" fmla="*/ 0 h 34"/>
                <a:gd name="T2" fmla="*/ 37 w 39"/>
                <a:gd name="T3" fmla="*/ 1 h 34"/>
                <a:gd name="T4" fmla="*/ 38 w 39"/>
                <a:gd name="T5" fmla="*/ 2 h 34"/>
                <a:gd name="T6" fmla="*/ 39 w 39"/>
                <a:gd name="T7" fmla="*/ 4 h 34"/>
                <a:gd name="T8" fmla="*/ 38 w 39"/>
                <a:gd name="T9" fmla="*/ 6 h 34"/>
                <a:gd name="T10" fmla="*/ 28 w 39"/>
                <a:gd name="T11" fmla="*/ 24 h 34"/>
                <a:gd name="T12" fmla="*/ 28 w 39"/>
                <a:gd name="T13" fmla="*/ 26 h 34"/>
                <a:gd name="T14" fmla="*/ 28 w 39"/>
                <a:gd name="T15" fmla="*/ 28 h 34"/>
                <a:gd name="T16" fmla="*/ 26 w 39"/>
                <a:gd name="T17" fmla="*/ 32 h 34"/>
                <a:gd name="T18" fmla="*/ 25 w 39"/>
                <a:gd name="T19" fmla="*/ 34 h 34"/>
                <a:gd name="T20" fmla="*/ 22 w 39"/>
                <a:gd name="T21" fmla="*/ 34 h 34"/>
                <a:gd name="T22" fmla="*/ 22 w 39"/>
                <a:gd name="T23" fmla="*/ 34 h 34"/>
                <a:gd name="T24" fmla="*/ 20 w 39"/>
                <a:gd name="T25" fmla="*/ 34 h 34"/>
                <a:gd name="T26" fmla="*/ 17 w 39"/>
                <a:gd name="T27" fmla="*/ 32 h 34"/>
                <a:gd name="T28" fmla="*/ 16 w 39"/>
                <a:gd name="T29" fmla="*/ 31 h 34"/>
                <a:gd name="T30" fmla="*/ 13 w 39"/>
                <a:gd name="T31" fmla="*/ 27 h 34"/>
                <a:gd name="T32" fmla="*/ 9 w 39"/>
                <a:gd name="T33" fmla="*/ 22 h 34"/>
                <a:gd name="T34" fmla="*/ 0 w 39"/>
                <a:gd name="T35" fmla="*/ 10 h 34"/>
                <a:gd name="T36" fmla="*/ 0 w 39"/>
                <a:gd name="T37" fmla="*/ 9 h 34"/>
                <a:gd name="T38" fmla="*/ 0 w 39"/>
                <a:gd name="T39" fmla="*/ 6 h 34"/>
                <a:gd name="T40" fmla="*/ 1 w 39"/>
                <a:gd name="T41" fmla="*/ 5 h 34"/>
                <a:gd name="T42" fmla="*/ 3 w 39"/>
                <a:gd name="T43" fmla="*/ 5 h 34"/>
                <a:gd name="T44" fmla="*/ 4 w 39"/>
                <a:gd name="T45" fmla="*/ 5 h 34"/>
                <a:gd name="T46" fmla="*/ 5 w 39"/>
                <a:gd name="T47" fmla="*/ 6 h 34"/>
                <a:gd name="T48" fmla="*/ 16 w 39"/>
                <a:gd name="T49" fmla="*/ 18 h 34"/>
                <a:gd name="T50" fmla="*/ 16 w 39"/>
                <a:gd name="T51" fmla="*/ 18 h 34"/>
                <a:gd name="T52" fmla="*/ 17 w 39"/>
                <a:gd name="T53" fmla="*/ 22 h 34"/>
                <a:gd name="T54" fmla="*/ 20 w 39"/>
                <a:gd name="T55" fmla="*/ 24 h 34"/>
                <a:gd name="T56" fmla="*/ 21 w 39"/>
                <a:gd name="T57" fmla="*/ 26 h 34"/>
                <a:gd name="T58" fmla="*/ 21 w 39"/>
                <a:gd name="T59" fmla="*/ 24 h 34"/>
                <a:gd name="T60" fmla="*/ 21 w 39"/>
                <a:gd name="T61" fmla="*/ 23 h 34"/>
                <a:gd name="T62" fmla="*/ 21 w 39"/>
                <a:gd name="T63" fmla="*/ 22 h 34"/>
                <a:gd name="T64" fmla="*/ 33 w 39"/>
                <a:gd name="T65" fmla="*/ 2 h 34"/>
                <a:gd name="T66" fmla="*/ 34 w 39"/>
                <a:gd name="T67" fmla="*/ 1 h 34"/>
                <a:gd name="T68" fmla="*/ 35 w 39"/>
                <a:gd name="T6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" h="34">
                  <a:moveTo>
                    <a:pt x="35" y="0"/>
                  </a:moveTo>
                  <a:lnTo>
                    <a:pt x="37" y="1"/>
                  </a:lnTo>
                  <a:lnTo>
                    <a:pt x="38" y="2"/>
                  </a:lnTo>
                  <a:lnTo>
                    <a:pt x="39" y="4"/>
                  </a:lnTo>
                  <a:lnTo>
                    <a:pt x="38" y="6"/>
                  </a:lnTo>
                  <a:lnTo>
                    <a:pt x="28" y="24"/>
                  </a:lnTo>
                  <a:lnTo>
                    <a:pt x="28" y="26"/>
                  </a:lnTo>
                  <a:lnTo>
                    <a:pt x="28" y="28"/>
                  </a:lnTo>
                  <a:lnTo>
                    <a:pt x="26" y="32"/>
                  </a:lnTo>
                  <a:lnTo>
                    <a:pt x="25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0" y="34"/>
                  </a:lnTo>
                  <a:lnTo>
                    <a:pt x="17" y="32"/>
                  </a:lnTo>
                  <a:lnTo>
                    <a:pt x="16" y="31"/>
                  </a:lnTo>
                  <a:lnTo>
                    <a:pt x="13" y="27"/>
                  </a:lnTo>
                  <a:lnTo>
                    <a:pt x="9" y="22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6"/>
                  </a:lnTo>
                  <a:lnTo>
                    <a:pt x="1" y="5"/>
                  </a:lnTo>
                  <a:lnTo>
                    <a:pt x="3" y="5"/>
                  </a:lnTo>
                  <a:lnTo>
                    <a:pt x="4" y="5"/>
                  </a:lnTo>
                  <a:lnTo>
                    <a:pt x="5" y="6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7" y="22"/>
                  </a:lnTo>
                  <a:lnTo>
                    <a:pt x="20" y="24"/>
                  </a:lnTo>
                  <a:lnTo>
                    <a:pt x="21" y="26"/>
                  </a:lnTo>
                  <a:lnTo>
                    <a:pt x="21" y="24"/>
                  </a:lnTo>
                  <a:lnTo>
                    <a:pt x="21" y="23"/>
                  </a:lnTo>
                  <a:lnTo>
                    <a:pt x="21" y="22"/>
                  </a:lnTo>
                  <a:lnTo>
                    <a:pt x="33" y="2"/>
                  </a:lnTo>
                  <a:lnTo>
                    <a:pt x="3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Freeform 347">
              <a:extLst>
                <a:ext uri="{FF2B5EF4-FFF2-40B4-BE49-F238E27FC236}">
                  <a16:creationId xmlns:a16="http://schemas.microsoft.com/office/drawing/2014/main" id="{6126FF41-E0B0-4965-B3CE-714950E0B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26" y="5973763"/>
              <a:ext cx="47625" cy="26988"/>
            </a:xfrm>
            <a:custGeom>
              <a:avLst/>
              <a:gdLst>
                <a:gd name="T0" fmla="*/ 30 w 30"/>
                <a:gd name="T1" fmla="*/ 0 h 17"/>
                <a:gd name="T2" fmla="*/ 23 w 30"/>
                <a:gd name="T3" fmla="*/ 11 h 17"/>
                <a:gd name="T4" fmla="*/ 20 w 30"/>
                <a:gd name="T5" fmla="*/ 13 h 17"/>
                <a:gd name="T6" fmla="*/ 17 w 30"/>
                <a:gd name="T7" fmla="*/ 16 h 17"/>
                <a:gd name="T8" fmla="*/ 15 w 30"/>
                <a:gd name="T9" fmla="*/ 17 h 17"/>
                <a:gd name="T10" fmla="*/ 13 w 30"/>
                <a:gd name="T11" fmla="*/ 17 h 17"/>
                <a:gd name="T12" fmla="*/ 11 w 30"/>
                <a:gd name="T13" fmla="*/ 16 h 17"/>
                <a:gd name="T14" fmla="*/ 11 w 30"/>
                <a:gd name="T15" fmla="*/ 15 h 17"/>
                <a:gd name="T16" fmla="*/ 10 w 30"/>
                <a:gd name="T17" fmla="*/ 15 h 17"/>
                <a:gd name="T18" fmla="*/ 10 w 30"/>
                <a:gd name="T19" fmla="*/ 13 h 17"/>
                <a:gd name="T20" fmla="*/ 10 w 30"/>
                <a:gd name="T21" fmla="*/ 13 h 17"/>
                <a:gd name="T22" fmla="*/ 0 w 30"/>
                <a:gd name="T23" fmla="*/ 2 h 17"/>
                <a:gd name="T24" fmla="*/ 30 w 30"/>
                <a:gd name="T2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17">
                  <a:moveTo>
                    <a:pt x="30" y="0"/>
                  </a:moveTo>
                  <a:lnTo>
                    <a:pt x="23" y="11"/>
                  </a:lnTo>
                  <a:lnTo>
                    <a:pt x="20" y="13"/>
                  </a:lnTo>
                  <a:lnTo>
                    <a:pt x="17" y="16"/>
                  </a:lnTo>
                  <a:lnTo>
                    <a:pt x="15" y="17"/>
                  </a:lnTo>
                  <a:lnTo>
                    <a:pt x="13" y="17"/>
                  </a:lnTo>
                  <a:lnTo>
                    <a:pt x="11" y="16"/>
                  </a:lnTo>
                  <a:lnTo>
                    <a:pt x="11" y="15"/>
                  </a:lnTo>
                  <a:lnTo>
                    <a:pt x="10" y="15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0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DE465"/>
            </a:solidFill>
            <a:ln w="0">
              <a:solidFill>
                <a:srgbClr val="FDE46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Freeform 348">
              <a:extLst>
                <a:ext uri="{FF2B5EF4-FFF2-40B4-BE49-F238E27FC236}">
                  <a16:creationId xmlns:a16="http://schemas.microsoft.com/office/drawing/2014/main" id="{7EF9E5FE-F3F6-49A1-B25E-6AF5C5D51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51" y="5967413"/>
              <a:ext cx="57150" cy="38100"/>
            </a:xfrm>
            <a:custGeom>
              <a:avLst/>
              <a:gdLst>
                <a:gd name="T0" fmla="*/ 32 w 36"/>
                <a:gd name="T1" fmla="*/ 0 h 24"/>
                <a:gd name="T2" fmla="*/ 35 w 36"/>
                <a:gd name="T3" fmla="*/ 0 h 24"/>
                <a:gd name="T4" fmla="*/ 36 w 36"/>
                <a:gd name="T5" fmla="*/ 3 h 24"/>
                <a:gd name="T6" fmla="*/ 36 w 36"/>
                <a:gd name="T7" fmla="*/ 4 h 24"/>
                <a:gd name="T8" fmla="*/ 35 w 36"/>
                <a:gd name="T9" fmla="*/ 6 h 24"/>
                <a:gd name="T10" fmla="*/ 27 w 36"/>
                <a:gd name="T11" fmla="*/ 16 h 24"/>
                <a:gd name="T12" fmla="*/ 23 w 36"/>
                <a:gd name="T13" fmla="*/ 21 h 24"/>
                <a:gd name="T14" fmla="*/ 19 w 36"/>
                <a:gd name="T15" fmla="*/ 24 h 24"/>
                <a:gd name="T16" fmla="*/ 15 w 36"/>
                <a:gd name="T17" fmla="*/ 24 h 24"/>
                <a:gd name="T18" fmla="*/ 13 w 36"/>
                <a:gd name="T19" fmla="*/ 24 h 24"/>
                <a:gd name="T20" fmla="*/ 10 w 36"/>
                <a:gd name="T21" fmla="*/ 23 h 24"/>
                <a:gd name="T22" fmla="*/ 9 w 36"/>
                <a:gd name="T23" fmla="*/ 21 h 24"/>
                <a:gd name="T24" fmla="*/ 9 w 36"/>
                <a:gd name="T25" fmla="*/ 20 h 24"/>
                <a:gd name="T26" fmla="*/ 8 w 36"/>
                <a:gd name="T27" fmla="*/ 19 h 24"/>
                <a:gd name="T28" fmla="*/ 0 w 36"/>
                <a:gd name="T29" fmla="*/ 7 h 24"/>
                <a:gd name="T30" fmla="*/ 0 w 36"/>
                <a:gd name="T31" fmla="*/ 7 h 24"/>
                <a:gd name="T32" fmla="*/ 0 w 36"/>
                <a:gd name="T33" fmla="*/ 6 h 24"/>
                <a:gd name="T34" fmla="*/ 0 w 36"/>
                <a:gd name="T35" fmla="*/ 4 h 24"/>
                <a:gd name="T36" fmla="*/ 1 w 36"/>
                <a:gd name="T37" fmla="*/ 3 h 24"/>
                <a:gd name="T38" fmla="*/ 2 w 36"/>
                <a:gd name="T39" fmla="*/ 2 h 24"/>
                <a:gd name="T40" fmla="*/ 5 w 36"/>
                <a:gd name="T41" fmla="*/ 2 h 24"/>
                <a:gd name="T42" fmla="*/ 6 w 36"/>
                <a:gd name="T43" fmla="*/ 3 h 24"/>
                <a:gd name="T44" fmla="*/ 14 w 36"/>
                <a:gd name="T45" fmla="*/ 15 h 24"/>
                <a:gd name="T46" fmla="*/ 14 w 36"/>
                <a:gd name="T47" fmla="*/ 16 h 24"/>
                <a:gd name="T48" fmla="*/ 14 w 36"/>
                <a:gd name="T49" fmla="*/ 16 h 24"/>
                <a:gd name="T50" fmla="*/ 15 w 36"/>
                <a:gd name="T51" fmla="*/ 16 h 24"/>
                <a:gd name="T52" fmla="*/ 15 w 36"/>
                <a:gd name="T53" fmla="*/ 17 h 24"/>
                <a:gd name="T54" fmla="*/ 15 w 36"/>
                <a:gd name="T55" fmla="*/ 17 h 24"/>
                <a:gd name="T56" fmla="*/ 17 w 36"/>
                <a:gd name="T57" fmla="*/ 17 h 24"/>
                <a:gd name="T58" fmla="*/ 18 w 36"/>
                <a:gd name="T59" fmla="*/ 16 h 24"/>
                <a:gd name="T60" fmla="*/ 19 w 36"/>
                <a:gd name="T61" fmla="*/ 15 h 24"/>
                <a:gd name="T62" fmla="*/ 22 w 36"/>
                <a:gd name="T63" fmla="*/ 12 h 24"/>
                <a:gd name="T64" fmla="*/ 30 w 36"/>
                <a:gd name="T65" fmla="*/ 2 h 24"/>
                <a:gd name="T66" fmla="*/ 31 w 36"/>
                <a:gd name="T67" fmla="*/ 0 h 24"/>
                <a:gd name="T68" fmla="*/ 32 w 36"/>
                <a:gd name="T6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" h="24">
                  <a:moveTo>
                    <a:pt x="32" y="0"/>
                  </a:moveTo>
                  <a:lnTo>
                    <a:pt x="35" y="0"/>
                  </a:lnTo>
                  <a:lnTo>
                    <a:pt x="36" y="3"/>
                  </a:lnTo>
                  <a:lnTo>
                    <a:pt x="36" y="4"/>
                  </a:lnTo>
                  <a:lnTo>
                    <a:pt x="35" y="6"/>
                  </a:lnTo>
                  <a:lnTo>
                    <a:pt x="27" y="16"/>
                  </a:lnTo>
                  <a:lnTo>
                    <a:pt x="23" y="21"/>
                  </a:lnTo>
                  <a:lnTo>
                    <a:pt x="19" y="24"/>
                  </a:lnTo>
                  <a:lnTo>
                    <a:pt x="15" y="24"/>
                  </a:lnTo>
                  <a:lnTo>
                    <a:pt x="13" y="24"/>
                  </a:lnTo>
                  <a:lnTo>
                    <a:pt x="10" y="23"/>
                  </a:lnTo>
                  <a:lnTo>
                    <a:pt x="9" y="21"/>
                  </a:lnTo>
                  <a:lnTo>
                    <a:pt x="9" y="20"/>
                  </a:lnTo>
                  <a:lnTo>
                    <a:pt x="8" y="19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5" y="2"/>
                  </a:lnTo>
                  <a:lnTo>
                    <a:pt x="6" y="3"/>
                  </a:lnTo>
                  <a:lnTo>
                    <a:pt x="14" y="15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5" y="16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7" y="17"/>
                  </a:lnTo>
                  <a:lnTo>
                    <a:pt x="18" y="16"/>
                  </a:lnTo>
                  <a:lnTo>
                    <a:pt x="19" y="15"/>
                  </a:lnTo>
                  <a:lnTo>
                    <a:pt x="22" y="12"/>
                  </a:lnTo>
                  <a:lnTo>
                    <a:pt x="30" y="2"/>
                  </a:lnTo>
                  <a:lnTo>
                    <a:pt x="31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Freeform 349">
              <a:extLst>
                <a:ext uri="{FF2B5EF4-FFF2-40B4-BE49-F238E27FC236}">
                  <a16:creationId xmlns:a16="http://schemas.microsoft.com/office/drawing/2014/main" id="{0E8C009D-D316-4F36-B352-04D9FF850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701" y="5986463"/>
              <a:ext cx="60325" cy="263525"/>
            </a:xfrm>
            <a:custGeom>
              <a:avLst/>
              <a:gdLst>
                <a:gd name="T0" fmla="*/ 17 w 38"/>
                <a:gd name="T1" fmla="*/ 0 h 166"/>
                <a:gd name="T2" fmla="*/ 32 w 38"/>
                <a:gd name="T3" fmla="*/ 5 h 166"/>
                <a:gd name="T4" fmla="*/ 28 w 38"/>
                <a:gd name="T5" fmla="*/ 52 h 166"/>
                <a:gd name="T6" fmla="*/ 38 w 38"/>
                <a:gd name="T7" fmla="*/ 130 h 166"/>
                <a:gd name="T8" fmla="*/ 32 w 38"/>
                <a:gd name="T9" fmla="*/ 149 h 166"/>
                <a:gd name="T10" fmla="*/ 29 w 38"/>
                <a:gd name="T11" fmla="*/ 156 h 166"/>
                <a:gd name="T12" fmla="*/ 28 w 38"/>
                <a:gd name="T13" fmla="*/ 161 h 166"/>
                <a:gd name="T14" fmla="*/ 25 w 38"/>
                <a:gd name="T15" fmla="*/ 165 h 166"/>
                <a:gd name="T16" fmla="*/ 24 w 38"/>
                <a:gd name="T17" fmla="*/ 166 h 166"/>
                <a:gd name="T18" fmla="*/ 21 w 38"/>
                <a:gd name="T19" fmla="*/ 166 h 166"/>
                <a:gd name="T20" fmla="*/ 20 w 38"/>
                <a:gd name="T21" fmla="*/ 166 h 166"/>
                <a:gd name="T22" fmla="*/ 17 w 38"/>
                <a:gd name="T23" fmla="*/ 165 h 166"/>
                <a:gd name="T24" fmla="*/ 16 w 38"/>
                <a:gd name="T25" fmla="*/ 164 h 166"/>
                <a:gd name="T26" fmla="*/ 15 w 38"/>
                <a:gd name="T27" fmla="*/ 161 h 166"/>
                <a:gd name="T28" fmla="*/ 13 w 38"/>
                <a:gd name="T29" fmla="*/ 158 h 166"/>
                <a:gd name="T30" fmla="*/ 12 w 38"/>
                <a:gd name="T31" fmla="*/ 156 h 166"/>
                <a:gd name="T32" fmla="*/ 12 w 38"/>
                <a:gd name="T33" fmla="*/ 155 h 166"/>
                <a:gd name="T34" fmla="*/ 11 w 38"/>
                <a:gd name="T35" fmla="*/ 153 h 166"/>
                <a:gd name="T36" fmla="*/ 11 w 38"/>
                <a:gd name="T37" fmla="*/ 153 h 166"/>
                <a:gd name="T38" fmla="*/ 4 w 38"/>
                <a:gd name="T39" fmla="*/ 144 h 166"/>
                <a:gd name="T40" fmla="*/ 1 w 38"/>
                <a:gd name="T41" fmla="*/ 134 h 166"/>
                <a:gd name="T42" fmla="*/ 0 w 38"/>
                <a:gd name="T43" fmla="*/ 126 h 166"/>
                <a:gd name="T44" fmla="*/ 0 w 38"/>
                <a:gd name="T45" fmla="*/ 123 h 166"/>
                <a:gd name="T46" fmla="*/ 17 w 38"/>
                <a:gd name="T4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166">
                  <a:moveTo>
                    <a:pt x="17" y="0"/>
                  </a:moveTo>
                  <a:lnTo>
                    <a:pt x="32" y="5"/>
                  </a:lnTo>
                  <a:lnTo>
                    <a:pt x="28" y="52"/>
                  </a:lnTo>
                  <a:lnTo>
                    <a:pt x="38" y="130"/>
                  </a:lnTo>
                  <a:lnTo>
                    <a:pt x="32" y="149"/>
                  </a:lnTo>
                  <a:lnTo>
                    <a:pt x="29" y="156"/>
                  </a:lnTo>
                  <a:lnTo>
                    <a:pt x="28" y="161"/>
                  </a:lnTo>
                  <a:lnTo>
                    <a:pt x="25" y="165"/>
                  </a:lnTo>
                  <a:lnTo>
                    <a:pt x="24" y="166"/>
                  </a:lnTo>
                  <a:lnTo>
                    <a:pt x="21" y="166"/>
                  </a:lnTo>
                  <a:lnTo>
                    <a:pt x="20" y="166"/>
                  </a:lnTo>
                  <a:lnTo>
                    <a:pt x="17" y="165"/>
                  </a:lnTo>
                  <a:lnTo>
                    <a:pt x="16" y="164"/>
                  </a:lnTo>
                  <a:lnTo>
                    <a:pt x="15" y="161"/>
                  </a:lnTo>
                  <a:lnTo>
                    <a:pt x="13" y="158"/>
                  </a:lnTo>
                  <a:lnTo>
                    <a:pt x="12" y="156"/>
                  </a:lnTo>
                  <a:lnTo>
                    <a:pt x="12" y="155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4" y="144"/>
                  </a:lnTo>
                  <a:lnTo>
                    <a:pt x="1" y="134"/>
                  </a:lnTo>
                  <a:lnTo>
                    <a:pt x="0" y="126"/>
                  </a:lnTo>
                  <a:lnTo>
                    <a:pt x="0" y="12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DE465"/>
            </a:solidFill>
            <a:ln w="0">
              <a:solidFill>
                <a:srgbClr val="FDE46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Freeform 350">
              <a:extLst>
                <a:ext uri="{FF2B5EF4-FFF2-40B4-BE49-F238E27FC236}">
                  <a16:creationId xmlns:a16="http://schemas.microsoft.com/office/drawing/2014/main" id="{39D91D2B-679B-438E-93AE-C63808E23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351" y="5981701"/>
              <a:ext cx="71438" cy="274638"/>
            </a:xfrm>
            <a:custGeom>
              <a:avLst/>
              <a:gdLst>
                <a:gd name="T0" fmla="*/ 22 w 45"/>
                <a:gd name="T1" fmla="*/ 0 h 173"/>
                <a:gd name="T2" fmla="*/ 24 w 45"/>
                <a:gd name="T3" fmla="*/ 4 h 173"/>
                <a:gd name="T4" fmla="*/ 7 w 45"/>
                <a:gd name="T5" fmla="*/ 127 h 173"/>
                <a:gd name="T6" fmla="*/ 8 w 45"/>
                <a:gd name="T7" fmla="*/ 137 h 173"/>
                <a:gd name="T8" fmla="*/ 12 w 45"/>
                <a:gd name="T9" fmla="*/ 146 h 173"/>
                <a:gd name="T10" fmla="*/ 17 w 45"/>
                <a:gd name="T11" fmla="*/ 154 h 173"/>
                <a:gd name="T12" fmla="*/ 19 w 45"/>
                <a:gd name="T13" fmla="*/ 155 h 173"/>
                <a:gd name="T14" fmla="*/ 19 w 45"/>
                <a:gd name="T15" fmla="*/ 156 h 173"/>
                <a:gd name="T16" fmla="*/ 21 w 45"/>
                <a:gd name="T17" fmla="*/ 163 h 173"/>
                <a:gd name="T18" fmla="*/ 25 w 45"/>
                <a:gd name="T19" fmla="*/ 167 h 173"/>
                <a:gd name="T20" fmla="*/ 25 w 45"/>
                <a:gd name="T21" fmla="*/ 167 h 173"/>
                <a:gd name="T22" fmla="*/ 26 w 45"/>
                <a:gd name="T23" fmla="*/ 165 h 173"/>
                <a:gd name="T24" fmla="*/ 29 w 45"/>
                <a:gd name="T25" fmla="*/ 161 h 173"/>
                <a:gd name="T26" fmla="*/ 32 w 45"/>
                <a:gd name="T27" fmla="*/ 151 h 173"/>
                <a:gd name="T28" fmla="*/ 38 w 45"/>
                <a:gd name="T29" fmla="*/ 133 h 173"/>
                <a:gd name="T30" fmla="*/ 32 w 45"/>
                <a:gd name="T31" fmla="*/ 8 h 173"/>
                <a:gd name="T32" fmla="*/ 33 w 45"/>
                <a:gd name="T33" fmla="*/ 4 h 173"/>
                <a:gd name="T34" fmla="*/ 37 w 45"/>
                <a:gd name="T35" fmla="*/ 4 h 173"/>
                <a:gd name="T36" fmla="*/ 38 w 45"/>
                <a:gd name="T37" fmla="*/ 8 h 173"/>
                <a:gd name="T38" fmla="*/ 45 w 45"/>
                <a:gd name="T39" fmla="*/ 133 h 173"/>
                <a:gd name="T40" fmla="*/ 37 w 45"/>
                <a:gd name="T41" fmla="*/ 159 h 173"/>
                <a:gd name="T42" fmla="*/ 33 w 45"/>
                <a:gd name="T43" fmla="*/ 168 h 173"/>
                <a:gd name="T44" fmla="*/ 29 w 45"/>
                <a:gd name="T45" fmla="*/ 173 h 173"/>
                <a:gd name="T46" fmla="*/ 22 w 45"/>
                <a:gd name="T47" fmla="*/ 173 h 173"/>
                <a:gd name="T48" fmla="*/ 17 w 45"/>
                <a:gd name="T49" fmla="*/ 169 h 173"/>
                <a:gd name="T50" fmla="*/ 15 w 45"/>
                <a:gd name="T51" fmla="*/ 164 h 173"/>
                <a:gd name="T52" fmla="*/ 12 w 45"/>
                <a:gd name="T53" fmla="*/ 159 h 173"/>
                <a:gd name="T54" fmla="*/ 5 w 45"/>
                <a:gd name="T55" fmla="*/ 147 h 173"/>
                <a:gd name="T56" fmla="*/ 0 w 45"/>
                <a:gd name="T57" fmla="*/ 129 h 173"/>
                <a:gd name="T58" fmla="*/ 0 w 45"/>
                <a:gd name="T59" fmla="*/ 125 h 173"/>
                <a:gd name="T60" fmla="*/ 17 w 45"/>
                <a:gd name="T61" fmla="*/ 2 h 173"/>
                <a:gd name="T62" fmla="*/ 21 w 45"/>
                <a:gd name="T63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5" h="173">
                  <a:moveTo>
                    <a:pt x="21" y="0"/>
                  </a:moveTo>
                  <a:lnTo>
                    <a:pt x="22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7" y="126"/>
                  </a:lnTo>
                  <a:lnTo>
                    <a:pt x="7" y="127"/>
                  </a:lnTo>
                  <a:lnTo>
                    <a:pt x="8" y="131"/>
                  </a:lnTo>
                  <a:lnTo>
                    <a:pt x="8" y="137"/>
                  </a:lnTo>
                  <a:lnTo>
                    <a:pt x="9" y="141"/>
                  </a:lnTo>
                  <a:lnTo>
                    <a:pt x="12" y="146"/>
                  </a:lnTo>
                  <a:lnTo>
                    <a:pt x="15" y="150"/>
                  </a:lnTo>
                  <a:lnTo>
                    <a:pt x="17" y="154"/>
                  </a:lnTo>
                  <a:lnTo>
                    <a:pt x="17" y="154"/>
                  </a:lnTo>
                  <a:lnTo>
                    <a:pt x="19" y="155"/>
                  </a:lnTo>
                  <a:lnTo>
                    <a:pt x="19" y="155"/>
                  </a:lnTo>
                  <a:lnTo>
                    <a:pt x="19" y="156"/>
                  </a:lnTo>
                  <a:lnTo>
                    <a:pt x="20" y="159"/>
                  </a:lnTo>
                  <a:lnTo>
                    <a:pt x="21" y="163"/>
                  </a:lnTo>
                  <a:lnTo>
                    <a:pt x="24" y="165"/>
                  </a:lnTo>
                  <a:lnTo>
                    <a:pt x="25" y="167"/>
                  </a:lnTo>
                  <a:lnTo>
                    <a:pt x="25" y="167"/>
                  </a:lnTo>
                  <a:lnTo>
                    <a:pt x="25" y="167"/>
                  </a:lnTo>
                  <a:lnTo>
                    <a:pt x="26" y="167"/>
                  </a:lnTo>
                  <a:lnTo>
                    <a:pt x="26" y="165"/>
                  </a:lnTo>
                  <a:lnTo>
                    <a:pt x="28" y="164"/>
                  </a:lnTo>
                  <a:lnTo>
                    <a:pt x="29" y="161"/>
                  </a:lnTo>
                  <a:lnTo>
                    <a:pt x="30" y="158"/>
                  </a:lnTo>
                  <a:lnTo>
                    <a:pt x="32" y="151"/>
                  </a:lnTo>
                  <a:lnTo>
                    <a:pt x="32" y="151"/>
                  </a:lnTo>
                  <a:lnTo>
                    <a:pt x="38" y="133"/>
                  </a:lnTo>
                  <a:lnTo>
                    <a:pt x="29" y="55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3" y="4"/>
                  </a:lnTo>
                  <a:lnTo>
                    <a:pt x="36" y="4"/>
                  </a:lnTo>
                  <a:lnTo>
                    <a:pt x="37" y="4"/>
                  </a:lnTo>
                  <a:lnTo>
                    <a:pt x="38" y="6"/>
                  </a:lnTo>
                  <a:lnTo>
                    <a:pt x="38" y="8"/>
                  </a:lnTo>
                  <a:lnTo>
                    <a:pt x="36" y="54"/>
                  </a:lnTo>
                  <a:lnTo>
                    <a:pt x="45" y="133"/>
                  </a:lnTo>
                  <a:lnTo>
                    <a:pt x="38" y="154"/>
                  </a:lnTo>
                  <a:lnTo>
                    <a:pt x="37" y="159"/>
                  </a:lnTo>
                  <a:lnTo>
                    <a:pt x="36" y="164"/>
                  </a:lnTo>
                  <a:lnTo>
                    <a:pt x="33" y="168"/>
                  </a:lnTo>
                  <a:lnTo>
                    <a:pt x="32" y="171"/>
                  </a:lnTo>
                  <a:lnTo>
                    <a:pt x="29" y="173"/>
                  </a:lnTo>
                  <a:lnTo>
                    <a:pt x="25" y="173"/>
                  </a:lnTo>
                  <a:lnTo>
                    <a:pt x="22" y="173"/>
                  </a:lnTo>
                  <a:lnTo>
                    <a:pt x="20" y="171"/>
                  </a:lnTo>
                  <a:lnTo>
                    <a:pt x="17" y="169"/>
                  </a:lnTo>
                  <a:lnTo>
                    <a:pt x="16" y="167"/>
                  </a:lnTo>
                  <a:lnTo>
                    <a:pt x="15" y="164"/>
                  </a:lnTo>
                  <a:lnTo>
                    <a:pt x="13" y="161"/>
                  </a:lnTo>
                  <a:lnTo>
                    <a:pt x="12" y="159"/>
                  </a:lnTo>
                  <a:lnTo>
                    <a:pt x="12" y="158"/>
                  </a:lnTo>
                  <a:lnTo>
                    <a:pt x="5" y="147"/>
                  </a:lnTo>
                  <a:lnTo>
                    <a:pt x="2" y="138"/>
                  </a:lnTo>
                  <a:lnTo>
                    <a:pt x="0" y="129"/>
                  </a:lnTo>
                  <a:lnTo>
                    <a:pt x="0" y="126"/>
                  </a:lnTo>
                  <a:lnTo>
                    <a:pt x="0" y="125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20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Freeform 351">
              <a:extLst>
                <a:ext uri="{FF2B5EF4-FFF2-40B4-BE49-F238E27FC236}">
                  <a16:creationId xmlns:a16="http://schemas.microsoft.com/office/drawing/2014/main" id="{A5C87ADD-6B32-4FEE-ADA5-1713218C4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5999163"/>
              <a:ext cx="220663" cy="190500"/>
            </a:xfrm>
            <a:custGeom>
              <a:avLst/>
              <a:gdLst>
                <a:gd name="T0" fmla="*/ 135 w 139"/>
                <a:gd name="T1" fmla="*/ 0 h 120"/>
                <a:gd name="T2" fmla="*/ 137 w 139"/>
                <a:gd name="T3" fmla="*/ 0 h 120"/>
                <a:gd name="T4" fmla="*/ 139 w 139"/>
                <a:gd name="T5" fmla="*/ 1 h 120"/>
                <a:gd name="T6" fmla="*/ 139 w 139"/>
                <a:gd name="T7" fmla="*/ 3 h 120"/>
                <a:gd name="T8" fmla="*/ 139 w 139"/>
                <a:gd name="T9" fmla="*/ 4 h 120"/>
                <a:gd name="T10" fmla="*/ 101 w 139"/>
                <a:gd name="T11" fmla="*/ 99 h 120"/>
                <a:gd name="T12" fmla="*/ 101 w 139"/>
                <a:gd name="T13" fmla="*/ 102 h 120"/>
                <a:gd name="T14" fmla="*/ 101 w 139"/>
                <a:gd name="T15" fmla="*/ 105 h 120"/>
                <a:gd name="T16" fmla="*/ 99 w 139"/>
                <a:gd name="T17" fmla="*/ 109 h 120"/>
                <a:gd name="T18" fmla="*/ 97 w 139"/>
                <a:gd name="T19" fmla="*/ 112 h 120"/>
                <a:gd name="T20" fmla="*/ 94 w 139"/>
                <a:gd name="T21" fmla="*/ 116 h 120"/>
                <a:gd name="T22" fmla="*/ 93 w 139"/>
                <a:gd name="T23" fmla="*/ 118 h 120"/>
                <a:gd name="T24" fmla="*/ 89 w 139"/>
                <a:gd name="T25" fmla="*/ 120 h 120"/>
                <a:gd name="T26" fmla="*/ 86 w 139"/>
                <a:gd name="T27" fmla="*/ 120 h 120"/>
                <a:gd name="T28" fmla="*/ 86 w 139"/>
                <a:gd name="T29" fmla="*/ 120 h 120"/>
                <a:gd name="T30" fmla="*/ 82 w 139"/>
                <a:gd name="T31" fmla="*/ 119 h 120"/>
                <a:gd name="T32" fmla="*/ 78 w 139"/>
                <a:gd name="T33" fmla="*/ 118 h 120"/>
                <a:gd name="T34" fmla="*/ 75 w 139"/>
                <a:gd name="T35" fmla="*/ 115 h 120"/>
                <a:gd name="T36" fmla="*/ 69 w 139"/>
                <a:gd name="T37" fmla="*/ 110 h 120"/>
                <a:gd name="T38" fmla="*/ 65 w 139"/>
                <a:gd name="T39" fmla="*/ 105 h 120"/>
                <a:gd name="T40" fmla="*/ 23 w 139"/>
                <a:gd name="T41" fmla="*/ 65 h 120"/>
                <a:gd name="T42" fmla="*/ 23 w 139"/>
                <a:gd name="T43" fmla="*/ 64 h 120"/>
                <a:gd name="T44" fmla="*/ 23 w 139"/>
                <a:gd name="T45" fmla="*/ 61 h 120"/>
                <a:gd name="T46" fmla="*/ 5 w 139"/>
                <a:gd name="T47" fmla="*/ 72 h 120"/>
                <a:gd name="T48" fmla="*/ 3 w 139"/>
                <a:gd name="T49" fmla="*/ 73 h 120"/>
                <a:gd name="T50" fmla="*/ 1 w 139"/>
                <a:gd name="T51" fmla="*/ 72 h 120"/>
                <a:gd name="T52" fmla="*/ 0 w 139"/>
                <a:gd name="T53" fmla="*/ 71 h 120"/>
                <a:gd name="T54" fmla="*/ 0 w 139"/>
                <a:gd name="T55" fmla="*/ 69 h 120"/>
                <a:gd name="T56" fmla="*/ 0 w 139"/>
                <a:gd name="T57" fmla="*/ 68 h 120"/>
                <a:gd name="T58" fmla="*/ 1 w 139"/>
                <a:gd name="T59" fmla="*/ 67 h 120"/>
                <a:gd name="T60" fmla="*/ 27 w 139"/>
                <a:gd name="T61" fmla="*/ 50 h 120"/>
                <a:gd name="T62" fmla="*/ 30 w 139"/>
                <a:gd name="T63" fmla="*/ 63 h 120"/>
                <a:gd name="T64" fmla="*/ 71 w 139"/>
                <a:gd name="T65" fmla="*/ 99 h 120"/>
                <a:gd name="T66" fmla="*/ 71 w 139"/>
                <a:gd name="T67" fmla="*/ 99 h 120"/>
                <a:gd name="T68" fmla="*/ 75 w 139"/>
                <a:gd name="T69" fmla="*/ 106 h 120"/>
                <a:gd name="T70" fmla="*/ 78 w 139"/>
                <a:gd name="T71" fmla="*/ 110 h 120"/>
                <a:gd name="T72" fmla="*/ 82 w 139"/>
                <a:gd name="T73" fmla="*/ 111 h 120"/>
                <a:gd name="T74" fmla="*/ 85 w 139"/>
                <a:gd name="T75" fmla="*/ 112 h 120"/>
                <a:gd name="T76" fmla="*/ 86 w 139"/>
                <a:gd name="T77" fmla="*/ 114 h 120"/>
                <a:gd name="T78" fmla="*/ 88 w 139"/>
                <a:gd name="T79" fmla="*/ 112 h 120"/>
                <a:gd name="T80" fmla="*/ 89 w 139"/>
                <a:gd name="T81" fmla="*/ 111 h 120"/>
                <a:gd name="T82" fmla="*/ 92 w 139"/>
                <a:gd name="T83" fmla="*/ 110 h 120"/>
                <a:gd name="T84" fmla="*/ 93 w 139"/>
                <a:gd name="T85" fmla="*/ 106 h 120"/>
                <a:gd name="T86" fmla="*/ 93 w 139"/>
                <a:gd name="T87" fmla="*/ 103 h 120"/>
                <a:gd name="T88" fmla="*/ 94 w 139"/>
                <a:gd name="T89" fmla="*/ 101 h 120"/>
                <a:gd name="T90" fmla="*/ 94 w 139"/>
                <a:gd name="T91" fmla="*/ 99 h 120"/>
                <a:gd name="T92" fmla="*/ 94 w 139"/>
                <a:gd name="T93" fmla="*/ 98 h 120"/>
                <a:gd name="T94" fmla="*/ 94 w 139"/>
                <a:gd name="T95" fmla="*/ 98 h 120"/>
                <a:gd name="T96" fmla="*/ 132 w 139"/>
                <a:gd name="T97" fmla="*/ 1 h 120"/>
                <a:gd name="T98" fmla="*/ 132 w 139"/>
                <a:gd name="T99" fmla="*/ 1 h 120"/>
                <a:gd name="T100" fmla="*/ 133 w 139"/>
                <a:gd name="T101" fmla="*/ 0 h 120"/>
                <a:gd name="T102" fmla="*/ 135 w 139"/>
                <a:gd name="T10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9" h="120">
                  <a:moveTo>
                    <a:pt x="135" y="0"/>
                  </a:moveTo>
                  <a:lnTo>
                    <a:pt x="137" y="0"/>
                  </a:lnTo>
                  <a:lnTo>
                    <a:pt x="139" y="1"/>
                  </a:lnTo>
                  <a:lnTo>
                    <a:pt x="139" y="3"/>
                  </a:lnTo>
                  <a:lnTo>
                    <a:pt x="139" y="4"/>
                  </a:lnTo>
                  <a:lnTo>
                    <a:pt x="101" y="99"/>
                  </a:lnTo>
                  <a:lnTo>
                    <a:pt x="101" y="102"/>
                  </a:lnTo>
                  <a:lnTo>
                    <a:pt x="101" y="105"/>
                  </a:lnTo>
                  <a:lnTo>
                    <a:pt x="99" y="109"/>
                  </a:lnTo>
                  <a:lnTo>
                    <a:pt x="97" y="112"/>
                  </a:lnTo>
                  <a:lnTo>
                    <a:pt x="94" y="116"/>
                  </a:lnTo>
                  <a:lnTo>
                    <a:pt x="93" y="118"/>
                  </a:lnTo>
                  <a:lnTo>
                    <a:pt x="89" y="120"/>
                  </a:lnTo>
                  <a:lnTo>
                    <a:pt x="86" y="120"/>
                  </a:lnTo>
                  <a:lnTo>
                    <a:pt x="86" y="120"/>
                  </a:lnTo>
                  <a:lnTo>
                    <a:pt x="82" y="119"/>
                  </a:lnTo>
                  <a:lnTo>
                    <a:pt x="78" y="118"/>
                  </a:lnTo>
                  <a:lnTo>
                    <a:pt x="75" y="115"/>
                  </a:lnTo>
                  <a:lnTo>
                    <a:pt x="69" y="110"/>
                  </a:lnTo>
                  <a:lnTo>
                    <a:pt x="65" y="105"/>
                  </a:lnTo>
                  <a:lnTo>
                    <a:pt x="23" y="65"/>
                  </a:lnTo>
                  <a:lnTo>
                    <a:pt x="23" y="64"/>
                  </a:lnTo>
                  <a:lnTo>
                    <a:pt x="23" y="61"/>
                  </a:lnTo>
                  <a:lnTo>
                    <a:pt x="5" y="72"/>
                  </a:lnTo>
                  <a:lnTo>
                    <a:pt x="3" y="73"/>
                  </a:lnTo>
                  <a:lnTo>
                    <a:pt x="1" y="72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0" y="68"/>
                  </a:lnTo>
                  <a:lnTo>
                    <a:pt x="1" y="67"/>
                  </a:lnTo>
                  <a:lnTo>
                    <a:pt x="27" y="50"/>
                  </a:lnTo>
                  <a:lnTo>
                    <a:pt x="30" y="63"/>
                  </a:lnTo>
                  <a:lnTo>
                    <a:pt x="71" y="99"/>
                  </a:lnTo>
                  <a:lnTo>
                    <a:pt x="71" y="99"/>
                  </a:lnTo>
                  <a:lnTo>
                    <a:pt x="75" y="106"/>
                  </a:lnTo>
                  <a:lnTo>
                    <a:pt x="78" y="110"/>
                  </a:lnTo>
                  <a:lnTo>
                    <a:pt x="82" y="111"/>
                  </a:lnTo>
                  <a:lnTo>
                    <a:pt x="85" y="112"/>
                  </a:lnTo>
                  <a:lnTo>
                    <a:pt x="86" y="114"/>
                  </a:lnTo>
                  <a:lnTo>
                    <a:pt x="88" y="112"/>
                  </a:lnTo>
                  <a:lnTo>
                    <a:pt x="89" y="111"/>
                  </a:lnTo>
                  <a:lnTo>
                    <a:pt x="92" y="110"/>
                  </a:lnTo>
                  <a:lnTo>
                    <a:pt x="93" y="106"/>
                  </a:lnTo>
                  <a:lnTo>
                    <a:pt x="93" y="103"/>
                  </a:lnTo>
                  <a:lnTo>
                    <a:pt x="94" y="101"/>
                  </a:lnTo>
                  <a:lnTo>
                    <a:pt x="94" y="99"/>
                  </a:lnTo>
                  <a:lnTo>
                    <a:pt x="94" y="98"/>
                  </a:lnTo>
                  <a:lnTo>
                    <a:pt x="94" y="98"/>
                  </a:lnTo>
                  <a:lnTo>
                    <a:pt x="132" y="1"/>
                  </a:lnTo>
                  <a:lnTo>
                    <a:pt x="132" y="1"/>
                  </a:lnTo>
                  <a:lnTo>
                    <a:pt x="133" y="0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4436E229-EB90-443F-A421-E1EEDE23F066}"/>
              </a:ext>
            </a:extLst>
          </p:cNvPr>
          <p:cNvSpPr txBox="1"/>
          <p:nvPr/>
        </p:nvSpPr>
        <p:spPr>
          <a:xfrm>
            <a:off x="441960" y="2317072"/>
            <a:ext cx="1420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难点：</a:t>
            </a: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0903F145-9CE4-4257-A777-352E730A862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3" y="3069490"/>
            <a:ext cx="4354430" cy="37219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5295749-EF7B-437A-AB75-992C431C1C55}"/>
              </a:ext>
            </a:extLst>
          </p:cNvPr>
          <p:cNvSpPr txBox="1"/>
          <p:nvPr/>
        </p:nvSpPr>
        <p:spPr>
          <a:xfrm>
            <a:off x="1084058" y="3751999"/>
            <a:ext cx="3398432" cy="2433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2400" b="1" dirty="0">
                <a:solidFill>
                  <a:srgbClr val="70A8D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前后端交互：</a:t>
            </a:r>
            <a:endParaRPr lang="en-US" altLang="zh-CN" sz="2400" b="1" dirty="0">
              <a:solidFill>
                <a:srgbClr val="70A8D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300"/>
              </a:lnSpc>
            </a:pPr>
            <a:r>
              <a:rPr lang="en-US" altLang="zh-CN" b="1" dirty="0" err="1">
                <a:solidFill>
                  <a:srgbClr val="70A8D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WinForm</a:t>
            </a:r>
            <a:r>
              <a:rPr lang="zh-CN" altLang="en-US" b="1" dirty="0">
                <a:solidFill>
                  <a:srgbClr val="70A8D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界面要正确调用后端编写好的</a:t>
            </a:r>
            <a:r>
              <a:rPr lang="en-US" altLang="zh-CN" b="1" dirty="0">
                <a:solidFill>
                  <a:srgbClr val="70A8D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b="1" dirty="0">
                <a:solidFill>
                  <a:srgbClr val="70A8D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进行数据的交互，同时交互过程需要注意使用正确的数据格式，防止出现缺少数据、名称不对应等情况。前端也要对收到的</a:t>
            </a:r>
            <a:r>
              <a:rPr lang="en-US" altLang="zh-CN" b="1" dirty="0">
                <a:solidFill>
                  <a:srgbClr val="70A8D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b="1" dirty="0">
                <a:solidFill>
                  <a:srgbClr val="70A8D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格式的数据进行正确转化</a:t>
            </a: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0B12292C-6479-45DF-A0E1-50DB9BCBA32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825" y="3015147"/>
            <a:ext cx="4354430" cy="3721950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C050BCCC-6237-4E03-A738-D08224DBEB03}"/>
              </a:ext>
            </a:extLst>
          </p:cNvPr>
          <p:cNvSpPr txBox="1"/>
          <p:nvPr/>
        </p:nvSpPr>
        <p:spPr>
          <a:xfrm>
            <a:off x="6345126" y="3732109"/>
            <a:ext cx="3398432" cy="1843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2400" b="1" dirty="0">
                <a:solidFill>
                  <a:srgbClr val="70A8D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页面间的跳转与联系：</a:t>
            </a:r>
            <a:endParaRPr lang="en-US" altLang="zh-CN" sz="2400" b="1" dirty="0">
              <a:solidFill>
                <a:srgbClr val="70A8D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300"/>
              </a:lnSpc>
            </a:pPr>
            <a:endParaRPr lang="en-US" altLang="zh-CN" sz="2400" b="1" dirty="0">
              <a:solidFill>
                <a:srgbClr val="70A8D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300"/>
              </a:lnSpc>
            </a:pPr>
            <a:r>
              <a:rPr lang="en-US" altLang="zh-CN" b="1" dirty="0" err="1">
                <a:solidFill>
                  <a:srgbClr val="70A8D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WinForm</a:t>
            </a:r>
            <a:r>
              <a:rPr lang="zh-CN" altLang="en-US" b="1" dirty="0">
                <a:solidFill>
                  <a:srgbClr val="70A8D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设计过程中要注意各种页面的跳转、联系。合理利用</a:t>
            </a:r>
            <a:r>
              <a:rPr lang="en-US" altLang="zh-CN" b="1" dirty="0">
                <a:solidFill>
                  <a:srgbClr val="70A8D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panel</a:t>
            </a:r>
            <a:r>
              <a:rPr lang="zh-CN" altLang="en-US" b="1" dirty="0">
                <a:solidFill>
                  <a:srgbClr val="70A8D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控件以及</a:t>
            </a:r>
            <a:r>
              <a:rPr lang="en-US" altLang="zh-CN" b="1" dirty="0">
                <a:solidFill>
                  <a:srgbClr val="70A8D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en-US" b="1" dirty="0">
                <a:solidFill>
                  <a:srgbClr val="70A8D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中的事件委托等实现页面的正确想要。</a:t>
            </a:r>
          </a:p>
        </p:txBody>
      </p:sp>
    </p:spTree>
    <p:extLst>
      <p:ext uri="{BB962C8B-B14F-4D97-AF65-F5344CB8AC3E}">
        <p14:creationId xmlns:p14="http://schemas.microsoft.com/office/powerpoint/2010/main" val="27673861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334326" y="197128"/>
            <a:ext cx="6792300" cy="759943"/>
            <a:chOff x="1930399" y="30874"/>
            <a:chExt cx="6792300" cy="759943"/>
          </a:xfrm>
        </p:grpSpPr>
        <p:sp>
          <p:nvSpPr>
            <p:cNvPr id="3" name="任意多边形 2"/>
            <p:cNvSpPr/>
            <p:nvPr/>
          </p:nvSpPr>
          <p:spPr>
            <a:xfrm>
              <a:off x="1930399" y="189984"/>
              <a:ext cx="5800437" cy="476676"/>
            </a:xfrm>
            <a:custGeom>
              <a:avLst/>
              <a:gdLst>
                <a:gd name="connsiteX0" fmla="*/ 0 w 4830618"/>
                <a:gd name="connsiteY0" fmla="*/ 299543 h 476676"/>
                <a:gd name="connsiteX1" fmla="*/ 2650836 w 4830618"/>
                <a:gd name="connsiteY1" fmla="*/ 475034 h 476676"/>
                <a:gd name="connsiteX2" fmla="*/ 3796145 w 4830618"/>
                <a:gd name="connsiteY2" fmla="*/ 207180 h 476676"/>
                <a:gd name="connsiteX3" fmla="*/ 3398982 w 4830618"/>
                <a:gd name="connsiteY3" fmla="*/ 3980 h 476676"/>
                <a:gd name="connsiteX4" fmla="*/ 3574473 w 4830618"/>
                <a:gd name="connsiteY4" fmla="*/ 391907 h 476676"/>
                <a:gd name="connsiteX5" fmla="*/ 4830618 w 4830618"/>
                <a:gd name="connsiteY5" fmla="*/ 225652 h 47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30618" h="476676">
                  <a:moveTo>
                    <a:pt x="0" y="299543"/>
                  </a:moveTo>
                  <a:cubicBezTo>
                    <a:pt x="1009072" y="394985"/>
                    <a:pt x="2018145" y="490428"/>
                    <a:pt x="2650836" y="475034"/>
                  </a:cubicBezTo>
                  <a:cubicBezTo>
                    <a:pt x="3283527" y="459640"/>
                    <a:pt x="3671454" y="285689"/>
                    <a:pt x="3796145" y="207180"/>
                  </a:cubicBezTo>
                  <a:cubicBezTo>
                    <a:pt x="3920836" y="128671"/>
                    <a:pt x="3435927" y="-26808"/>
                    <a:pt x="3398982" y="3980"/>
                  </a:cubicBezTo>
                  <a:cubicBezTo>
                    <a:pt x="3362037" y="34768"/>
                    <a:pt x="3335867" y="354962"/>
                    <a:pt x="3574473" y="391907"/>
                  </a:cubicBezTo>
                  <a:cubicBezTo>
                    <a:pt x="3813079" y="428852"/>
                    <a:pt x="4321848" y="327252"/>
                    <a:pt x="4830618" y="225652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 rot="21305128">
              <a:off x="7366329" y="30874"/>
              <a:ext cx="1356370" cy="759943"/>
            </a:xfrm>
            <a:prstGeom prst="ellipse">
              <a:avLst/>
            </a:prstGeom>
            <a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THREE</a:t>
              </a:r>
              <a:endPara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329376" y="28794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DBEF8E1-C221-436B-B62B-8DE21822AAE4}"/>
              </a:ext>
            </a:extLst>
          </p:cNvPr>
          <p:cNvSpPr txBox="1"/>
          <p:nvPr/>
        </p:nvSpPr>
        <p:spPr>
          <a:xfrm>
            <a:off x="1346972" y="1348828"/>
            <a:ext cx="5382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地图、天气</a:t>
            </a:r>
            <a:r>
              <a:rPr lang="en-US" altLang="zh-CN" sz="32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32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1B5A662-1CE7-45EF-BF0E-7460F749E9AF}"/>
              </a:ext>
            </a:extLst>
          </p:cNvPr>
          <p:cNvSpPr/>
          <p:nvPr/>
        </p:nvSpPr>
        <p:spPr>
          <a:xfrm>
            <a:off x="441960" y="1348828"/>
            <a:ext cx="581266" cy="581266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99D8290-7E78-4407-B4DE-A62317C4C5F5}"/>
              </a:ext>
            </a:extLst>
          </p:cNvPr>
          <p:cNvGrpSpPr/>
          <p:nvPr/>
        </p:nvGrpSpPr>
        <p:grpSpPr>
          <a:xfrm>
            <a:off x="10650538" y="4314825"/>
            <a:ext cx="1333638" cy="2543175"/>
            <a:chOff x="3995738" y="403225"/>
            <a:chExt cx="749301" cy="1343026"/>
          </a:xfrm>
        </p:grpSpPr>
        <p:sp>
          <p:nvSpPr>
            <p:cNvPr id="239" name="Freeform 6">
              <a:extLst>
                <a:ext uri="{FF2B5EF4-FFF2-40B4-BE49-F238E27FC236}">
                  <a16:creationId xmlns:a16="http://schemas.microsoft.com/office/drawing/2014/main" id="{1A495A69-61E0-4E09-AE33-65AD3461B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8763" y="1560513"/>
              <a:ext cx="357188" cy="185738"/>
            </a:xfrm>
            <a:custGeom>
              <a:avLst/>
              <a:gdLst>
                <a:gd name="T0" fmla="*/ 113 w 225"/>
                <a:gd name="T1" fmla="*/ 0 h 117"/>
                <a:gd name="T2" fmla="*/ 143 w 225"/>
                <a:gd name="T3" fmla="*/ 3 h 117"/>
                <a:gd name="T4" fmla="*/ 170 w 225"/>
                <a:gd name="T5" fmla="*/ 8 h 117"/>
                <a:gd name="T6" fmla="*/ 193 w 225"/>
                <a:gd name="T7" fmla="*/ 17 h 117"/>
                <a:gd name="T8" fmla="*/ 211 w 225"/>
                <a:gd name="T9" fmla="*/ 29 h 117"/>
                <a:gd name="T10" fmla="*/ 221 w 225"/>
                <a:gd name="T11" fmla="*/ 43 h 117"/>
                <a:gd name="T12" fmla="*/ 225 w 225"/>
                <a:gd name="T13" fmla="*/ 59 h 117"/>
                <a:gd name="T14" fmla="*/ 221 w 225"/>
                <a:gd name="T15" fmla="*/ 73 h 117"/>
                <a:gd name="T16" fmla="*/ 211 w 225"/>
                <a:gd name="T17" fmla="*/ 88 h 117"/>
                <a:gd name="T18" fmla="*/ 193 w 225"/>
                <a:gd name="T19" fmla="*/ 100 h 117"/>
                <a:gd name="T20" fmla="*/ 170 w 225"/>
                <a:gd name="T21" fmla="*/ 109 h 117"/>
                <a:gd name="T22" fmla="*/ 143 w 225"/>
                <a:gd name="T23" fmla="*/ 114 h 117"/>
                <a:gd name="T24" fmla="*/ 113 w 225"/>
                <a:gd name="T25" fmla="*/ 117 h 117"/>
                <a:gd name="T26" fmla="*/ 83 w 225"/>
                <a:gd name="T27" fmla="*/ 114 h 117"/>
                <a:gd name="T28" fmla="*/ 56 w 225"/>
                <a:gd name="T29" fmla="*/ 109 h 117"/>
                <a:gd name="T30" fmla="*/ 33 w 225"/>
                <a:gd name="T31" fmla="*/ 100 h 117"/>
                <a:gd name="T32" fmla="*/ 16 w 225"/>
                <a:gd name="T33" fmla="*/ 88 h 117"/>
                <a:gd name="T34" fmla="*/ 4 w 225"/>
                <a:gd name="T35" fmla="*/ 73 h 117"/>
                <a:gd name="T36" fmla="*/ 0 w 225"/>
                <a:gd name="T37" fmla="*/ 59 h 117"/>
                <a:gd name="T38" fmla="*/ 4 w 225"/>
                <a:gd name="T39" fmla="*/ 43 h 117"/>
                <a:gd name="T40" fmla="*/ 16 w 225"/>
                <a:gd name="T41" fmla="*/ 29 h 117"/>
                <a:gd name="T42" fmla="*/ 33 w 225"/>
                <a:gd name="T43" fmla="*/ 17 h 117"/>
                <a:gd name="T44" fmla="*/ 56 w 225"/>
                <a:gd name="T45" fmla="*/ 8 h 117"/>
                <a:gd name="T46" fmla="*/ 83 w 225"/>
                <a:gd name="T47" fmla="*/ 3 h 117"/>
                <a:gd name="T48" fmla="*/ 113 w 225"/>
                <a:gd name="T4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5" h="117">
                  <a:moveTo>
                    <a:pt x="113" y="0"/>
                  </a:moveTo>
                  <a:lnTo>
                    <a:pt x="143" y="3"/>
                  </a:lnTo>
                  <a:lnTo>
                    <a:pt x="170" y="8"/>
                  </a:lnTo>
                  <a:lnTo>
                    <a:pt x="193" y="17"/>
                  </a:lnTo>
                  <a:lnTo>
                    <a:pt x="211" y="29"/>
                  </a:lnTo>
                  <a:lnTo>
                    <a:pt x="221" y="43"/>
                  </a:lnTo>
                  <a:lnTo>
                    <a:pt x="225" y="59"/>
                  </a:lnTo>
                  <a:lnTo>
                    <a:pt x="221" y="73"/>
                  </a:lnTo>
                  <a:lnTo>
                    <a:pt x="211" y="88"/>
                  </a:lnTo>
                  <a:lnTo>
                    <a:pt x="193" y="100"/>
                  </a:lnTo>
                  <a:lnTo>
                    <a:pt x="170" y="109"/>
                  </a:lnTo>
                  <a:lnTo>
                    <a:pt x="143" y="114"/>
                  </a:lnTo>
                  <a:lnTo>
                    <a:pt x="113" y="117"/>
                  </a:lnTo>
                  <a:lnTo>
                    <a:pt x="83" y="114"/>
                  </a:lnTo>
                  <a:lnTo>
                    <a:pt x="56" y="109"/>
                  </a:lnTo>
                  <a:lnTo>
                    <a:pt x="33" y="100"/>
                  </a:lnTo>
                  <a:lnTo>
                    <a:pt x="16" y="88"/>
                  </a:lnTo>
                  <a:lnTo>
                    <a:pt x="4" y="73"/>
                  </a:lnTo>
                  <a:lnTo>
                    <a:pt x="0" y="59"/>
                  </a:lnTo>
                  <a:lnTo>
                    <a:pt x="4" y="43"/>
                  </a:lnTo>
                  <a:lnTo>
                    <a:pt x="16" y="29"/>
                  </a:lnTo>
                  <a:lnTo>
                    <a:pt x="33" y="17"/>
                  </a:lnTo>
                  <a:lnTo>
                    <a:pt x="56" y="8"/>
                  </a:lnTo>
                  <a:lnTo>
                    <a:pt x="83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5E5E5"/>
            </a:solidFill>
            <a:ln w="0">
              <a:solidFill>
                <a:srgbClr val="E5E5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21">
              <a:extLst>
                <a:ext uri="{FF2B5EF4-FFF2-40B4-BE49-F238E27FC236}">
                  <a16:creationId xmlns:a16="http://schemas.microsoft.com/office/drawing/2014/main" id="{F12FCD50-770E-49F9-8A11-94905A53E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488" y="954088"/>
              <a:ext cx="198438" cy="296863"/>
            </a:xfrm>
            <a:custGeom>
              <a:avLst/>
              <a:gdLst>
                <a:gd name="T0" fmla="*/ 76 w 125"/>
                <a:gd name="T1" fmla="*/ 0 h 187"/>
                <a:gd name="T2" fmla="*/ 93 w 125"/>
                <a:gd name="T3" fmla="*/ 5 h 187"/>
                <a:gd name="T4" fmla="*/ 106 w 125"/>
                <a:gd name="T5" fmla="*/ 13 h 187"/>
                <a:gd name="T6" fmla="*/ 115 w 125"/>
                <a:gd name="T7" fmla="*/ 25 h 187"/>
                <a:gd name="T8" fmla="*/ 120 w 125"/>
                <a:gd name="T9" fmla="*/ 38 h 187"/>
                <a:gd name="T10" fmla="*/ 124 w 125"/>
                <a:gd name="T11" fmla="*/ 52 h 187"/>
                <a:gd name="T12" fmla="*/ 125 w 125"/>
                <a:gd name="T13" fmla="*/ 68 h 187"/>
                <a:gd name="T14" fmla="*/ 124 w 125"/>
                <a:gd name="T15" fmla="*/ 84 h 187"/>
                <a:gd name="T16" fmla="*/ 123 w 125"/>
                <a:gd name="T17" fmla="*/ 98 h 187"/>
                <a:gd name="T18" fmla="*/ 120 w 125"/>
                <a:gd name="T19" fmla="*/ 110 h 187"/>
                <a:gd name="T20" fmla="*/ 119 w 125"/>
                <a:gd name="T21" fmla="*/ 120 h 187"/>
                <a:gd name="T22" fmla="*/ 116 w 125"/>
                <a:gd name="T23" fmla="*/ 127 h 187"/>
                <a:gd name="T24" fmla="*/ 116 w 125"/>
                <a:gd name="T25" fmla="*/ 128 h 187"/>
                <a:gd name="T26" fmla="*/ 105 w 125"/>
                <a:gd name="T27" fmla="*/ 153 h 187"/>
                <a:gd name="T28" fmla="*/ 94 w 125"/>
                <a:gd name="T29" fmla="*/ 169 h 187"/>
                <a:gd name="T30" fmla="*/ 82 w 125"/>
                <a:gd name="T31" fmla="*/ 179 h 187"/>
                <a:gd name="T32" fmla="*/ 73 w 125"/>
                <a:gd name="T33" fmla="*/ 184 h 187"/>
                <a:gd name="T34" fmla="*/ 64 w 125"/>
                <a:gd name="T35" fmla="*/ 187 h 187"/>
                <a:gd name="T36" fmla="*/ 59 w 125"/>
                <a:gd name="T37" fmla="*/ 187 h 187"/>
                <a:gd name="T38" fmla="*/ 57 w 125"/>
                <a:gd name="T39" fmla="*/ 187 h 187"/>
                <a:gd name="T40" fmla="*/ 44 w 125"/>
                <a:gd name="T41" fmla="*/ 183 h 187"/>
                <a:gd name="T42" fmla="*/ 34 w 125"/>
                <a:gd name="T43" fmla="*/ 175 h 187"/>
                <a:gd name="T44" fmla="*/ 25 w 125"/>
                <a:gd name="T45" fmla="*/ 162 h 187"/>
                <a:gd name="T46" fmla="*/ 18 w 125"/>
                <a:gd name="T47" fmla="*/ 146 h 187"/>
                <a:gd name="T48" fmla="*/ 12 w 125"/>
                <a:gd name="T49" fmla="*/ 129 h 187"/>
                <a:gd name="T50" fmla="*/ 8 w 125"/>
                <a:gd name="T51" fmla="*/ 114 h 187"/>
                <a:gd name="T52" fmla="*/ 4 w 125"/>
                <a:gd name="T53" fmla="*/ 98 h 187"/>
                <a:gd name="T54" fmla="*/ 2 w 125"/>
                <a:gd name="T55" fmla="*/ 86 h 187"/>
                <a:gd name="T56" fmla="*/ 1 w 125"/>
                <a:gd name="T57" fmla="*/ 77 h 187"/>
                <a:gd name="T58" fmla="*/ 1 w 125"/>
                <a:gd name="T59" fmla="*/ 74 h 187"/>
                <a:gd name="T60" fmla="*/ 0 w 125"/>
                <a:gd name="T61" fmla="*/ 54 h 187"/>
                <a:gd name="T62" fmla="*/ 5 w 125"/>
                <a:gd name="T63" fmla="*/ 38 h 187"/>
                <a:gd name="T64" fmla="*/ 13 w 125"/>
                <a:gd name="T65" fmla="*/ 25 h 187"/>
                <a:gd name="T66" fmla="*/ 23 w 125"/>
                <a:gd name="T67" fmla="*/ 16 h 187"/>
                <a:gd name="T68" fmla="*/ 35 w 125"/>
                <a:gd name="T69" fmla="*/ 9 h 187"/>
                <a:gd name="T70" fmla="*/ 47 w 125"/>
                <a:gd name="T71" fmla="*/ 4 h 187"/>
                <a:gd name="T72" fmla="*/ 57 w 125"/>
                <a:gd name="T73" fmla="*/ 1 h 187"/>
                <a:gd name="T74" fmla="*/ 67 w 125"/>
                <a:gd name="T75" fmla="*/ 0 h 187"/>
                <a:gd name="T76" fmla="*/ 73 w 125"/>
                <a:gd name="T77" fmla="*/ 0 h 187"/>
                <a:gd name="T78" fmla="*/ 76 w 125"/>
                <a:gd name="T7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5" h="187">
                  <a:moveTo>
                    <a:pt x="76" y="0"/>
                  </a:moveTo>
                  <a:lnTo>
                    <a:pt x="93" y="5"/>
                  </a:lnTo>
                  <a:lnTo>
                    <a:pt x="106" y="13"/>
                  </a:lnTo>
                  <a:lnTo>
                    <a:pt x="115" y="25"/>
                  </a:lnTo>
                  <a:lnTo>
                    <a:pt x="120" y="38"/>
                  </a:lnTo>
                  <a:lnTo>
                    <a:pt x="124" y="52"/>
                  </a:lnTo>
                  <a:lnTo>
                    <a:pt x="125" y="68"/>
                  </a:lnTo>
                  <a:lnTo>
                    <a:pt x="124" y="84"/>
                  </a:lnTo>
                  <a:lnTo>
                    <a:pt x="123" y="98"/>
                  </a:lnTo>
                  <a:lnTo>
                    <a:pt x="120" y="110"/>
                  </a:lnTo>
                  <a:lnTo>
                    <a:pt x="119" y="120"/>
                  </a:lnTo>
                  <a:lnTo>
                    <a:pt x="116" y="127"/>
                  </a:lnTo>
                  <a:lnTo>
                    <a:pt x="116" y="128"/>
                  </a:lnTo>
                  <a:lnTo>
                    <a:pt x="105" y="153"/>
                  </a:lnTo>
                  <a:lnTo>
                    <a:pt x="94" y="169"/>
                  </a:lnTo>
                  <a:lnTo>
                    <a:pt x="82" y="179"/>
                  </a:lnTo>
                  <a:lnTo>
                    <a:pt x="73" y="184"/>
                  </a:lnTo>
                  <a:lnTo>
                    <a:pt x="64" y="187"/>
                  </a:lnTo>
                  <a:lnTo>
                    <a:pt x="59" y="187"/>
                  </a:lnTo>
                  <a:lnTo>
                    <a:pt x="57" y="187"/>
                  </a:lnTo>
                  <a:lnTo>
                    <a:pt x="44" y="183"/>
                  </a:lnTo>
                  <a:lnTo>
                    <a:pt x="34" y="175"/>
                  </a:lnTo>
                  <a:lnTo>
                    <a:pt x="25" y="162"/>
                  </a:lnTo>
                  <a:lnTo>
                    <a:pt x="18" y="146"/>
                  </a:lnTo>
                  <a:lnTo>
                    <a:pt x="12" y="129"/>
                  </a:lnTo>
                  <a:lnTo>
                    <a:pt x="8" y="114"/>
                  </a:lnTo>
                  <a:lnTo>
                    <a:pt x="4" y="98"/>
                  </a:lnTo>
                  <a:lnTo>
                    <a:pt x="2" y="86"/>
                  </a:lnTo>
                  <a:lnTo>
                    <a:pt x="1" y="77"/>
                  </a:lnTo>
                  <a:lnTo>
                    <a:pt x="1" y="74"/>
                  </a:lnTo>
                  <a:lnTo>
                    <a:pt x="0" y="54"/>
                  </a:lnTo>
                  <a:lnTo>
                    <a:pt x="5" y="38"/>
                  </a:lnTo>
                  <a:lnTo>
                    <a:pt x="13" y="25"/>
                  </a:lnTo>
                  <a:lnTo>
                    <a:pt x="23" y="16"/>
                  </a:lnTo>
                  <a:lnTo>
                    <a:pt x="35" y="9"/>
                  </a:lnTo>
                  <a:lnTo>
                    <a:pt x="47" y="4"/>
                  </a:lnTo>
                  <a:lnTo>
                    <a:pt x="57" y="1"/>
                  </a:lnTo>
                  <a:lnTo>
                    <a:pt x="67" y="0"/>
                  </a:lnTo>
                  <a:lnTo>
                    <a:pt x="73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6F919A"/>
            </a:solidFill>
            <a:ln w="0">
              <a:solidFill>
                <a:srgbClr val="6F919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Freeform 22">
              <a:extLst>
                <a:ext uri="{FF2B5EF4-FFF2-40B4-BE49-F238E27FC236}">
                  <a16:creationId xmlns:a16="http://schemas.microsoft.com/office/drawing/2014/main" id="{04F6C056-3675-407E-8A30-784A242DFA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48138" y="947738"/>
              <a:ext cx="209550" cy="309563"/>
            </a:xfrm>
            <a:custGeom>
              <a:avLst/>
              <a:gdLst>
                <a:gd name="T0" fmla="*/ 76 w 132"/>
                <a:gd name="T1" fmla="*/ 8 h 195"/>
                <a:gd name="T2" fmla="*/ 55 w 132"/>
                <a:gd name="T3" fmla="*/ 10 h 195"/>
                <a:gd name="T4" fmla="*/ 31 w 132"/>
                <a:gd name="T5" fmla="*/ 21 h 195"/>
                <a:gd name="T6" fmla="*/ 14 w 132"/>
                <a:gd name="T7" fmla="*/ 38 h 195"/>
                <a:gd name="T8" fmla="*/ 8 w 132"/>
                <a:gd name="T9" fmla="*/ 67 h 195"/>
                <a:gd name="T10" fmla="*/ 8 w 132"/>
                <a:gd name="T11" fmla="*/ 78 h 195"/>
                <a:gd name="T12" fmla="*/ 9 w 132"/>
                <a:gd name="T13" fmla="*/ 88 h 195"/>
                <a:gd name="T14" fmla="*/ 14 w 132"/>
                <a:gd name="T15" fmla="*/ 113 h 195"/>
                <a:gd name="T16" fmla="*/ 26 w 132"/>
                <a:gd name="T17" fmla="*/ 153 h 195"/>
                <a:gd name="T18" fmla="*/ 43 w 132"/>
                <a:gd name="T19" fmla="*/ 179 h 195"/>
                <a:gd name="T20" fmla="*/ 61 w 132"/>
                <a:gd name="T21" fmla="*/ 188 h 195"/>
                <a:gd name="T22" fmla="*/ 61 w 132"/>
                <a:gd name="T23" fmla="*/ 188 h 195"/>
                <a:gd name="T24" fmla="*/ 63 w 132"/>
                <a:gd name="T25" fmla="*/ 188 h 195"/>
                <a:gd name="T26" fmla="*/ 69 w 132"/>
                <a:gd name="T27" fmla="*/ 187 h 195"/>
                <a:gd name="T28" fmla="*/ 85 w 132"/>
                <a:gd name="T29" fmla="*/ 179 h 195"/>
                <a:gd name="T30" fmla="*/ 106 w 132"/>
                <a:gd name="T31" fmla="*/ 154 h 195"/>
                <a:gd name="T32" fmla="*/ 116 w 132"/>
                <a:gd name="T33" fmla="*/ 131 h 195"/>
                <a:gd name="T34" fmla="*/ 119 w 132"/>
                <a:gd name="T35" fmla="*/ 124 h 195"/>
                <a:gd name="T36" fmla="*/ 122 w 132"/>
                <a:gd name="T37" fmla="*/ 114 h 195"/>
                <a:gd name="T38" fmla="*/ 126 w 132"/>
                <a:gd name="T39" fmla="*/ 73 h 195"/>
                <a:gd name="T40" fmla="*/ 122 w 132"/>
                <a:gd name="T41" fmla="*/ 43 h 195"/>
                <a:gd name="T42" fmla="*/ 107 w 132"/>
                <a:gd name="T43" fmla="*/ 20 h 195"/>
                <a:gd name="T44" fmla="*/ 80 w 132"/>
                <a:gd name="T45" fmla="*/ 8 h 195"/>
                <a:gd name="T46" fmla="*/ 80 w 132"/>
                <a:gd name="T47" fmla="*/ 0 h 195"/>
                <a:gd name="T48" fmla="*/ 81 w 132"/>
                <a:gd name="T49" fmla="*/ 0 h 195"/>
                <a:gd name="T50" fmla="*/ 112 w 132"/>
                <a:gd name="T51" fmla="*/ 14 h 195"/>
                <a:gd name="T52" fmla="*/ 128 w 132"/>
                <a:gd name="T53" fmla="*/ 42 h 195"/>
                <a:gd name="T54" fmla="*/ 132 w 132"/>
                <a:gd name="T55" fmla="*/ 73 h 195"/>
                <a:gd name="T56" fmla="*/ 129 w 132"/>
                <a:gd name="T57" fmla="*/ 109 h 195"/>
                <a:gd name="T58" fmla="*/ 124 w 132"/>
                <a:gd name="T59" fmla="*/ 131 h 195"/>
                <a:gd name="T60" fmla="*/ 120 w 132"/>
                <a:gd name="T61" fmla="*/ 132 h 195"/>
                <a:gd name="T62" fmla="*/ 112 w 132"/>
                <a:gd name="T63" fmla="*/ 157 h 195"/>
                <a:gd name="T64" fmla="*/ 90 w 132"/>
                <a:gd name="T65" fmla="*/ 185 h 195"/>
                <a:gd name="T66" fmla="*/ 71 w 132"/>
                <a:gd name="T67" fmla="*/ 194 h 195"/>
                <a:gd name="T68" fmla="*/ 64 w 132"/>
                <a:gd name="T69" fmla="*/ 195 h 195"/>
                <a:gd name="T70" fmla="*/ 61 w 132"/>
                <a:gd name="T71" fmla="*/ 195 h 195"/>
                <a:gd name="T72" fmla="*/ 39 w 132"/>
                <a:gd name="T73" fmla="*/ 185 h 195"/>
                <a:gd name="T74" fmla="*/ 20 w 132"/>
                <a:gd name="T75" fmla="*/ 156 h 195"/>
                <a:gd name="T76" fmla="*/ 8 w 132"/>
                <a:gd name="T77" fmla="*/ 118 h 195"/>
                <a:gd name="T78" fmla="*/ 3 w 132"/>
                <a:gd name="T79" fmla="*/ 90 h 195"/>
                <a:gd name="T80" fmla="*/ 1 w 132"/>
                <a:gd name="T81" fmla="*/ 78 h 195"/>
                <a:gd name="T82" fmla="*/ 0 w 132"/>
                <a:gd name="T83" fmla="*/ 67 h 195"/>
                <a:gd name="T84" fmla="*/ 8 w 132"/>
                <a:gd name="T85" fmla="*/ 34 h 195"/>
                <a:gd name="T86" fmla="*/ 27 w 132"/>
                <a:gd name="T87" fmla="*/ 14 h 195"/>
                <a:gd name="T88" fmla="*/ 54 w 132"/>
                <a:gd name="T89" fmla="*/ 4 h 195"/>
                <a:gd name="T90" fmla="*/ 75 w 132"/>
                <a:gd name="T91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2" h="195">
                  <a:moveTo>
                    <a:pt x="80" y="8"/>
                  </a:moveTo>
                  <a:lnTo>
                    <a:pt x="76" y="8"/>
                  </a:lnTo>
                  <a:lnTo>
                    <a:pt x="67" y="9"/>
                  </a:lnTo>
                  <a:lnTo>
                    <a:pt x="55" y="10"/>
                  </a:lnTo>
                  <a:lnTo>
                    <a:pt x="42" y="16"/>
                  </a:lnTo>
                  <a:lnTo>
                    <a:pt x="31" y="21"/>
                  </a:lnTo>
                  <a:lnTo>
                    <a:pt x="22" y="29"/>
                  </a:lnTo>
                  <a:lnTo>
                    <a:pt x="14" y="38"/>
                  </a:lnTo>
                  <a:lnTo>
                    <a:pt x="9" y="51"/>
                  </a:lnTo>
                  <a:lnTo>
                    <a:pt x="8" y="67"/>
                  </a:lnTo>
                  <a:lnTo>
                    <a:pt x="8" y="72"/>
                  </a:lnTo>
                  <a:lnTo>
                    <a:pt x="8" y="78"/>
                  </a:lnTo>
                  <a:lnTo>
                    <a:pt x="9" y="81"/>
                  </a:lnTo>
                  <a:lnTo>
                    <a:pt x="9" y="88"/>
                  </a:lnTo>
                  <a:lnTo>
                    <a:pt x="12" y="99"/>
                  </a:lnTo>
                  <a:lnTo>
                    <a:pt x="14" y="113"/>
                  </a:lnTo>
                  <a:lnTo>
                    <a:pt x="20" y="133"/>
                  </a:lnTo>
                  <a:lnTo>
                    <a:pt x="26" y="153"/>
                  </a:lnTo>
                  <a:lnTo>
                    <a:pt x="37" y="170"/>
                  </a:lnTo>
                  <a:lnTo>
                    <a:pt x="43" y="179"/>
                  </a:lnTo>
                  <a:lnTo>
                    <a:pt x="52" y="186"/>
                  </a:lnTo>
                  <a:lnTo>
                    <a:pt x="61" y="188"/>
                  </a:lnTo>
                  <a:lnTo>
                    <a:pt x="61" y="188"/>
                  </a:lnTo>
                  <a:lnTo>
                    <a:pt x="61" y="188"/>
                  </a:lnTo>
                  <a:lnTo>
                    <a:pt x="61" y="188"/>
                  </a:lnTo>
                  <a:lnTo>
                    <a:pt x="63" y="188"/>
                  </a:lnTo>
                  <a:lnTo>
                    <a:pt x="64" y="188"/>
                  </a:lnTo>
                  <a:lnTo>
                    <a:pt x="69" y="187"/>
                  </a:lnTo>
                  <a:lnTo>
                    <a:pt x="76" y="185"/>
                  </a:lnTo>
                  <a:lnTo>
                    <a:pt x="85" y="179"/>
                  </a:lnTo>
                  <a:lnTo>
                    <a:pt x="95" y="170"/>
                  </a:lnTo>
                  <a:lnTo>
                    <a:pt x="106" y="154"/>
                  </a:lnTo>
                  <a:lnTo>
                    <a:pt x="116" y="131"/>
                  </a:lnTo>
                  <a:lnTo>
                    <a:pt x="116" y="131"/>
                  </a:lnTo>
                  <a:lnTo>
                    <a:pt x="118" y="128"/>
                  </a:lnTo>
                  <a:lnTo>
                    <a:pt x="119" y="124"/>
                  </a:lnTo>
                  <a:lnTo>
                    <a:pt x="120" y="119"/>
                  </a:lnTo>
                  <a:lnTo>
                    <a:pt x="122" y="114"/>
                  </a:lnTo>
                  <a:lnTo>
                    <a:pt x="124" y="96"/>
                  </a:lnTo>
                  <a:lnTo>
                    <a:pt x="126" y="73"/>
                  </a:lnTo>
                  <a:lnTo>
                    <a:pt x="124" y="58"/>
                  </a:lnTo>
                  <a:lnTo>
                    <a:pt x="122" y="43"/>
                  </a:lnTo>
                  <a:lnTo>
                    <a:pt x="116" y="30"/>
                  </a:lnTo>
                  <a:lnTo>
                    <a:pt x="107" y="20"/>
                  </a:lnTo>
                  <a:lnTo>
                    <a:pt x="95" y="12"/>
                  </a:lnTo>
                  <a:lnTo>
                    <a:pt x="80" y="8"/>
                  </a:lnTo>
                  <a:close/>
                  <a:moveTo>
                    <a:pt x="80" y="0"/>
                  </a:moveTo>
                  <a:lnTo>
                    <a:pt x="80" y="0"/>
                  </a:lnTo>
                  <a:lnTo>
                    <a:pt x="80" y="0"/>
                  </a:lnTo>
                  <a:lnTo>
                    <a:pt x="81" y="0"/>
                  </a:lnTo>
                  <a:lnTo>
                    <a:pt x="99" y="5"/>
                  </a:lnTo>
                  <a:lnTo>
                    <a:pt x="112" y="14"/>
                  </a:lnTo>
                  <a:lnTo>
                    <a:pt x="123" y="27"/>
                  </a:lnTo>
                  <a:lnTo>
                    <a:pt x="128" y="42"/>
                  </a:lnTo>
                  <a:lnTo>
                    <a:pt x="132" y="58"/>
                  </a:lnTo>
                  <a:lnTo>
                    <a:pt x="132" y="73"/>
                  </a:lnTo>
                  <a:lnTo>
                    <a:pt x="132" y="92"/>
                  </a:lnTo>
                  <a:lnTo>
                    <a:pt x="129" y="109"/>
                  </a:lnTo>
                  <a:lnTo>
                    <a:pt x="127" y="122"/>
                  </a:lnTo>
                  <a:lnTo>
                    <a:pt x="124" y="131"/>
                  </a:lnTo>
                  <a:lnTo>
                    <a:pt x="123" y="133"/>
                  </a:lnTo>
                  <a:lnTo>
                    <a:pt x="120" y="132"/>
                  </a:lnTo>
                  <a:lnTo>
                    <a:pt x="123" y="133"/>
                  </a:lnTo>
                  <a:lnTo>
                    <a:pt x="112" y="157"/>
                  </a:lnTo>
                  <a:lnTo>
                    <a:pt x="101" y="174"/>
                  </a:lnTo>
                  <a:lnTo>
                    <a:pt x="90" y="185"/>
                  </a:lnTo>
                  <a:lnTo>
                    <a:pt x="80" y="191"/>
                  </a:lnTo>
                  <a:lnTo>
                    <a:pt x="71" y="194"/>
                  </a:lnTo>
                  <a:lnTo>
                    <a:pt x="64" y="195"/>
                  </a:lnTo>
                  <a:lnTo>
                    <a:pt x="64" y="195"/>
                  </a:lnTo>
                  <a:lnTo>
                    <a:pt x="61" y="195"/>
                  </a:lnTo>
                  <a:lnTo>
                    <a:pt x="61" y="195"/>
                  </a:lnTo>
                  <a:lnTo>
                    <a:pt x="48" y="192"/>
                  </a:lnTo>
                  <a:lnTo>
                    <a:pt x="39" y="185"/>
                  </a:lnTo>
                  <a:lnTo>
                    <a:pt x="30" y="175"/>
                  </a:lnTo>
                  <a:lnTo>
                    <a:pt x="20" y="156"/>
                  </a:lnTo>
                  <a:lnTo>
                    <a:pt x="13" y="135"/>
                  </a:lnTo>
                  <a:lnTo>
                    <a:pt x="8" y="118"/>
                  </a:lnTo>
                  <a:lnTo>
                    <a:pt x="5" y="103"/>
                  </a:lnTo>
                  <a:lnTo>
                    <a:pt x="3" y="90"/>
                  </a:lnTo>
                  <a:lnTo>
                    <a:pt x="1" y="82"/>
                  </a:lnTo>
                  <a:lnTo>
                    <a:pt x="1" y="78"/>
                  </a:lnTo>
                  <a:lnTo>
                    <a:pt x="0" y="72"/>
                  </a:lnTo>
                  <a:lnTo>
                    <a:pt x="0" y="67"/>
                  </a:lnTo>
                  <a:lnTo>
                    <a:pt x="3" y="48"/>
                  </a:lnTo>
                  <a:lnTo>
                    <a:pt x="8" y="34"/>
                  </a:lnTo>
                  <a:lnTo>
                    <a:pt x="17" y="24"/>
                  </a:lnTo>
                  <a:lnTo>
                    <a:pt x="27" y="14"/>
                  </a:lnTo>
                  <a:lnTo>
                    <a:pt x="39" y="9"/>
                  </a:lnTo>
                  <a:lnTo>
                    <a:pt x="54" y="4"/>
                  </a:lnTo>
                  <a:lnTo>
                    <a:pt x="65" y="1"/>
                  </a:lnTo>
                  <a:lnTo>
                    <a:pt x="75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Freeform 23">
              <a:extLst>
                <a:ext uri="{FF2B5EF4-FFF2-40B4-BE49-F238E27FC236}">
                  <a16:creationId xmlns:a16="http://schemas.microsoft.com/office/drawing/2014/main" id="{B73F323D-C526-44C9-A59A-875FBE985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0413" y="827088"/>
              <a:ext cx="123825" cy="65088"/>
            </a:xfrm>
            <a:custGeom>
              <a:avLst/>
              <a:gdLst>
                <a:gd name="T0" fmla="*/ 72 w 78"/>
                <a:gd name="T1" fmla="*/ 0 h 41"/>
                <a:gd name="T2" fmla="*/ 74 w 78"/>
                <a:gd name="T3" fmla="*/ 0 h 41"/>
                <a:gd name="T4" fmla="*/ 76 w 78"/>
                <a:gd name="T5" fmla="*/ 1 h 41"/>
                <a:gd name="T6" fmla="*/ 77 w 78"/>
                <a:gd name="T7" fmla="*/ 3 h 41"/>
                <a:gd name="T8" fmla="*/ 77 w 78"/>
                <a:gd name="T9" fmla="*/ 4 h 41"/>
                <a:gd name="T10" fmla="*/ 77 w 78"/>
                <a:gd name="T11" fmla="*/ 5 h 41"/>
                <a:gd name="T12" fmla="*/ 78 w 78"/>
                <a:gd name="T13" fmla="*/ 7 h 41"/>
                <a:gd name="T14" fmla="*/ 78 w 78"/>
                <a:gd name="T15" fmla="*/ 9 h 41"/>
                <a:gd name="T16" fmla="*/ 78 w 78"/>
                <a:gd name="T17" fmla="*/ 12 h 41"/>
                <a:gd name="T18" fmla="*/ 78 w 78"/>
                <a:gd name="T19" fmla="*/ 13 h 41"/>
                <a:gd name="T20" fmla="*/ 77 w 78"/>
                <a:gd name="T21" fmla="*/ 16 h 41"/>
                <a:gd name="T22" fmla="*/ 74 w 78"/>
                <a:gd name="T23" fmla="*/ 17 h 41"/>
                <a:gd name="T24" fmla="*/ 13 w 78"/>
                <a:gd name="T25" fmla="*/ 38 h 41"/>
                <a:gd name="T26" fmla="*/ 13 w 78"/>
                <a:gd name="T27" fmla="*/ 38 h 41"/>
                <a:gd name="T28" fmla="*/ 11 w 78"/>
                <a:gd name="T29" fmla="*/ 39 h 41"/>
                <a:gd name="T30" fmla="*/ 10 w 78"/>
                <a:gd name="T31" fmla="*/ 39 h 41"/>
                <a:gd name="T32" fmla="*/ 9 w 78"/>
                <a:gd name="T33" fmla="*/ 41 h 41"/>
                <a:gd name="T34" fmla="*/ 7 w 78"/>
                <a:gd name="T35" fmla="*/ 41 h 41"/>
                <a:gd name="T36" fmla="*/ 6 w 78"/>
                <a:gd name="T37" fmla="*/ 41 h 41"/>
                <a:gd name="T38" fmla="*/ 5 w 78"/>
                <a:gd name="T39" fmla="*/ 39 h 41"/>
                <a:gd name="T40" fmla="*/ 4 w 78"/>
                <a:gd name="T41" fmla="*/ 38 h 41"/>
                <a:gd name="T42" fmla="*/ 2 w 78"/>
                <a:gd name="T43" fmla="*/ 34 h 41"/>
                <a:gd name="T44" fmla="*/ 2 w 78"/>
                <a:gd name="T45" fmla="*/ 34 h 41"/>
                <a:gd name="T46" fmla="*/ 2 w 78"/>
                <a:gd name="T47" fmla="*/ 33 h 41"/>
                <a:gd name="T48" fmla="*/ 1 w 78"/>
                <a:gd name="T49" fmla="*/ 31 h 41"/>
                <a:gd name="T50" fmla="*/ 1 w 78"/>
                <a:gd name="T51" fmla="*/ 30 h 41"/>
                <a:gd name="T52" fmla="*/ 0 w 78"/>
                <a:gd name="T53" fmla="*/ 28 h 41"/>
                <a:gd name="T54" fmla="*/ 1 w 78"/>
                <a:gd name="T55" fmla="*/ 26 h 41"/>
                <a:gd name="T56" fmla="*/ 2 w 78"/>
                <a:gd name="T57" fmla="*/ 25 h 41"/>
                <a:gd name="T58" fmla="*/ 5 w 78"/>
                <a:gd name="T59" fmla="*/ 24 h 41"/>
                <a:gd name="T60" fmla="*/ 9 w 78"/>
                <a:gd name="T61" fmla="*/ 24 h 41"/>
                <a:gd name="T62" fmla="*/ 64 w 78"/>
                <a:gd name="T63" fmla="*/ 3 h 41"/>
                <a:gd name="T64" fmla="*/ 64 w 78"/>
                <a:gd name="T65" fmla="*/ 3 h 41"/>
                <a:gd name="T66" fmla="*/ 65 w 78"/>
                <a:gd name="T67" fmla="*/ 1 h 41"/>
                <a:gd name="T68" fmla="*/ 68 w 78"/>
                <a:gd name="T69" fmla="*/ 1 h 41"/>
                <a:gd name="T70" fmla="*/ 70 w 78"/>
                <a:gd name="T71" fmla="*/ 0 h 41"/>
                <a:gd name="T72" fmla="*/ 72 w 78"/>
                <a:gd name="T7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8" h="41">
                  <a:moveTo>
                    <a:pt x="72" y="0"/>
                  </a:moveTo>
                  <a:lnTo>
                    <a:pt x="74" y="0"/>
                  </a:lnTo>
                  <a:lnTo>
                    <a:pt x="76" y="1"/>
                  </a:lnTo>
                  <a:lnTo>
                    <a:pt x="77" y="3"/>
                  </a:lnTo>
                  <a:lnTo>
                    <a:pt x="77" y="4"/>
                  </a:lnTo>
                  <a:lnTo>
                    <a:pt x="77" y="5"/>
                  </a:lnTo>
                  <a:lnTo>
                    <a:pt x="78" y="7"/>
                  </a:lnTo>
                  <a:lnTo>
                    <a:pt x="78" y="9"/>
                  </a:lnTo>
                  <a:lnTo>
                    <a:pt x="78" y="12"/>
                  </a:lnTo>
                  <a:lnTo>
                    <a:pt x="78" y="13"/>
                  </a:lnTo>
                  <a:lnTo>
                    <a:pt x="77" y="16"/>
                  </a:lnTo>
                  <a:lnTo>
                    <a:pt x="74" y="17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1" y="39"/>
                  </a:lnTo>
                  <a:lnTo>
                    <a:pt x="10" y="39"/>
                  </a:lnTo>
                  <a:lnTo>
                    <a:pt x="9" y="41"/>
                  </a:lnTo>
                  <a:lnTo>
                    <a:pt x="7" y="41"/>
                  </a:lnTo>
                  <a:lnTo>
                    <a:pt x="6" y="41"/>
                  </a:lnTo>
                  <a:lnTo>
                    <a:pt x="5" y="39"/>
                  </a:lnTo>
                  <a:lnTo>
                    <a:pt x="4" y="38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2" y="33"/>
                  </a:lnTo>
                  <a:lnTo>
                    <a:pt x="1" y="31"/>
                  </a:lnTo>
                  <a:lnTo>
                    <a:pt x="1" y="30"/>
                  </a:lnTo>
                  <a:lnTo>
                    <a:pt x="0" y="28"/>
                  </a:lnTo>
                  <a:lnTo>
                    <a:pt x="1" y="26"/>
                  </a:lnTo>
                  <a:lnTo>
                    <a:pt x="2" y="25"/>
                  </a:lnTo>
                  <a:lnTo>
                    <a:pt x="5" y="24"/>
                  </a:lnTo>
                  <a:lnTo>
                    <a:pt x="9" y="24"/>
                  </a:lnTo>
                  <a:lnTo>
                    <a:pt x="64" y="3"/>
                  </a:lnTo>
                  <a:lnTo>
                    <a:pt x="64" y="3"/>
                  </a:lnTo>
                  <a:lnTo>
                    <a:pt x="65" y="1"/>
                  </a:lnTo>
                  <a:lnTo>
                    <a:pt x="68" y="1"/>
                  </a:lnTo>
                  <a:lnTo>
                    <a:pt x="7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8F923"/>
            </a:solidFill>
            <a:ln w="0">
              <a:solidFill>
                <a:srgbClr val="F8F92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Freeform 24">
              <a:extLst>
                <a:ext uri="{FF2B5EF4-FFF2-40B4-BE49-F238E27FC236}">
                  <a16:creationId xmlns:a16="http://schemas.microsoft.com/office/drawing/2014/main" id="{12F2FC6A-1E98-4713-9B74-06F4F52C56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65651" y="820738"/>
              <a:ext cx="134938" cy="77788"/>
            </a:xfrm>
            <a:custGeom>
              <a:avLst/>
              <a:gdLst>
                <a:gd name="T0" fmla="*/ 73 w 85"/>
                <a:gd name="T1" fmla="*/ 8 h 49"/>
                <a:gd name="T2" fmla="*/ 68 w 85"/>
                <a:gd name="T3" fmla="*/ 9 h 49"/>
                <a:gd name="T4" fmla="*/ 68 w 85"/>
                <a:gd name="T5" fmla="*/ 9 h 49"/>
                <a:gd name="T6" fmla="*/ 12 w 85"/>
                <a:gd name="T7" fmla="*/ 30 h 49"/>
                <a:gd name="T8" fmla="*/ 9 w 85"/>
                <a:gd name="T9" fmla="*/ 30 h 49"/>
                <a:gd name="T10" fmla="*/ 7 w 85"/>
                <a:gd name="T11" fmla="*/ 32 h 49"/>
                <a:gd name="T12" fmla="*/ 7 w 85"/>
                <a:gd name="T13" fmla="*/ 32 h 49"/>
                <a:gd name="T14" fmla="*/ 8 w 85"/>
                <a:gd name="T15" fmla="*/ 34 h 49"/>
                <a:gd name="T16" fmla="*/ 8 w 85"/>
                <a:gd name="T17" fmla="*/ 35 h 49"/>
                <a:gd name="T18" fmla="*/ 9 w 85"/>
                <a:gd name="T19" fmla="*/ 38 h 49"/>
                <a:gd name="T20" fmla="*/ 10 w 85"/>
                <a:gd name="T21" fmla="*/ 41 h 49"/>
                <a:gd name="T22" fmla="*/ 10 w 85"/>
                <a:gd name="T23" fmla="*/ 41 h 49"/>
                <a:gd name="T24" fmla="*/ 13 w 85"/>
                <a:gd name="T25" fmla="*/ 39 h 49"/>
                <a:gd name="T26" fmla="*/ 14 w 85"/>
                <a:gd name="T27" fmla="*/ 39 h 49"/>
                <a:gd name="T28" fmla="*/ 76 w 85"/>
                <a:gd name="T29" fmla="*/ 17 h 49"/>
                <a:gd name="T30" fmla="*/ 77 w 85"/>
                <a:gd name="T31" fmla="*/ 16 h 49"/>
                <a:gd name="T32" fmla="*/ 77 w 85"/>
                <a:gd name="T33" fmla="*/ 12 h 49"/>
                <a:gd name="T34" fmla="*/ 77 w 85"/>
                <a:gd name="T35" fmla="*/ 9 h 49"/>
                <a:gd name="T36" fmla="*/ 76 w 85"/>
                <a:gd name="T37" fmla="*/ 8 h 49"/>
                <a:gd name="T38" fmla="*/ 76 w 85"/>
                <a:gd name="T39" fmla="*/ 8 h 49"/>
                <a:gd name="T40" fmla="*/ 76 w 85"/>
                <a:gd name="T41" fmla="*/ 8 h 49"/>
                <a:gd name="T42" fmla="*/ 79 w 85"/>
                <a:gd name="T43" fmla="*/ 0 h 49"/>
                <a:gd name="T44" fmla="*/ 82 w 85"/>
                <a:gd name="T45" fmla="*/ 4 h 49"/>
                <a:gd name="T46" fmla="*/ 84 w 85"/>
                <a:gd name="T47" fmla="*/ 8 h 49"/>
                <a:gd name="T48" fmla="*/ 85 w 85"/>
                <a:gd name="T49" fmla="*/ 14 h 49"/>
                <a:gd name="T50" fmla="*/ 84 w 85"/>
                <a:gd name="T51" fmla="*/ 20 h 49"/>
                <a:gd name="T52" fmla="*/ 79 w 85"/>
                <a:gd name="T53" fmla="*/ 24 h 49"/>
                <a:gd name="T54" fmla="*/ 16 w 85"/>
                <a:gd name="T55" fmla="*/ 46 h 49"/>
                <a:gd name="T56" fmla="*/ 10 w 85"/>
                <a:gd name="T57" fmla="*/ 49 h 49"/>
                <a:gd name="T58" fmla="*/ 7 w 85"/>
                <a:gd name="T59" fmla="*/ 47 h 49"/>
                <a:gd name="T60" fmla="*/ 3 w 85"/>
                <a:gd name="T61" fmla="*/ 43 h 49"/>
                <a:gd name="T62" fmla="*/ 1 w 85"/>
                <a:gd name="T63" fmla="*/ 38 h 49"/>
                <a:gd name="T64" fmla="*/ 0 w 85"/>
                <a:gd name="T65" fmla="*/ 32 h 49"/>
                <a:gd name="T66" fmla="*/ 1 w 85"/>
                <a:gd name="T67" fmla="*/ 28 h 49"/>
                <a:gd name="T68" fmla="*/ 7 w 85"/>
                <a:gd name="T69" fmla="*/ 24 h 49"/>
                <a:gd name="T70" fmla="*/ 65 w 85"/>
                <a:gd name="T71" fmla="*/ 3 h 49"/>
                <a:gd name="T72" fmla="*/ 69 w 85"/>
                <a:gd name="T73" fmla="*/ 1 h 49"/>
                <a:gd name="T74" fmla="*/ 76 w 85"/>
                <a:gd name="T7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5" h="49">
                  <a:moveTo>
                    <a:pt x="76" y="8"/>
                  </a:moveTo>
                  <a:lnTo>
                    <a:pt x="73" y="8"/>
                  </a:lnTo>
                  <a:lnTo>
                    <a:pt x="71" y="8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13" y="30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9" y="30"/>
                  </a:lnTo>
                  <a:lnTo>
                    <a:pt x="8" y="32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8" y="35"/>
                  </a:lnTo>
                  <a:lnTo>
                    <a:pt x="8" y="35"/>
                  </a:lnTo>
                  <a:lnTo>
                    <a:pt x="9" y="37"/>
                  </a:lnTo>
                  <a:lnTo>
                    <a:pt x="9" y="38"/>
                  </a:lnTo>
                  <a:lnTo>
                    <a:pt x="9" y="39"/>
                  </a:lnTo>
                  <a:lnTo>
                    <a:pt x="10" y="41"/>
                  </a:lnTo>
                  <a:lnTo>
                    <a:pt x="10" y="42"/>
                  </a:lnTo>
                  <a:lnTo>
                    <a:pt x="10" y="41"/>
                  </a:lnTo>
                  <a:lnTo>
                    <a:pt x="12" y="41"/>
                  </a:lnTo>
                  <a:lnTo>
                    <a:pt x="13" y="39"/>
                  </a:lnTo>
                  <a:lnTo>
                    <a:pt x="13" y="39"/>
                  </a:lnTo>
                  <a:lnTo>
                    <a:pt x="14" y="39"/>
                  </a:lnTo>
                  <a:lnTo>
                    <a:pt x="76" y="17"/>
                  </a:lnTo>
                  <a:lnTo>
                    <a:pt x="76" y="17"/>
                  </a:lnTo>
                  <a:lnTo>
                    <a:pt x="77" y="17"/>
                  </a:lnTo>
                  <a:lnTo>
                    <a:pt x="77" y="16"/>
                  </a:lnTo>
                  <a:lnTo>
                    <a:pt x="79" y="14"/>
                  </a:lnTo>
                  <a:lnTo>
                    <a:pt x="77" y="12"/>
                  </a:lnTo>
                  <a:lnTo>
                    <a:pt x="77" y="11"/>
                  </a:lnTo>
                  <a:lnTo>
                    <a:pt x="77" y="9"/>
                  </a:lnTo>
                  <a:lnTo>
                    <a:pt x="76" y="8"/>
                  </a:lnTo>
                  <a:lnTo>
                    <a:pt x="76" y="8"/>
                  </a:lnTo>
                  <a:lnTo>
                    <a:pt x="76" y="8"/>
                  </a:lnTo>
                  <a:lnTo>
                    <a:pt x="76" y="8"/>
                  </a:lnTo>
                  <a:lnTo>
                    <a:pt x="76" y="8"/>
                  </a:lnTo>
                  <a:lnTo>
                    <a:pt x="76" y="8"/>
                  </a:lnTo>
                  <a:close/>
                  <a:moveTo>
                    <a:pt x="76" y="0"/>
                  </a:moveTo>
                  <a:lnTo>
                    <a:pt x="79" y="0"/>
                  </a:lnTo>
                  <a:lnTo>
                    <a:pt x="80" y="1"/>
                  </a:lnTo>
                  <a:lnTo>
                    <a:pt x="82" y="4"/>
                  </a:lnTo>
                  <a:lnTo>
                    <a:pt x="84" y="7"/>
                  </a:lnTo>
                  <a:lnTo>
                    <a:pt x="84" y="8"/>
                  </a:lnTo>
                  <a:lnTo>
                    <a:pt x="85" y="11"/>
                  </a:lnTo>
                  <a:lnTo>
                    <a:pt x="85" y="14"/>
                  </a:lnTo>
                  <a:lnTo>
                    <a:pt x="85" y="17"/>
                  </a:lnTo>
                  <a:lnTo>
                    <a:pt x="84" y="20"/>
                  </a:lnTo>
                  <a:lnTo>
                    <a:pt x="81" y="22"/>
                  </a:lnTo>
                  <a:lnTo>
                    <a:pt x="79" y="24"/>
                  </a:lnTo>
                  <a:lnTo>
                    <a:pt x="18" y="45"/>
                  </a:lnTo>
                  <a:lnTo>
                    <a:pt x="16" y="46"/>
                  </a:lnTo>
                  <a:lnTo>
                    <a:pt x="13" y="47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7" y="47"/>
                  </a:lnTo>
                  <a:lnTo>
                    <a:pt x="5" y="46"/>
                  </a:lnTo>
                  <a:lnTo>
                    <a:pt x="3" y="43"/>
                  </a:lnTo>
                  <a:lnTo>
                    <a:pt x="3" y="39"/>
                  </a:lnTo>
                  <a:lnTo>
                    <a:pt x="1" y="38"/>
                  </a:lnTo>
                  <a:lnTo>
                    <a:pt x="0" y="35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1" y="28"/>
                  </a:lnTo>
                  <a:lnTo>
                    <a:pt x="3" y="26"/>
                  </a:lnTo>
                  <a:lnTo>
                    <a:pt x="7" y="24"/>
                  </a:lnTo>
                  <a:lnTo>
                    <a:pt x="10" y="24"/>
                  </a:lnTo>
                  <a:lnTo>
                    <a:pt x="65" y="3"/>
                  </a:lnTo>
                  <a:lnTo>
                    <a:pt x="67" y="3"/>
                  </a:lnTo>
                  <a:lnTo>
                    <a:pt x="69" y="1"/>
                  </a:lnTo>
                  <a:lnTo>
                    <a:pt x="72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25">
              <a:extLst>
                <a:ext uri="{FF2B5EF4-FFF2-40B4-BE49-F238E27FC236}">
                  <a16:creationId xmlns:a16="http://schemas.microsoft.com/office/drawing/2014/main" id="{E5FF6CB7-BB1D-43F5-80C4-CE9C073B6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6" y="773113"/>
              <a:ext cx="9525" cy="12700"/>
            </a:xfrm>
            <a:custGeom>
              <a:avLst/>
              <a:gdLst>
                <a:gd name="T0" fmla="*/ 4 w 6"/>
                <a:gd name="T1" fmla="*/ 0 h 8"/>
                <a:gd name="T2" fmla="*/ 5 w 6"/>
                <a:gd name="T3" fmla="*/ 0 h 8"/>
                <a:gd name="T4" fmla="*/ 6 w 6"/>
                <a:gd name="T5" fmla="*/ 1 h 8"/>
                <a:gd name="T6" fmla="*/ 6 w 6"/>
                <a:gd name="T7" fmla="*/ 4 h 8"/>
                <a:gd name="T8" fmla="*/ 6 w 6"/>
                <a:gd name="T9" fmla="*/ 5 h 8"/>
                <a:gd name="T10" fmla="*/ 5 w 6"/>
                <a:gd name="T11" fmla="*/ 7 h 8"/>
                <a:gd name="T12" fmla="*/ 4 w 6"/>
                <a:gd name="T13" fmla="*/ 8 h 8"/>
                <a:gd name="T14" fmla="*/ 2 w 6"/>
                <a:gd name="T15" fmla="*/ 7 h 8"/>
                <a:gd name="T16" fmla="*/ 1 w 6"/>
                <a:gd name="T17" fmla="*/ 5 h 8"/>
                <a:gd name="T18" fmla="*/ 0 w 6"/>
                <a:gd name="T19" fmla="*/ 4 h 8"/>
                <a:gd name="T20" fmla="*/ 1 w 6"/>
                <a:gd name="T21" fmla="*/ 1 h 8"/>
                <a:gd name="T22" fmla="*/ 2 w 6"/>
                <a:gd name="T23" fmla="*/ 0 h 8"/>
                <a:gd name="T24" fmla="*/ 4 w 6"/>
                <a:gd name="T2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5" y="0"/>
                  </a:lnTo>
                  <a:lnTo>
                    <a:pt x="6" y="1"/>
                  </a:lnTo>
                  <a:lnTo>
                    <a:pt x="6" y="4"/>
                  </a:lnTo>
                  <a:lnTo>
                    <a:pt x="6" y="5"/>
                  </a:lnTo>
                  <a:lnTo>
                    <a:pt x="5" y="7"/>
                  </a:lnTo>
                  <a:lnTo>
                    <a:pt x="4" y="8"/>
                  </a:lnTo>
                  <a:lnTo>
                    <a:pt x="2" y="7"/>
                  </a:lnTo>
                  <a:lnTo>
                    <a:pt x="1" y="5"/>
                  </a:lnTo>
                  <a:lnTo>
                    <a:pt x="0" y="4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Freeform 26">
              <a:extLst>
                <a:ext uri="{FF2B5EF4-FFF2-40B4-BE49-F238E27FC236}">
                  <a16:creationId xmlns:a16="http://schemas.microsoft.com/office/drawing/2014/main" id="{B6CDDF2E-2B64-41E0-BA8D-02AC29CB82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4651" y="768350"/>
              <a:ext cx="17463" cy="19050"/>
            </a:xfrm>
            <a:custGeom>
              <a:avLst/>
              <a:gdLst>
                <a:gd name="T0" fmla="*/ 6 w 11"/>
                <a:gd name="T1" fmla="*/ 4 h 12"/>
                <a:gd name="T2" fmla="*/ 4 w 11"/>
                <a:gd name="T3" fmla="*/ 6 h 12"/>
                <a:gd name="T4" fmla="*/ 4 w 11"/>
                <a:gd name="T5" fmla="*/ 7 h 12"/>
                <a:gd name="T6" fmla="*/ 4 w 11"/>
                <a:gd name="T7" fmla="*/ 8 h 12"/>
                <a:gd name="T8" fmla="*/ 6 w 11"/>
                <a:gd name="T9" fmla="*/ 8 h 12"/>
                <a:gd name="T10" fmla="*/ 7 w 11"/>
                <a:gd name="T11" fmla="*/ 8 h 12"/>
                <a:gd name="T12" fmla="*/ 7 w 11"/>
                <a:gd name="T13" fmla="*/ 7 h 12"/>
                <a:gd name="T14" fmla="*/ 7 w 11"/>
                <a:gd name="T15" fmla="*/ 6 h 12"/>
                <a:gd name="T16" fmla="*/ 6 w 11"/>
                <a:gd name="T17" fmla="*/ 4 h 12"/>
                <a:gd name="T18" fmla="*/ 6 w 11"/>
                <a:gd name="T19" fmla="*/ 0 h 12"/>
                <a:gd name="T20" fmla="*/ 8 w 11"/>
                <a:gd name="T21" fmla="*/ 2 h 12"/>
                <a:gd name="T22" fmla="*/ 10 w 11"/>
                <a:gd name="T23" fmla="*/ 4 h 12"/>
                <a:gd name="T24" fmla="*/ 11 w 11"/>
                <a:gd name="T25" fmla="*/ 7 h 12"/>
                <a:gd name="T26" fmla="*/ 10 w 11"/>
                <a:gd name="T27" fmla="*/ 10 h 12"/>
                <a:gd name="T28" fmla="*/ 8 w 11"/>
                <a:gd name="T29" fmla="*/ 11 h 12"/>
                <a:gd name="T30" fmla="*/ 6 w 11"/>
                <a:gd name="T31" fmla="*/ 12 h 12"/>
                <a:gd name="T32" fmla="*/ 3 w 11"/>
                <a:gd name="T33" fmla="*/ 11 h 12"/>
                <a:gd name="T34" fmla="*/ 0 w 11"/>
                <a:gd name="T35" fmla="*/ 10 h 12"/>
                <a:gd name="T36" fmla="*/ 0 w 11"/>
                <a:gd name="T37" fmla="*/ 7 h 12"/>
                <a:gd name="T38" fmla="*/ 0 w 11"/>
                <a:gd name="T39" fmla="*/ 4 h 12"/>
                <a:gd name="T40" fmla="*/ 3 w 11"/>
                <a:gd name="T41" fmla="*/ 2 h 12"/>
                <a:gd name="T42" fmla="*/ 6 w 11"/>
                <a:gd name="T4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" h="12">
                  <a:moveTo>
                    <a:pt x="6" y="4"/>
                  </a:moveTo>
                  <a:lnTo>
                    <a:pt x="4" y="6"/>
                  </a:lnTo>
                  <a:lnTo>
                    <a:pt x="4" y="7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6"/>
                  </a:lnTo>
                  <a:lnTo>
                    <a:pt x="6" y="4"/>
                  </a:lnTo>
                  <a:close/>
                  <a:moveTo>
                    <a:pt x="6" y="0"/>
                  </a:moveTo>
                  <a:lnTo>
                    <a:pt x="8" y="2"/>
                  </a:lnTo>
                  <a:lnTo>
                    <a:pt x="10" y="4"/>
                  </a:lnTo>
                  <a:lnTo>
                    <a:pt x="11" y="7"/>
                  </a:lnTo>
                  <a:lnTo>
                    <a:pt x="10" y="10"/>
                  </a:lnTo>
                  <a:lnTo>
                    <a:pt x="8" y="11"/>
                  </a:lnTo>
                  <a:lnTo>
                    <a:pt x="6" y="12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4"/>
                  </a:lnTo>
                  <a:lnTo>
                    <a:pt x="3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27">
              <a:extLst>
                <a:ext uri="{FF2B5EF4-FFF2-40B4-BE49-F238E27FC236}">
                  <a16:creationId xmlns:a16="http://schemas.microsoft.com/office/drawing/2014/main" id="{0E1DA693-DB2E-4175-A467-D87EAE9B0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3713" y="735013"/>
              <a:ext cx="11113" cy="12700"/>
            </a:xfrm>
            <a:custGeom>
              <a:avLst/>
              <a:gdLst>
                <a:gd name="T0" fmla="*/ 4 w 7"/>
                <a:gd name="T1" fmla="*/ 0 h 8"/>
                <a:gd name="T2" fmla="*/ 5 w 7"/>
                <a:gd name="T3" fmla="*/ 2 h 8"/>
                <a:gd name="T4" fmla="*/ 7 w 7"/>
                <a:gd name="T5" fmla="*/ 3 h 8"/>
                <a:gd name="T6" fmla="*/ 7 w 7"/>
                <a:gd name="T7" fmla="*/ 4 h 8"/>
                <a:gd name="T8" fmla="*/ 7 w 7"/>
                <a:gd name="T9" fmla="*/ 7 h 8"/>
                <a:gd name="T10" fmla="*/ 5 w 7"/>
                <a:gd name="T11" fmla="*/ 8 h 8"/>
                <a:gd name="T12" fmla="*/ 4 w 7"/>
                <a:gd name="T13" fmla="*/ 8 h 8"/>
                <a:gd name="T14" fmla="*/ 3 w 7"/>
                <a:gd name="T15" fmla="*/ 8 h 8"/>
                <a:gd name="T16" fmla="*/ 1 w 7"/>
                <a:gd name="T17" fmla="*/ 7 h 8"/>
                <a:gd name="T18" fmla="*/ 0 w 7"/>
                <a:gd name="T19" fmla="*/ 4 h 8"/>
                <a:gd name="T20" fmla="*/ 1 w 7"/>
                <a:gd name="T21" fmla="*/ 3 h 8"/>
                <a:gd name="T22" fmla="*/ 3 w 7"/>
                <a:gd name="T23" fmla="*/ 2 h 8"/>
                <a:gd name="T24" fmla="*/ 4 w 7"/>
                <a:gd name="T2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" h="8">
                  <a:moveTo>
                    <a:pt x="4" y="0"/>
                  </a:moveTo>
                  <a:lnTo>
                    <a:pt x="5" y="2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7"/>
                  </a:lnTo>
                  <a:lnTo>
                    <a:pt x="5" y="8"/>
                  </a:lnTo>
                  <a:lnTo>
                    <a:pt x="4" y="8"/>
                  </a:lnTo>
                  <a:lnTo>
                    <a:pt x="3" y="8"/>
                  </a:lnTo>
                  <a:lnTo>
                    <a:pt x="1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Freeform 28">
              <a:extLst>
                <a:ext uri="{FF2B5EF4-FFF2-40B4-BE49-F238E27FC236}">
                  <a16:creationId xmlns:a16="http://schemas.microsoft.com/office/drawing/2014/main" id="{A5538ACC-EDD9-4D33-986A-848856A58D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02126" y="733425"/>
              <a:ext cx="15875" cy="19050"/>
            </a:xfrm>
            <a:custGeom>
              <a:avLst/>
              <a:gdLst>
                <a:gd name="T0" fmla="*/ 5 w 10"/>
                <a:gd name="T1" fmla="*/ 4 h 12"/>
                <a:gd name="T2" fmla="*/ 4 w 10"/>
                <a:gd name="T3" fmla="*/ 4 h 12"/>
                <a:gd name="T4" fmla="*/ 4 w 10"/>
                <a:gd name="T5" fmla="*/ 5 h 12"/>
                <a:gd name="T6" fmla="*/ 4 w 10"/>
                <a:gd name="T7" fmla="*/ 8 h 12"/>
                <a:gd name="T8" fmla="*/ 5 w 10"/>
                <a:gd name="T9" fmla="*/ 8 h 12"/>
                <a:gd name="T10" fmla="*/ 6 w 10"/>
                <a:gd name="T11" fmla="*/ 8 h 12"/>
                <a:gd name="T12" fmla="*/ 6 w 10"/>
                <a:gd name="T13" fmla="*/ 5 h 12"/>
                <a:gd name="T14" fmla="*/ 6 w 10"/>
                <a:gd name="T15" fmla="*/ 4 h 12"/>
                <a:gd name="T16" fmla="*/ 5 w 10"/>
                <a:gd name="T17" fmla="*/ 4 h 12"/>
                <a:gd name="T18" fmla="*/ 5 w 10"/>
                <a:gd name="T19" fmla="*/ 0 h 12"/>
                <a:gd name="T20" fmla="*/ 8 w 10"/>
                <a:gd name="T21" fmla="*/ 1 h 12"/>
                <a:gd name="T22" fmla="*/ 9 w 10"/>
                <a:gd name="T23" fmla="*/ 3 h 12"/>
                <a:gd name="T24" fmla="*/ 10 w 10"/>
                <a:gd name="T25" fmla="*/ 5 h 12"/>
                <a:gd name="T26" fmla="*/ 9 w 10"/>
                <a:gd name="T27" fmla="*/ 8 h 12"/>
                <a:gd name="T28" fmla="*/ 8 w 10"/>
                <a:gd name="T29" fmla="*/ 11 h 12"/>
                <a:gd name="T30" fmla="*/ 5 w 10"/>
                <a:gd name="T31" fmla="*/ 12 h 12"/>
                <a:gd name="T32" fmla="*/ 2 w 10"/>
                <a:gd name="T33" fmla="*/ 11 h 12"/>
                <a:gd name="T34" fmla="*/ 1 w 10"/>
                <a:gd name="T35" fmla="*/ 8 h 12"/>
                <a:gd name="T36" fmla="*/ 0 w 10"/>
                <a:gd name="T37" fmla="*/ 5 h 12"/>
                <a:gd name="T38" fmla="*/ 1 w 10"/>
                <a:gd name="T39" fmla="*/ 3 h 12"/>
                <a:gd name="T40" fmla="*/ 2 w 10"/>
                <a:gd name="T41" fmla="*/ 1 h 12"/>
                <a:gd name="T42" fmla="*/ 5 w 10"/>
                <a:gd name="T4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2">
                  <a:moveTo>
                    <a:pt x="5" y="4"/>
                  </a:moveTo>
                  <a:lnTo>
                    <a:pt x="4" y="4"/>
                  </a:lnTo>
                  <a:lnTo>
                    <a:pt x="4" y="5"/>
                  </a:lnTo>
                  <a:lnTo>
                    <a:pt x="4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4"/>
                  </a:lnTo>
                  <a:close/>
                  <a:moveTo>
                    <a:pt x="5" y="0"/>
                  </a:moveTo>
                  <a:lnTo>
                    <a:pt x="8" y="1"/>
                  </a:lnTo>
                  <a:lnTo>
                    <a:pt x="9" y="3"/>
                  </a:lnTo>
                  <a:lnTo>
                    <a:pt x="10" y="5"/>
                  </a:lnTo>
                  <a:lnTo>
                    <a:pt x="9" y="8"/>
                  </a:lnTo>
                  <a:lnTo>
                    <a:pt x="8" y="11"/>
                  </a:lnTo>
                  <a:lnTo>
                    <a:pt x="5" y="12"/>
                  </a:lnTo>
                  <a:lnTo>
                    <a:pt x="2" y="11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29">
              <a:extLst>
                <a:ext uri="{FF2B5EF4-FFF2-40B4-BE49-F238E27FC236}">
                  <a16:creationId xmlns:a16="http://schemas.microsoft.com/office/drawing/2014/main" id="{6CDCC6D5-B7FE-443C-B595-C3286CF0F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338" y="1127125"/>
              <a:ext cx="19050" cy="22225"/>
            </a:xfrm>
            <a:custGeom>
              <a:avLst/>
              <a:gdLst>
                <a:gd name="T0" fmla="*/ 7 w 12"/>
                <a:gd name="T1" fmla="*/ 0 h 14"/>
                <a:gd name="T2" fmla="*/ 9 w 12"/>
                <a:gd name="T3" fmla="*/ 1 h 14"/>
                <a:gd name="T4" fmla="*/ 12 w 12"/>
                <a:gd name="T5" fmla="*/ 3 h 14"/>
                <a:gd name="T6" fmla="*/ 12 w 12"/>
                <a:gd name="T7" fmla="*/ 7 h 14"/>
                <a:gd name="T8" fmla="*/ 12 w 12"/>
                <a:gd name="T9" fmla="*/ 11 h 14"/>
                <a:gd name="T10" fmla="*/ 9 w 12"/>
                <a:gd name="T11" fmla="*/ 13 h 14"/>
                <a:gd name="T12" fmla="*/ 7 w 12"/>
                <a:gd name="T13" fmla="*/ 14 h 14"/>
                <a:gd name="T14" fmla="*/ 3 w 12"/>
                <a:gd name="T15" fmla="*/ 13 h 14"/>
                <a:gd name="T16" fmla="*/ 2 w 12"/>
                <a:gd name="T17" fmla="*/ 11 h 14"/>
                <a:gd name="T18" fmla="*/ 0 w 12"/>
                <a:gd name="T19" fmla="*/ 7 h 14"/>
                <a:gd name="T20" fmla="*/ 2 w 12"/>
                <a:gd name="T21" fmla="*/ 3 h 14"/>
                <a:gd name="T22" fmla="*/ 3 w 12"/>
                <a:gd name="T23" fmla="*/ 1 h 14"/>
                <a:gd name="T24" fmla="*/ 7 w 12"/>
                <a:gd name="T2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4">
                  <a:moveTo>
                    <a:pt x="7" y="0"/>
                  </a:moveTo>
                  <a:lnTo>
                    <a:pt x="9" y="1"/>
                  </a:lnTo>
                  <a:lnTo>
                    <a:pt x="12" y="3"/>
                  </a:lnTo>
                  <a:lnTo>
                    <a:pt x="12" y="7"/>
                  </a:lnTo>
                  <a:lnTo>
                    <a:pt x="12" y="11"/>
                  </a:lnTo>
                  <a:lnTo>
                    <a:pt x="9" y="13"/>
                  </a:lnTo>
                  <a:lnTo>
                    <a:pt x="7" y="14"/>
                  </a:lnTo>
                  <a:lnTo>
                    <a:pt x="3" y="13"/>
                  </a:lnTo>
                  <a:lnTo>
                    <a:pt x="2" y="11"/>
                  </a:lnTo>
                  <a:lnTo>
                    <a:pt x="0" y="7"/>
                  </a:lnTo>
                  <a:lnTo>
                    <a:pt x="2" y="3"/>
                  </a:lnTo>
                  <a:lnTo>
                    <a:pt x="3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Freeform 30">
              <a:extLst>
                <a:ext uri="{FF2B5EF4-FFF2-40B4-BE49-F238E27FC236}">
                  <a16:creationId xmlns:a16="http://schemas.microsoft.com/office/drawing/2014/main" id="{F6D85097-7FF0-4504-B91F-88E34650A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001" y="1101725"/>
              <a:ext cx="20638" cy="22225"/>
            </a:xfrm>
            <a:custGeom>
              <a:avLst/>
              <a:gdLst>
                <a:gd name="T0" fmla="*/ 7 w 13"/>
                <a:gd name="T1" fmla="*/ 0 h 14"/>
                <a:gd name="T2" fmla="*/ 9 w 13"/>
                <a:gd name="T3" fmla="*/ 1 h 14"/>
                <a:gd name="T4" fmla="*/ 12 w 13"/>
                <a:gd name="T5" fmla="*/ 4 h 14"/>
                <a:gd name="T6" fmla="*/ 13 w 13"/>
                <a:gd name="T7" fmla="*/ 8 h 14"/>
                <a:gd name="T8" fmla="*/ 12 w 13"/>
                <a:gd name="T9" fmla="*/ 12 h 14"/>
                <a:gd name="T10" fmla="*/ 9 w 13"/>
                <a:gd name="T11" fmla="*/ 14 h 14"/>
                <a:gd name="T12" fmla="*/ 7 w 13"/>
                <a:gd name="T13" fmla="*/ 14 h 14"/>
                <a:gd name="T14" fmla="*/ 4 w 13"/>
                <a:gd name="T15" fmla="*/ 14 h 14"/>
                <a:gd name="T16" fmla="*/ 2 w 13"/>
                <a:gd name="T17" fmla="*/ 12 h 14"/>
                <a:gd name="T18" fmla="*/ 0 w 13"/>
                <a:gd name="T19" fmla="*/ 8 h 14"/>
                <a:gd name="T20" fmla="*/ 2 w 13"/>
                <a:gd name="T21" fmla="*/ 4 h 14"/>
                <a:gd name="T22" fmla="*/ 4 w 13"/>
                <a:gd name="T23" fmla="*/ 1 h 14"/>
                <a:gd name="T24" fmla="*/ 7 w 13"/>
                <a:gd name="T2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14">
                  <a:moveTo>
                    <a:pt x="7" y="0"/>
                  </a:moveTo>
                  <a:lnTo>
                    <a:pt x="9" y="1"/>
                  </a:lnTo>
                  <a:lnTo>
                    <a:pt x="12" y="4"/>
                  </a:lnTo>
                  <a:lnTo>
                    <a:pt x="13" y="8"/>
                  </a:lnTo>
                  <a:lnTo>
                    <a:pt x="12" y="12"/>
                  </a:lnTo>
                  <a:lnTo>
                    <a:pt x="9" y="14"/>
                  </a:lnTo>
                  <a:lnTo>
                    <a:pt x="7" y="14"/>
                  </a:lnTo>
                  <a:lnTo>
                    <a:pt x="4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4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31">
              <a:extLst>
                <a:ext uri="{FF2B5EF4-FFF2-40B4-BE49-F238E27FC236}">
                  <a16:creationId xmlns:a16="http://schemas.microsoft.com/office/drawing/2014/main" id="{1D7E40BF-2417-4D3C-9F0D-F766D4DE1E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68763" y="673100"/>
              <a:ext cx="312738" cy="276225"/>
            </a:xfrm>
            <a:custGeom>
              <a:avLst/>
              <a:gdLst>
                <a:gd name="T0" fmla="*/ 84 w 197"/>
                <a:gd name="T1" fmla="*/ 9 h 174"/>
                <a:gd name="T2" fmla="*/ 59 w 197"/>
                <a:gd name="T3" fmla="*/ 15 h 174"/>
                <a:gd name="T4" fmla="*/ 50 w 197"/>
                <a:gd name="T5" fmla="*/ 17 h 174"/>
                <a:gd name="T6" fmla="*/ 42 w 197"/>
                <a:gd name="T7" fmla="*/ 22 h 174"/>
                <a:gd name="T8" fmla="*/ 36 w 197"/>
                <a:gd name="T9" fmla="*/ 29 h 174"/>
                <a:gd name="T10" fmla="*/ 32 w 197"/>
                <a:gd name="T11" fmla="*/ 33 h 174"/>
                <a:gd name="T12" fmla="*/ 32 w 197"/>
                <a:gd name="T13" fmla="*/ 33 h 174"/>
                <a:gd name="T14" fmla="*/ 17 w 197"/>
                <a:gd name="T15" fmla="*/ 50 h 174"/>
                <a:gd name="T16" fmla="*/ 8 w 197"/>
                <a:gd name="T17" fmla="*/ 83 h 174"/>
                <a:gd name="T18" fmla="*/ 13 w 197"/>
                <a:gd name="T19" fmla="*/ 111 h 174"/>
                <a:gd name="T20" fmla="*/ 24 w 197"/>
                <a:gd name="T21" fmla="*/ 130 h 174"/>
                <a:gd name="T22" fmla="*/ 26 w 197"/>
                <a:gd name="T23" fmla="*/ 132 h 174"/>
                <a:gd name="T24" fmla="*/ 41 w 197"/>
                <a:gd name="T25" fmla="*/ 147 h 174"/>
                <a:gd name="T26" fmla="*/ 76 w 197"/>
                <a:gd name="T27" fmla="*/ 162 h 174"/>
                <a:gd name="T28" fmla="*/ 109 w 197"/>
                <a:gd name="T29" fmla="*/ 166 h 174"/>
                <a:gd name="T30" fmla="*/ 123 w 197"/>
                <a:gd name="T31" fmla="*/ 166 h 174"/>
                <a:gd name="T32" fmla="*/ 132 w 197"/>
                <a:gd name="T33" fmla="*/ 165 h 174"/>
                <a:gd name="T34" fmla="*/ 136 w 197"/>
                <a:gd name="T35" fmla="*/ 164 h 174"/>
                <a:gd name="T36" fmla="*/ 170 w 197"/>
                <a:gd name="T37" fmla="*/ 142 h 174"/>
                <a:gd name="T38" fmla="*/ 186 w 197"/>
                <a:gd name="T39" fmla="*/ 111 h 174"/>
                <a:gd name="T40" fmla="*/ 189 w 197"/>
                <a:gd name="T41" fmla="*/ 81 h 174"/>
                <a:gd name="T42" fmla="*/ 189 w 197"/>
                <a:gd name="T43" fmla="*/ 68 h 174"/>
                <a:gd name="T44" fmla="*/ 187 w 197"/>
                <a:gd name="T45" fmla="*/ 59 h 174"/>
                <a:gd name="T46" fmla="*/ 186 w 197"/>
                <a:gd name="T47" fmla="*/ 56 h 174"/>
                <a:gd name="T48" fmla="*/ 166 w 197"/>
                <a:gd name="T49" fmla="*/ 26 h 174"/>
                <a:gd name="T50" fmla="*/ 139 w 197"/>
                <a:gd name="T51" fmla="*/ 12 h 174"/>
                <a:gd name="T52" fmla="*/ 106 w 197"/>
                <a:gd name="T53" fmla="*/ 8 h 174"/>
                <a:gd name="T54" fmla="*/ 123 w 197"/>
                <a:gd name="T55" fmla="*/ 1 h 174"/>
                <a:gd name="T56" fmla="*/ 156 w 197"/>
                <a:gd name="T57" fmla="*/ 11 h 174"/>
                <a:gd name="T58" fmla="*/ 183 w 197"/>
                <a:gd name="T59" fmla="*/ 35 h 174"/>
                <a:gd name="T60" fmla="*/ 194 w 197"/>
                <a:gd name="T61" fmla="*/ 54 h 174"/>
                <a:gd name="T62" fmla="*/ 194 w 197"/>
                <a:gd name="T63" fmla="*/ 58 h 174"/>
                <a:gd name="T64" fmla="*/ 197 w 197"/>
                <a:gd name="T65" fmla="*/ 81 h 174"/>
                <a:gd name="T66" fmla="*/ 194 w 197"/>
                <a:gd name="T67" fmla="*/ 109 h 174"/>
                <a:gd name="T68" fmla="*/ 182 w 197"/>
                <a:gd name="T69" fmla="*/ 138 h 174"/>
                <a:gd name="T70" fmla="*/ 157 w 197"/>
                <a:gd name="T71" fmla="*/ 162 h 174"/>
                <a:gd name="T72" fmla="*/ 139 w 197"/>
                <a:gd name="T73" fmla="*/ 170 h 174"/>
                <a:gd name="T74" fmla="*/ 134 w 197"/>
                <a:gd name="T75" fmla="*/ 172 h 174"/>
                <a:gd name="T76" fmla="*/ 109 w 197"/>
                <a:gd name="T77" fmla="*/ 174 h 174"/>
                <a:gd name="T78" fmla="*/ 73 w 197"/>
                <a:gd name="T79" fmla="*/ 169 h 174"/>
                <a:gd name="T80" fmla="*/ 37 w 197"/>
                <a:gd name="T81" fmla="*/ 153 h 174"/>
                <a:gd name="T82" fmla="*/ 18 w 197"/>
                <a:gd name="T83" fmla="*/ 135 h 174"/>
                <a:gd name="T84" fmla="*/ 8 w 197"/>
                <a:gd name="T85" fmla="*/ 115 h 174"/>
                <a:gd name="T86" fmla="*/ 0 w 197"/>
                <a:gd name="T87" fmla="*/ 83 h 174"/>
                <a:gd name="T88" fmla="*/ 11 w 197"/>
                <a:gd name="T89" fmla="*/ 46 h 174"/>
                <a:gd name="T90" fmla="*/ 28 w 197"/>
                <a:gd name="T91" fmla="*/ 28 h 174"/>
                <a:gd name="T92" fmla="*/ 33 w 197"/>
                <a:gd name="T93" fmla="*/ 21 h 174"/>
                <a:gd name="T94" fmla="*/ 43 w 197"/>
                <a:gd name="T95" fmla="*/ 12 h 174"/>
                <a:gd name="T96" fmla="*/ 45 w 197"/>
                <a:gd name="T97" fmla="*/ 11 h 174"/>
                <a:gd name="T98" fmla="*/ 58 w 197"/>
                <a:gd name="T99" fmla="*/ 7 h 174"/>
                <a:gd name="T100" fmla="*/ 88 w 197"/>
                <a:gd name="T101" fmla="*/ 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7" h="174">
                  <a:moveTo>
                    <a:pt x="106" y="8"/>
                  </a:moveTo>
                  <a:lnTo>
                    <a:pt x="84" y="9"/>
                  </a:lnTo>
                  <a:lnTo>
                    <a:pt x="66" y="13"/>
                  </a:lnTo>
                  <a:lnTo>
                    <a:pt x="59" y="15"/>
                  </a:lnTo>
                  <a:lnTo>
                    <a:pt x="54" y="16"/>
                  </a:lnTo>
                  <a:lnTo>
                    <a:pt x="50" y="17"/>
                  </a:lnTo>
                  <a:lnTo>
                    <a:pt x="49" y="17"/>
                  </a:lnTo>
                  <a:lnTo>
                    <a:pt x="42" y="22"/>
                  </a:lnTo>
                  <a:lnTo>
                    <a:pt x="38" y="25"/>
                  </a:lnTo>
                  <a:lnTo>
                    <a:pt x="36" y="29"/>
                  </a:lnTo>
                  <a:lnTo>
                    <a:pt x="33" y="32"/>
                  </a:lnTo>
                  <a:lnTo>
                    <a:pt x="32" y="33"/>
                  </a:lnTo>
                  <a:lnTo>
                    <a:pt x="32" y="33"/>
                  </a:lnTo>
                  <a:lnTo>
                    <a:pt x="32" y="33"/>
                  </a:lnTo>
                  <a:lnTo>
                    <a:pt x="30" y="33"/>
                  </a:lnTo>
                  <a:lnTo>
                    <a:pt x="17" y="50"/>
                  </a:lnTo>
                  <a:lnTo>
                    <a:pt x="9" y="67"/>
                  </a:lnTo>
                  <a:lnTo>
                    <a:pt x="8" y="83"/>
                  </a:lnTo>
                  <a:lnTo>
                    <a:pt x="9" y="97"/>
                  </a:lnTo>
                  <a:lnTo>
                    <a:pt x="13" y="111"/>
                  </a:lnTo>
                  <a:lnTo>
                    <a:pt x="18" y="122"/>
                  </a:lnTo>
                  <a:lnTo>
                    <a:pt x="24" y="130"/>
                  </a:lnTo>
                  <a:lnTo>
                    <a:pt x="25" y="131"/>
                  </a:lnTo>
                  <a:lnTo>
                    <a:pt x="26" y="132"/>
                  </a:lnTo>
                  <a:lnTo>
                    <a:pt x="26" y="134"/>
                  </a:lnTo>
                  <a:lnTo>
                    <a:pt x="41" y="147"/>
                  </a:lnTo>
                  <a:lnTo>
                    <a:pt x="58" y="157"/>
                  </a:lnTo>
                  <a:lnTo>
                    <a:pt x="76" y="162"/>
                  </a:lnTo>
                  <a:lnTo>
                    <a:pt x="93" y="165"/>
                  </a:lnTo>
                  <a:lnTo>
                    <a:pt x="109" y="166"/>
                  </a:lnTo>
                  <a:lnTo>
                    <a:pt x="117" y="166"/>
                  </a:lnTo>
                  <a:lnTo>
                    <a:pt x="123" y="166"/>
                  </a:lnTo>
                  <a:lnTo>
                    <a:pt x="128" y="165"/>
                  </a:lnTo>
                  <a:lnTo>
                    <a:pt x="132" y="165"/>
                  </a:lnTo>
                  <a:lnTo>
                    <a:pt x="135" y="164"/>
                  </a:lnTo>
                  <a:lnTo>
                    <a:pt x="136" y="164"/>
                  </a:lnTo>
                  <a:lnTo>
                    <a:pt x="156" y="155"/>
                  </a:lnTo>
                  <a:lnTo>
                    <a:pt x="170" y="142"/>
                  </a:lnTo>
                  <a:lnTo>
                    <a:pt x="179" y="127"/>
                  </a:lnTo>
                  <a:lnTo>
                    <a:pt x="186" y="111"/>
                  </a:lnTo>
                  <a:lnTo>
                    <a:pt x="189" y="96"/>
                  </a:lnTo>
                  <a:lnTo>
                    <a:pt x="189" y="81"/>
                  </a:lnTo>
                  <a:lnTo>
                    <a:pt x="189" y="75"/>
                  </a:lnTo>
                  <a:lnTo>
                    <a:pt x="189" y="68"/>
                  </a:lnTo>
                  <a:lnTo>
                    <a:pt x="187" y="63"/>
                  </a:lnTo>
                  <a:lnTo>
                    <a:pt x="187" y="59"/>
                  </a:lnTo>
                  <a:lnTo>
                    <a:pt x="187" y="58"/>
                  </a:lnTo>
                  <a:lnTo>
                    <a:pt x="186" y="56"/>
                  </a:lnTo>
                  <a:lnTo>
                    <a:pt x="178" y="39"/>
                  </a:lnTo>
                  <a:lnTo>
                    <a:pt x="166" y="26"/>
                  </a:lnTo>
                  <a:lnTo>
                    <a:pt x="153" y="17"/>
                  </a:lnTo>
                  <a:lnTo>
                    <a:pt x="139" y="12"/>
                  </a:lnTo>
                  <a:lnTo>
                    <a:pt x="123" y="9"/>
                  </a:lnTo>
                  <a:lnTo>
                    <a:pt x="106" y="8"/>
                  </a:lnTo>
                  <a:close/>
                  <a:moveTo>
                    <a:pt x="106" y="0"/>
                  </a:moveTo>
                  <a:lnTo>
                    <a:pt x="123" y="1"/>
                  </a:lnTo>
                  <a:lnTo>
                    <a:pt x="140" y="5"/>
                  </a:lnTo>
                  <a:lnTo>
                    <a:pt x="156" y="11"/>
                  </a:lnTo>
                  <a:lnTo>
                    <a:pt x="172" y="21"/>
                  </a:lnTo>
                  <a:lnTo>
                    <a:pt x="183" y="35"/>
                  </a:lnTo>
                  <a:lnTo>
                    <a:pt x="194" y="54"/>
                  </a:lnTo>
                  <a:lnTo>
                    <a:pt x="194" y="54"/>
                  </a:lnTo>
                  <a:lnTo>
                    <a:pt x="194" y="54"/>
                  </a:lnTo>
                  <a:lnTo>
                    <a:pt x="194" y="58"/>
                  </a:lnTo>
                  <a:lnTo>
                    <a:pt x="195" y="68"/>
                  </a:lnTo>
                  <a:lnTo>
                    <a:pt x="197" y="81"/>
                  </a:lnTo>
                  <a:lnTo>
                    <a:pt x="195" y="94"/>
                  </a:lnTo>
                  <a:lnTo>
                    <a:pt x="194" y="109"/>
                  </a:lnTo>
                  <a:lnTo>
                    <a:pt x="189" y="123"/>
                  </a:lnTo>
                  <a:lnTo>
                    <a:pt x="182" y="138"/>
                  </a:lnTo>
                  <a:lnTo>
                    <a:pt x="172" y="151"/>
                  </a:lnTo>
                  <a:lnTo>
                    <a:pt x="157" y="162"/>
                  </a:lnTo>
                  <a:lnTo>
                    <a:pt x="139" y="170"/>
                  </a:lnTo>
                  <a:lnTo>
                    <a:pt x="139" y="170"/>
                  </a:lnTo>
                  <a:lnTo>
                    <a:pt x="138" y="172"/>
                  </a:lnTo>
                  <a:lnTo>
                    <a:pt x="134" y="172"/>
                  </a:lnTo>
                  <a:lnTo>
                    <a:pt x="125" y="173"/>
                  </a:lnTo>
                  <a:lnTo>
                    <a:pt x="109" y="174"/>
                  </a:lnTo>
                  <a:lnTo>
                    <a:pt x="92" y="173"/>
                  </a:lnTo>
                  <a:lnTo>
                    <a:pt x="73" y="169"/>
                  </a:lnTo>
                  <a:lnTo>
                    <a:pt x="55" y="164"/>
                  </a:lnTo>
                  <a:lnTo>
                    <a:pt x="37" y="153"/>
                  </a:lnTo>
                  <a:lnTo>
                    <a:pt x="21" y="138"/>
                  </a:lnTo>
                  <a:lnTo>
                    <a:pt x="18" y="135"/>
                  </a:lnTo>
                  <a:lnTo>
                    <a:pt x="13" y="127"/>
                  </a:lnTo>
                  <a:lnTo>
                    <a:pt x="8" y="115"/>
                  </a:lnTo>
                  <a:lnTo>
                    <a:pt x="3" y="100"/>
                  </a:lnTo>
                  <a:lnTo>
                    <a:pt x="0" y="83"/>
                  </a:lnTo>
                  <a:lnTo>
                    <a:pt x="3" y="64"/>
                  </a:lnTo>
                  <a:lnTo>
                    <a:pt x="11" y="46"/>
                  </a:lnTo>
                  <a:lnTo>
                    <a:pt x="26" y="29"/>
                  </a:lnTo>
                  <a:lnTo>
                    <a:pt x="28" y="28"/>
                  </a:lnTo>
                  <a:lnTo>
                    <a:pt x="29" y="25"/>
                  </a:lnTo>
                  <a:lnTo>
                    <a:pt x="33" y="21"/>
                  </a:lnTo>
                  <a:lnTo>
                    <a:pt x="38" y="17"/>
                  </a:lnTo>
                  <a:lnTo>
                    <a:pt x="43" y="12"/>
                  </a:lnTo>
                  <a:lnTo>
                    <a:pt x="45" y="11"/>
                  </a:lnTo>
                  <a:lnTo>
                    <a:pt x="45" y="11"/>
                  </a:lnTo>
                  <a:lnTo>
                    <a:pt x="49" y="9"/>
                  </a:lnTo>
                  <a:lnTo>
                    <a:pt x="58" y="7"/>
                  </a:lnTo>
                  <a:lnTo>
                    <a:pt x="71" y="4"/>
                  </a:lnTo>
                  <a:lnTo>
                    <a:pt x="88" y="1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Freeform 32">
              <a:extLst>
                <a:ext uri="{FF2B5EF4-FFF2-40B4-BE49-F238E27FC236}">
                  <a16:creationId xmlns:a16="http://schemas.microsoft.com/office/drawing/2014/main" id="{FFF6B301-B67D-4F3A-BCA1-B983EE328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690563"/>
              <a:ext cx="90488" cy="138113"/>
            </a:xfrm>
            <a:custGeom>
              <a:avLst/>
              <a:gdLst>
                <a:gd name="T0" fmla="*/ 53 w 57"/>
                <a:gd name="T1" fmla="*/ 0 h 87"/>
                <a:gd name="T2" fmla="*/ 55 w 57"/>
                <a:gd name="T3" fmla="*/ 1 h 87"/>
                <a:gd name="T4" fmla="*/ 55 w 57"/>
                <a:gd name="T5" fmla="*/ 2 h 87"/>
                <a:gd name="T6" fmla="*/ 57 w 57"/>
                <a:gd name="T7" fmla="*/ 4 h 87"/>
                <a:gd name="T8" fmla="*/ 51 w 57"/>
                <a:gd name="T9" fmla="*/ 40 h 87"/>
                <a:gd name="T10" fmla="*/ 51 w 57"/>
                <a:gd name="T11" fmla="*/ 42 h 87"/>
                <a:gd name="T12" fmla="*/ 51 w 57"/>
                <a:gd name="T13" fmla="*/ 43 h 87"/>
                <a:gd name="T14" fmla="*/ 51 w 57"/>
                <a:gd name="T15" fmla="*/ 47 h 87"/>
                <a:gd name="T16" fmla="*/ 50 w 57"/>
                <a:gd name="T17" fmla="*/ 49 h 87"/>
                <a:gd name="T18" fmla="*/ 50 w 57"/>
                <a:gd name="T19" fmla="*/ 53 h 87"/>
                <a:gd name="T20" fmla="*/ 49 w 57"/>
                <a:gd name="T21" fmla="*/ 56 h 87"/>
                <a:gd name="T22" fmla="*/ 47 w 57"/>
                <a:gd name="T23" fmla="*/ 57 h 87"/>
                <a:gd name="T24" fmla="*/ 46 w 57"/>
                <a:gd name="T25" fmla="*/ 57 h 87"/>
                <a:gd name="T26" fmla="*/ 45 w 57"/>
                <a:gd name="T27" fmla="*/ 59 h 87"/>
                <a:gd name="T28" fmla="*/ 42 w 57"/>
                <a:gd name="T29" fmla="*/ 59 h 87"/>
                <a:gd name="T30" fmla="*/ 42 w 57"/>
                <a:gd name="T31" fmla="*/ 57 h 87"/>
                <a:gd name="T32" fmla="*/ 41 w 57"/>
                <a:gd name="T33" fmla="*/ 56 h 87"/>
                <a:gd name="T34" fmla="*/ 40 w 57"/>
                <a:gd name="T35" fmla="*/ 55 h 87"/>
                <a:gd name="T36" fmla="*/ 38 w 57"/>
                <a:gd name="T37" fmla="*/ 51 h 87"/>
                <a:gd name="T38" fmla="*/ 38 w 57"/>
                <a:gd name="T39" fmla="*/ 47 h 87"/>
                <a:gd name="T40" fmla="*/ 38 w 57"/>
                <a:gd name="T41" fmla="*/ 47 h 87"/>
                <a:gd name="T42" fmla="*/ 32 w 57"/>
                <a:gd name="T43" fmla="*/ 62 h 87"/>
                <a:gd name="T44" fmla="*/ 22 w 57"/>
                <a:gd name="T45" fmla="*/ 78 h 87"/>
                <a:gd name="T46" fmla="*/ 19 w 57"/>
                <a:gd name="T47" fmla="*/ 82 h 87"/>
                <a:gd name="T48" fmla="*/ 15 w 57"/>
                <a:gd name="T49" fmla="*/ 85 h 87"/>
                <a:gd name="T50" fmla="*/ 9 w 57"/>
                <a:gd name="T51" fmla="*/ 86 h 87"/>
                <a:gd name="T52" fmla="*/ 3 w 57"/>
                <a:gd name="T53" fmla="*/ 87 h 87"/>
                <a:gd name="T54" fmla="*/ 3 w 57"/>
                <a:gd name="T55" fmla="*/ 87 h 87"/>
                <a:gd name="T56" fmla="*/ 2 w 57"/>
                <a:gd name="T57" fmla="*/ 87 h 87"/>
                <a:gd name="T58" fmla="*/ 0 w 57"/>
                <a:gd name="T59" fmla="*/ 86 h 87"/>
                <a:gd name="T60" fmla="*/ 0 w 57"/>
                <a:gd name="T61" fmla="*/ 83 h 87"/>
                <a:gd name="T62" fmla="*/ 0 w 57"/>
                <a:gd name="T63" fmla="*/ 82 h 87"/>
                <a:gd name="T64" fmla="*/ 2 w 57"/>
                <a:gd name="T65" fmla="*/ 81 h 87"/>
                <a:gd name="T66" fmla="*/ 3 w 57"/>
                <a:gd name="T67" fmla="*/ 81 h 87"/>
                <a:gd name="T68" fmla="*/ 8 w 57"/>
                <a:gd name="T69" fmla="*/ 79 h 87"/>
                <a:gd name="T70" fmla="*/ 13 w 57"/>
                <a:gd name="T71" fmla="*/ 77 h 87"/>
                <a:gd name="T72" fmla="*/ 17 w 57"/>
                <a:gd name="T73" fmla="*/ 73 h 87"/>
                <a:gd name="T74" fmla="*/ 21 w 57"/>
                <a:gd name="T75" fmla="*/ 68 h 87"/>
                <a:gd name="T76" fmla="*/ 24 w 57"/>
                <a:gd name="T77" fmla="*/ 62 h 87"/>
                <a:gd name="T78" fmla="*/ 28 w 57"/>
                <a:gd name="T79" fmla="*/ 56 h 87"/>
                <a:gd name="T80" fmla="*/ 32 w 57"/>
                <a:gd name="T81" fmla="*/ 44 h 87"/>
                <a:gd name="T82" fmla="*/ 33 w 57"/>
                <a:gd name="T83" fmla="*/ 34 h 87"/>
                <a:gd name="T84" fmla="*/ 34 w 57"/>
                <a:gd name="T85" fmla="*/ 31 h 87"/>
                <a:gd name="T86" fmla="*/ 41 w 57"/>
                <a:gd name="T87" fmla="*/ 30 h 87"/>
                <a:gd name="T88" fmla="*/ 43 w 57"/>
                <a:gd name="T89" fmla="*/ 42 h 87"/>
                <a:gd name="T90" fmla="*/ 45 w 57"/>
                <a:gd name="T91" fmla="*/ 40 h 87"/>
                <a:gd name="T92" fmla="*/ 45 w 57"/>
                <a:gd name="T93" fmla="*/ 39 h 87"/>
                <a:gd name="T94" fmla="*/ 49 w 57"/>
                <a:gd name="T95" fmla="*/ 2 h 87"/>
                <a:gd name="T96" fmla="*/ 50 w 57"/>
                <a:gd name="T97" fmla="*/ 1 h 87"/>
                <a:gd name="T98" fmla="*/ 51 w 57"/>
                <a:gd name="T99" fmla="*/ 0 h 87"/>
                <a:gd name="T100" fmla="*/ 53 w 57"/>
                <a:gd name="T10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7" h="87">
                  <a:moveTo>
                    <a:pt x="53" y="0"/>
                  </a:moveTo>
                  <a:lnTo>
                    <a:pt x="55" y="1"/>
                  </a:lnTo>
                  <a:lnTo>
                    <a:pt x="55" y="2"/>
                  </a:lnTo>
                  <a:lnTo>
                    <a:pt x="57" y="4"/>
                  </a:lnTo>
                  <a:lnTo>
                    <a:pt x="51" y="40"/>
                  </a:lnTo>
                  <a:lnTo>
                    <a:pt x="51" y="42"/>
                  </a:lnTo>
                  <a:lnTo>
                    <a:pt x="51" y="43"/>
                  </a:lnTo>
                  <a:lnTo>
                    <a:pt x="51" y="47"/>
                  </a:lnTo>
                  <a:lnTo>
                    <a:pt x="50" y="49"/>
                  </a:lnTo>
                  <a:lnTo>
                    <a:pt x="50" y="53"/>
                  </a:lnTo>
                  <a:lnTo>
                    <a:pt x="49" y="56"/>
                  </a:lnTo>
                  <a:lnTo>
                    <a:pt x="47" y="57"/>
                  </a:lnTo>
                  <a:lnTo>
                    <a:pt x="46" y="57"/>
                  </a:lnTo>
                  <a:lnTo>
                    <a:pt x="45" y="59"/>
                  </a:lnTo>
                  <a:lnTo>
                    <a:pt x="42" y="59"/>
                  </a:lnTo>
                  <a:lnTo>
                    <a:pt x="42" y="57"/>
                  </a:lnTo>
                  <a:lnTo>
                    <a:pt x="41" y="56"/>
                  </a:lnTo>
                  <a:lnTo>
                    <a:pt x="40" y="55"/>
                  </a:lnTo>
                  <a:lnTo>
                    <a:pt x="38" y="51"/>
                  </a:lnTo>
                  <a:lnTo>
                    <a:pt x="38" y="47"/>
                  </a:lnTo>
                  <a:lnTo>
                    <a:pt x="38" y="47"/>
                  </a:lnTo>
                  <a:lnTo>
                    <a:pt x="32" y="62"/>
                  </a:lnTo>
                  <a:lnTo>
                    <a:pt x="22" y="78"/>
                  </a:lnTo>
                  <a:lnTo>
                    <a:pt x="19" y="82"/>
                  </a:lnTo>
                  <a:lnTo>
                    <a:pt x="15" y="85"/>
                  </a:lnTo>
                  <a:lnTo>
                    <a:pt x="9" y="86"/>
                  </a:lnTo>
                  <a:lnTo>
                    <a:pt x="3" y="87"/>
                  </a:lnTo>
                  <a:lnTo>
                    <a:pt x="3" y="87"/>
                  </a:lnTo>
                  <a:lnTo>
                    <a:pt x="2" y="87"/>
                  </a:lnTo>
                  <a:lnTo>
                    <a:pt x="0" y="86"/>
                  </a:lnTo>
                  <a:lnTo>
                    <a:pt x="0" y="83"/>
                  </a:lnTo>
                  <a:lnTo>
                    <a:pt x="0" y="82"/>
                  </a:lnTo>
                  <a:lnTo>
                    <a:pt x="2" y="81"/>
                  </a:lnTo>
                  <a:lnTo>
                    <a:pt x="3" y="81"/>
                  </a:lnTo>
                  <a:lnTo>
                    <a:pt x="8" y="79"/>
                  </a:lnTo>
                  <a:lnTo>
                    <a:pt x="13" y="77"/>
                  </a:lnTo>
                  <a:lnTo>
                    <a:pt x="17" y="73"/>
                  </a:lnTo>
                  <a:lnTo>
                    <a:pt x="21" y="68"/>
                  </a:lnTo>
                  <a:lnTo>
                    <a:pt x="24" y="62"/>
                  </a:lnTo>
                  <a:lnTo>
                    <a:pt x="28" y="56"/>
                  </a:lnTo>
                  <a:lnTo>
                    <a:pt x="32" y="44"/>
                  </a:lnTo>
                  <a:lnTo>
                    <a:pt x="33" y="34"/>
                  </a:lnTo>
                  <a:lnTo>
                    <a:pt x="34" y="31"/>
                  </a:lnTo>
                  <a:lnTo>
                    <a:pt x="41" y="30"/>
                  </a:lnTo>
                  <a:lnTo>
                    <a:pt x="43" y="42"/>
                  </a:lnTo>
                  <a:lnTo>
                    <a:pt x="45" y="40"/>
                  </a:lnTo>
                  <a:lnTo>
                    <a:pt x="45" y="39"/>
                  </a:lnTo>
                  <a:lnTo>
                    <a:pt x="49" y="2"/>
                  </a:lnTo>
                  <a:lnTo>
                    <a:pt x="50" y="1"/>
                  </a:lnTo>
                  <a:lnTo>
                    <a:pt x="51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Freeform 33">
              <a:extLst>
                <a:ext uri="{FF2B5EF4-FFF2-40B4-BE49-F238E27FC236}">
                  <a16:creationId xmlns:a16="http://schemas.microsoft.com/office/drawing/2014/main" id="{BAEDE72A-E920-42C7-9A23-5223B71C89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97351" y="646113"/>
              <a:ext cx="73025" cy="38100"/>
            </a:xfrm>
            <a:custGeom>
              <a:avLst/>
              <a:gdLst>
                <a:gd name="T0" fmla="*/ 19 w 46"/>
                <a:gd name="T1" fmla="*/ 7 h 24"/>
                <a:gd name="T2" fmla="*/ 16 w 46"/>
                <a:gd name="T3" fmla="*/ 7 h 24"/>
                <a:gd name="T4" fmla="*/ 17 w 46"/>
                <a:gd name="T5" fmla="*/ 9 h 24"/>
                <a:gd name="T6" fmla="*/ 19 w 46"/>
                <a:gd name="T7" fmla="*/ 9 h 24"/>
                <a:gd name="T8" fmla="*/ 20 w 46"/>
                <a:gd name="T9" fmla="*/ 9 h 24"/>
                <a:gd name="T10" fmla="*/ 21 w 46"/>
                <a:gd name="T11" fmla="*/ 7 h 24"/>
                <a:gd name="T12" fmla="*/ 19 w 46"/>
                <a:gd name="T13" fmla="*/ 7 h 24"/>
                <a:gd name="T14" fmla="*/ 19 w 46"/>
                <a:gd name="T15" fmla="*/ 0 h 24"/>
                <a:gd name="T16" fmla="*/ 23 w 46"/>
                <a:gd name="T17" fmla="*/ 0 h 24"/>
                <a:gd name="T18" fmla="*/ 25 w 46"/>
                <a:gd name="T19" fmla="*/ 0 h 24"/>
                <a:gd name="T20" fmla="*/ 25 w 46"/>
                <a:gd name="T21" fmla="*/ 0 h 24"/>
                <a:gd name="T22" fmla="*/ 28 w 46"/>
                <a:gd name="T23" fmla="*/ 0 h 24"/>
                <a:gd name="T24" fmla="*/ 28 w 46"/>
                <a:gd name="T25" fmla="*/ 3 h 24"/>
                <a:gd name="T26" fmla="*/ 29 w 46"/>
                <a:gd name="T27" fmla="*/ 5 h 24"/>
                <a:gd name="T28" fmla="*/ 28 w 46"/>
                <a:gd name="T29" fmla="*/ 9 h 24"/>
                <a:gd name="T30" fmla="*/ 26 w 46"/>
                <a:gd name="T31" fmla="*/ 12 h 24"/>
                <a:gd name="T32" fmla="*/ 29 w 46"/>
                <a:gd name="T33" fmla="*/ 12 h 24"/>
                <a:gd name="T34" fmla="*/ 34 w 46"/>
                <a:gd name="T35" fmla="*/ 12 h 24"/>
                <a:gd name="T36" fmla="*/ 41 w 46"/>
                <a:gd name="T37" fmla="*/ 11 h 24"/>
                <a:gd name="T38" fmla="*/ 44 w 46"/>
                <a:gd name="T39" fmla="*/ 11 h 24"/>
                <a:gd name="T40" fmla="*/ 45 w 46"/>
                <a:gd name="T41" fmla="*/ 12 h 24"/>
                <a:gd name="T42" fmla="*/ 46 w 46"/>
                <a:gd name="T43" fmla="*/ 13 h 24"/>
                <a:gd name="T44" fmla="*/ 46 w 46"/>
                <a:gd name="T45" fmla="*/ 15 h 24"/>
                <a:gd name="T46" fmla="*/ 45 w 46"/>
                <a:gd name="T47" fmla="*/ 17 h 24"/>
                <a:gd name="T48" fmla="*/ 44 w 46"/>
                <a:gd name="T49" fmla="*/ 17 h 24"/>
                <a:gd name="T50" fmla="*/ 36 w 46"/>
                <a:gd name="T51" fmla="*/ 18 h 24"/>
                <a:gd name="T52" fmla="*/ 29 w 46"/>
                <a:gd name="T53" fmla="*/ 20 h 24"/>
                <a:gd name="T54" fmla="*/ 24 w 46"/>
                <a:gd name="T55" fmla="*/ 18 h 24"/>
                <a:gd name="T56" fmla="*/ 20 w 46"/>
                <a:gd name="T57" fmla="*/ 17 h 24"/>
                <a:gd name="T58" fmla="*/ 16 w 46"/>
                <a:gd name="T59" fmla="*/ 20 h 24"/>
                <a:gd name="T60" fmla="*/ 12 w 46"/>
                <a:gd name="T61" fmla="*/ 21 h 24"/>
                <a:gd name="T62" fmla="*/ 9 w 46"/>
                <a:gd name="T63" fmla="*/ 22 h 24"/>
                <a:gd name="T64" fmla="*/ 7 w 46"/>
                <a:gd name="T65" fmla="*/ 24 h 24"/>
                <a:gd name="T66" fmla="*/ 6 w 46"/>
                <a:gd name="T67" fmla="*/ 24 h 24"/>
                <a:gd name="T68" fmla="*/ 4 w 46"/>
                <a:gd name="T69" fmla="*/ 24 h 24"/>
                <a:gd name="T70" fmla="*/ 2 w 46"/>
                <a:gd name="T71" fmla="*/ 24 h 24"/>
                <a:gd name="T72" fmla="*/ 0 w 46"/>
                <a:gd name="T73" fmla="*/ 21 h 24"/>
                <a:gd name="T74" fmla="*/ 0 w 46"/>
                <a:gd name="T75" fmla="*/ 20 h 24"/>
                <a:gd name="T76" fmla="*/ 2 w 46"/>
                <a:gd name="T77" fmla="*/ 18 h 24"/>
                <a:gd name="T78" fmla="*/ 3 w 46"/>
                <a:gd name="T79" fmla="*/ 17 h 24"/>
                <a:gd name="T80" fmla="*/ 4 w 46"/>
                <a:gd name="T81" fmla="*/ 17 h 24"/>
                <a:gd name="T82" fmla="*/ 7 w 46"/>
                <a:gd name="T83" fmla="*/ 16 h 24"/>
                <a:gd name="T84" fmla="*/ 9 w 46"/>
                <a:gd name="T85" fmla="*/ 15 h 24"/>
                <a:gd name="T86" fmla="*/ 12 w 46"/>
                <a:gd name="T87" fmla="*/ 13 h 24"/>
                <a:gd name="T88" fmla="*/ 9 w 46"/>
                <a:gd name="T89" fmla="*/ 12 h 24"/>
                <a:gd name="T90" fmla="*/ 9 w 46"/>
                <a:gd name="T91" fmla="*/ 9 h 24"/>
                <a:gd name="T92" fmla="*/ 8 w 46"/>
                <a:gd name="T93" fmla="*/ 8 h 24"/>
                <a:gd name="T94" fmla="*/ 8 w 46"/>
                <a:gd name="T95" fmla="*/ 7 h 24"/>
                <a:gd name="T96" fmla="*/ 8 w 46"/>
                <a:gd name="T97" fmla="*/ 4 h 24"/>
                <a:gd name="T98" fmla="*/ 9 w 46"/>
                <a:gd name="T99" fmla="*/ 3 h 24"/>
                <a:gd name="T100" fmla="*/ 12 w 46"/>
                <a:gd name="T101" fmla="*/ 1 h 24"/>
                <a:gd name="T102" fmla="*/ 13 w 46"/>
                <a:gd name="T103" fmla="*/ 0 h 24"/>
                <a:gd name="T104" fmla="*/ 16 w 46"/>
                <a:gd name="T105" fmla="*/ 0 h 24"/>
                <a:gd name="T106" fmla="*/ 19 w 46"/>
                <a:gd name="T10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6" h="24">
                  <a:moveTo>
                    <a:pt x="19" y="7"/>
                  </a:moveTo>
                  <a:lnTo>
                    <a:pt x="16" y="7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20" y="9"/>
                  </a:lnTo>
                  <a:lnTo>
                    <a:pt x="21" y="7"/>
                  </a:lnTo>
                  <a:lnTo>
                    <a:pt x="19" y="7"/>
                  </a:lnTo>
                  <a:close/>
                  <a:moveTo>
                    <a:pt x="19" y="0"/>
                  </a:moveTo>
                  <a:lnTo>
                    <a:pt x="23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8" y="0"/>
                  </a:lnTo>
                  <a:lnTo>
                    <a:pt x="28" y="3"/>
                  </a:lnTo>
                  <a:lnTo>
                    <a:pt x="29" y="5"/>
                  </a:lnTo>
                  <a:lnTo>
                    <a:pt x="28" y="9"/>
                  </a:lnTo>
                  <a:lnTo>
                    <a:pt x="26" y="12"/>
                  </a:lnTo>
                  <a:lnTo>
                    <a:pt x="29" y="12"/>
                  </a:lnTo>
                  <a:lnTo>
                    <a:pt x="34" y="12"/>
                  </a:lnTo>
                  <a:lnTo>
                    <a:pt x="41" y="11"/>
                  </a:lnTo>
                  <a:lnTo>
                    <a:pt x="44" y="11"/>
                  </a:lnTo>
                  <a:lnTo>
                    <a:pt x="45" y="12"/>
                  </a:lnTo>
                  <a:lnTo>
                    <a:pt x="46" y="13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4" y="17"/>
                  </a:lnTo>
                  <a:lnTo>
                    <a:pt x="36" y="18"/>
                  </a:lnTo>
                  <a:lnTo>
                    <a:pt x="29" y="20"/>
                  </a:lnTo>
                  <a:lnTo>
                    <a:pt x="24" y="18"/>
                  </a:lnTo>
                  <a:lnTo>
                    <a:pt x="20" y="17"/>
                  </a:lnTo>
                  <a:lnTo>
                    <a:pt x="16" y="20"/>
                  </a:lnTo>
                  <a:lnTo>
                    <a:pt x="12" y="21"/>
                  </a:lnTo>
                  <a:lnTo>
                    <a:pt x="9" y="22"/>
                  </a:lnTo>
                  <a:lnTo>
                    <a:pt x="7" y="24"/>
                  </a:lnTo>
                  <a:lnTo>
                    <a:pt x="6" y="24"/>
                  </a:lnTo>
                  <a:lnTo>
                    <a:pt x="4" y="24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2" y="18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7" y="16"/>
                  </a:lnTo>
                  <a:lnTo>
                    <a:pt x="9" y="15"/>
                  </a:lnTo>
                  <a:lnTo>
                    <a:pt x="12" y="13"/>
                  </a:lnTo>
                  <a:lnTo>
                    <a:pt x="9" y="12"/>
                  </a:lnTo>
                  <a:lnTo>
                    <a:pt x="9" y="9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4"/>
                  </a:lnTo>
                  <a:lnTo>
                    <a:pt x="9" y="3"/>
                  </a:lnTo>
                  <a:lnTo>
                    <a:pt x="12" y="1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Freeform 34">
              <a:extLst>
                <a:ext uri="{FF2B5EF4-FFF2-40B4-BE49-F238E27FC236}">
                  <a16:creationId xmlns:a16="http://schemas.microsoft.com/office/drawing/2014/main" id="{E688A5D2-BEBB-4EB3-91D0-BC5156CDC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7351" y="639763"/>
              <a:ext cx="92075" cy="47625"/>
            </a:xfrm>
            <a:custGeom>
              <a:avLst/>
              <a:gdLst>
                <a:gd name="T0" fmla="*/ 54 w 58"/>
                <a:gd name="T1" fmla="*/ 0 h 30"/>
                <a:gd name="T2" fmla="*/ 57 w 58"/>
                <a:gd name="T3" fmla="*/ 0 h 30"/>
                <a:gd name="T4" fmla="*/ 58 w 58"/>
                <a:gd name="T5" fmla="*/ 2 h 30"/>
                <a:gd name="T6" fmla="*/ 58 w 58"/>
                <a:gd name="T7" fmla="*/ 4 h 30"/>
                <a:gd name="T8" fmla="*/ 57 w 58"/>
                <a:gd name="T9" fmla="*/ 5 h 30"/>
                <a:gd name="T10" fmla="*/ 44 w 58"/>
                <a:gd name="T11" fmla="*/ 17 h 30"/>
                <a:gd name="T12" fmla="*/ 29 w 58"/>
                <a:gd name="T13" fmla="*/ 25 h 30"/>
                <a:gd name="T14" fmla="*/ 17 w 58"/>
                <a:gd name="T15" fmla="*/ 29 h 30"/>
                <a:gd name="T16" fmla="*/ 7 w 58"/>
                <a:gd name="T17" fmla="*/ 30 h 30"/>
                <a:gd name="T18" fmla="*/ 4 w 58"/>
                <a:gd name="T19" fmla="*/ 30 h 30"/>
                <a:gd name="T20" fmla="*/ 4 w 58"/>
                <a:gd name="T21" fmla="*/ 30 h 30"/>
                <a:gd name="T22" fmla="*/ 2 w 58"/>
                <a:gd name="T23" fmla="*/ 30 h 30"/>
                <a:gd name="T24" fmla="*/ 0 w 58"/>
                <a:gd name="T25" fmla="*/ 29 h 30"/>
                <a:gd name="T26" fmla="*/ 0 w 58"/>
                <a:gd name="T27" fmla="*/ 26 h 30"/>
                <a:gd name="T28" fmla="*/ 0 w 58"/>
                <a:gd name="T29" fmla="*/ 25 h 30"/>
                <a:gd name="T30" fmla="*/ 2 w 58"/>
                <a:gd name="T31" fmla="*/ 24 h 30"/>
                <a:gd name="T32" fmla="*/ 4 w 58"/>
                <a:gd name="T33" fmla="*/ 24 h 30"/>
                <a:gd name="T34" fmla="*/ 4 w 58"/>
                <a:gd name="T35" fmla="*/ 24 h 30"/>
                <a:gd name="T36" fmla="*/ 6 w 58"/>
                <a:gd name="T37" fmla="*/ 24 h 30"/>
                <a:gd name="T38" fmla="*/ 8 w 58"/>
                <a:gd name="T39" fmla="*/ 22 h 30"/>
                <a:gd name="T40" fmla="*/ 15 w 58"/>
                <a:gd name="T41" fmla="*/ 22 h 30"/>
                <a:gd name="T42" fmla="*/ 21 w 58"/>
                <a:gd name="T43" fmla="*/ 20 h 30"/>
                <a:gd name="T44" fmla="*/ 32 w 58"/>
                <a:gd name="T45" fmla="*/ 16 h 30"/>
                <a:gd name="T46" fmla="*/ 42 w 58"/>
                <a:gd name="T47" fmla="*/ 11 h 30"/>
                <a:gd name="T48" fmla="*/ 51 w 58"/>
                <a:gd name="T49" fmla="*/ 2 h 30"/>
                <a:gd name="T50" fmla="*/ 53 w 58"/>
                <a:gd name="T51" fmla="*/ 0 h 30"/>
                <a:gd name="T52" fmla="*/ 54 w 58"/>
                <a:gd name="T5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" h="30">
                  <a:moveTo>
                    <a:pt x="54" y="0"/>
                  </a:moveTo>
                  <a:lnTo>
                    <a:pt x="57" y="0"/>
                  </a:lnTo>
                  <a:lnTo>
                    <a:pt x="58" y="2"/>
                  </a:lnTo>
                  <a:lnTo>
                    <a:pt x="58" y="4"/>
                  </a:lnTo>
                  <a:lnTo>
                    <a:pt x="57" y="5"/>
                  </a:lnTo>
                  <a:lnTo>
                    <a:pt x="44" y="17"/>
                  </a:lnTo>
                  <a:lnTo>
                    <a:pt x="29" y="25"/>
                  </a:lnTo>
                  <a:lnTo>
                    <a:pt x="17" y="29"/>
                  </a:lnTo>
                  <a:lnTo>
                    <a:pt x="7" y="30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0"/>
                  </a:lnTo>
                  <a:lnTo>
                    <a:pt x="0" y="29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2" y="24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24"/>
                  </a:lnTo>
                  <a:lnTo>
                    <a:pt x="8" y="22"/>
                  </a:lnTo>
                  <a:lnTo>
                    <a:pt x="15" y="22"/>
                  </a:lnTo>
                  <a:lnTo>
                    <a:pt x="21" y="20"/>
                  </a:lnTo>
                  <a:lnTo>
                    <a:pt x="32" y="16"/>
                  </a:lnTo>
                  <a:lnTo>
                    <a:pt x="42" y="11"/>
                  </a:lnTo>
                  <a:lnTo>
                    <a:pt x="51" y="2"/>
                  </a:lnTo>
                  <a:lnTo>
                    <a:pt x="53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Freeform 35">
              <a:extLst>
                <a:ext uri="{FF2B5EF4-FFF2-40B4-BE49-F238E27FC236}">
                  <a16:creationId xmlns:a16="http://schemas.microsoft.com/office/drawing/2014/main" id="{CF85F355-AD0A-40F6-96BA-781D60711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6" y="814388"/>
              <a:ext cx="28575" cy="26988"/>
            </a:xfrm>
            <a:custGeom>
              <a:avLst/>
              <a:gdLst>
                <a:gd name="T0" fmla="*/ 14 w 18"/>
                <a:gd name="T1" fmla="*/ 0 h 17"/>
                <a:gd name="T2" fmla="*/ 14 w 18"/>
                <a:gd name="T3" fmla="*/ 0 h 17"/>
                <a:gd name="T4" fmla="*/ 17 w 18"/>
                <a:gd name="T5" fmla="*/ 0 h 17"/>
                <a:gd name="T6" fmla="*/ 18 w 18"/>
                <a:gd name="T7" fmla="*/ 1 h 17"/>
                <a:gd name="T8" fmla="*/ 18 w 18"/>
                <a:gd name="T9" fmla="*/ 4 h 17"/>
                <a:gd name="T10" fmla="*/ 17 w 18"/>
                <a:gd name="T11" fmla="*/ 5 h 17"/>
                <a:gd name="T12" fmla="*/ 15 w 18"/>
                <a:gd name="T13" fmla="*/ 7 h 17"/>
                <a:gd name="T14" fmla="*/ 14 w 18"/>
                <a:gd name="T15" fmla="*/ 7 h 17"/>
                <a:gd name="T16" fmla="*/ 14 w 18"/>
                <a:gd name="T17" fmla="*/ 7 h 17"/>
                <a:gd name="T18" fmla="*/ 12 w 18"/>
                <a:gd name="T19" fmla="*/ 7 h 17"/>
                <a:gd name="T20" fmla="*/ 10 w 18"/>
                <a:gd name="T21" fmla="*/ 8 h 17"/>
                <a:gd name="T22" fmla="*/ 9 w 18"/>
                <a:gd name="T23" fmla="*/ 9 h 17"/>
                <a:gd name="T24" fmla="*/ 8 w 18"/>
                <a:gd name="T25" fmla="*/ 11 h 17"/>
                <a:gd name="T26" fmla="*/ 8 w 18"/>
                <a:gd name="T27" fmla="*/ 13 h 17"/>
                <a:gd name="T28" fmla="*/ 8 w 18"/>
                <a:gd name="T29" fmla="*/ 13 h 17"/>
                <a:gd name="T30" fmla="*/ 8 w 18"/>
                <a:gd name="T31" fmla="*/ 15 h 17"/>
                <a:gd name="T32" fmla="*/ 6 w 18"/>
                <a:gd name="T33" fmla="*/ 16 h 17"/>
                <a:gd name="T34" fmla="*/ 5 w 18"/>
                <a:gd name="T35" fmla="*/ 17 h 17"/>
                <a:gd name="T36" fmla="*/ 4 w 18"/>
                <a:gd name="T37" fmla="*/ 17 h 17"/>
                <a:gd name="T38" fmla="*/ 2 w 18"/>
                <a:gd name="T39" fmla="*/ 17 h 17"/>
                <a:gd name="T40" fmla="*/ 1 w 18"/>
                <a:gd name="T41" fmla="*/ 16 h 17"/>
                <a:gd name="T42" fmla="*/ 0 w 18"/>
                <a:gd name="T43" fmla="*/ 15 h 17"/>
                <a:gd name="T44" fmla="*/ 0 w 18"/>
                <a:gd name="T45" fmla="*/ 13 h 17"/>
                <a:gd name="T46" fmla="*/ 1 w 18"/>
                <a:gd name="T47" fmla="*/ 11 h 17"/>
                <a:gd name="T48" fmla="*/ 2 w 18"/>
                <a:gd name="T49" fmla="*/ 7 h 17"/>
                <a:gd name="T50" fmla="*/ 4 w 18"/>
                <a:gd name="T51" fmla="*/ 4 h 17"/>
                <a:gd name="T52" fmla="*/ 6 w 18"/>
                <a:gd name="T53" fmla="*/ 1 h 17"/>
                <a:gd name="T54" fmla="*/ 9 w 18"/>
                <a:gd name="T55" fmla="*/ 0 h 17"/>
                <a:gd name="T56" fmla="*/ 14 w 18"/>
                <a:gd name="T5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" h="17">
                  <a:moveTo>
                    <a:pt x="14" y="0"/>
                  </a:moveTo>
                  <a:lnTo>
                    <a:pt x="14" y="0"/>
                  </a:lnTo>
                  <a:lnTo>
                    <a:pt x="17" y="0"/>
                  </a:lnTo>
                  <a:lnTo>
                    <a:pt x="18" y="1"/>
                  </a:lnTo>
                  <a:lnTo>
                    <a:pt x="18" y="4"/>
                  </a:lnTo>
                  <a:lnTo>
                    <a:pt x="17" y="5"/>
                  </a:lnTo>
                  <a:lnTo>
                    <a:pt x="15" y="7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2" y="7"/>
                  </a:lnTo>
                  <a:lnTo>
                    <a:pt x="10" y="8"/>
                  </a:lnTo>
                  <a:lnTo>
                    <a:pt x="9" y="9"/>
                  </a:lnTo>
                  <a:lnTo>
                    <a:pt x="8" y="11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6" y="16"/>
                  </a:lnTo>
                  <a:lnTo>
                    <a:pt x="5" y="17"/>
                  </a:lnTo>
                  <a:lnTo>
                    <a:pt x="4" y="17"/>
                  </a:lnTo>
                  <a:lnTo>
                    <a:pt x="2" y="17"/>
                  </a:lnTo>
                  <a:lnTo>
                    <a:pt x="1" y="16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1" y="11"/>
                  </a:lnTo>
                  <a:lnTo>
                    <a:pt x="2" y="7"/>
                  </a:lnTo>
                  <a:lnTo>
                    <a:pt x="4" y="4"/>
                  </a:lnTo>
                  <a:lnTo>
                    <a:pt x="6" y="1"/>
                  </a:lnTo>
                  <a:lnTo>
                    <a:pt x="9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Freeform 36">
              <a:extLst>
                <a:ext uri="{FF2B5EF4-FFF2-40B4-BE49-F238E27FC236}">
                  <a16:creationId xmlns:a16="http://schemas.microsoft.com/office/drawing/2014/main" id="{E3700E08-D500-42F9-9C8E-3023A938B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7351" y="784225"/>
              <a:ext cx="141288" cy="65088"/>
            </a:xfrm>
            <a:custGeom>
              <a:avLst/>
              <a:gdLst>
                <a:gd name="T0" fmla="*/ 85 w 89"/>
                <a:gd name="T1" fmla="*/ 0 h 41"/>
                <a:gd name="T2" fmla="*/ 88 w 89"/>
                <a:gd name="T3" fmla="*/ 0 h 41"/>
                <a:gd name="T4" fmla="*/ 89 w 89"/>
                <a:gd name="T5" fmla="*/ 1 h 41"/>
                <a:gd name="T6" fmla="*/ 89 w 89"/>
                <a:gd name="T7" fmla="*/ 2 h 41"/>
                <a:gd name="T8" fmla="*/ 89 w 89"/>
                <a:gd name="T9" fmla="*/ 5 h 41"/>
                <a:gd name="T10" fmla="*/ 85 w 89"/>
                <a:gd name="T11" fmla="*/ 9 h 41"/>
                <a:gd name="T12" fmla="*/ 81 w 89"/>
                <a:gd name="T13" fmla="*/ 14 h 41"/>
                <a:gd name="T14" fmla="*/ 76 w 89"/>
                <a:gd name="T15" fmla="*/ 18 h 41"/>
                <a:gd name="T16" fmla="*/ 74 w 89"/>
                <a:gd name="T17" fmla="*/ 20 h 41"/>
                <a:gd name="T18" fmla="*/ 71 w 89"/>
                <a:gd name="T19" fmla="*/ 23 h 41"/>
                <a:gd name="T20" fmla="*/ 68 w 89"/>
                <a:gd name="T21" fmla="*/ 24 h 41"/>
                <a:gd name="T22" fmla="*/ 67 w 89"/>
                <a:gd name="T23" fmla="*/ 26 h 41"/>
                <a:gd name="T24" fmla="*/ 55 w 89"/>
                <a:gd name="T25" fmla="*/ 35 h 41"/>
                <a:gd name="T26" fmla="*/ 44 w 89"/>
                <a:gd name="T27" fmla="*/ 40 h 41"/>
                <a:gd name="T28" fmla="*/ 33 w 89"/>
                <a:gd name="T29" fmla="*/ 41 h 41"/>
                <a:gd name="T30" fmla="*/ 33 w 89"/>
                <a:gd name="T31" fmla="*/ 41 h 41"/>
                <a:gd name="T32" fmla="*/ 20 w 89"/>
                <a:gd name="T33" fmla="*/ 39 h 41"/>
                <a:gd name="T34" fmla="*/ 9 w 89"/>
                <a:gd name="T35" fmla="*/ 34 h 41"/>
                <a:gd name="T36" fmla="*/ 3 w 89"/>
                <a:gd name="T37" fmla="*/ 28 h 41"/>
                <a:gd name="T38" fmla="*/ 0 w 89"/>
                <a:gd name="T39" fmla="*/ 26 h 41"/>
                <a:gd name="T40" fmla="*/ 0 w 89"/>
                <a:gd name="T41" fmla="*/ 24 h 41"/>
                <a:gd name="T42" fmla="*/ 0 w 89"/>
                <a:gd name="T43" fmla="*/ 22 h 41"/>
                <a:gd name="T44" fmla="*/ 2 w 89"/>
                <a:gd name="T45" fmla="*/ 20 h 41"/>
                <a:gd name="T46" fmla="*/ 3 w 89"/>
                <a:gd name="T47" fmla="*/ 20 h 41"/>
                <a:gd name="T48" fmla="*/ 6 w 89"/>
                <a:gd name="T49" fmla="*/ 20 h 41"/>
                <a:gd name="T50" fmla="*/ 7 w 89"/>
                <a:gd name="T51" fmla="*/ 22 h 41"/>
                <a:gd name="T52" fmla="*/ 7 w 89"/>
                <a:gd name="T53" fmla="*/ 22 h 41"/>
                <a:gd name="T54" fmla="*/ 8 w 89"/>
                <a:gd name="T55" fmla="*/ 23 h 41"/>
                <a:gd name="T56" fmla="*/ 11 w 89"/>
                <a:gd name="T57" fmla="*/ 26 h 41"/>
                <a:gd name="T58" fmla="*/ 13 w 89"/>
                <a:gd name="T59" fmla="*/ 28 h 41"/>
                <a:gd name="T60" fmla="*/ 17 w 89"/>
                <a:gd name="T61" fmla="*/ 31 h 41"/>
                <a:gd name="T62" fmla="*/ 23 w 89"/>
                <a:gd name="T63" fmla="*/ 32 h 41"/>
                <a:gd name="T64" fmla="*/ 28 w 89"/>
                <a:gd name="T65" fmla="*/ 34 h 41"/>
                <a:gd name="T66" fmla="*/ 33 w 89"/>
                <a:gd name="T67" fmla="*/ 35 h 41"/>
                <a:gd name="T68" fmla="*/ 42 w 89"/>
                <a:gd name="T69" fmla="*/ 34 h 41"/>
                <a:gd name="T70" fmla="*/ 51 w 89"/>
                <a:gd name="T71" fmla="*/ 28 h 41"/>
                <a:gd name="T72" fmla="*/ 63 w 89"/>
                <a:gd name="T73" fmla="*/ 20 h 41"/>
                <a:gd name="T74" fmla="*/ 63 w 89"/>
                <a:gd name="T75" fmla="*/ 20 h 41"/>
                <a:gd name="T76" fmla="*/ 63 w 89"/>
                <a:gd name="T77" fmla="*/ 20 h 41"/>
                <a:gd name="T78" fmla="*/ 63 w 89"/>
                <a:gd name="T79" fmla="*/ 19 h 41"/>
                <a:gd name="T80" fmla="*/ 64 w 89"/>
                <a:gd name="T81" fmla="*/ 19 h 41"/>
                <a:gd name="T82" fmla="*/ 67 w 89"/>
                <a:gd name="T83" fmla="*/ 18 h 41"/>
                <a:gd name="T84" fmla="*/ 70 w 89"/>
                <a:gd name="T85" fmla="*/ 15 h 41"/>
                <a:gd name="T86" fmla="*/ 72 w 89"/>
                <a:gd name="T87" fmla="*/ 13 h 41"/>
                <a:gd name="T88" fmla="*/ 75 w 89"/>
                <a:gd name="T89" fmla="*/ 10 h 41"/>
                <a:gd name="T90" fmla="*/ 79 w 89"/>
                <a:gd name="T91" fmla="*/ 7 h 41"/>
                <a:gd name="T92" fmla="*/ 81 w 89"/>
                <a:gd name="T93" fmla="*/ 3 h 41"/>
                <a:gd name="T94" fmla="*/ 83 w 89"/>
                <a:gd name="T95" fmla="*/ 1 h 41"/>
                <a:gd name="T96" fmla="*/ 84 w 89"/>
                <a:gd name="T97" fmla="*/ 0 h 41"/>
                <a:gd name="T98" fmla="*/ 85 w 89"/>
                <a:gd name="T9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9" h="41">
                  <a:moveTo>
                    <a:pt x="85" y="0"/>
                  </a:moveTo>
                  <a:lnTo>
                    <a:pt x="88" y="0"/>
                  </a:lnTo>
                  <a:lnTo>
                    <a:pt x="89" y="1"/>
                  </a:lnTo>
                  <a:lnTo>
                    <a:pt x="89" y="2"/>
                  </a:lnTo>
                  <a:lnTo>
                    <a:pt x="89" y="5"/>
                  </a:lnTo>
                  <a:lnTo>
                    <a:pt x="85" y="9"/>
                  </a:lnTo>
                  <a:lnTo>
                    <a:pt x="81" y="14"/>
                  </a:lnTo>
                  <a:lnTo>
                    <a:pt x="76" y="18"/>
                  </a:lnTo>
                  <a:lnTo>
                    <a:pt x="74" y="20"/>
                  </a:lnTo>
                  <a:lnTo>
                    <a:pt x="71" y="23"/>
                  </a:lnTo>
                  <a:lnTo>
                    <a:pt x="68" y="24"/>
                  </a:lnTo>
                  <a:lnTo>
                    <a:pt x="67" y="26"/>
                  </a:lnTo>
                  <a:lnTo>
                    <a:pt x="55" y="35"/>
                  </a:lnTo>
                  <a:lnTo>
                    <a:pt x="44" y="40"/>
                  </a:lnTo>
                  <a:lnTo>
                    <a:pt x="33" y="41"/>
                  </a:lnTo>
                  <a:lnTo>
                    <a:pt x="33" y="41"/>
                  </a:lnTo>
                  <a:lnTo>
                    <a:pt x="20" y="39"/>
                  </a:lnTo>
                  <a:lnTo>
                    <a:pt x="9" y="34"/>
                  </a:lnTo>
                  <a:lnTo>
                    <a:pt x="3" y="28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2" y="20"/>
                  </a:lnTo>
                  <a:lnTo>
                    <a:pt x="3" y="20"/>
                  </a:lnTo>
                  <a:lnTo>
                    <a:pt x="6" y="20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8" y="23"/>
                  </a:lnTo>
                  <a:lnTo>
                    <a:pt x="11" y="26"/>
                  </a:lnTo>
                  <a:lnTo>
                    <a:pt x="13" y="28"/>
                  </a:lnTo>
                  <a:lnTo>
                    <a:pt x="17" y="31"/>
                  </a:lnTo>
                  <a:lnTo>
                    <a:pt x="23" y="32"/>
                  </a:lnTo>
                  <a:lnTo>
                    <a:pt x="28" y="34"/>
                  </a:lnTo>
                  <a:lnTo>
                    <a:pt x="33" y="35"/>
                  </a:lnTo>
                  <a:lnTo>
                    <a:pt x="42" y="34"/>
                  </a:lnTo>
                  <a:lnTo>
                    <a:pt x="51" y="28"/>
                  </a:lnTo>
                  <a:lnTo>
                    <a:pt x="63" y="20"/>
                  </a:lnTo>
                  <a:lnTo>
                    <a:pt x="63" y="20"/>
                  </a:lnTo>
                  <a:lnTo>
                    <a:pt x="63" y="20"/>
                  </a:lnTo>
                  <a:lnTo>
                    <a:pt x="63" y="19"/>
                  </a:lnTo>
                  <a:lnTo>
                    <a:pt x="64" y="19"/>
                  </a:lnTo>
                  <a:lnTo>
                    <a:pt x="67" y="18"/>
                  </a:lnTo>
                  <a:lnTo>
                    <a:pt x="70" y="15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7"/>
                  </a:lnTo>
                  <a:lnTo>
                    <a:pt x="81" y="3"/>
                  </a:lnTo>
                  <a:lnTo>
                    <a:pt x="83" y="1"/>
                  </a:lnTo>
                  <a:lnTo>
                    <a:pt x="84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37">
              <a:extLst>
                <a:ext uri="{FF2B5EF4-FFF2-40B4-BE49-F238E27FC236}">
                  <a16:creationId xmlns:a16="http://schemas.microsoft.com/office/drawing/2014/main" id="{54B43F04-243F-4402-900B-E030A2387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3701" y="820738"/>
              <a:ext cx="98425" cy="101600"/>
            </a:xfrm>
            <a:custGeom>
              <a:avLst/>
              <a:gdLst>
                <a:gd name="T0" fmla="*/ 59 w 62"/>
                <a:gd name="T1" fmla="*/ 0 h 64"/>
                <a:gd name="T2" fmla="*/ 60 w 62"/>
                <a:gd name="T3" fmla="*/ 1 h 64"/>
                <a:gd name="T4" fmla="*/ 62 w 62"/>
                <a:gd name="T5" fmla="*/ 3 h 64"/>
                <a:gd name="T6" fmla="*/ 62 w 62"/>
                <a:gd name="T7" fmla="*/ 4 h 64"/>
                <a:gd name="T8" fmla="*/ 55 w 62"/>
                <a:gd name="T9" fmla="*/ 37 h 64"/>
                <a:gd name="T10" fmla="*/ 53 w 62"/>
                <a:gd name="T11" fmla="*/ 47 h 64"/>
                <a:gd name="T12" fmla="*/ 47 w 62"/>
                <a:gd name="T13" fmla="*/ 55 h 64"/>
                <a:gd name="T14" fmla="*/ 42 w 62"/>
                <a:gd name="T15" fmla="*/ 60 h 64"/>
                <a:gd name="T16" fmla="*/ 37 w 62"/>
                <a:gd name="T17" fmla="*/ 63 h 64"/>
                <a:gd name="T18" fmla="*/ 34 w 62"/>
                <a:gd name="T19" fmla="*/ 64 h 64"/>
                <a:gd name="T20" fmla="*/ 32 w 62"/>
                <a:gd name="T21" fmla="*/ 64 h 64"/>
                <a:gd name="T22" fmla="*/ 30 w 62"/>
                <a:gd name="T23" fmla="*/ 64 h 64"/>
                <a:gd name="T24" fmla="*/ 29 w 62"/>
                <a:gd name="T25" fmla="*/ 64 h 64"/>
                <a:gd name="T26" fmla="*/ 29 w 62"/>
                <a:gd name="T27" fmla="*/ 64 h 64"/>
                <a:gd name="T28" fmla="*/ 17 w 62"/>
                <a:gd name="T29" fmla="*/ 58 h 64"/>
                <a:gd name="T30" fmla="*/ 8 w 62"/>
                <a:gd name="T31" fmla="*/ 50 h 64"/>
                <a:gd name="T32" fmla="*/ 3 w 62"/>
                <a:gd name="T33" fmla="*/ 39 h 64"/>
                <a:gd name="T34" fmla="*/ 0 w 62"/>
                <a:gd name="T35" fmla="*/ 30 h 64"/>
                <a:gd name="T36" fmla="*/ 0 w 62"/>
                <a:gd name="T37" fmla="*/ 21 h 64"/>
                <a:gd name="T38" fmla="*/ 0 w 62"/>
                <a:gd name="T39" fmla="*/ 16 h 64"/>
                <a:gd name="T40" fmla="*/ 2 w 62"/>
                <a:gd name="T41" fmla="*/ 11 h 64"/>
                <a:gd name="T42" fmla="*/ 2 w 62"/>
                <a:gd name="T43" fmla="*/ 8 h 64"/>
                <a:gd name="T44" fmla="*/ 2 w 62"/>
                <a:gd name="T45" fmla="*/ 5 h 64"/>
                <a:gd name="T46" fmla="*/ 2 w 62"/>
                <a:gd name="T47" fmla="*/ 4 h 64"/>
                <a:gd name="T48" fmla="*/ 3 w 62"/>
                <a:gd name="T49" fmla="*/ 3 h 64"/>
                <a:gd name="T50" fmla="*/ 4 w 62"/>
                <a:gd name="T51" fmla="*/ 1 h 64"/>
                <a:gd name="T52" fmla="*/ 7 w 62"/>
                <a:gd name="T53" fmla="*/ 1 h 64"/>
                <a:gd name="T54" fmla="*/ 8 w 62"/>
                <a:gd name="T55" fmla="*/ 3 h 64"/>
                <a:gd name="T56" fmla="*/ 9 w 62"/>
                <a:gd name="T57" fmla="*/ 4 h 64"/>
                <a:gd name="T58" fmla="*/ 9 w 62"/>
                <a:gd name="T59" fmla="*/ 7 h 64"/>
                <a:gd name="T60" fmla="*/ 9 w 62"/>
                <a:gd name="T61" fmla="*/ 7 h 64"/>
                <a:gd name="T62" fmla="*/ 8 w 62"/>
                <a:gd name="T63" fmla="*/ 8 h 64"/>
                <a:gd name="T64" fmla="*/ 8 w 62"/>
                <a:gd name="T65" fmla="*/ 11 h 64"/>
                <a:gd name="T66" fmla="*/ 8 w 62"/>
                <a:gd name="T67" fmla="*/ 14 h 64"/>
                <a:gd name="T68" fmla="*/ 7 w 62"/>
                <a:gd name="T69" fmla="*/ 21 h 64"/>
                <a:gd name="T70" fmla="*/ 8 w 62"/>
                <a:gd name="T71" fmla="*/ 32 h 64"/>
                <a:gd name="T72" fmla="*/ 12 w 62"/>
                <a:gd name="T73" fmla="*/ 41 h 64"/>
                <a:gd name="T74" fmla="*/ 19 w 62"/>
                <a:gd name="T75" fmla="*/ 50 h 64"/>
                <a:gd name="T76" fmla="*/ 30 w 62"/>
                <a:gd name="T77" fmla="*/ 58 h 64"/>
                <a:gd name="T78" fmla="*/ 32 w 62"/>
                <a:gd name="T79" fmla="*/ 56 h 64"/>
                <a:gd name="T80" fmla="*/ 34 w 62"/>
                <a:gd name="T81" fmla="*/ 56 h 64"/>
                <a:gd name="T82" fmla="*/ 38 w 62"/>
                <a:gd name="T83" fmla="*/ 55 h 64"/>
                <a:gd name="T84" fmla="*/ 41 w 62"/>
                <a:gd name="T85" fmla="*/ 52 h 64"/>
                <a:gd name="T86" fmla="*/ 43 w 62"/>
                <a:gd name="T87" fmla="*/ 50 h 64"/>
                <a:gd name="T88" fmla="*/ 45 w 62"/>
                <a:gd name="T89" fmla="*/ 46 h 64"/>
                <a:gd name="T90" fmla="*/ 47 w 62"/>
                <a:gd name="T91" fmla="*/ 42 h 64"/>
                <a:gd name="T92" fmla="*/ 49 w 62"/>
                <a:gd name="T93" fmla="*/ 35 h 64"/>
                <a:gd name="T94" fmla="*/ 49 w 62"/>
                <a:gd name="T95" fmla="*/ 35 h 64"/>
                <a:gd name="T96" fmla="*/ 55 w 62"/>
                <a:gd name="T97" fmla="*/ 3 h 64"/>
                <a:gd name="T98" fmla="*/ 55 w 62"/>
                <a:gd name="T99" fmla="*/ 1 h 64"/>
                <a:gd name="T100" fmla="*/ 57 w 62"/>
                <a:gd name="T101" fmla="*/ 0 h 64"/>
                <a:gd name="T102" fmla="*/ 59 w 62"/>
                <a:gd name="T10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2" h="64">
                  <a:moveTo>
                    <a:pt x="59" y="0"/>
                  </a:moveTo>
                  <a:lnTo>
                    <a:pt x="60" y="1"/>
                  </a:lnTo>
                  <a:lnTo>
                    <a:pt x="62" y="3"/>
                  </a:lnTo>
                  <a:lnTo>
                    <a:pt x="62" y="4"/>
                  </a:lnTo>
                  <a:lnTo>
                    <a:pt x="55" y="37"/>
                  </a:lnTo>
                  <a:lnTo>
                    <a:pt x="53" y="47"/>
                  </a:lnTo>
                  <a:lnTo>
                    <a:pt x="47" y="55"/>
                  </a:lnTo>
                  <a:lnTo>
                    <a:pt x="42" y="60"/>
                  </a:lnTo>
                  <a:lnTo>
                    <a:pt x="37" y="63"/>
                  </a:lnTo>
                  <a:lnTo>
                    <a:pt x="34" y="64"/>
                  </a:lnTo>
                  <a:lnTo>
                    <a:pt x="32" y="64"/>
                  </a:lnTo>
                  <a:lnTo>
                    <a:pt x="30" y="64"/>
                  </a:lnTo>
                  <a:lnTo>
                    <a:pt x="29" y="64"/>
                  </a:lnTo>
                  <a:lnTo>
                    <a:pt x="29" y="64"/>
                  </a:lnTo>
                  <a:lnTo>
                    <a:pt x="17" y="58"/>
                  </a:lnTo>
                  <a:lnTo>
                    <a:pt x="8" y="50"/>
                  </a:lnTo>
                  <a:lnTo>
                    <a:pt x="3" y="39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2" y="11"/>
                  </a:lnTo>
                  <a:lnTo>
                    <a:pt x="2" y="8"/>
                  </a:lnTo>
                  <a:lnTo>
                    <a:pt x="2" y="5"/>
                  </a:lnTo>
                  <a:lnTo>
                    <a:pt x="2" y="4"/>
                  </a:lnTo>
                  <a:lnTo>
                    <a:pt x="3" y="3"/>
                  </a:lnTo>
                  <a:lnTo>
                    <a:pt x="4" y="1"/>
                  </a:lnTo>
                  <a:lnTo>
                    <a:pt x="7" y="1"/>
                  </a:lnTo>
                  <a:lnTo>
                    <a:pt x="8" y="3"/>
                  </a:lnTo>
                  <a:lnTo>
                    <a:pt x="9" y="4"/>
                  </a:lnTo>
                  <a:lnTo>
                    <a:pt x="9" y="7"/>
                  </a:lnTo>
                  <a:lnTo>
                    <a:pt x="9" y="7"/>
                  </a:lnTo>
                  <a:lnTo>
                    <a:pt x="8" y="8"/>
                  </a:lnTo>
                  <a:lnTo>
                    <a:pt x="8" y="11"/>
                  </a:lnTo>
                  <a:lnTo>
                    <a:pt x="8" y="14"/>
                  </a:lnTo>
                  <a:lnTo>
                    <a:pt x="7" y="21"/>
                  </a:lnTo>
                  <a:lnTo>
                    <a:pt x="8" y="32"/>
                  </a:lnTo>
                  <a:lnTo>
                    <a:pt x="12" y="41"/>
                  </a:lnTo>
                  <a:lnTo>
                    <a:pt x="19" y="50"/>
                  </a:lnTo>
                  <a:lnTo>
                    <a:pt x="30" y="58"/>
                  </a:lnTo>
                  <a:lnTo>
                    <a:pt x="32" y="56"/>
                  </a:lnTo>
                  <a:lnTo>
                    <a:pt x="34" y="56"/>
                  </a:lnTo>
                  <a:lnTo>
                    <a:pt x="38" y="55"/>
                  </a:lnTo>
                  <a:lnTo>
                    <a:pt x="41" y="52"/>
                  </a:lnTo>
                  <a:lnTo>
                    <a:pt x="43" y="50"/>
                  </a:lnTo>
                  <a:lnTo>
                    <a:pt x="45" y="46"/>
                  </a:lnTo>
                  <a:lnTo>
                    <a:pt x="47" y="42"/>
                  </a:lnTo>
                  <a:lnTo>
                    <a:pt x="49" y="35"/>
                  </a:lnTo>
                  <a:lnTo>
                    <a:pt x="49" y="35"/>
                  </a:lnTo>
                  <a:lnTo>
                    <a:pt x="55" y="3"/>
                  </a:lnTo>
                  <a:lnTo>
                    <a:pt x="55" y="1"/>
                  </a:lnTo>
                  <a:lnTo>
                    <a:pt x="5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Freeform 38">
              <a:extLst>
                <a:ext uri="{FF2B5EF4-FFF2-40B4-BE49-F238E27FC236}">
                  <a16:creationId xmlns:a16="http://schemas.microsoft.com/office/drawing/2014/main" id="{79E016C9-CA84-47E1-A70E-E003DE21A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8463" y="876300"/>
              <a:ext cx="76200" cy="23813"/>
            </a:xfrm>
            <a:custGeom>
              <a:avLst/>
              <a:gdLst>
                <a:gd name="T0" fmla="*/ 16 w 48"/>
                <a:gd name="T1" fmla="*/ 0 h 15"/>
                <a:gd name="T2" fmla="*/ 18 w 48"/>
                <a:gd name="T3" fmla="*/ 0 h 15"/>
                <a:gd name="T4" fmla="*/ 22 w 48"/>
                <a:gd name="T5" fmla="*/ 3 h 15"/>
                <a:gd name="T6" fmla="*/ 25 w 48"/>
                <a:gd name="T7" fmla="*/ 6 h 15"/>
                <a:gd name="T8" fmla="*/ 27 w 48"/>
                <a:gd name="T9" fmla="*/ 4 h 15"/>
                <a:gd name="T10" fmla="*/ 30 w 48"/>
                <a:gd name="T11" fmla="*/ 3 h 15"/>
                <a:gd name="T12" fmla="*/ 34 w 48"/>
                <a:gd name="T13" fmla="*/ 2 h 15"/>
                <a:gd name="T14" fmla="*/ 38 w 48"/>
                <a:gd name="T15" fmla="*/ 2 h 15"/>
                <a:gd name="T16" fmla="*/ 40 w 48"/>
                <a:gd name="T17" fmla="*/ 2 h 15"/>
                <a:gd name="T18" fmla="*/ 44 w 48"/>
                <a:gd name="T19" fmla="*/ 3 h 15"/>
                <a:gd name="T20" fmla="*/ 47 w 48"/>
                <a:gd name="T21" fmla="*/ 7 h 15"/>
                <a:gd name="T22" fmla="*/ 48 w 48"/>
                <a:gd name="T23" fmla="*/ 11 h 15"/>
                <a:gd name="T24" fmla="*/ 48 w 48"/>
                <a:gd name="T25" fmla="*/ 12 h 15"/>
                <a:gd name="T26" fmla="*/ 48 w 48"/>
                <a:gd name="T27" fmla="*/ 14 h 15"/>
                <a:gd name="T28" fmla="*/ 46 w 48"/>
                <a:gd name="T29" fmla="*/ 15 h 15"/>
                <a:gd name="T30" fmla="*/ 46 w 48"/>
                <a:gd name="T31" fmla="*/ 15 h 15"/>
                <a:gd name="T32" fmla="*/ 43 w 48"/>
                <a:gd name="T33" fmla="*/ 15 h 15"/>
                <a:gd name="T34" fmla="*/ 42 w 48"/>
                <a:gd name="T35" fmla="*/ 12 h 15"/>
                <a:gd name="T36" fmla="*/ 40 w 48"/>
                <a:gd name="T37" fmla="*/ 11 h 15"/>
                <a:gd name="T38" fmla="*/ 39 w 48"/>
                <a:gd name="T39" fmla="*/ 10 h 15"/>
                <a:gd name="T40" fmla="*/ 39 w 48"/>
                <a:gd name="T41" fmla="*/ 8 h 15"/>
                <a:gd name="T42" fmla="*/ 38 w 48"/>
                <a:gd name="T43" fmla="*/ 8 h 15"/>
                <a:gd name="T44" fmla="*/ 34 w 48"/>
                <a:gd name="T45" fmla="*/ 10 h 15"/>
                <a:gd name="T46" fmla="*/ 31 w 48"/>
                <a:gd name="T47" fmla="*/ 11 h 15"/>
                <a:gd name="T48" fmla="*/ 29 w 48"/>
                <a:gd name="T49" fmla="*/ 11 h 15"/>
                <a:gd name="T50" fmla="*/ 29 w 48"/>
                <a:gd name="T51" fmla="*/ 12 h 15"/>
                <a:gd name="T52" fmla="*/ 27 w 48"/>
                <a:gd name="T53" fmla="*/ 12 h 15"/>
                <a:gd name="T54" fmla="*/ 27 w 48"/>
                <a:gd name="T55" fmla="*/ 12 h 15"/>
                <a:gd name="T56" fmla="*/ 21 w 48"/>
                <a:gd name="T57" fmla="*/ 14 h 15"/>
                <a:gd name="T58" fmla="*/ 19 w 48"/>
                <a:gd name="T59" fmla="*/ 11 h 15"/>
                <a:gd name="T60" fmla="*/ 18 w 48"/>
                <a:gd name="T61" fmla="*/ 8 h 15"/>
                <a:gd name="T62" fmla="*/ 17 w 48"/>
                <a:gd name="T63" fmla="*/ 8 h 15"/>
                <a:gd name="T64" fmla="*/ 16 w 48"/>
                <a:gd name="T65" fmla="*/ 7 h 15"/>
                <a:gd name="T66" fmla="*/ 12 w 48"/>
                <a:gd name="T67" fmla="*/ 8 h 15"/>
                <a:gd name="T68" fmla="*/ 9 w 48"/>
                <a:gd name="T69" fmla="*/ 10 h 15"/>
                <a:gd name="T70" fmla="*/ 8 w 48"/>
                <a:gd name="T71" fmla="*/ 10 h 15"/>
                <a:gd name="T72" fmla="*/ 6 w 48"/>
                <a:gd name="T73" fmla="*/ 11 h 15"/>
                <a:gd name="T74" fmla="*/ 6 w 48"/>
                <a:gd name="T75" fmla="*/ 11 h 15"/>
                <a:gd name="T76" fmla="*/ 6 w 48"/>
                <a:gd name="T77" fmla="*/ 11 h 15"/>
                <a:gd name="T78" fmla="*/ 4 w 48"/>
                <a:gd name="T79" fmla="*/ 12 h 15"/>
                <a:gd name="T80" fmla="*/ 2 w 48"/>
                <a:gd name="T81" fmla="*/ 11 h 15"/>
                <a:gd name="T82" fmla="*/ 1 w 48"/>
                <a:gd name="T83" fmla="*/ 10 h 15"/>
                <a:gd name="T84" fmla="*/ 0 w 48"/>
                <a:gd name="T85" fmla="*/ 8 h 15"/>
                <a:gd name="T86" fmla="*/ 1 w 48"/>
                <a:gd name="T87" fmla="*/ 7 h 15"/>
                <a:gd name="T88" fmla="*/ 1 w 48"/>
                <a:gd name="T89" fmla="*/ 6 h 15"/>
                <a:gd name="T90" fmla="*/ 2 w 48"/>
                <a:gd name="T91" fmla="*/ 4 h 15"/>
                <a:gd name="T92" fmla="*/ 5 w 48"/>
                <a:gd name="T93" fmla="*/ 3 h 15"/>
                <a:gd name="T94" fmla="*/ 8 w 48"/>
                <a:gd name="T95" fmla="*/ 2 h 15"/>
                <a:gd name="T96" fmla="*/ 12 w 48"/>
                <a:gd name="T97" fmla="*/ 0 h 15"/>
                <a:gd name="T98" fmla="*/ 16 w 48"/>
                <a:gd name="T9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8" h="15">
                  <a:moveTo>
                    <a:pt x="16" y="0"/>
                  </a:moveTo>
                  <a:lnTo>
                    <a:pt x="18" y="0"/>
                  </a:lnTo>
                  <a:lnTo>
                    <a:pt x="22" y="3"/>
                  </a:lnTo>
                  <a:lnTo>
                    <a:pt x="25" y="6"/>
                  </a:lnTo>
                  <a:lnTo>
                    <a:pt x="27" y="4"/>
                  </a:lnTo>
                  <a:lnTo>
                    <a:pt x="30" y="3"/>
                  </a:lnTo>
                  <a:lnTo>
                    <a:pt x="34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4" y="3"/>
                  </a:lnTo>
                  <a:lnTo>
                    <a:pt x="47" y="7"/>
                  </a:lnTo>
                  <a:lnTo>
                    <a:pt x="48" y="11"/>
                  </a:lnTo>
                  <a:lnTo>
                    <a:pt x="48" y="12"/>
                  </a:lnTo>
                  <a:lnTo>
                    <a:pt x="48" y="14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3" y="15"/>
                  </a:lnTo>
                  <a:lnTo>
                    <a:pt x="42" y="12"/>
                  </a:lnTo>
                  <a:lnTo>
                    <a:pt x="40" y="11"/>
                  </a:lnTo>
                  <a:lnTo>
                    <a:pt x="39" y="10"/>
                  </a:lnTo>
                  <a:lnTo>
                    <a:pt x="39" y="8"/>
                  </a:lnTo>
                  <a:lnTo>
                    <a:pt x="38" y="8"/>
                  </a:lnTo>
                  <a:lnTo>
                    <a:pt x="34" y="10"/>
                  </a:lnTo>
                  <a:lnTo>
                    <a:pt x="31" y="11"/>
                  </a:lnTo>
                  <a:lnTo>
                    <a:pt x="29" y="11"/>
                  </a:lnTo>
                  <a:lnTo>
                    <a:pt x="29" y="12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1" y="14"/>
                  </a:lnTo>
                  <a:lnTo>
                    <a:pt x="19" y="11"/>
                  </a:lnTo>
                  <a:lnTo>
                    <a:pt x="18" y="8"/>
                  </a:lnTo>
                  <a:lnTo>
                    <a:pt x="17" y="8"/>
                  </a:lnTo>
                  <a:lnTo>
                    <a:pt x="16" y="7"/>
                  </a:lnTo>
                  <a:lnTo>
                    <a:pt x="12" y="8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4" y="12"/>
                  </a:lnTo>
                  <a:lnTo>
                    <a:pt x="2" y="11"/>
                  </a:lnTo>
                  <a:lnTo>
                    <a:pt x="1" y="10"/>
                  </a:lnTo>
                  <a:lnTo>
                    <a:pt x="0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2" y="4"/>
                  </a:lnTo>
                  <a:lnTo>
                    <a:pt x="5" y="3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39">
              <a:extLst>
                <a:ext uri="{FF2B5EF4-FFF2-40B4-BE49-F238E27FC236}">
                  <a16:creationId xmlns:a16="http://schemas.microsoft.com/office/drawing/2014/main" id="{0677DAE2-9B90-432A-AFC3-7341DBFD9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076" y="533400"/>
              <a:ext cx="276225" cy="211138"/>
            </a:xfrm>
            <a:custGeom>
              <a:avLst/>
              <a:gdLst>
                <a:gd name="T0" fmla="*/ 163 w 174"/>
                <a:gd name="T1" fmla="*/ 0 h 133"/>
                <a:gd name="T2" fmla="*/ 166 w 174"/>
                <a:gd name="T3" fmla="*/ 0 h 133"/>
                <a:gd name="T4" fmla="*/ 169 w 174"/>
                <a:gd name="T5" fmla="*/ 0 h 133"/>
                <a:gd name="T6" fmla="*/ 171 w 174"/>
                <a:gd name="T7" fmla="*/ 3 h 133"/>
                <a:gd name="T8" fmla="*/ 173 w 174"/>
                <a:gd name="T9" fmla="*/ 4 h 133"/>
                <a:gd name="T10" fmla="*/ 174 w 174"/>
                <a:gd name="T11" fmla="*/ 8 h 133"/>
                <a:gd name="T12" fmla="*/ 174 w 174"/>
                <a:gd name="T13" fmla="*/ 12 h 133"/>
                <a:gd name="T14" fmla="*/ 173 w 174"/>
                <a:gd name="T15" fmla="*/ 17 h 133"/>
                <a:gd name="T16" fmla="*/ 173 w 174"/>
                <a:gd name="T17" fmla="*/ 21 h 133"/>
                <a:gd name="T18" fmla="*/ 170 w 174"/>
                <a:gd name="T19" fmla="*/ 33 h 133"/>
                <a:gd name="T20" fmla="*/ 167 w 174"/>
                <a:gd name="T21" fmla="*/ 49 h 133"/>
                <a:gd name="T22" fmla="*/ 162 w 174"/>
                <a:gd name="T23" fmla="*/ 67 h 133"/>
                <a:gd name="T24" fmla="*/ 156 w 174"/>
                <a:gd name="T25" fmla="*/ 87 h 133"/>
                <a:gd name="T26" fmla="*/ 149 w 174"/>
                <a:gd name="T27" fmla="*/ 104 h 133"/>
                <a:gd name="T28" fmla="*/ 139 w 174"/>
                <a:gd name="T29" fmla="*/ 117 h 133"/>
                <a:gd name="T30" fmla="*/ 137 w 174"/>
                <a:gd name="T31" fmla="*/ 120 h 133"/>
                <a:gd name="T32" fmla="*/ 132 w 174"/>
                <a:gd name="T33" fmla="*/ 123 h 133"/>
                <a:gd name="T34" fmla="*/ 123 w 174"/>
                <a:gd name="T35" fmla="*/ 129 h 133"/>
                <a:gd name="T36" fmla="*/ 112 w 174"/>
                <a:gd name="T37" fmla="*/ 133 h 133"/>
                <a:gd name="T38" fmla="*/ 98 w 174"/>
                <a:gd name="T39" fmla="*/ 133 h 133"/>
                <a:gd name="T40" fmla="*/ 82 w 174"/>
                <a:gd name="T41" fmla="*/ 127 h 133"/>
                <a:gd name="T42" fmla="*/ 80 w 174"/>
                <a:gd name="T43" fmla="*/ 125 h 133"/>
                <a:gd name="T44" fmla="*/ 72 w 174"/>
                <a:gd name="T45" fmla="*/ 121 h 133"/>
                <a:gd name="T46" fmla="*/ 61 w 174"/>
                <a:gd name="T47" fmla="*/ 113 h 133"/>
                <a:gd name="T48" fmla="*/ 48 w 174"/>
                <a:gd name="T49" fmla="*/ 103 h 133"/>
                <a:gd name="T50" fmla="*/ 34 w 174"/>
                <a:gd name="T51" fmla="*/ 88 h 133"/>
                <a:gd name="T52" fmla="*/ 19 w 174"/>
                <a:gd name="T53" fmla="*/ 71 h 133"/>
                <a:gd name="T54" fmla="*/ 8 w 174"/>
                <a:gd name="T55" fmla="*/ 51 h 133"/>
                <a:gd name="T56" fmla="*/ 6 w 174"/>
                <a:gd name="T57" fmla="*/ 49 h 133"/>
                <a:gd name="T58" fmla="*/ 4 w 174"/>
                <a:gd name="T59" fmla="*/ 45 h 133"/>
                <a:gd name="T60" fmla="*/ 1 w 174"/>
                <a:gd name="T61" fmla="*/ 40 h 133"/>
                <a:gd name="T62" fmla="*/ 0 w 174"/>
                <a:gd name="T63" fmla="*/ 33 h 133"/>
                <a:gd name="T64" fmla="*/ 2 w 174"/>
                <a:gd name="T65" fmla="*/ 29 h 133"/>
                <a:gd name="T66" fmla="*/ 9 w 174"/>
                <a:gd name="T67" fmla="*/ 28 h 133"/>
                <a:gd name="T68" fmla="*/ 128 w 174"/>
                <a:gd name="T69" fmla="*/ 7 h 133"/>
                <a:gd name="T70" fmla="*/ 152 w 174"/>
                <a:gd name="T71" fmla="*/ 2 h 133"/>
                <a:gd name="T72" fmla="*/ 153 w 174"/>
                <a:gd name="T73" fmla="*/ 2 h 133"/>
                <a:gd name="T74" fmla="*/ 154 w 174"/>
                <a:gd name="T75" fmla="*/ 0 h 133"/>
                <a:gd name="T76" fmla="*/ 156 w 174"/>
                <a:gd name="T77" fmla="*/ 0 h 133"/>
                <a:gd name="T78" fmla="*/ 158 w 174"/>
                <a:gd name="T79" fmla="*/ 0 h 133"/>
                <a:gd name="T80" fmla="*/ 161 w 174"/>
                <a:gd name="T81" fmla="*/ 0 h 133"/>
                <a:gd name="T82" fmla="*/ 163 w 174"/>
                <a:gd name="T8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4" h="133">
                  <a:moveTo>
                    <a:pt x="163" y="0"/>
                  </a:moveTo>
                  <a:lnTo>
                    <a:pt x="166" y="0"/>
                  </a:lnTo>
                  <a:lnTo>
                    <a:pt x="169" y="0"/>
                  </a:lnTo>
                  <a:lnTo>
                    <a:pt x="171" y="3"/>
                  </a:lnTo>
                  <a:lnTo>
                    <a:pt x="173" y="4"/>
                  </a:lnTo>
                  <a:lnTo>
                    <a:pt x="174" y="8"/>
                  </a:lnTo>
                  <a:lnTo>
                    <a:pt x="174" y="12"/>
                  </a:lnTo>
                  <a:lnTo>
                    <a:pt x="173" y="17"/>
                  </a:lnTo>
                  <a:lnTo>
                    <a:pt x="173" y="21"/>
                  </a:lnTo>
                  <a:lnTo>
                    <a:pt x="170" y="33"/>
                  </a:lnTo>
                  <a:lnTo>
                    <a:pt x="167" y="49"/>
                  </a:lnTo>
                  <a:lnTo>
                    <a:pt x="162" y="67"/>
                  </a:lnTo>
                  <a:lnTo>
                    <a:pt x="156" y="87"/>
                  </a:lnTo>
                  <a:lnTo>
                    <a:pt x="149" y="104"/>
                  </a:lnTo>
                  <a:lnTo>
                    <a:pt x="139" y="117"/>
                  </a:lnTo>
                  <a:lnTo>
                    <a:pt x="137" y="120"/>
                  </a:lnTo>
                  <a:lnTo>
                    <a:pt x="132" y="123"/>
                  </a:lnTo>
                  <a:lnTo>
                    <a:pt x="123" y="129"/>
                  </a:lnTo>
                  <a:lnTo>
                    <a:pt x="112" y="133"/>
                  </a:lnTo>
                  <a:lnTo>
                    <a:pt x="98" y="133"/>
                  </a:lnTo>
                  <a:lnTo>
                    <a:pt x="82" y="127"/>
                  </a:lnTo>
                  <a:lnTo>
                    <a:pt x="80" y="125"/>
                  </a:lnTo>
                  <a:lnTo>
                    <a:pt x="72" y="121"/>
                  </a:lnTo>
                  <a:lnTo>
                    <a:pt x="61" y="113"/>
                  </a:lnTo>
                  <a:lnTo>
                    <a:pt x="48" y="103"/>
                  </a:lnTo>
                  <a:lnTo>
                    <a:pt x="34" y="88"/>
                  </a:lnTo>
                  <a:lnTo>
                    <a:pt x="19" y="71"/>
                  </a:lnTo>
                  <a:lnTo>
                    <a:pt x="8" y="51"/>
                  </a:lnTo>
                  <a:lnTo>
                    <a:pt x="6" y="49"/>
                  </a:lnTo>
                  <a:lnTo>
                    <a:pt x="4" y="45"/>
                  </a:lnTo>
                  <a:lnTo>
                    <a:pt x="1" y="40"/>
                  </a:lnTo>
                  <a:lnTo>
                    <a:pt x="0" y="33"/>
                  </a:lnTo>
                  <a:lnTo>
                    <a:pt x="2" y="29"/>
                  </a:lnTo>
                  <a:lnTo>
                    <a:pt x="9" y="28"/>
                  </a:lnTo>
                  <a:lnTo>
                    <a:pt x="128" y="7"/>
                  </a:lnTo>
                  <a:lnTo>
                    <a:pt x="152" y="2"/>
                  </a:lnTo>
                  <a:lnTo>
                    <a:pt x="153" y="2"/>
                  </a:lnTo>
                  <a:lnTo>
                    <a:pt x="154" y="0"/>
                  </a:lnTo>
                  <a:lnTo>
                    <a:pt x="156" y="0"/>
                  </a:lnTo>
                  <a:lnTo>
                    <a:pt x="158" y="0"/>
                  </a:lnTo>
                  <a:lnTo>
                    <a:pt x="161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F8F923"/>
            </a:solidFill>
            <a:ln w="0">
              <a:solidFill>
                <a:srgbClr val="F8F92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Freeform 40">
              <a:extLst>
                <a:ext uri="{FF2B5EF4-FFF2-40B4-BE49-F238E27FC236}">
                  <a16:creationId xmlns:a16="http://schemas.microsoft.com/office/drawing/2014/main" id="{33ED9ABE-308A-4C35-8442-B73A663225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313" y="528638"/>
              <a:ext cx="287338" cy="222250"/>
            </a:xfrm>
            <a:custGeom>
              <a:avLst/>
              <a:gdLst>
                <a:gd name="T0" fmla="*/ 163 w 181"/>
                <a:gd name="T1" fmla="*/ 6 h 140"/>
                <a:gd name="T2" fmla="*/ 157 w 181"/>
                <a:gd name="T3" fmla="*/ 7 h 140"/>
                <a:gd name="T4" fmla="*/ 156 w 181"/>
                <a:gd name="T5" fmla="*/ 9 h 140"/>
                <a:gd name="T6" fmla="*/ 12 w 181"/>
                <a:gd name="T7" fmla="*/ 35 h 140"/>
                <a:gd name="T8" fmla="*/ 12 w 181"/>
                <a:gd name="T9" fmla="*/ 35 h 140"/>
                <a:gd name="T10" fmla="*/ 8 w 181"/>
                <a:gd name="T11" fmla="*/ 35 h 140"/>
                <a:gd name="T12" fmla="*/ 7 w 181"/>
                <a:gd name="T13" fmla="*/ 35 h 140"/>
                <a:gd name="T14" fmla="*/ 7 w 181"/>
                <a:gd name="T15" fmla="*/ 36 h 140"/>
                <a:gd name="T16" fmla="*/ 8 w 181"/>
                <a:gd name="T17" fmla="*/ 43 h 140"/>
                <a:gd name="T18" fmla="*/ 12 w 181"/>
                <a:gd name="T19" fmla="*/ 49 h 140"/>
                <a:gd name="T20" fmla="*/ 13 w 181"/>
                <a:gd name="T21" fmla="*/ 52 h 140"/>
                <a:gd name="T22" fmla="*/ 15 w 181"/>
                <a:gd name="T23" fmla="*/ 52 h 140"/>
                <a:gd name="T24" fmla="*/ 26 w 181"/>
                <a:gd name="T25" fmla="*/ 73 h 140"/>
                <a:gd name="T26" fmla="*/ 55 w 181"/>
                <a:gd name="T27" fmla="*/ 104 h 140"/>
                <a:gd name="T28" fmla="*/ 80 w 181"/>
                <a:gd name="T29" fmla="*/ 123 h 140"/>
                <a:gd name="T30" fmla="*/ 85 w 181"/>
                <a:gd name="T31" fmla="*/ 125 h 140"/>
                <a:gd name="T32" fmla="*/ 88 w 181"/>
                <a:gd name="T33" fmla="*/ 126 h 140"/>
                <a:gd name="T34" fmla="*/ 102 w 181"/>
                <a:gd name="T35" fmla="*/ 132 h 140"/>
                <a:gd name="T36" fmla="*/ 121 w 181"/>
                <a:gd name="T37" fmla="*/ 130 h 140"/>
                <a:gd name="T38" fmla="*/ 138 w 181"/>
                <a:gd name="T39" fmla="*/ 120 h 140"/>
                <a:gd name="T40" fmla="*/ 139 w 181"/>
                <a:gd name="T41" fmla="*/ 117 h 140"/>
                <a:gd name="T42" fmla="*/ 139 w 181"/>
                <a:gd name="T43" fmla="*/ 117 h 140"/>
                <a:gd name="T44" fmla="*/ 155 w 181"/>
                <a:gd name="T45" fmla="*/ 92 h 140"/>
                <a:gd name="T46" fmla="*/ 164 w 181"/>
                <a:gd name="T47" fmla="*/ 60 h 140"/>
                <a:gd name="T48" fmla="*/ 170 w 181"/>
                <a:gd name="T49" fmla="*/ 32 h 140"/>
                <a:gd name="T50" fmla="*/ 172 w 181"/>
                <a:gd name="T51" fmla="*/ 19 h 140"/>
                <a:gd name="T52" fmla="*/ 172 w 181"/>
                <a:gd name="T53" fmla="*/ 19 h 140"/>
                <a:gd name="T54" fmla="*/ 173 w 181"/>
                <a:gd name="T55" fmla="*/ 13 h 140"/>
                <a:gd name="T56" fmla="*/ 173 w 181"/>
                <a:gd name="T57" fmla="*/ 9 h 140"/>
                <a:gd name="T58" fmla="*/ 169 w 181"/>
                <a:gd name="T59" fmla="*/ 6 h 140"/>
                <a:gd name="T60" fmla="*/ 165 w 181"/>
                <a:gd name="T61" fmla="*/ 0 h 140"/>
                <a:gd name="T62" fmla="*/ 172 w 181"/>
                <a:gd name="T63" fmla="*/ 1 h 140"/>
                <a:gd name="T64" fmla="*/ 178 w 181"/>
                <a:gd name="T65" fmla="*/ 5 h 140"/>
                <a:gd name="T66" fmla="*/ 181 w 181"/>
                <a:gd name="T67" fmla="*/ 13 h 140"/>
                <a:gd name="T68" fmla="*/ 180 w 181"/>
                <a:gd name="T69" fmla="*/ 20 h 140"/>
                <a:gd name="T70" fmla="*/ 177 w 181"/>
                <a:gd name="T71" fmla="*/ 35 h 140"/>
                <a:gd name="T72" fmla="*/ 172 w 181"/>
                <a:gd name="T73" fmla="*/ 62 h 140"/>
                <a:gd name="T74" fmla="*/ 161 w 181"/>
                <a:gd name="T75" fmla="*/ 95 h 140"/>
                <a:gd name="T76" fmla="*/ 144 w 181"/>
                <a:gd name="T77" fmla="*/ 123 h 140"/>
                <a:gd name="T78" fmla="*/ 142 w 181"/>
                <a:gd name="T79" fmla="*/ 126 h 140"/>
                <a:gd name="T80" fmla="*/ 123 w 181"/>
                <a:gd name="T81" fmla="*/ 137 h 140"/>
                <a:gd name="T82" fmla="*/ 97 w 181"/>
                <a:gd name="T83" fmla="*/ 138 h 140"/>
                <a:gd name="T84" fmla="*/ 81 w 181"/>
                <a:gd name="T85" fmla="*/ 132 h 140"/>
                <a:gd name="T86" fmla="*/ 62 w 181"/>
                <a:gd name="T87" fmla="*/ 119 h 140"/>
                <a:gd name="T88" fmla="*/ 34 w 181"/>
                <a:gd name="T89" fmla="*/ 94 h 140"/>
                <a:gd name="T90" fmla="*/ 8 w 181"/>
                <a:gd name="T91" fmla="*/ 56 h 140"/>
                <a:gd name="T92" fmla="*/ 5 w 181"/>
                <a:gd name="T93" fmla="*/ 52 h 140"/>
                <a:gd name="T94" fmla="*/ 2 w 181"/>
                <a:gd name="T95" fmla="*/ 45 h 140"/>
                <a:gd name="T96" fmla="*/ 0 w 181"/>
                <a:gd name="T97" fmla="*/ 36 h 140"/>
                <a:gd name="T98" fmla="*/ 0 w 181"/>
                <a:gd name="T99" fmla="*/ 32 h 140"/>
                <a:gd name="T100" fmla="*/ 4 w 181"/>
                <a:gd name="T101" fmla="*/ 28 h 140"/>
                <a:gd name="T102" fmla="*/ 11 w 181"/>
                <a:gd name="T103" fmla="*/ 27 h 140"/>
                <a:gd name="T104" fmla="*/ 130 w 181"/>
                <a:gd name="T105" fmla="*/ 6 h 140"/>
                <a:gd name="T106" fmla="*/ 156 w 181"/>
                <a:gd name="T107" fmla="*/ 1 h 140"/>
                <a:gd name="T108" fmla="*/ 161 w 181"/>
                <a:gd name="T10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1" h="140">
                  <a:moveTo>
                    <a:pt x="165" y="6"/>
                  </a:moveTo>
                  <a:lnTo>
                    <a:pt x="163" y="6"/>
                  </a:lnTo>
                  <a:lnTo>
                    <a:pt x="159" y="7"/>
                  </a:lnTo>
                  <a:lnTo>
                    <a:pt x="157" y="7"/>
                  </a:lnTo>
                  <a:lnTo>
                    <a:pt x="156" y="7"/>
                  </a:lnTo>
                  <a:lnTo>
                    <a:pt x="156" y="9"/>
                  </a:lnTo>
                  <a:lnTo>
                    <a:pt x="131" y="14"/>
                  </a:lnTo>
                  <a:lnTo>
                    <a:pt x="12" y="35"/>
                  </a:lnTo>
                  <a:lnTo>
                    <a:pt x="12" y="35"/>
                  </a:lnTo>
                  <a:lnTo>
                    <a:pt x="12" y="35"/>
                  </a:lnTo>
                  <a:lnTo>
                    <a:pt x="11" y="35"/>
                  </a:lnTo>
                  <a:lnTo>
                    <a:pt x="8" y="35"/>
                  </a:lnTo>
                  <a:lnTo>
                    <a:pt x="8" y="35"/>
                  </a:lnTo>
                  <a:lnTo>
                    <a:pt x="7" y="35"/>
                  </a:lnTo>
                  <a:lnTo>
                    <a:pt x="7" y="36"/>
                  </a:lnTo>
                  <a:lnTo>
                    <a:pt x="7" y="36"/>
                  </a:lnTo>
                  <a:lnTo>
                    <a:pt x="7" y="40"/>
                  </a:lnTo>
                  <a:lnTo>
                    <a:pt x="8" y="43"/>
                  </a:lnTo>
                  <a:lnTo>
                    <a:pt x="11" y="47"/>
                  </a:lnTo>
                  <a:lnTo>
                    <a:pt x="12" y="49"/>
                  </a:lnTo>
                  <a:lnTo>
                    <a:pt x="13" y="51"/>
                  </a:lnTo>
                  <a:lnTo>
                    <a:pt x="13" y="52"/>
                  </a:lnTo>
                  <a:lnTo>
                    <a:pt x="13" y="52"/>
                  </a:lnTo>
                  <a:lnTo>
                    <a:pt x="15" y="52"/>
                  </a:lnTo>
                  <a:lnTo>
                    <a:pt x="15" y="53"/>
                  </a:lnTo>
                  <a:lnTo>
                    <a:pt x="26" y="73"/>
                  </a:lnTo>
                  <a:lnTo>
                    <a:pt x="41" y="90"/>
                  </a:lnTo>
                  <a:lnTo>
                    <a:pt x="55" y="104"/>
                  </a:lnTo>
                  <a:lnTo>
                    <a:pt x="68" y="115"/>
                  </a:lnTo>
                  <a:lnTo>
                    <a:pt x="80" y="123"/>
                  </a:lnTo>
                  <a:lnTo>
                    <a:pt x="83" y="124"/>
                  </a:lnTo>
                  <a:lnTo>
                    <a:pt x="85" y="125"/>
                  </a:lnTo>
                  <a:lnTo>
                    <a:pt x="87" y="126"/>
                  </a:lnTo>
                  <a:lnTo>
                    <a:pt x="88" y="126"/>
                  </a:lnTo>
                  <a:lnTo>
                    <a:pt x="94" y="130"/>
                  </a:lnTo>
                  <a:lnTo>
                    <a:pt x="102" y="132"/>
                  </a:lnTo>
                  <a:lnTo>
                    <a:pt x="109" y="133"/>
                  </a:lnTo>
                  <a:lnTo>
                    <a:pt x="121" y="130"/>
                  </a:lnTo>
                  <a:lnTo>
                    <a:pt x="131" y="125"/>
                  </a:lnTo>
                  <a:lnTo>
                    <a:pt x="138" y="120"/>
                  </a:lnTo>
                  <a:lnTo>
                    <a:pt x="139" y="119"/>
                  </a:lnTo>
                  <a:lnTo>
                    <a:pt x="139" y="117"/>
                  </a:lnTo>
                  <a:lnTo>
                    <a:pt x="139" y="117"/>
                  </a:lnTo>
                  <a:lnTo>
                    <a:pt x="139" y="117"/>
                  </a:lnTo>
                  <a:lnTo>
                    <a:pt x="147" y="107"/>
                  </a:lnTo>
                  <a:lnTo>
                    <a:pt x="155" y="92"/>
                  </a:lnTo>
                  <a:lnTo>
                    <a:pt x="160" y="77"/>
                  </a:lnTo>
                  <a:lnTo>
                    <a:pt x="164" y="60"/>
                  </a:lnTo>
                  <a:lnTo>
                    <a:pt x="168" y="44"/>
                  </a:lnTo>
                  <a:lnTo>
                    <a:pt x="170" y="32"/>
                  </a:lnTo>
                  <a:lnTo>
                    <a:pt x="172" y="23"/>
                  </a:lnTo>
                  <a:lnTo>
                    <a:pt x="172" y="19"/>
                  </a:lnTo>
                  <a:lnTo>
                    <a:pt x="172" y="19"/>
                  </a:lnTo>
                  <a:lnTo>
                    <a:pt x="172" y="19"/>
                  </a:lnTo>
                  <a:lnTo>
                    <a:pt x="173" y="15"/>
                  </a:lnTo>
                  <a:lnTo>
                    <a:pt x="173" y="13"/>
                  </a:lnTo>
                  <a:lnTo>
                    <a:pt x="173" y="10"/>
                  </a:lnTo>
                  <a:lnTo>
                    <a:pt x="173" y="9"/>
                  </a:lnTo>
                  <a:lnTo>
                    <a:pt x="172" y="7"/>
                  </a:lnTo>
                  <a:lnTo>
                    <a:pt x="169" y="6"/>
                  </a:lnTo>
                  <a:lnTo>
                    <a:pt x="165" y="6"/>
                  </a:lnTo>
                  <a:close/>
                  <a:moveTo>
                    <a:pt x="165" y="0"/>
                  </a:moveTo>
                  <a:lnTo>
                    <a:pt x="169" y="0"/>
                  </a:lnTo>
                  <a:lnTo>
                    <a:pt x="172" y="1"/>
                  </a:lnTo>
                  <a:lnTo>
                    <a:pt x="176" y="2"/>
                  </a:lnTo>
                  <a:lnTo>
                    <a:pt x="178" y="5"/>
                  </a:lnTo>
                  <a:lnTo>
                    <a:pt x="180" y="9"/>
                  </a:lnTo>
                  <a:lnTo>
                    <a:pt x="181" y="13"/>
                  </a:lnTo>
                  <a:lnTo>
                    <a:pt x="180" y="17"/>
                  </a:lnTo>
                  <a:lnTo>
                    <a:pt x="180" y="20"/>
                  </a:lnTo>
                  <a:lnTo>
                    <a:pt x="178" y="26"/>
                  </a:lnTo>
                  <a:lnTo>
                    <a:pt x="177" y="35"/>
                  </a:lnTo>
                  <a:lnTo>
                    <a:pt x="174" y="47"/>
                  </a:lnTo>
                  <a:lnTo>
                    <a:pt x="172" y="62"/>
                  </a:lnTo>
                  <a:lnTo>
                    <a:pt x="166" y="79"/>
                  </a:lnTo>
                  <a:lnTo>
                    <a:pt x="161" y="95"/>
                  </a:lnTo>
                  <a:lnTo>
                    <a:pt x="153" y="111"/>
                  </a:lnTo>
                  <a:lnTo>
                    <a:pt x="144" y="123"/>
                  </a:lnTo>
                  <a:lnTo>
                    <a:pt x="144" y="123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3" y="137"/>
                  </a:lnTo>
                  <a:lnTo>
                    <a:pt x="109" y="140"/>
                  </a:lnTo>
                  <a:lnTo>
                    <a:pt x="97" y="138"/>
                  </a:lnTo>
                  <a:lnTo>
                    <a:pt x="84" y="133"/>
                  </a:lnTo>
                  <a:lnTo>
                    <a:pt x="81" y="132"/>
                  </a:lnTo>
                  <a:lnTo>
                    <a:pt x="74" y="126"/>
                  </a:lnTo>
                  <a:lnTo>
                    <a:pt x="62" y="119"/>
                  </a:lnTo>
                  <a:lnTo>
                    <a:pt x="49" y="108"/>
                  </a:lnTo>
                  <a:lnTo>
                    <a:pt x="34" y="94"/>
                  </a:lnTo>
                  <a:lnTo>
                    <a:pt x="20" y="77"/>
                  </a:lnTo>
                  <a:lnTo>
                    <a:pt x="8" y="56"/>
                  </a:lnTo>
                  <a:lnTo>
                    <a:pt x="7" y="54"/>
                  </a:lnTo>
                  <a:lnTo>
                    <a:pt x="5" y="52"/>
                  </a:lnTo>
                  <a:lnTo>
                    <a:pt x="3" y="49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36"/>
                  </a:lnTo>
                  <a:lnTo>
                    <a:pt x="0" y="35"/>
                  </a:lnTo>
                  <a:lnTo>
                    <a:pt x="0" y="32"/>
                  </a:lnTo>
                  <a:lnTo>
                    <a:pt x="3" y="30"/>
                  </a:lnTo>
                  <a:lnTo>
                    <a:pt x="4" y="28"/>
                  </a:lnTo>
                  <a:lnTo>
                    <a:pt x="7" y="28"/>
                  </a:lnTo>
                  <a:lnTo>
                    <a:pt x="11" y="27"/>
                  </a:lnTo>
                  <a:lnTo>
                    <a:pt x="12" y="27"/>
                  </a:lnTo>
                  <a:lnTo>
                    <a:pt x="130" y="6"/>
                  </a:lnTo>
                  <a:lnTo>
                    <a:pt x="155" y="1"/>
                  </a:lnTo>
                  <a:lnTo>
                    <a:pt x="156" y="1"/>
                  </a:lnTo>
                  <a:lnTo>
                    <a:pt x="159" y="0"/>
                  </a:lnTo>
                  <a:lnTo>
                    <a:pt x="161" y="0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41">
              <a:extLst>
                <a:ext uri="{FF2B5EF4-FFF2-40B4-BE49-F238E27FC236}">
                  <a16:creationId xmlns:a16="http://schemas.microsoft.com/office/drawing/2014/main" id="{01CE93F0-E646-4DFF-8679-C61FC186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1" y="444500"/>
              <a:ext cx="246063" cy="119063"/>
            </a:xfrm>
            <a:custGeom>
              <a:avLst/>
              <a:gdLst>
                <a:gd name="T0" fmla="*/ 87 w 155"/>
                <a:gd name="T1" fmla="*/ 0 h 75"/>
                <a:gd name="T2" fmla="*/ 104 w 155"/>
                <a:gd name="T3" fmla="*/ 1 h 75"/>
                <a:gd name="T4" fmla="*/ 117 w 155"/>
                <a:gd name="T5" fmla="*/ 5 h 75"/>
                <a:gd name="T6" fmla="*/ 129 w 155"/>
                <a:gd name="T7" fmla="*/ 12 h 75"/>
                <a:gd name="T8" fmla="*/ 138 w 155"/>
                <a:gd name="T9" fmla="*/ 20 h 75"/>
                <a:gd name="T10" fmla="*/ 144 w 155"/>
                <a:gd name="T11" fmla="*/ 28 h 75"/>
                <a:gd name="T12" fmla="*/ 148 w 155"/>
                <a:gd name="T13" fmla="*/ 33 h 75"/>
                <a:gd name="T14" fmla="*/ 150 w 155"/>
                <a:gd name="T15" fmla="*/ 35 h 75"/>
                <a:gd name="T16" fmla="*/ 152 w 155"/>
                <a:gd name="T17" fmla="*/ 38 h 75"/>
                <a:gd name="T18" fmla="*/ 154 w 155"/>
                <a:gd name="T19" fmla="*/ 41 h 75"/>
                <a:gd name="T20" fmla="*/ 155 w 155"/>
                <a:gd name="T21" fmla="*/ 42 h 75"/>
                <a:gd name="T22" fmla="*/ 155 w 155"/>
                <a:gd name="T23" fmla="*/ 43 h 75"/>
                <a:gd name="T24" fmla="*/ 155 w 155"/>
                <a:gd name="T25" fmla="*/ 45 h 75"/>
                <a:gd name="T26" fmla="*/ 154 w 155"/>
                <a:gd name="T27" fmla="*/ 45 h 75"/>
                <a:gd name="T28" fmla="*/ 152 w 155"/>
                <a:gd name="T29" fmla="*/ 45 h 75"/>
                <a:gd name="T30" fmla="*/ 151 w 155"/>
                <a:gd name="T31" fmla="*/ 43 h 75"/>
                <a:gd name="T32" fmla="*/ 150 w 155"/>
                <a:gd name="T33" fmla="*/ 43 h 75"/>
                <a:gd name="T34" fmla="*/ 148 w 155"/>
                <a:gd name="T35" fmla="*/ 42 h 75"/>
                <a:gd name="T36" fmla="*/ 147 w 155"/>
                <a:gd name="T37" fmla="*/ 42 h 75"/>
                <a:gd name="T38" fmla="*/ 147 w 155"/>
                <a:gd name="T39" fmla="*/ 42 h 75"/>
                <a:gd name="T40" fmla="*/ 127 w 155"/>
                <a:gd name="T41" fmla="*/ 45 h 75"/>
                <a:gd name="T42" fmla="*/ 2 w 155"/>
                <a:gd name="T43" fmla="*/ 75 h 75"/>
                <a:gd name="T44" fmla="*/ 0 w 155"/>
                <a:gd name="T45" fmla="*/ 64 h 75"/>
                <a:gd name="T46" fmla="*/ 4 w 155"/>
                <a:gd name="T47" fmla="*/ 54 h 75"/>
                <a:gd name="T48" fmla="*/ 11 w 155"/>
                <a:gd name="T49" fmla="*/ 43 h 75"/>
                <a:gd name="T50" fmla="*/ 20 w 155"/>
                <a:gd name="T51" fmla="*/ 34 h 75"/>
                <a:gd name="T52" fmla="*/ 29 w 155"/>
                <a:gd name="T53" fmla="*/ 26 h 75"/>
                <a:gd name="T54" fmla="*/ 37 w 155"/>
                <a:gd name="T55" fmla="*/ 20 h 75"/>
                <a:gd name="T56" fmla="*/ 44 w 155"/>
                <a:gd name="T57" fmla="*/ 16 h 75"/>
                <a:gd name="T58" fmla="*/ 46 w 155"/>
                <a:gd name="T59" fmla="*/ 13 h 75"/>
                <a:gd name="T60" fmla="*/ 67 w 155"/>
                <a:gd name="T61" fmla="*/ 4 h 75"/>
                <a:gd name="T62" fmla="*/ 87 w 155"/>
                <a:gd name="T6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5" h="75">
                  <a:moveTo>
                    <a:pt x="87" y="0"/>
                  </a:moveTo>
                  <a:lnTo>
                    <a:pt x="104" y="1"/>
                  </a:lnTo>
                  <a:lnTo>
                    <a:pt x="117" y="5"/>
                  </a:lnTo>
                  <a:lnTo>
                    <a:pt x="129" y="12"/>
                  </a:lnTo>
                  <a:lnTo>
                    <a:pt x="138" y="20"/>
                  </a:lnTo>
                  <a:lnTo>
                    <a:pt x="144" y="28"/>
                  </a:lnTo>
                  <a:lnTo>
                    <a:pt x="148" y="33"/>
                  </a:lnTo>
                  <a:lnTo>
                    <a:pt x="150" y="35"/>
                  </a:lnTo>
                  <a:lnTo>
                    <a:pt x="152" y="38"/>
                  </a:lnTo>
                  <a:lnTo>
                    <a:pt x="154" y="41"/>
                  </a:lnTo>
                  <a:lnTo>
                    <a:pt x="155" y="42"/>
                  </a:lnTo>
                  <a:lnTo>
                    <a:pt x="155" y="43"/>
                  </a:lnTo>
                  <a:lnTo>
                    <a:pt x="155" y="45"/>
                  </a:lnTo>
                  <a:lnTo>
                    <a:pt x="154" y="45"/>
                  </a:lnTo>
                  <a:lnTo>
                    <a:pt x="152" y="45"/>
                  </a:lnTo>
                  <a:lnTo>
                    <a:pt x="151" y="43"/>
                  </a:lnTo>
                  <a:lnTo>
                    <a:pt x="150" y="43"/>
                  </a:lnTo>
                  <a:lnTo>
                    <a:pt x="148" y="42"/>
                  </a:lnTo>
                  <a:lnTo>
                    <a:pt x="147" y="42"/>
                  </a:lnTo>
                  <a:lnTo>
                    <a:pt x="147" y="42"/>
                  </a:lnTo>
                  <a:lnTo>
                    <a:pt x="127" y="45"/>
                  </a:lnTo>
                  <a:lnTo>
                    <a:pt x="2" y="75"/>
                  </a:lnTo>
                  <a:lnTo>
                    <a:pt x="0" y="64"/>
                  </a:lnTo>
                  <a:lnTo>
                    <a:pt x="4" y="54"/>
                  </a:lnTo>
                  <a:lnTo>
                    <a:pt x="11" y="43"/>
                  </a:lnTo>
                  <a:lnTo>
                    <a:pt x="20" y="34"/>
                  </a:lnTo>
                  <a:lnTo>
                    <a:pt x="29" y="26"/>
                  </a:lnTo>
                  <a:lnTo>
                    <a:pt x="37" y="20"/>
                  </a:lnTo>
                  <a:lnTo>
                    <a:pt x="44" y="16"/>
                  </a:lnTo>
                  <a:lnTo>
                    <a:pt x="46" y="13"/>
                  </a:lnTo>
                  <a:lnTo>
                    <a:pt x="67" y="4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F8F923"/>
            </a:solidFill>
            <a:ln w="0">
              <a:solidFill>
                <a:srgbClr val="F8F92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Freeform 42">
              <a:extLst>
                <a:ext uri="{FF2B5EF4-FFF2-40B4-BE49-F238E27FC236}">
                  <a16:creationId xmlns:a16="http://schemas.microsoft.com/office/drawing/2014/main" id="{7276136E-A3A1-4569-AED1-06E68C1B2C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13251" y="438150"/>
              <a:ext cx="258763" cy="131763"/>
            </a:xfrm>
            <a:custGeom>
              <a:avLst/>
              <a:gdLst>
                <a:gd name="T0" fmla="*/ 95 w 163"/>
                <a:gd name="T1" fmla="*/ 7 h 83"/>
                <a:gd name="T2" fmla="*/ 82 w 163"/>
                <a:gd name="T3" fmla="*/ 8 h 83"/>
                <a:gd name="T4" fmla="*/ 67 w 163"/>
                <a:gd name="T5" fmla="*/ 13 h 83"/>
                <a:gd name="T6" fmla="*/ 51 w 163"/>
                <a:gd name="T7" fmla="*/ 21 h 83"/>
                <a:gd name="T8" fmla="*/ 51 w 163"/>
                <a:gd name="T9" fmla="*/ 21 h 83"/>
                <a:gd name="T10" fmla="*/ 50 w 163"/>
                <a:gd name="T11" fmla="*/ 22 h 83"/>
                <a:gd name="T12" fmla="*/ 48 w 163"/>
                <a:gd name="T13" fmla="*/ 24 h 83"/>
                <a:gd name="T14" fmla="*/ 45 w 163"/>
                <a:gd name="T15" fmla="*/ 25 h 83"/>
                <a:gd name="T16" fmla="*/ 40 w 163"/>
                <a:gd name="T17" fmla="*/ 29 h 83"/>
                <a:gd name="T18" fmla="*/ 34 w 163"/>
                <a:gd name="T19" fmla="*/ 33 h 83"/>
                <a:gd name="T20" fmla="*/ 29 w 163"/>
                <a:gd name="T21" fmla="*/ 38 h 83"/>
                <a:gd name="T22" fmla="*/ 19 w 163"/>
                <a:gd name="T23" fmla="*/ 49 h 83"/>
                <a:gd name="T24" fmla="*/ 11 w 163"/>
                <a:gd name="T25" fmla="*/ 60 h 83"/>
                <a:gd name="T26" fmla="*/ 8 w 163"/>
                <a:gd name="T27" fmla="*/ 72 h 83"/>
                <a:gd name="T28" fmla="*/ 8 w 163"/>
                <a:gd name="T29" fmla="*/ 75 h 83"/>
                <a:gd name="T30" fmla="*/ 131 w 163"/>
                <a:gd name="T31" fmla="*/ 45 h 83"/>
                <a:gd name="T32" fmla="*/ 151 w 163"/>
                <a:gd name="T33" fmla="*/ 42 h 83"/>
                <a:gd name="T34" fmla="*/ 151 w 163"/>
                <a:gd name="T35" fmla="*/ 41 h 83"/>
                <a:gd name="T36" fmla="*/ 150 w 163"/>
                <a:gd name="T37" fmla="*/ 41 h 83"/>
                <a:gd name="T38" fmla="*/ 150 w 163"/>
                <a:gd name="T39" fmla="*/ 41 h 83"/>
                <a:gd name="T40" fmla="*/ 150 w 163"/>
                <a:gd name="T41" fmla="*/ 39 h 83"/>
                <a:gd name="T42" fmla="*/ 148 w 163"/>
                <a:gd name="T43" fmla="*/ 38 h 83"/>
                <a:gd name="T44" fmla="*/ 147 w 163"/>
                <a:gd name="T45" fmla="*/ 36 h 83"/>
                <a:gd name="T46" fmla="*/ 144 w 163"/>
                <a:gd name="T47" fmla="*/ 32 h 83"/>
                <a:gd name="T48" fmla="*/ 140 w 163"/>
                <a:gd name="T49" fmla="*/ 28 h 83"/>
                <a:gd name="T50" fmla="*/ 137 w 163"/>
                <a:gd name="T51" fmla="*/ 24 h 83"/>
                <a:gd name="T52" fmla="*/ 125 w 163"/>
                <a:gd name="T53" fmla="*/ 16 h 83"/>
                <a:gd name="T54" fmla="*/ 112 w 163"/>
                <a:gd name="T55" fmla="*/ 9 h 83"/>
                <a:gd name="T56" fmla="*/ 95 w 163"/>
                <a:gd name="T57" fmla="*/ 7 h 83"/>
                <a:gd name="T58" fmla="*/ 95 w 163"/>
                <a:gd name="T59" fmla="*/ 0 h 83"/>
                <a:gd name="T60" fmla="*/ 113 w 163"/>
                <a:gd name="T61" fmla="*/ 3 h 83"/>
                <a:gd name="T62" fmla="*/ 127 w 163"/>
                <a:gd name="T63" fmla="*/ 9 h 83"/>
                <a:gd name="T64" fmla="*/ 139 w 163"/>
                <a:gd name="T65" fmla="*/ 17 h 83"/>
                <a:gd name="T66" fmla="*/ 148 w 163"/>
                <a:gd name="T67" fmla="*/ 26 h 83"/>
                <a:gd name="T68" fmla="*/ 154 w 163"/>
                <a:gd name="T69" fmla="*/ 33 h 83"/>
                <a:gd name="T70" fmla="*/ 156 w 163"/>
                <a:gd name="T71" fmla="*/ 37 h 83"/>
                <a:gd name="T72" fmla="*/ 159 w 163"/>
                <a:gd name="T73" fmla="*/ 41 h 83"/>
                <a:gd name="T74" fmla="*/ 160 w 163"/>
                <a:gd name="T75" fmla="*/ 42 h 83"/>
                <a:gd name="T76" fmla="*/ 161 w 163"/>
                <a:gd name="T77" fmla="*/ 45 h 83"/>
                <a:gd name="T78" fmla="*/ 163 w 163"/>
                <a:gd name="T79" fmla="*/ 47 h 83"/>
                <a:gd name="T80" fmla="*/ 161 w 163"/>
                <a:gd name="T81" fmla="*/ 50 h 83"/>
                <a:gd name="T82" fmla="*/ 160 w 163"/>
                <a:gd name="T83" fmla="*/ 51 h 83"/>
                <a:gd name="T84" fmla="*/ 159 w 163"/>
                <a:gd name="T85" fmla="*/ 51 h 83"/>
                <a:gd name="T86" fmla="*/ 158 w 163"/>
                <a:gd name="T87" fmla="*/ 51 h 83"/>
                <a:gd name="T88" fmla="*/ 154 w 163"/>
                <a:gd name="T89" fmla="*/ 51 h 83"/>
                <a:gd name="T90" fmla="*/ 151 w 163"/>
                <a:gd name="T91" fmla="*/ 50 h 83"/>
                <a:gd name="T92" fmla="*/ 133 w 163"/>
                <a:gd name="T93" fmla="*/ 53 h 83"/>
                <a:gd name="T94" fmla="*/ 6 w 163"/>
                <a:gd name="T95" fmla="*/ 83 h 83"/>
                <a:gd name="T96" fmla="*/ 3 w 163"/>
                <a:gd name="T97" fmla="*/ 83 h 83"/>
                <a:gd name="T98" fmla="*/ 2 w 163"/>
                <a:gd name="T99" fmla="*/ 80 h 83"/>
                <a:gd name="T100" fmla="*/ 0 w 163"/>
                <a:gd name="T101" fmla="*/ 76 h 83"/>
                <a:gd name="T102" fmla="*/ 0 w 163"/>
                <a:gd name="T103" fmla="*/ 72 h 83"/>
                <a:gd name="T104" fmla="*/ 4 w 163"/>
                <a:gd name="T105" fmla="*/ 58 h 83"/>
                <a:gd name="T106" fmla="*/ 14 w 163"/>
                <a:gd name="T107" fmla="*/ 43 h 83"/>
                <a:gd name="T108" fmla="*/ 25 w 163"/>
                <a:gd name="T109" fmla="*/ 33 h 83"/>
                <a:gd name="T110" fmla="*/ 33 w 163"/>
                <a:gd name="T111" fmla="*/ 25 h 83"/>
                <a:gd name="T112" fmla="*/ 41 w 163"/>
                <a:gd name="T113" fmla="*/ 20 h 83"/>
                <a:gd name="T114" fmla="*/ 46 w 163"/>
                <a:gd name="T115" fmla="*/ 16 h 83"/>
                <a:gd name="T116" fmla="*/ 48 w 163"/>
                <a:gd name="T117" fmla="*/ 15 h 83"/>
                <a:gd name="T118" fmla="*/ 65 w 163"/>
                <a:gd name="T119" fmla="*/ 7 h 83"/>
                <a:gd name="T120" fmla="*/ 80 w 163"/>
                <a:gd name="T121" fmla="*/ 2 h 83"/>
                <a:gd name="T122" fmla="*/ 95 w 163"/>
                <a:gd name="T12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3" h="83">
                  <a:moveTo>
                    <a:pt x="95" y="7"/>
                  </a:moveTo>
                  <a:lnTo>
                    <a:pt x="82" y="8"/>
                  </a:lnTo>
                  <a:lnTo>
                    <a:pt x="67" y="13"/>
                  </a:lnTo>
                  <a:lnTo>
                    <a:pt x="51" y="21"/>
                  </a:lnTo>
                  <a:lnTo>
                    <a:pt x="51" y="21"/>
                  </a:lnTo>
                  <a:lnTo>
                    <a:pt x="50" y="22"/>
                  </a:lnTo>
                  <a:lnTo>
                    <a:pt x="48" y="24"/>
                  </a:lnTo>
                  <a:lnTo>
                    <a:pt x="45" y="25"/>
                  </a:lnTo>
                  <a:lnTo>
                    <a:pt x="40" y="29"/>
                  </a:lnTo>
                  <a:lnTo>
                    <a:pt x="34" y="33"/>
                  </a:lnTo>
                  <a:lnTo>
                    <a:pt x="29" y="38"/>
                  </a:lnTo>
                  <a:lnTo>
                    <a:pt x="19" y="49"/>
                  </a:lnTo>
                  <a:lnTo>
                    <a:pt x="11" y="60"/>
                  </a:lnTo>
                  <a:lnTo>
                    <a:pt x="8" y="72"/>
                  </a:lnTo>
                  <a:lnTo>
                    <a:pt x="8" y="75"/>
                  </a:lnTo>
                  <a:lnTo>
                    <a:pt x="131" y="45"/>
                  </a:lnTo>
                  <a:lnTo>
                    <a:pt x="151" y="42"/>
                  </a:lnTo>
                  <a:lnTo>
                    <a:pt x="151" y="41"/>
                  </a:lnTo>
                  <a:lnTo>
                    <a:pt x="150" y="41"/>
                  </a:lnTo>
                  <a:lnTo>
                    <a:pt x="150" y="41"/>
                  </a:lnTo>
                  <a:lnTo>
                    <a:pt x="150" y="39"/>
                  </a:lnTo>
                  <a:lnTo>
                    <a:pt x="148" y="38"/>
                  </a:lnTo>
                  <a:lnTo>
                    <a:pt x="147" y="36"/>
                  </a:lnTo>
                  <a:lnTo>
                    <a:pt x="144" y="32"/>
                  </a:lnTo>
                  <a:lnTo>
                    <a:pt x="140" y="28"/>
                  </a:lnTo>
                  <a:lnTo>
                    <a:pt x="137" y="24"/>
                  </a:lnTo>
                  <a:lnTo>
                    <a:pt x="125" y="16"/>
                  </a:lnTo>
                  <a:lnTo>
                    <a:pt x="112" y="9"/>
                  </a:lnTo>
                  <a:lnTo>
                    <a:pt x="95" y="7"/>
                  </a:lnTo>
                  <a:close/>
                  <a:moveTo>
                    <a:pt x="95" y="0"/>
                  </a:moveTo>
                  <a:lnTo>
                    <a:pt x="113" y="3"/>
                  </a:lnTo>
                  <a:lnTo>
                    <a:pt x="127" y="9"/>
                  </a:lnTo>
                  <a:lnTo>
                    <a:pt x="139" y="17"/>
                  </a:lnTo>
                  <a:lnTo>
                    <a:pt x="148" y="26"/>
                  </a:lnTo>
                  <a:lnTo>
                    <a:pt x="154" y="33"/>
                  </a:lnTo>
                  <a:lnTo>
                    <a:pt x="156" y="37"/>
                  </a:lnTo>
                  <a:lnTo>
                    <a:pt x="159" y="41"/>
                  </a:lnTo>
                  <a:lnTo>
                    <a:pt x="160" y="42"/>
                  </a:lnTo>
                  <a:lnTo>
                    <a:pt x="161" y="45"/>
                  </a:lnTo>
                  <a:lnTo>
                    <a:pt x="163" y="47"/>
                  </a:lnTo>
                  <a:lnTo>
                    <a:pt x="161" y="50"/>
                  </a:lnTo>
                  <a:lnTo>
                    <a:pt x="160" y="51"/>
                  </a:lnTo>
                  <a:lnTo>
                    <a:pt x="159" y="51"/>
                  </a:lnTo>
                  <a:lnTo>
                    <a:pt x="158" y="51"/>
                  </a:lnTo>
                  <a:lnTo>
                    <a:pt x="154" y="51"/>
                  </a:lnTo>
                  <a:lnTo>
                    <a:pt x="151" y="50"/>
                  </a:lnTo>
                  <a:lnTo>
                    <a:pt x="133" y="53"/>
                  </a:lnTo>
                  <a:lnTo>
                    <a:pt x="6" y="83"/>
                  </a:lnTo>
                  <a:lnTo>
                    <a:pt x="3" y="83"/>
                  </a:lnTo>
                  <a:lnTo>
                    <a:pt x="2" y="80"/>
                  </a:lnTo>
                  <a:lnTo>
                    <a:pt x="0" y="76"/>
                  </a:lnTo>
                  <a:lnTo>
                    <a:pt x="0" y="72"/>
                  </a:lnTo>
                  <a:lnTo>
                    <a:pt x="4" y="58"/>
                  </a:lnTo>
                  <a:lnTo>
                    <a:pt x="14" y="43"/>
                  </a:lnTo>
                  <a:lnTo>
                    <a:pt x="25" y="33"/>
                  </a:lnTo>
                  <a:lnTo>
                    <a:pt x="33" y="25"/>
                  </a:lnTo>
                  <a:lnTo>
                    <a:pt x="41" y="20"/>
                  </a:lnTo>
                  <a:lnTo>
                    <a:pt x="46" y="16"/>
                  </a:lnTo>
                  <a:lnTo>
                    <a:pt x="48" y="15"/>
                  </a:lnTo>
                  <a:lnTo>
                    <a:pt x="65" y="7"/>
                  </a:lnTo>
                  <a:lnTo>
                    <a:pt x="80" y="2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43">
              <a:extLst>
                <a:ext uri="{FF2B5EF4-FFF2-40B4-BE49-F238E27FC236}">
                  <a16:creationId xmlns:a16="http://schemas.microsoft.com/office/drawing/2014/main" id="{A002EDE3-EE14-4BC7-B585-E8AFFEA6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6438" y="407988"/>
              <a:ext cx="28575" cy="44450"/>
            </a:xfrm>
            <a:custGeom>
              <a:avLst/>
              <a:gdLst>
                <a:gd name="T0" fmla="*/ 4 w 18"/>
                <a:gd name="T1" fmla="*/ 0 h 28"/>
                <a:gd name="T2" fmla="*/ 5 w 18"/>
                <a:gd name="T3" fmla="*/ 1 h 28"/>
                <a:gd name="T4" fmla="*/ 6 w 18"/>
                <a:gd name="T5" fmla="*/ 1 h 28"/>
                <a:gd name="T6" fmla="*/ 6 w 18"/>
                <a:gd name="T7" fmla="*/ 4 h 28"/>
                <a:gd name="T8" fmla="*/ 7 w 18"/>
                <a:gd name="T9" fmla="*/ 5 h 28"/>
                <a:gd name="T10" fmla="*/ 7 w 18"/>
                <a:gd name="T11" fmla="*/ 5 h 28"/>
                <a:gd name="T12" fmla="*/ 9 w 18"/>
                <a:gd name="T13" fmla="*/ 6 h 28"/>
                <a:gd name="T14" fmla="*/ 18 w 18"/>
                <a:gd name="T15" fmla="*/ 22 h 28"/>
                <a:gd name="T16" fmla="*/ 17 w 18"/>
                <a:gd name="T17" fmla="*/ 22 h 28"/>
                <a:gd name="T18" fmla="*/ 14 w 18"/>
                <a:gd name="T19" fmla="*/ 22 h 28"/>
                <a:gd name="T20" fmla="*/ 11 w 18"/>
                <a:gd name="T21" fmla="*/ 23 h 28"/>
                <a:gd name="T22" fmla="*/ 7 w 18"/>
                <a:gd name="T23" fmla="*/ 24 h 28"/>
                <a:gd name="T24" fmla="*/ 5 w 18"/>
                <a:gd name="T25" fmla="*/ 26 h 28"/>
                <a:gd name="T26" fmla="*/ 2 w 18"/>
                <a:gd name="T27" fmla="*/ 27 h 28"/>
                <a:gd name="T28" fmla="*/ 0 w 18"/>
                <a:gd name="T29" fmla="*/ 28 h 28"/>
                <a:gd name="T30" fmla="*/ 0 w 18"/>
                <a:gd name="T31" fmla="*/ 28 h 28"/>
                <a:gd name="T32" fmla="*/ 2 w 18"/>
                <a:gd name="T33" fmla="*/ 6 h 28"/>
                <a:gd name="T34" fmla="*/ 2 w 18"/>
                <a:gd name="T35" fmla="*/ 2 h 28"/>
                <a:gd name="T36" fmla="*/ 2 w 18"/>
                <a:gd name="T37" fmla="*/ 1 h 28"/>
                <a:gd name="T38" fmla="*/ 4 w 18"/>
                <a:gd name="T3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8">
                  <a:moveTo>
                    <a:pt x="4" y="0"/>
                  </a:moveTo>
                  <a:lnTo>
                    <a:pt x="5" y="1"/>
                  </a:lnTo>
                  <a:lnTo>
                    <a:pt x="6" y="1"/>
                  </a:lnTo>
                  <a:lnTo>
                    <a:pt x="6" y="4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6"/>
                  </a:lnTo>
                  <a:lnTo>
                    <a:pt x="18" y="22"/>
                  </a:lnTo>
                  <a:lnTo>
                    <a:pt x="17" y="22"/>
                  </a:lnTo>
                  <a:lnTo>
                    <a:pt x="14" y="22"/>
                  </a:lnTo>
                  <a:lnTo>
                    <a:pt x="11" y="23"/>
                  </a:lnTo>
                  <a:lnTo>
                    <a:pt x="7" y="24"/>
                  </a:lnTo>
                  <a:lnTo>
                    <a:pt x="5" y="26"/>
                  </a:lnTo>
                  <a:lnTo>
                    <a:pt x="2" y="27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6"/>
                  </a:lnTo>
                  <a:lnTo>
                    <a:pt x="2" y="2"/>
                  </a:lnTo>
                  <a:lnTo>
                    <a:pt x="2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8F923"/>
            </a:solidFill>
            <a:ln w="0">
              <a:solidFill>
                <a:srgbClr val="F8F92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Freeform 44">
              <a:extLst>
                <a:ext uri="{FF2B5EF4-FFF2-40B4-BE49-F238E27FC236}">
                  <a16:creationId xmlns:a16="http://schemas.microsoft.com/office/drawing/2014/main" id="{011D1B5C-B143-4FDC-9AF0-886C5715B4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6913" y="403225"/>
              <a:ext cx="44450" cy="60325"/>
            </a:xfrm>
            <a:custGeom>
              <a:avLst/>
              <a:gdLst>
                <a:gd name="T0" fmla="*/ 12 w 28"/>
                <a:gd name="T1" fmla="*/ 12 h 38"/>
                <a:gd name="T2" fmla="*/ 10 w 28"/>
                <a:gd name="T3" fmla="*/ 25 h 38"/>
                <a:gd name="T4" fmla="*/ 11 w 28"/>
                <a:gd name="T5" fmla="*/ 25 h 38"/>
                <a:gd name="T6" fmla="*/ 19 w 28"/>
                <a:gd name="T7" fmla="*/ 22 h 38"/>
                <a:gd name="T8" fmla="*/ 12 w 28"/>
                <a:gd name="T9" fmla="*/ 12 h 38"/>
                <a:gd name="T10" fmla="*/ 10 w 28"/>
                <a:gd name="T11" fmla="*/ 0 h 38"/>
                <a:gd name="T12" fmla="*/ 12 w 28"/>
                <a:gd name="T13" fmla="*/ 0 h 38"/>
                <a:gd name="T14" fmla="*/ 13 w 28"/>
                <a:gd name="T15" fmla="*/ 1 h 38"/>
                <a:gd name="T16" fmla="*/ 13 w 28"/>
                <a:gd name="T17" fmla="*/ 1 h 38"/>
                <a:gd name="T18" fmla="*/ 16 w 28"/>
                <a:gd name="T19" fmla="*/ 4 h 38"/>
                <a:gd name="T20" fmla="*/ 16 w 28"/>
                <a:gd name="T21" fmla="*/ 5 h 38"/>
                <a:gd name="T22" fmla="*/ 17 w 28"/>
                <a:gd name="T23" fmla="*/ 7 h 38"/>
                <a:gd name="T24" fmla="*/ 28 w 28"/>
                <a:gd name="T25" fmla="*/ 24 h 38"/>
                <a:gd name="T26" fmla="*/ 24 w 28"/>
                <a:gd name="T27" fmla="*/ 27 h 38"/>
                <a:gd name="T28" fmla="*/ 24 w 28"/>
                <a:gd name="T29" fmla="*/ 29 h 38"/>
                <a:gd name="T30" fmla="*/ 21 w 28"/>
                <a:gd name="T31" fmla="*/ 29 h 38"/>
                <a:gd name="T32" fmla="*/ 20 w 28"/>
                <a:gd name="T33" fmla="*/ 29 h 38"/>
                <a:gd name="T34" fmla="*/ 17 w 28"/>
                <a:gd name="T35" fmla="*/ 30 h 38"/>
                <a:gd name="T36" fmla="*/ 13 w 28"/>
                <a:gd name="T37" fmla="*/ 31 h 38"/>
                <a:gd name="T38" fmla="*/ 11 w 28"/>
                <a:gd name="T39" fmla="*/ 33 h 38"/>
                <a:gd name="T40" fmla="*/ 10 w 28"/>
                <a:gd name="T41" fmla="*/ 34 h 38"/>
                <a:gd name="T42" fmla="*/ 7 w 28"/>
                <a:gd name="T43" fmla="*/ 34 h 38"/>
                <a:gd name="T44" fmla="*/ 7 w 28"/>
                <a:gd name="T45" fmla="*/ 34 h 38"/>
                <a:gd name="T46" fmla="*/ 0 w 28"/>
                <a:gd name="T47" fmla="*/ 38 h 38"/>
                <a:gd name="T48" fmla="*/ 4 w 28"/>
                <a:gd name="T49" fmla="*/ 9 h 38"/>
                <a:gd name="T50" fmla="*/ 4 w 28"/>
                <a:gd name="T51" fmla="*/ 8 h 38"/>
                <a:gd name="T52" fmla="*/ 4 w 28"/>
                <a:gd name="T53" fmla="*/ 5 h 38"/>
                <a:gd name="T54" fmla="*/ 6 w 28"/>
                <a:gd name="T55" fmla="*/ 3 h 38"/>
                <a:gd name="T56" fmla="*/ 6 w 28"/>
                <a:gd name="T57" fmla="*/ 1 h 38"/>
                <a:gd name="T58" fmla="*/ 7 w 28"/>
                <a:gd name="T59" fmla="*/ 0 h 38"/>
                <a:gd name="T60" fmla="*/ 10 w 28"/>
                <a:gd name="T6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" h="38">
                  <a:moveTo>
                    <a:pt x="12" y="12"/>
                  </a:moveTo>
                  <a:lnTo>
                    <a:pt x="10" y="25"/>
                  </a:lnTo>
                  <a:lnTo>
                    <a:pt x="11" y="25"/>
                  </a:lnTo>
                  <a:lnTo>
                    <a:pt x="19" y="22"/>
                  </a:lnTo>
                  <a:lnTo>
                    <a:pt x="12" y="12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7" y="7"/>
                  </a:lnTo>
                  <a:lnTo>
                    <a:pt x="28" y="24"/>
                  </a:lnTo>
                  <a:lnTo>
                    <a:pt x="24" y="27"/>
                  </a:lnTo>
                  <a:lnTo>
                    <a:pt x="24" y="29"/>
                  </a:lnTo>
                  <a:lnTo>
                    <a:pt x="21" y="29"/>
                  </a:lnTo>
                  <a:lnTo>
                    <a:pt x="20" y="29"/>
                  </a:lnTo>
                  <a:lnTo>
                    <a:pt x="17" y="30"/>
                  </a:lnTo>
                  <a:lnTo>
                    <a:pt x="13" y="31"/>
                  </a:lnTo>
                  <a:lnTo>
                    <a:pt x="11" y="33"/>
                  </a:lnTo>
                  <a:lnTo>
                    <a:pt x="10" y="34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0" y="38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5"/>
                  </a:lnTo>
                  <a:lnTo>
                    <a:pt x="6" y="3"/>
                  </a:lnTo>
                  <a:lnTo>
                    <a:pt x="6" y="1"/>
                  </a:lnTo>
                  <a:lnTo>
                    <a:pt x="7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Freeform 45">
              <a:extLst>
                <a:ext uri="{FF2B5EF4-FFF2-40B4-BE49-F238E27FC236}">
                  <a16:creationId xmlns:a16="http://schemas.microsoft.com/office/drawing/2014/main" id="{A0F0883A-DA74-4C3A-AD65-DFBB9386D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151" y="611188"/>
              <a:ext cx="92075" cy="141288"/>
            </a:xfrm>
            <a:custGeom>
              <a:avLst/>
              <a:gdLst>
                <a:gd name="T0" fmla="*/ 10 w 58"/>
                <a:gd name="T1" fmla="*/ 0 h 89"/>
                <a:gd name="T2" fmla="*/ 13 w 58"/>
                <a:gd name="T3" fmla="*/ 1 h 89"/>
                <a:gd name="T4" fmla="*/ 14 w 58"/>
                <a:gd name="T5" fmla="*/ 2 h 89"/>
                <a:gd name="T6" fmla="*/ 15 w 58"/>
                <a:gd name="T7" fmla="*/ 4 h 89"/>
                <a:gd name="T8" fmla="*/ 17 w 58"/>
                <a:gd name="T9" fmla="*/ 5 h 89"/>
                <a:gd name="T10" fmla="*/ 17 w 58"/>
                <a:gd name="T11" fmla="*/ 5 h 89"/>
                <a:gd name="T12" fmla="*/ 55 w 58"/>
                <a:gd name="T13" fmla="*/ 73 h 89"/>
                <a:gd name="T14" fmla="*/ 57 w 58"/>
                <a:gd name="T15" fmla="*/ 76 h 89"/>
                <a:gd name="T16" fmla="*/ 58 w 58"/>
                <a:gd name="T17" fmla="*/ 77 h 89"/>
                <a:gd name="T18" fmla="*/ 58 w 58"/>
                <a:gd name="T19" fmla="*/ 80 h 89"/>
                <a:gd name="T20" fmla="*/ 58 w 58"/>
                <a:gd name="T21" fmla="*/ 81 h 89"/>
                <a:gd name="T22" fmla="*/ 58 w 58"/>
                <a:gd name="T23" fmla="*/ 81 h 89"/>
                <a:gd name="T24" fmla="*/ 57 w 58"/>
                <a:gd name="T25" fmla="*/ 82 h 89"/>
                <a:gd name="T26" fmla="*/ 56 w 58"/>
                <a:gd name="T27" fmla="*/ 82 h 89"/>
                <a:gd name="T28" fmla="*/ 55 w 58"/>
                <a:gd name="T29" fmla="*/ 82 h 89"/>
                <a:gd name="T30" fmla="*/ 55 w 58"/>
                <a:gd name="T31" fmla="*/ 82 h 89"/>
                <a:gd name="T32" fmla="*/ 48 w 58"/>
                <a:gd name="T33" fmla="*/ 88 h 89"/>
                <a:gd name="T34" fmla="*/ 45 w 58"/>
                <a:gd name="T35" fmla="*/ 89 h 89"/>
                <a:gd name="T36" fmla="*/ 41 w 58"/>
                <a:gd name="T37" fmla="*/ 89 h 89"/>
                <a:gd name="T38" fmla="*/ 40 w 58"/>
                <a:gd name="T39" fmla="*/ 88 h 89"/>
                <a:gd name="T40" fmla="*/ 39 w 58"/>
                <a:gd name="T41" fmla="*/ 86 h 89"/>
                <a:gd name="T42" fmla="*/ 38 w 58"/>
                <a:gd name="T43" fmla="*/ 84 h 89"/>
                <a:gd name="T44" fmla="*/ 36 w 58"/>
                <a:gd name="T45" fmla="*/ 82 h 89"/>
                <a:gd name="T46" fmla="*/ 36 w 58"/>
                <a:gd name="T47" fmla="*/ 80 h 89"/>
                <a:gd name="T48" fmla="*/ 35 w 58"/>
                <a:gd name="T49" fmla="*/ 78 h 89"/>
                <a:gd name="T50" fmla="*/ 35 w 58"/>
                <a:gd name="T51" fmla="*/ 78 h 89"/>
                <a:gd name="T52" fmla="*/ 2 w 58"/>
                <a:gd name="T53" fmla="*/ 13 h 89"/>
                <a:gd name="T54" fmla="*/ 0 w 58"/>
                <a:gd name="T55" fmla="*/ 10 h 89"/>
                <a:gd name="T56" fmla="*/ 1 w 58"/>
                <a:gd name="T57" fmla="*/ 8 h 89"/>
                <a:gd name="T58" fmla="*/ 1 w 58"/>
                <a:gd name="T59" fmla="*/ 5 h 89"/>
                <a:gd name="T60" fmla="*/ 4 w 58"/>
                <a:gd name="T61" fmla="*/ 4 h 89"/>
                <a:gd name="T62" fmla="*/ 5 w 58"/>
                <a:gd name="T63" fmla="*/ 2 h 89"/>
                <a:gd name="T64" fmla="*/ 7 w 58"/>
                <a:gd name="T65" fmla="*/ 1 h 89"/>
                <a:gd name="T66" fmla="*/ 7 w 58"/>
                <a:gd name="T67" fmla="*/ 1 h 89"/>
                <a:gd name="T68" fmla="*/ 10 w 58"/>
                <a:gd name="T6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" h="89">
                  <a:moveTo>
                    <a:pt x="10" y="0"/>
                  </a:moveTo>
                  <a:lnTo>
                    <a:pt x="13" y="1"/>
                  </a:lnTo>
                  <a:lnTo>
                    <a:pt x="14" y="2"/>
                  </a:lnTo>
                  <a:lnTo>
                    <a:pt x="15" y="4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55" y="73"/>
                  </a:lnTo>
                  <a:lnTo>
                    <a:pt x="57" y="76"/>
                  </a:lnTo>
                  <a:lnTo>
                    <a:pt x="58" y="77"/>
                  </a:lnTo>
                  <a:lnTo>
                    <a:pt x="58" y="80"/>
                  </a:lnTo>
                  <a:lnTo>
                    <a:pt x="58" y="81"/>
                  </a:lnTo>
                  <a:lnTo>
                    <a:pt x="58" y="81"/>
                  </a:lnTo>
                  <a:lnTo>
                    <a:pt x="57" y="82"/>
                  </a:lnTo>
                  <a:lnTo>
                    <a:pt x="56" y="82"/>
                  </a:lnTo>
                  <a:lnTo>
                    <a:pt x="55" y="82"/>
                  </a:lnTo>
                  <a:lnTo>
                    <a:pt x="55" y="82"/>
                  </a:lnTo>
                  <a:lnTo>
                    <a:pt x="48" y="88"/>
                  </a:lnTo>
                  <a:lnTo>
                    <a:pt x="45" y="89"/>
                  </a:lnTo>
                  <a:lnTo>
                    <a:pt x="41" y="89"/>
                  </a:lnTo>
                  <a:lnTo>
                    <a:pt x="40" y="88"/>
                  </a:lnTo>
                  <a:lnTo>
                    <a:pt x="39" y="86"/>
                  </a:lnTo>
                  <a:lnTo>
                    <a:pt x="38" y="84"/>
                  </a:lnTo>
                  <a:lnTo>
                    <a:pt x="36" y="82"/>
                  </a:lnTo>
                  <a:lnTo>
                    <a:pt x="36" y="80"/>
                  </a:lnTo>
                  <a:lnTo>
                    <a:pt x="35" y="78"/>
                  </a:lnTo>
                  <a:lnTo>
                    <a:pt x="35" y="78"/>
                  </a:lnTo>
                  <a:lnTo>
                    <a:pt x="2" y="13"/>
                  </a:lnTo>
                  <a:lnTo>
                    <a:pt x="0" y="10"/>
                  </a:lnTo>
                  <a:lnTo>
                    <a:pt x="1" y="8"/>
                  </a:lnTo>
                  <a:lnTo>
                    <a:pt x="1" y="5"/>
                  </a:lnTo>
                  <a:lnTo>
                    <a:pt x="4" y="4"/>
                  </a:lnTo>
                  <a:lnTo>
                    <a:pt x="5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08500"/>
            </a:solidFill>
            <a:ln w="0">
              <a:solidFill>
                <a:srgbClr val="F085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Freeform 46">
              <a:extLst>
                <a:ext uri="{FF2B5EF4-FFF2-40B4-BE49-F238E27FC236}">
                  <a16:creationId xmlns:a16="http://schemas.microsoft.com/office/drawing/2014/main" id="{62D8F5CA-D420-496E-8370-BBDFC4E002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70388" y="606425"/>
              <a:ext cx="103188" cy="152400"/>
            </a:xfrm>
            <a:custGeom>
              <a:avLst/>
              <a:gdLst>
                <a:gd name="T0" fmla="*/ 13 w 65"/>
                <a:gd name="T1" fmla="*/ 7 h 96"/>
                <a:gd name="T2" fmla="*/ 12 w 65"/>
                <a:gd name="T3" fmla="*/ 7 h 96"/>
                <a:gd name="T4" fmla="*/ 9 w 65"/>
                <a:gd name="T5" fmla="*/ 9 h 96"/>
                <a:gd name="T6" fmla="*/ 7 w 65"/>
                <a:gd name="T7" fmla="*/ 12 h 96"/>
                <a:gd name="T8" fmla="*/ 7 w 65"/>
                <a:gd name="T9" fmla="*/ 13 h 96"/>
                <a:gd name="T10" fmla="*/ 8 w 65"/>
                <a:gd name="T11" fmla="*/ 15 h 96"/>
                <a:gd name="T12" fmla="*/ 42 w 65"/>
                <a:gd name="T13" fmla="*/ 81 h 96"/>
                <a:gd name="T14" fmla="*/ 42 w 65"/>
                <a:gd name="T15" fmla="*/ 83 h 96"/>
                <a:gd name="T16" fmla="*/ 44 w 65"/>
                <a:gd name="T17" fmla="*/ 88 h 96"/>
                <a:gd name="T18" fmla="*/ 48 w 65"/>
                <a:gd name="T19" fmla="*/ 88 h 96"/>
                <a:gd name="T20" fmla="*/ 56 w 65"/>
                <a:gd name="T21" fmla="*/ 83 h 96"/>
                <a:gd name="T22" fmla="*/ 58 w 65"/>
                <a:gd name="T23" fmla="*/ 83 h 96"/>
                <a:gd name="T24" fmla="*/ 58 w 65"/>
                <a:gd name="T25" fmla="*/ 81 h 96"/>
                <a:gd name="T26" fmla="*/ 55 w 65"/>
                <a:gd name="T27" fmla="*/ 79 h 96"/>
                <a:gd name="T28" fmla="*/ 16 w 65"/>
                <a:gd name="T29" fmla="*/ 11 h 96"/>
                <a:gd name="T30" fmla="*/ 16 w 65"/>
                <a:gd name="T31" fmla="*/ 9 h 96"/>
                <a:gd name="T32" fmla="*/ 14 w 65"/>
                <a:gd name="T33" fmla="*/ 7 h 96"/>
                <a:gd name="T34" fmla="*/ 13 w 65"/>
                <a:gd name="T35" fmla="*/ 0 h 96"/>
                <a:gd name="T36" fmla="*/ 20 w 65"/>
                <a:gd name="T37" fmla="*/ 2 h 96"/>
                <a:gd name="T38" fmla="*/ 22 w 65"/>
                <a:gd name="T39" fmla="*/ 5 h 96"/>
                <a:gd name="T40" fmla="*/ 22 w 65"/>
                <a:gd name="T41" fmla="*/ 7 h 96"/>
                <a:gd name="T42" fmla="*/ 63 w 65"/>
                <a:gd name="T43" fmla="*/ 76 h 96"/>
                <a:gd name="T44" fmla="*/ 65 w 65"/>
                <a:gd name="T45" fmla="*/ 83 h 96"/>
                <a:gd name="T46" fmla="*/ 64 w 65"/>
                <a:gd name="T47" fmla="*/ 87 h 96"/>
                <a:gd name="T48" fmla="*/ 61 w 65"/>
                <a:gd name="T49" fmla="*/ 88 h 96"/>
                <a:gd name="T50" fmla="*/ 54 w 65"/>
                <a:gd name="T51" fmla="*/ 95 h 96"/>
                <a:gd name="T52" fmla="*/ 50 w 65"/>
                <a:gd name="T53" fmla="*/ 96 h 96"/>
                <a:gd name="T54" fmla="*/ 43 w 65"/>
                <a:gd name="T55" fmla="*/ 95 h 96"/>
                <a:gd name="T56" fmla="*/ 38 w 65"/>
                <a:gd name="T57" fmla="*/ 91 h 96"/>
                <a:gd name="T58" fmla="*/ 35 w 65"/>
                <a:gd name="T59" fmla="*/ 85 h 96"/>
                <a:gd name="T60" fmla="*/ 1 w 65"/>
                <a:gd name="T61" fmla="*/ 19 h 96"/>
                <a:gd name="T62" fmla="*/ 0 w 65"/>
                <a:gd name="T63" fmla="*/ 12 h 96"/>
                <a:gd name="T64" fmla="*/ 1 w 65"/>
                <a:gd name="T65" fmla="*/ 7 h 96"/>
                <a:gd name="T66" fmla="*/ 4 w 65"/>
                <a:gd name="T67" fmla="*/ 4 h 96"/>
                <a:gd name="T68" fmla="*/ 8 w 65"/>
                <a:gd name="T69" fmla="*/ 2 h 96"/>
                <a:gd name="T70" fmla="*/ 10 w 65"/>
                <a:gd name="T71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5" h="96">
                  <a:moveTo>
                    <a:pt x="13" y="7"/>
                  </a:moveTo>
                  <a:lnTo>
                    <a:pt x="13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8"/>
                  </a:lnTo>
                  <a:lnTo>
                    <a:pt x="9" y="9"/>
                  </a:lnTo>
                  <a:lnTo>
                    <a:pt x="8" y="11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42" y="80"/>
                  </a:lnTo>
                  <a:lnTo>
                    <a:pt x="42" y="81"/>
                  </a:lnTo>
                  <a:lnTo>
                    <a:pt x="42" y="81"/>
                  </a:lnTo>
                  <a:lnTo>
                    <a:pt x="42" y="83"/>
                  </a:lnTo>
                  <a:lnTo>
                    <a:pt x="43" y="85"/>
                  </a:lnTo>
                  <a:lnTo>
                    <a:pt x="44" y="88"/>
                  </a:lnTo>
                  <a:lnTo>
                    <a:pt x="47" y="89"/>
                  </a:lnTo>
                  <a:lnTo>
                    <a:pt x="48" y="88"/>
                  </a:lnTo>
                  <a:lnTo>
                    <a:pt x="50" y="88"/>
                  </a:lnTo>
                  <a:lnTo>
                    <a:pt x="56" y="83"/>
                  </a:lnTo>
                  <a:lnTo>
                    <a:pt x="58" y="83"/>
                  </a:lnTo>
                  <a:lnTo>
                    <a:pt x="58" y="83"/>
                  </a:lnTo>
                  <a:lnTo>
                    <a:pt x="59" y="83"/>
                  </a:lnTo>
                  <a:lnTo>
                    <a:pt x="58" y="81"/>
                  </a:lnTo>
                  <a:lnTo>
                    <a:pt x="56" y="80"/>
                  </a:lnTo>
                  <a:lnTo>
                    <a:pt x="55" y="79"/>
                  </a:lnTo>
                  <a:lnTo>
                    <a:pt x="54" y="77"/>
                  </a:lnTo>
                  <a:lnTo>
                    <a:pt x="16" y="11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8"/>
                  </a:lnTo>
                  <a:lnTo>
                    <a:pt x="14" y="7"/>
                  </a:lnTo>
                  <a:lnTo>
                    <a:pt x="13" y="7"/>
                  </a:lnTo>
                  <a:close/>
                  <a:moveTo>
                    <a:pt x="13" y="0"/>
                  </a:moveTo>
                  <a:lnTo>
                    <a:pt x="17" y="0"/>
                  </a:lnTo>
                  <a:lnTo>
                    <a:pt x="20" y="2"/>
                  </a:lnTo>
                  <a:lnTo>
                    <a:pt x="21" y="4"/>
                  </a:lnTo>
                  <a:lnTo>
                    <a:pt x="22" y="5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60" y="74"/>
                  </a:lnTo>
                  <a:lnTo>
                    <a:pt x="63" y="76"/>
                  </a:lnTo>
                  <a:lnTo>
                    <a:pt x="65" y="79"/>
                  </a:lnTo>
                  <a:lnTo>
                    <a:pt x="65" y="83"/>
                  </a:lnTo>
                  <a:lnTo>
                    <a:pt x="65" y="85"/>
                  </a:lnTo>
                  <a:lnTo>
                    <a:pt x="64" y="87"/>
                  </a:lnTo>
                  <a:lnTo>
                    <a:pt x="63" y="88"/>
                  </a:lnTo>
                  <a:lnTo>
                    <a:pt x="61" y="88"/>
                  </a:lnTo>
                  <a:lnTo>
                    <a:pt x="59" y="89"/>
                  </a:lnTo>
                  <a:lnTo>
                    <a:pt x="54" y="95"/>
                  </a:lnTo>
                  <a:lnTo>
                    <a:pt x="52" y="95"/>
                  </a:lnTo>
                  <a:lnTo>
                    <a:pt x="50" y="96"/>
                  </a:lnTo>
                  <a:lnTo>
                    <a:pt x="47" y="96"/>
                  </a:lnTo>
                  <a:lnTo>
                    <a:pt x="43" y="95"/>
                  </a:lnTo>
                  <a:lnTo>
                    <a:pt x="41" y="93"/>
                  </a:lnTo>
                  <a:lnTo>
                    <a:pt x="38" y="91"/>
                  </a:lnTo>
                  <a:lnTo>
                    <a:pt x="37" y="88"/>
                  </a:lnTo>
                  <a:lnTo>
                    <a:pt x="35" y="85"/>
                  </a:lnTo>
                  <a:lnTo>
                    <a:pt x="35" y="83"/>
                  </a:lnTo>
                  <a:lnTo>
                    <a:pt x="1" y="19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9"/>
                  </a:lnTo>
                  <a:lnTo>
                    <a:pt x="1" y="7"/>
                  </a:lnTo>
                  <a:lnTo>
                    <a:pt x="3" y="5"/>
                  </a:lnTo>
                  <a:lnTo>
                    <a:pt x="4" y="4"/>
                  </a:lnTo>
                  <a:lnTo>
                    <a:pt x="7" y="2"/>
                  </a:lnTo>
                  <a:lnTo>
                    <a:pt x="8" y="2"/>
                  </a:lnTo>
                  <a:lnTo>
                    <a:pt x="9" y="2"/>
                  </a:lnTo>
                  <a:lnTo>
                    <a:pt x="1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Freeform 47">
              <a:extLst>
                <a:ext uri="{FF2B5EF4-FFF2-40B4-BE49-F238E27FC236}">
                  <a16:creationId xmlns:a16="http://schemas.microsoft.com/office/drawing/2014/main" id="{C6DED95C-EA09-4559-BCC1-2B32429B1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2176" y="539750"/>
              <a:ext cx="38100" cy="150813"/>
            </a:xfrm>
            <a:custGeom>
              <a:avLst/>
              <a:gdLst>
                <a:gd name="T0" fmla="*/ 19 w 24"/>
                <a:gd name="T1" fmla="*/ 0 h 95"/>
                <a:gd name="T2" fmla="*/ 20 w 24"/>
                <a:gd name="T3" fmla="*/ 0 h 95"/>
                <a:gd name="T4" fmla="*/ 23 w 24"/>
                <a:gd name="T5" fmla="*/ 2 h 95"/>
                <a:gd name="T6" fmla="*/ 23 w 24"/>
                <a:gd name="T7" fmla="*/ 3 h 95"/>
                <a:gd name="T8" fmla="*/ 24 w 24"/>
                <a:gd name="T9" fmla="*/ 6 h 95"/>
                <a:gd name="T10" fmla="*/ 23 w 24"/>
                <a:gd name="T11" fmla="*/ 10 h 95"/>
                <a:gd name="T12" fmla="*/ 23 w 24"/>
                <a:gd name="T13" fmla="*/ 67 h 95"/>
                <a:gd name="T14" fmla="*/ 20 w 24"/>
                <a:gd name="T15" fmla="*/ 84 h 95"/>
                <a:gd name="T16" fmla="*/ 20 w 24"/>
                <a:gd name="T17" fmla="*/ 84 h 95"/>
                <a:gd name="T18" fmla="*/ 20 w 24"/>
                <a:gd name="T19" fmla="*/ 85 h 95"/>
                <a:gd name="T20" fmla="*/ 20 w 24"/>
                <a:gd name="T21" fmla="*/ 88 h 95"/>
                <a:gd name="T22" fmla="*/ 20 w 24"/>
                <a:gd name="T23" fmla="*/ 89 h 95"/>
                <a:gd name="T24" fmla="*/ 19 w 24"/>
                <a:gd name="T25" fmla="*/ 92 h 95"/>
                <a:gd name="T26" fmla="*/ 17 w 24"/>
                <a:gd name="T27" fmla="*/ 93 h 95"/>
                <a:gd name="T28" fmla="*/ 16 w 24"/>
                <a:gd name="T29" fmla="*/ 95 h 95"/>
                <a:gd name="T30" fmla="*/ 13 w 24"/>
                <a:gd name="T31" fmla="*/ 95 h 95"/>
                <a:gd name="T32" fmla="*/ 6 w 24"/>
                <a:gd name="T33" fmla="*/ 93 h 95"/>
                <a:gd name="T34" fmla="*/ 6 w 24"/>
                <a:gd name="T35" fmla="*/ 93 h 95"/>
                <a:gd name="T36" fmla="*/ 4 w 24"/>
                <a:gd name="T37" fmla="*/ 95 h 95"/>
                <a:gd name="T38" fmla="*/ 4 w 24"/>
                <a:gd name="T39" fmla="*/ 95 h 95"/>
                <a:gd name="T40" fmla="*/ 3 w 24"/>
                <a:gd name="T41" fmla="*/ 95 h 95"/>
                <a:gd name="T42" fmla="*/ 2 w 24"/>
                <a:gd name="T43" fmla="*/ 93 h 95"/>
                <a:gd name="T44" fmla="*/ 2 w 24"/>
                <a:gd name="T45" fmla="*/ 92 h 95"/>
                <a:gd name="T46" fmla="*/ 0 w 24"/>
                <a:gd name="T47" fmla="*/ 89 h 95"/>
                <a:gd name="T48" fmla="*/ 0 w 24"/>
                <a:gd name="T49" fmla="*/ 85 h 95"/>
                <a:gd name="T50" fmla="*/ 0 w 24"/>
                <a:gd name="T51" fmla="*/ 80 h 95"/>
                <a:gd name="T52" fmla="*/ 3 w 24"/>
                <a:gd name="T53" fmla="*/ 45 h 95"/>
                <a:gd name="T54" fmla="*/ 4 w 24"/>
                <a:gd name="T55" fmla="*/ 11 h 95"/>
                <a:gd name="T56" fmla="*/ 4 w 24"/>
                <a:gd name="T57" fmla="*/ 11 h 95"/>
                <a:gd name="T58" fmla="*/ 4 w 24"/>
                <a:gd name="T59" fmla="*/ 10 h 95"/>
                <a:gd name="T60" fmla="*/ 4 w 24"/>
                <a:gd name="T61" fmla="*/ 8 h 95"/>
                <a:gd name="T62" fmla="*/ 4 w 24"/>
                <a:gd name="T63" fmla="*/ 6 h 95"/>
                <a:gd name="T64" fmla="*/ 6 w 24"/>
                <a:gd name="T65" fmla="*/ 4 h 95"/>
                <a:gd name="T66" fmla="*/ 8 w 24"/>
                <a:gd name="T67" fmla="*/ 3 h 95"/>
                <a:gd name="T68" fmla="*/ 12 w 24"/>
                <a:gd name="T69" fmla="*/ 2 h 95"/>
                <a:gd name="T70" fmla="*/ 12 w 24"/>
                <a:gd name="T71" fmla="*/ 2 h 95"/>
                <a:gd name="T72" fmla="*/ 13 w 24"/>
                <a:gd name="T73" fmla="*/ 0 h 95"/>
                <a:gd name="T74" fmla="*/ 15 w 24"/>
                <a:gd name="T75" fmla="*/ 0 h 95"/>
                <a:gd name="T76" fmla="*/ 17 w 24"/>
                <a:gd name="T77" fmla="*/ 0 h 95"/>
                <a:gd name="T78" fmla="*/ 19 w 24"/>
                <a:gd name="T7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" h="95">
                  <a:moveTo>
                    <a:pt x="19" y="0"/>
                  </a:moveTo>
                  <a:lnTo>
                    <a:pt x="20" y="0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4" y="6"/>
                  </a:lnTo>
                  <a:lnTo>
                    <a:pt x="23" y="10"/>
                  </a:lnTo>
                  <a:lnTo>
                    <a:pt x="23" y="67"/>
                  </a:lnTo>
                  <a:lnTo>
                    <a:pt x="20" y="84"/>
                  </a:lnTo>
                  <a:lnTo>
                    <a:pt x="20" y="84"/>
                  </a:lnTo>
                  <a:lnTo>
                    <a:pt x="20" y="85"/>
                  </a:lnTo>
                  <a:lnTo>
                    <a:pt x="20" y="88"/>
                  </a:lnTo>
                  <a:lnTo>
                    <a:pt x="20" y="89"/>
                  </a:lnTo>
                  <a:lnTo>
                    <a:pt x="19" y="92"/>
                  </a:lnTo>
                  <a:lnTo>
                    <a:pt x="17" y="93"/>
                  </a:lnTo>
                  <a:lnTo>
                    <a:pt x="16" y="95"/>
                  </a:lnTo>
                  <a:lnTo>
                    <a:pt x="13" y="95"/>
                  </a:lnTo>
                  <a:lnTo>
                    <a:pt x="6" y="93"/>
                  </a:lnTo>
                  <a:lnTo>
                    <a:pt x="6" y="93"/>
                  </a:lnTo>
                  <a:lnTo>
                    <a:pt x="4" y="95"/>
                  </a:lnTo>
                  <a:lnTo>
                    <a:pt x="4" y="95"/>
                  </a:lnTo>
                  <a:lnTo>
                    <a:pt x="3" y="95"/>
                  </a:lnTo>
                  <a:lnTo>
                    <a:pt x="2" y="93"/>
                  </a:lnTo>
                  <a:lnTo>
                    <a:pt x="2" y="92"/>
                  </a:lnTo>
                  <a:lnTo>
                    <a:pt x="0" y="89"/>
                  </a:lnTo>
                  <a:lnTo>
                    <a:pt x="0" y="85"/>
                  </a:lnTo>
                  <a:lnTo>
                    <a:pt x="0" y="80"/>
                  </a:lnTo>
                  <a:lnTo>
                    <a:pt x="3" y="45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6"/>
                  </a:lnTo>
                  <a:lnTo>
                    <a:pt x="6" y="4"/>
                  </a:lnTo>
                  <a:lnTo>
                    <a:pt x="8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08500"/>
            </a:solidFill>
            <a:ln w="0">
              <a:solidFill>
                <a:srgbClr val="F085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Freeform 48">
              <a:extLst>
                <a:ext uri="{FF2B5EF4-FFF2-40B4-BE49-F238E27FC236}">
                  <a16:creationId xmlns:a16="http://schemas.microsoft.com/office/drawing/2014/main" id="{2689570C-EBD9-4A29-9EF9-2FA6BE1AA8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99001" y="533400"/>
              <a:ext cx="46038" cy="163513"/>
            </a:xfrm>
            <a:custGeom>
              <a:avLst/>
              <a:gdLst>
                <a:gd name="T0" fmla="*/ 18 w 29"/>
                <a:gd name="T1" fmla="*/ 8 h 103"/>
                <a:gd name="T2" fmla="*/ 15 w 29"/>
                <a:gd name="T3" fmla="*/ 8 h 103"/>
                <a:gd name="T4" fmla="*/ 14 w 29"/>
                <a:gd name="T5" fmla="*/ 8 h 103"/>
                <a:gd name="T6" fmla="*/ 13 w 29"/>
                <a:gd name="T7" fmla="*/ 10 h 103"/>
                <a:gd name="T8" fmla="*/ 10 w 29"/>
                <a:gd name="T9" fmla="*/ 11 h 103"/>
                <a:gd name="T10" fmla="*/ 10 w 29"/>
                <a:gd name="T11" fmla="*/ 14 h 103"/>
                <a:gd name="T12" fmla="*/ 10 w 29"/>
                <a:gd name="T13" fmla="*/ 15 h 103"/>
                <a:gd name="T14" fmla="*/ 6 w 29"/>
                <a:gd name="T15" fmla="*/ 84 h 103"/>
                <a:gd name="T16" fmla="*/ 6 w 29"/>
                <a:gd name="T17" fmla="*/ 92 h 103"/>
                <a:gd name="T18" fmla="*/ 15 w 29"/>
                <a:gd name="T19" fmla="*/ 96 h 103"/>
                <a:gd name="T20" fmla="*/ 17 w 29"/>
                <a:gd name="T21" fmla="*/ 95 h 103"/>
                <a:gd name="T22" fmla="*/ 18 w 29"/>
                <a:gd name="T23" fmla="*/ 93 h 103"/>
                <a:gd name="T24" fmla="*/ 18 w 29"/>
                <a:gd name="T25" fmla="*/ 89 h 103"/>
                <a:gd name="T26" fmla="*/ 18 w 29"/>
                <a:gd name="T27" fmla="*/ 88 h 103"/>
                <a:gd name="T28" fmla="*/ 21 w 29"/>
                <a:gd name="T29" fmla="*/ 12 h 103"/>
                <a:gd name="T30" fmla="*/ 22 w 29"/>
                <a:gd name="T31" fmla="*/ 11 h 103"/>
                <a:gd name="T32" fmla="*/ 22 w 29"/>
                <a:gd name="T33" fmla="*/ 8 h 103"/>
                <a:gd name="T34" fmla="*/ 21 w 29"/>
                <a:gd name="T35" fmla="*/ 8 h 103"/>
                <a:gd name="T36" fmla="*/ 19 w 29"/>
                <a:gd name="T37" fmla="*/ 0 h 103"/>
                <a:gd name="T38" fmla="*/ 26 w 29"/>
                <a:gd name="T39" fmla="*/ 3 h 103"/>
                <a:gd name="T40" fmla="*/ 29 w 29"/>
                <a:gd name="T41" fmla="*/ 7 h 103"/>
                <a:gd name="T42" fmla="*/ 29 w 29"/>
                <a:gd name="T43" fmla="*/ 14 h 103"/>
                <a:gd name="T44" fmla="*/ 25 w 29"/>
                <a:gd name="T45" fmla="*/ 88 h 103"/>
                <a:gd name="T46" fmla="*/ 26 w 29"/>
                <a:gd name="T47" fmla="*/ 91 h 103"/>
                <a:gd name="T48" fmla="*/ 23 w 29"/>
                <a:gd name="T49" fmla="*/ 99 h 103"/>
                <a:gd name="T50" fmla="*/ 19 w 29"/>
                <a:gd name="T51" fmla="*/ 103 h 103"/>
                <a:gd name="T52" fmla="*/ 15 w 29"/>
                <a:gd name="T53" fmla="*/ 103 h 103"/>
                <a:gd name="T54" fmla="*/ 8 w 29"/>
                <a:gd name="T55" fmla="*/ 101 h 103"/>
                <a:gd name="T56" fmla="*/ 4 w 29"/>
                <a:gd name="T57" fmla="*/ 101 h 103"/>
                <a:gd name="T58" fmla="*/ 1 w 29"/>
                <a:gd name="T59" fmla="*/ 99 h 103"/>
                <a:gd name="T60" fmla="*/ 0 w 29"/>
                <a:gd name="T61" fmla="*/ 92 h 103"/>
                <a:gd name="T62" fmla="*/ 0 w 29"/>
                <a:gd name="T63" fmla="*/ 83 h 103"/>
                <a:gd name="T64" fmla="*/ 4 w 29"/>
                <a:gd name="T65" fmla="*/ 16 h 103"/>
                <a:gd name="T66" fmla="*/ 2 w 29"/>
                <a:gd name="T67" fmla="*/ 12 h 103"/>
                <a:gd name="T68" fmla="*/ 5 w 29"/>
                <a:gd name="T69" fmla="*/ 6 h 103"/>
                <a:gd name="T70" fmla="*/ 13 w 29"/>
                <a:gd name="T71" fmla="*/ 2 h 103"/>
                <a:gd name="T72" fmla="*/ 17 w 29"/>
                <a:gd name="T73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9" h="103">
                  <a:moveTo>
                    <a:pt x="19" y="8"/>
                  </a:moveTo>
                  <a:lnTo>
                    <a:pt x="18" y="8"/>
                  </a:lnTo>
                  <a:lnTo>
                    <a:pt x="17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5"/>
                  </a:lnTo>
                  <a:lnTo>
                    <a:pt x="9" y="50"/>
                  </a:lnTo>
                  <a:lnTo>
                    <a:pt x="6" y="84"/>
                  </a:lnTo>
                  <a:lnTo>
                    <a:pt x="6" y="88"/>
                  </a:lnTo>
                  <a:lnTo>
                    <a:pt x="6" y="92"/>
                  </a:lnTo>
                  <a:lnTo>
                    <a:pt x="6" y="95"/>
                  </a:lnTo>
                  <a:lnTo>
                    <a:pt x="15" y="96"/>
                  </a:lnTo>
                  <a:lnTo>
                    <a:pt x="17" y="95"/>
                  </a:lnTo>
                  <a:lnTo>
                    <a:pt x="17" y="95"/>
                  </a:lnTo>
                  <a:lnTo>
                    <a:pt x="18" y="95"/>
                  </a:lnTo>
                  <a:lnTo>
                    <a:pt x="18" y="93"/>
                  </a:lnTo>
                  <a:lnTo>
                    <a:pt x="18" y="91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8" y="88"/>
                  </a:lnTo>
                  <a:lnTo>
                    <a:pt x="21" y="70"/>
                  </a:lnTo>
                  <a:lnTo>
                    <a:pt x="21" y="12"/>
                  </a:lnTo>
                  <a:lnTo>
                    <a:pt x="22" y="12"/>
                  </a:lnTo>
                  <a:lnTo>
                    <a:pt x="22" y="11"/>
                  </a:lnTo>
                  <a:lnTo>
                    <a:pt x="22" y="10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1" y="8"/>
                  </a:lnTo>
                  <a:lnTo>
                    <a:pt x="19" y="8"/>
                  </a:lnTo>
                  <a:close/>
                  <a:moveTo>
                    <a:pt x="19" y="0"/>
                  </a:moveTo>
                  <a:lnTo>
                    <a:pt x="23" y="0"/>
                  </a:lnTo>
                  <a:lnTo>
                    <a:pt x="26" y="3"/>
                  </a:lnTo>
                  <a:lnTo>
                    <a:pt x="27" y="4"/>
                  </a:lnTo>
                  <a:lnTo>
                    <a:pt x="29" y="7"/>
                  </a:lnTo>
                  <a:lnTo>
                    <a:pt x="29" y="10"/>
                  </a:lnTo>
                  <a:lnTo>
                    <a:pt x="29" y="14"/>
                  </a:lnTo>
                  <a:lnTo>
                    <a:pt x="27" y="71"/>
                  </a:lnTo>
                  <a:lnTo>
                    <a:pt x="25" y="88"/>
                  </a:lnTo>
                  <a:lnTo>
                    <a:pt x="26" y="89"/>
                  </a:lnTo>
                  <a:lnTo>
                    <a:pt x="26" y="91"/>
                  </a:lnTo>
                  <a:lnTo>
                    <a:pt x="25" y="95"/>
                  </a:lnTo>
                  <a:lnTo>
                    <a:pt x="23" y="99"/>
                  </a:lnTo>
                  <a:lnTo>
                    <a:pt x="22" y="100"/>
                  </a:lnTo>
                  <a:lnTo>
                    <a:pt x="19" y="103"/>
                  </a:lnTo>
                  <a:lnTo>
                    <a:pt x="15" y="103"/>
                  </a:lnTo>
                  <a:lnTo>
                    <a:pt x="15" y="103"/>
                  </a:lnTo>
                  <a:lnTo>
                    <a:pt x="15" y="103"/>
                  </a:lnTo>
                  <a:lnTo>
                    <a:pt x="8" y="101"/>
                  </a:lnTo>
                  <a:lnTo>
                    <a:pt x="6" y="101"/>
                  </a:lnTo>
                  <a:lnTo>
                    <a:pt x="4" y="101"/>
                  </a:lnTo>
                  <a:lnTo>
                    <a:pt x="2" y="100"/>
                  </a:lnTo>
                  <a:lnTo>
                    <a:pt x="1" y="99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0" y="88"/>
                  </a:lnTo>
                  <a:lnTo>
                    <a:pt x="0" y="83"/>
                  </a:lnTo>
                  <a:lnTo>
                    <a:pt x="1" y="49"/>
                  </a:lnTo>
                  <a:lnTo>
                    <a:pt x="4" y="16"/>
                  </a:lnTo>
                  <a:lnTo>
                    <a:pt x="2" y="15"/>
                  </a:lnTo>
                  <a:lnTo>
                    <a:pt x="2" y="12"/>
                  </a:lnTo>
                  <a:lnTo>
                    <a:pt x="4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7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Freeform 49">
              <a:extLst>
                <a:ext uri="{FF2B5EF4-FFF2-40B4-BE49-F238E27FC236}">
                  <a16:creationId xmlns:a16="http://schemas.microsoft.com/office/drawing/2014/main" id="{12256D0D-C24B-4898-8383-2FF33AA6A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588" y="754063"/>
              <a:ext cx="107950" cy="106363"/>
            </a:xfrm>
            <a:custGeom>
              <a:avLst/>
              <a:gdLst>
                <a:gd name="T0" fmla="*/ 25 w 68"/>
                <a:gd name="T1" fmla="*/ 0 h 67"/>
                <a:gd name="T2" fmla="*/ 33 w 68"/>
                <a:gd name="T3" fmla="*/ 0 h 67"/>
                <a:gd name="T4" fmla="*/ 41 w 68"/>
                <a:gd name="T5" fmla="*/ 4 h 67"/>
                <a:gd name="T6" fmla="*/ 50 w 68"/>
                <a:gd name="T7" fmla="*/ 11 h 67"/>
                <a:gd name="T8" fmla="*/ 59 w 68"/>
                <a:gd name="T9" fmla="*/ 24 h 67"/>
                <a:gd name="T10" fmla="*/ 68 w 68"/>
                <a:gd name="T11" fmla="*/ 45 h 67"/>
                <a:gd name="T12" fmla="*/ 3 w 68"/>
                <a:gd name="T13" fmla="*/ 67 h 67"/>
                <a:gd name="T14" fmla="*/ 2 w 68"/>
                <a:gd name="T15" fmla="*/ 64 h 67"/>
                <a:gd name="T16" fmla="*/ 2 w 68"/>
                <a:gd name="T17" fmla="*/ 58 h 67"/>
                <a:gd name="T18" fmla="*/ 0 w 68"/>
                <a:gd name="T19" fmla="*/ 47 h 67"/>
                <a:gd name="T20" fmla="*/ 0 w 68"/>
                <a:gd name="T21" fmla="*/ 37 h 67"/>
                <a:gd name="T22" fmla="*/ 0 w 68"/>
                <a:gd name="T23" fmla="*/ 25 h 67"/>
                <a:gd name="T24" fmla="*/ 4 w 68"/>
                <a:gd name="T25" fmla="*/ 15 h 67"/>
                <a:gd name="T26" fmla="*/ 9 w 68"/>
                <a:gd name="T27" fmla="*/ 5 h 67"/>
                <a:gd name="T28" fmla="*/ 19 w 68"/>
                <a:gd name="T29" fmla="*/ 2 h 67"/>
                <a:gd name="T30" fmla="*/ 20 w 68"/>
                <a:gd name="T31" fmla="*/ 2 h 67"/>
                <a:gd name="T32" fmla="*/ 25 w 68"/>
                <a:gd name="T3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67">
                  <a:moveTo>
                    <a:pt x="25" y="0"/>
                  </a:moveTo>
                  <a:lnTo>
                    <a:pt x="33" y="0"/>
                  </a:lnTo>
                  <a:lnTo>
                    <a:pt x="41" y="4"/>
                  </a:lnTo>
                  <a:lnTo>
                    <a:pt x="50" y="11"/>
                  </a:lnTo>
                  <a:lnTo>
                    <a:pt x="59" y="24"/>
                  </a:lnTo>
                  <a:lnTo>
                    <a:pt x="68" y="45"/>
                  </a:lnTo>
                  <a:lnTo>
                    <a:pt x="3" y="67"/>
                  </a:lnTo>
                  <a:lnTo>
                    <a:pt x="2" y="64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0" y="37"/>
                  </a:lnTo>
                  <a:lnTo>
                    <a:pt x="0" y="25"/>
                  </a:lnTo>
                  <a:lnTo>
                    <a:pt x="4" y="15"/>
                  </a:lnTo>
                  <a:lnTo>
                    <a:pt x="9" y="5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8F923"/>
            </a:solidFill>
            <a:ln w="0">
              <a:solidFill>
                <a:srgbClr val="F8F92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Freeform 50">
              <a:extLst>
                <a:ext uri="{FF2B5EF4-FFF2-40B4-BE49-F238E27FC236}">
                  <a16:creationId xmlns:a16="http://schemas.microsoft.com/office/drawing/2014/main" id="{CB04488A-D012-4AA7-96AA-31EF62335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7238" y="747713"/>
              <a:ext cx="119063" cy="119063"/>
            </a:xfrm>
            <a:custGeom>
              <a:avLst/>
              <a:gdLst>
                <a:gd name="T0" fmla="*/ 32 w 75"/>
                <a:gd name="T1" fmla="*/ 0 h 75"/>
                <a:gd name="T2" fmla="*/ 40 w 75"/>
                <a:gd name="T3" fmla="*/ 2 h 75"/>
                <a:gd name="T4" fmla="*/ 49 w 75"/>
                <a:gd name="T5" fmla="*/ 6 h 75"/>
                <a:gd name="T6" fmla="*/ 58 w 75"/>
                <a:gd name="T7" fmla="*/ 15 h 75"/>
                <a:gd name="T8" fmla="*/ 67 w 75"/>
                <a:gd name="T9" fmla="*/ 28 h 75"/>
                <a:gd name="T10" fmla="*/ 75 w 75"/>
                <a:gd name="T11" fmla="*/ 47 h 75"/>
                <a:gd name="T12" fmla="*/ 75 w 75"/>
                <a:gd name="T13" fmla="*/ 49 h 75"/>
                <a:gd name="T14" fmla="*/ 75 w 75"/>
                <a:gd name="T15" fmla="*/ 51 h 75"/>
                <a:gd name="T16" fmla="*/ 72 w 75"/>
                <a:gd name="T17" fmla="*/ 51 h 75"/>
                <a:gd name="T18" fmla="*/ 71 w 75"/>
                <a:gd name="T19" fmla="*/ 51 h 75"/>
                <a:gd name="T20" fmla="*/ 70 w 75"/>
                <a:gd name="T21" fmla="*/ 51 h 75"/>
                <a:gd name="T22" fmla="*/ 68 w 75"/>
                <a:gd name="T23" fmla="*/ 49 h 75"/>
                <a:gd name="T24" fmla="*/ 61 w 75"/>
                <a:gd name="T25" fmla="*/ 30 h 75"/>
                <a:gd name="T26" fmla="*/ 53 w 75"/>
                <a:gd name="T27" fmla="*/ 19 h 75"/>
                <a:gd name="T28" fmla="*/ 45 w 75"/>
                <a:gd name="T29" fmla="*/ 12 h 75"/>
                <a:gd name="T30" fmla="*/ 37 w 75"/>
                <a:gd name="T31" fmla="*/ 8 h 75"/>
                <a:gd name="T32" fmla="*/ 32 w 75"/>
                <a:gd name="T33" fmla="*/ 8 h 75"/>
                <a:gd name="T34" fmla="*/ 28 w 75"/>
                <a:gd name="T35" fmla="*/ 8 h 75"/>
                <a:gd name="T36" fmla="*/ 25 w 75"/>
                <a:gd name="T37" fmla="*/ 8 h 75"/>
                <a:gd name="T38" fmla="*/ 24 w 75"/>
                <a:gd name="T39" fmla="*/ 9 h 75"/>
                <a:gd name="T40" fmla="*/ 24 w 75"/>
                <a:gd name="T41" fmla="*/ 9 h 75"/>
                <a:gd name="T42" fmla="*/ 24 w 75"/>
                <a:gd name="T43" fmla="*/ 9 h 75"/>
                <a:gd name="T44" fmla="*/ 24 w 75"/>
                <a:gd name="T45" fmla="*/ 9 h 75"/>
                <a:gd name="T46" fmla="*/ 19 w 75"/>
                <a:gd name="T47" fmla="*/ 11 h 75"/>
                <a:gd name="T48" fmla="*/ 16 w 75"/>
                <a:gd name="T49" fmla="*/ 13 h 75"/>
                <a:gd name="T50" fmla="*/ 13 w 75"/>
                <a:gd name="T51" fmla="*/ 16 h 75"/>
                <a:gd name="T52" fmla="*/ 11 w 75"/>
                <a:gd name="T53" fmla="*/ 20 h 75"/>
                <a:gd name="T54" fmla="*/ 8 w 75"/>
                <a:gd name="T55" fmla="*/ 32 h 75"/>
                <a:gd name="T56" fmla="*/ 7 w 75"/>
                <a:gd name="T57" fmla="*/ 43 h 75"/>
                <a:gd name="T58" fmla="*/ 8 w 75"/>
                <a:gd name="T59" fmla="*/ 53 h 75"/>
                <a:gd name="T60" fmla="*/ 8 w 75"/>
                <a:gd name="T61" fmla="*/ 62 h 75"/>
                <a:gd name="T62" fmla="*/ 9 w 75"/>
                <a:gd name="T63" fmla="*/ 68 h 75"/>
                <a:gd name="T64" fmla="*/ 9 w 75"/>
                <a:gd name="T65" fmla="*/ 70 h 75"/>
                <a:gd name="T66" fmla="*/ 9 w 75"/>
                <a:gd name="T67" fmla="*/ 70 h 75"/>
                <a:gd name="T68" fmla="*/ 9 w 75"/>
                <a:gd name="T69" fmla="*/ 72 h 75"/>
                <a:gd name="T70" fmla="*/ 9 w 75"/>
                <a:gd name="T71" fmla="*/ 74 h 75"/>
                <a:gd name="T72" fmla="*/ 7 w 75"/>
                <a:gd name="T73" fmla="*/ 75 h 75"/>
                <a:gd name="T74" fmla="*/ 7 w 75"/>
                <a:gd name="T75" fmla="*/ 75 h 75"/>
                <a:gd name="T76" fmla="*/ 4 w 75"/>
                <a:gd name="T77" fmla="*/ 74 h 75"/>
                <a:gd name="T78" fmla="*/ 3 w 75"/>
                <a:gd name="T79" fmla="*/ 72 h 75"/>
                <a:gd name="T80" fmla="*/ 3 w 75"/>
                <a:gd name="T81" fmla="*/ 70 h 75"/>
                <a:gd name="T82" fmla="*/ 2 w 75"/>
                <a:gd name="T83" fmla="*/ 63 h 75"/>
                <a:gd name="T84" fmla="*/ 0 w 75"/>
                <a:gd name="T85" fmla="*/ 54 h 75"/>
                <a:gd name="T86" fmla="*/ 0 w 75"/>
                <a:gd name="T87" fmla="*/ 43 h 75"/>
                <a:gd name="T88" fmla="*/ 0 w 75"/>
                <a:gd name="T89" fmla="*/ 30 h 75"/>
                <a:gd name="T90" fmla="*/ 4 w 75"/>
                <a:gd name="T91" fmla="*/ 17 h 75"/>
                <a:gd name="T92" fmla="*/ 7 w 75"/>
                <a:gd name="T93" fmla="*/ 13 h 75"/>
                <a:gd name="T94" fmla="*/ 9 w 75"/>
                <a:gd name="T95" fmla="*/ 9 h 75"/>
                <a:gd name="T96" fmla="*/ 12 w 75"/>
                <a:gd name="T97" fmla="*/ 7 h 75"/>
                <a:gd name="T98" fmla="*/ 17 w 75"/>
                <a:gd name="T99" fmla="*/ 4 h 75"/>
                <a:gd name="T100" fmla="*/ 21 w 75"/>
                <a:gd name="T101" fmla="*/ 3 h 75"/>
                <a:gd name="T102" fmla="*/ 24 w 75"/>
                <a:gd name="T103" fmla="*/ 2 h 75"/>
                <a:gd name="T104" fmla="*/ 26 w 75"/>
                <a:gd name="T105" fmla="*/ 2 h 75"/>
                <a:gd name="T106" fmla="*/ 32 w 75"/>
                <a:gd name="T10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5" h="75">
                  <a:moveTo>
                    <a:pt x="32" y="0"/>
                  </a:moveTo>
                  <a:lnTo>
                    <a:pt x="40" y="2"/>
                  </a:lnTo>
                  <a:lnTo>
                    <a:pt x="49" y="6"/>
                  </a:lnTo>
                  <a:lnTo>
                    <a:pt x="58" y="15"/>
                  </a:lnTo>
                  <a:lnTo>
                    <a:pt x="67" y="28"/>
                  </a:lnTo>
                  <a:lnTo>
                    <a:pt x="75" y="47"/>
                  </a:lnTo>
                  <a:lnTo>
                    <a:pt x="75" y="49"/>
                  </a:lnTo>
                  <a:lnTo>
                    <a:pt x="75" y="51"/>
                  </a:lnTo>
                  <a:lnTo>
                    <a:pt x="72" y="51"/>
                  </a:lnTo>
                  <a:lnTo>
                    <a:pt x="71" y="51"/>
                  </a:lnTo>
                  <a:lnTo>
                    <a:pt x="70" y="51"/>
                  </a:lnTo>
                  <a:lnTo>
                    <a:pt x="68" y="49"/>
                  </a:lnTo>
                  <a:lnTo>
                    <a:pt x="61" y="30"/>
                  </a:lnTo>
                  <a:lnTo>
                    <a:pt x="53" y="19"/>
                  </a:lnTo>
                  <a:lnTo>
                    <a:pt x="45" y="12"/>
                  </a:lnTo>
                  <a:lnTo>
                    <a:pt x="37" y="8"/>
                  </a:lnTo>
                  <a:lnTo>
                    <a:pt x="32" y="8"/>
                  </a:lnTo>
                  <a:lnTo>
                    <a:pt x="28" y="8"/>
                  </a:lnTo>
                  <a:lnTo>
                    <a:pt x="25" y="8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19" y="11"/>
                  </a:lnTo>
                  <a:lnTo>
                    <a:pt x="16" y="13"/>
                  </a:lnTo>
                  <a:lnTo>
                    <a:pt x="13" y="16"/>
                  </a:lnTo>
                  <a:lnTo>
                    <a:pt x="11" y="20"/>
                  </a:lnTo>
                  <a:lnTo>
                    <a:pt x="8" y="32"/>
                  </a:lnTo>
                  <a:lnTo>
                    <a:pt x="7" y="43"/>
                  </a:lnTo>
                  <a:lnTo>
                    <a:pt x="8" y="53"/>
                  </a:lnTo>
                  <a:lnTo>
                    <a:pt x="8" y="62"/>
                  </a:lnTo>
                  <a:lnTo>
                    <a:pt x="9" y="68"/>
                  </a:lnTo>
                  <a:lnTo>
                    <a:pt x="9" y="70"/>
                  </a:lnTo>
                  <a:lnTo>
                    <a:pt x="9" y="70"/>
                  </a:lnTo>
                  <a:lnTo>
                    <a:pt x="9" y="72"/>
                  </a:lnTo>
                  <a:lnTo>
                    <a:pt x="9" y="74"/>
                  </a:lnTo>
                  <a:lnTo>
                    <a:pt x="7" y="75"/>
                  </a:lnTo>
                  <a:lnTo>
                    <a:pt x="7" y="75"/>
                  </a:lnTo>
                  <a:lnTo>
                    <a:pt x="4" y="74"/>
                  </a:lnTo>
                  <a:lnTo>
                    <a:pt x="3" y="72"/>
                  </a:lnTo>
                  <a:lnTo>
                    <a:pt x="3" y="70"/>
                  </a:lnTo>
                  <a:lnTo>
                    <a:pt x="2" y="63"/>
                  </a:lnTo>
                  <a:lnTo>
                    <a:pt x="0" y="54"/>
                  </a:lnTo>
                  <a:lnTo>
                    <a:pt x="0" y="43"/>
                  </a:lnTo>
                  <a:lnTo>
                    <a:pt x="0" y="30"/>
                  </a:lnTo>
                  <a:lnTo>
                    <a:pt x="4" y="17"/>
                  </a:lnTo>
                  <a:lnTo>
                    <a:pt x="7" y="13"/>
                  </a:lnTo>
                  <a:lnTo>
                    <a:pt x="9" y="9"/>
                  </a:lnTo>
                  <a:lnTo>
                    <a:pt x="12" y="7"/>
                  </a:lnTo>
                  <a:lnTo>
                    <a:pt x="17" y="4"/>
                  </a:lnTo>
                  <a:lnTo>
                    <a:pt x="21" y="3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51">
              <a:extLst>
                <a:ext uri="{FF2B5EF4-FFF2-40B4-BE49-F238E27FC236}">
                  <a16:creationId xmlns:a16="http://schemas.microsoft.com/office/drawing/2014/main" id="{0A69FB8F-64F7-4BA5-B289-AA7FF3732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0063" y="819150"/>
              <a:ext cx="282575" cy="144463"/>
            </a:xfrm>
            <a:custGeom>
              <a:avLst/>
              <a:gdLst>
                <a:gd name="T0" fmla="*/ 174 w 178"/>
                <a:gd name="T1" fmla="*/ 0 h 91"/>
                <a:gd name="T2" fmla="*/ 177 w 178"/>
                <a:gd name="T3" fmla="*/ 1 h 91"/>
                <a:gd name="T4" fmla="*/ 178 w 178"/>
                <a:gd name="T5" fmla="*/ 1 h 91"/>
                <a:gd name="T6" fmla="*/ 178 w 178"/>
                <a:gd name="T7" fmla="*/ 4 h 91"/>
                <a:gd name="T8" fmla="*/ 178 w 178"/>
                <a:gd name="T9" fmla="*/ 5 h 91"/>
                <a:gd name="T10" fmla="*/ 177 w 178"/>
                <a:gd name="T11" fmla="*/ 6 h 91"/>
                <a:gd name="T12" fmla="*/ 148 w 178"/>
                <a:gd name="T13" fmla="*/ 29 h 91"/>
                <a:gd name="T14" fmla="*/ 80 w 178"/>
                <a:gd name="T15" fmla="*/ 78 h 91"/>
                <a:gd name="T16" fmla="*/ 4 w 178"/>
                <a:gd name="T17" fmla="*/ 91 h 91"/>
                <a:gd name="T18" fmla="*/ 4 w 178"/>
                <a:gd name="T19" fmla="*/ 91 h 91"/>
                <a:gd name="T20" fmla="*/ 3 w 178"/>
                <a:gd name="T21" fmla="*/ 91 h 91"/>
                <a:gd name="T22" fmla="*/ 1 w 178"/>
                <a:gd name="T23" fmla="*/ 91 h 91"/>
                <a:gd name="T24" fmla="*/ 0 w 178"/>
                <a:gd name="T25" fmla="*/ 89 h 91"/>
                <a:gd name="T26" fmla="*/ 0 w 178"/>
                <a:gd name="T27" fmla="*/ 87 h 91"/>
                <a:gd name="T28" fmla="*/ 1 w 178"/>
                <a:gd name="T29" fmla="*/ 86 h 91"/>
                <a:gd name="T30" fmla="*/ 3 w 178"/>
                <a:gd name="T31" fmla="*/ 85 h 91"/>
                <a:gd name="T32" fmla="*/ 77 w 178"/>
                <a:gd name="T33" fmla="*/ 72 h 91"/>
                <a:gd name="T34" fmla="*/ 144 w 178"/>
                <a:gd name="T35" fmla="*/ 23 h 91"/>
                <a:gd name="T36" fmla="*/ 173 w 178"/>
                <a:gd name="T37" fmla="*/ 1 h 91"/>
                <a:gd name="T38" fmla="*/ 174 w 178"/>
                <a:gd name="T3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8" h="91">
                  <a:moveTo>
                    <a:pt x="174" y="0"/>
                  </a:moveTo>
                  <a:lnTo>
                    <a:pt x="177" y="1"/>
                  </a:lnTo>
                  <a:lnTo>
                    <a:pt x="178" y="1"/>
                  </a:lnTo>
                  <a:lnTo>
                    <a:pt x="178" y="4"/>
                  </a:lnTo>
                  <a:lnTo>
                    <a:pt x="178" y="5"/>
                  </a:lnTo>
                  <a:lnTo>
                    <a:pt x="177" y="6"/>
                  </a:lnTo>
                  <a:lnTo>
                    <a:pt x="148" y="29"/>
                  </a:lnTo>
                  <a:lnTo>
                    <a:pt x="80" y="78"/>
                  </a:lnTo>
                  <a:lnTo>
                    <a:pt x="4" y="91"/>
                  </a:lnTo>
                  <a:lnTo>
                    <a:pt x="4" y="91"/>
                  </a:lnTo>
                  <a:lnTo>
                    <a:pt x="3" y="91"/>
                  </a:lnTo>
                  <a:lnTo>
                    <a:pt x="1" y="91"/>
                  </a:lnTo>
                  <a:lnTo>
                    <a:pt x="0" y="89"/>
                  </a:lnTo>
                  <a:lnTo>
                    <a:pt x="0" y="87"/>
                  </a:lnTo>
                  <a:lnTo>
                    <a:pt x="1" y="86"/>
                  </a:lnTo>
                  <a:lnTo>
                    <a:pt x="3" y="85"/>
                  </a:lnTo>
                  <a:lnTo>
                    <a:pt x="77" y="72"/>
                  </a:lnTo>
                  <a:lnTo>
                    <a:pt x="144" y="23"/>
                  </a:lnTo>
                  <a:lnTo>
                    <a:pt x="173" y="1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Freeform 52">
              <a:extLst>
                <a:ext uri="{FF2B5EF4-FFF2-40B4-BE49-F238E27FC236}">
                  <a16:creationId xmlns:a16="http://schemas.microsoft.com/office/drawing/2014/main" id="{FA4571C0-0BB8-4C45-8962-1569F1F61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0726" y="835025"/>
              <a:ext cx="61913" cy="36513"/>
            </a:xfrm>
            <a:custGeom>
              <a:avLst/>
              <a:gdLst>
                <a:gd name="T0" fmla="*/ 36 w 39"/>
                <a:gd name="T1" fmla="*/ 0 h 23"/>
                <a:gd name="T2" fmla="*/ 38 w 39"/>
                <a:gd name="T3" fmla="*/ 0 h 23"/>
                <a:gd name="T4" fmla="*/ 39 w 39"/>
                <a:gd name="T5" fmla="*/ 2 h 23"/>
                <a:gd name="T6" fmla="*/ 39 w 39"/>
                <a:gd name="T7" fmla="*/ 3 h 23"/>
                <a:gd name="T8" fmla="*/ 39 w 39"/>
                <a:gd name="T9" fmla="*/ 5 h 23"/>
                <a:gd name="T10" fmla="*/ 38 w 39"/>
                <a:gd name="T11" fmla="*/ 7 h 23"/>
                <a:gd name="T12" fmla="*/ 5 w 39"/>
                <a:gd name="T13" fmla="*/ 21 h 23"/>
                <a:gd name="T14" fmla="*/ 4 w 39"/>
                <a:gd name="T15" fmla="*/ 23 h 23"/>
                <a:gd name="T16" fmla="*/ 1 w 39"/>
                <a:gd name="T17" fmla="*/ 21 h 23"/>
                <a:gd name="T18" fmla="*/ 0 w 39"/>
                <a:gd name="T19" fmla="*/ 20 h 23"/>
                <a:gd name="T20" fmla="*/ 0 w 39"/>
                <a:gd name="T21" fmla="*/ 19 h 23"/>
                <a:gd name="T22" fmla="*/ 1 w 39"/>
                <a:gd name="T23" fmla="*/ 17 h 23"/>
                <a:gd name="T24" fmla="*/ 2 w 39"/>
                <a:gd name="T25" fmla="*/ 16 h 23"/>
                <a:gd name="T26" fmla="*/ 34 w 39"/>
                <a:gd name="T27" fmla="*/ 0 h 23"/>
                <a:gd name="T28" fmla="*/ 36 w 39"/>
                <a:gd name="T2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23">
                  <a:moveTo>
                    <a:pt x="36" y="0"/>
                  </a:moveTo>
                  <a:lnTo>
                    <a:pt x="38" y="0"/>
                  </a:lnTo>
                  <a:lnTo>
                    <a:pt x="39" y="2"/>
                  </a:lnTo>
                  <a:lnTo>
                    <a:pt x="39" y="3"/>
                  </a:lnTo>
                  <a:lnTo>
                    <a:pt x="39" y="5"/>
                  </a:lnTo>
                  <a:lnTo>
                    <a:pt x="38" y="7"/>
                  </a:lnTo>
                  <a:lnTo>
                    <a:pt x="5" y="21"/>
                  </a:lnTo>
                  <a:lnTo>
                    <a:pt x="4" y="23"/>
                  </a:lnTo>
                  <a:lnTo>
                    <a:pt x="1" y="21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1" y="17"/>
                  </a:lnTo>
                  <a:lnTo>
                    <a:pt x="2" y="16"/>
                  </a:lnTo>
                  <a:lnTo>
                    <a:pt x="34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Freeform 53">
              <a:extLst>
                <a:ext uri="{FF2B5EF4-FFF2-40B4-BE49-F238E27FC236}">
                  <a16:creationId xmlns:a16="http://schemas.microsoft.com/office/drawing/2014/main" id="{382DBC9D-4A95-471A-BABF-40BB2FA4F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901" y="842963"/>
              <a:ext cx="60325" cy="25400"/>
            </a:xfrm>
            <a:custGeom>
              <a:avLst/>
              <a:gdLst>
                <a:gd name="T0" fmla="*/ 34 w 38"/>
                <a:gd name="T1" fmla="*/ 0 h 16"/>
                <a:gd name="T2" fmla="*/ 36 w 38"/>
                <a:gd name="T3" fmla="*/ 0 h 16"/>
                <a:gd name="T4" fmla="*/ 37 w 38"/>
                <a:gd name="T5" fmla="*/ 2 h 16"/>
                <a:gd name="T6" fmla="*/ 38 w 38"/>
                <a:gd name="T7" fmla="*/ 3 h 16"/>
                <a:gd name="T8" fmla="*/ 38 w 38"/>
                <a:gd name="T9" fmla="*/ 6 h 16"/>
                <a:gd name="T10" fmla="*/ 37 w 38"/>
                <a:gd name="T11" fmla="*/ 7 h 16"/>
                <a:gd name="T12" fmla="*/ 36 w 38"/>
                <a:gd name="T13" fmla="*/ 8 h 16"/>
                <a:gd name="T14" fmla="*/ 4 w 38"/>
                <a:gd name="T15" fmla="*/ 16 h 16"/>
                <a:gd name="T16" fmla="*/ 3 w 38"/>
                <a:gd name="T17" fmla="*/ 16 h 16"/>
                <a:gd name="T18" fmla="*/ 2 w 38"/>
                <a:gd name="T19" fmla="*/ 16 h 16"/>
                <a:gd name="T20" fmla="*/ 0 w 38"/>
                <a:gd name="T21" fmla="*/ 14 h 16"/>
                <a:gd name="T22" fmla="*/ 0 w 38"/>
                <a:gd name="T23" fmla="*/ 12 h 16"/>
                <a:gd name="T24" fmla="*/ 0 w 38"/>
                <a:gd name="T25" fmla="*/ 11 h 16"/>
                <a:gd name="T26" fmla="*/ 3 w 38"/>
                <a:gd name="T27" fmla="*/ 10 h 16"/>
                <a:gd name="T28" fmla="*/ 34 w 38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16">
                  <a:moveTo>
                    <a:pt x="34" y="0"/>
                  </a:moveTo>
                  <a:lnTo>
                    <a:pt x="36" y="0"/>
                  </a:lnTo>
                  <a:lnTo>
                    <a:pt x="37" y="2"/>
                  </a:lnTo>
                  <a:lnTo>
                    <a:pt x="38" y="3"/>
                  </a:lnTo>
                  <a:lnTo>
                    <a:pt x="38" y="6"/>
                  </a:lnTo>
                  <a:lnTo>
                    <a:pt x="37" y="7"/>
                  </a:lnTo>
                  <a:lnTo>
                    <a:pt x="36" y="8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3" y="1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Freeform 54">
              <a:extLst>
                <a:ext uri="{FF2B5EF4-FFF2-40B4-BE49-F238E27FC236}">
                  <a16:creationId xmlns:a16="http://schemas.microsoft.com/office/drawing/2014/main" id="{606856D8-4962-4DB4-85EF-AF30844368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5738" y="901700"/>
              <a:ext cx="184150" cy="179388"/>
            </a:xfrm>
            <a:custGeom>
              <a:avLst/>
              <a:gdLst>
                <a:gd name="T0" fmla="*/ 8 w 116"/>
                <a:gd name="T1" fmla="*/ 7 h 113"/>
                <a:gd name="T2" fmla="*/ 8 w 116"/>
                <a:gd name="T3" fmla="*/ 8 h 113"/>
                <a:gd name="T4" fmla="*/ 10 w 116"/>
                <a:gd name="T5" fmla="*/ 9 h 113"/>
                <a:gd name="T6" fmla="*/ 12 w 116"/>
                <a:gd name="T7" fmla="*/ 15 h 113"/>
                <a:gd name="T8" fmla="*/ 11 w 116"/>
                <a:gd name="T9" fmla="*/ 9 h 113"/>
                <a:gd name="T10" fmla="*/ 10 w 116"/>
                <a:gd name="T11" fmla="*/ 7 h 113"/>
                <a:gd name="T12" fmla="*/ 12 w 116"/>
                <a:gd name="T13" fmla="*/ 0 h 113"/>
                <a:gd name="T14" fmla="*/ 16 w 116"/>
                <a:gd name="T15" fmla="*/ 4 h 113"/>
                <a:gd name="T16" fmla="*/ 19 w 116"/>
                <a:gd name="T17" fmla="*/ 11 h 113"/>
                <a:gd name="T18" fmla="*/ 19 w 116"/>
                <a:gd name="T19" fmla="*/ 15 h 113"/>
                <a:gd name="T20" fmla="*/ 19 w 116"/>
                <a:gd name="T21" fmla="*/ 17 h 113"/>
                <a:gd name="T22" fmla="*/ 17 w 116"/>
                <a:gd name="T23" fmla="*/ 21 h 113"/>
                <a:gd name="T24" fmla="*/ 15 w 116"/>
                <a:gd name="T25" fmla="*/ 24 h 113"/>
                <a:gd name="T26" fmla="*/ 12 w 116"/>
                <a:gd name="T27" fmla="*/ 24 h 113"/>
                <a:gd name="T28" fmla="*/ 11 w 116"/>
                <a:gd name="T29" fmla="*/ 25 h 113"/>
                <a:gd name="T30" fmla="*/ 12 w 116"/>
                <a:gd name="T31" fmla="*/ 28 h 113"/>
                <a:gd name="T32" fmla="*/ 36 w 116"/>
                <a:gd name="T33" fmla="*/ 93 h 113"/>
                <a:gd name="T34" fmla="*/ 40 w 116"/>
                <a:gd name="T35" fmla="*/ 101 h 113"/>
                <a:gd name="T36" fmla="*/ 42 w 116"/>
                <a:gd name="T37" fmla="*/ 105 h 113"/>
                <a:gd name="T38" fmla="*/ 45 w 116"/>
                <a:gd name="T39" fmla="*/ 105 h 113"/>
                <a:gd name="T40" fmla="*/ 49 w 116"/>
                <a:gd name="T41" fmla="*/ 104 h 113"/>
                <a:gd name="T42" fmla="*/ 53 w 116"/>
                <a:gd name="T43" fmla="*/ 100 h 113"/>
                <a:gd name="T44" fmla="*/ 54 w 116"/>
                <a:gd name="T45" fmla="*/ 100 h 113"/>
                <a:gd name="T46" fmla="*/ 109 w 116"/>
                <a:gd name="T47" fmla="*/ 55 h 113"/>
                <a:gd name="T48" fmla="*/ 110 w 116"/>
                <a:gd name="T49" fmla="*/ 54 h 113"/>
                <a:gd name="T50" fmla="*/ 114 w 116"/>
                <a:gd name="T51" fmla="*/ 55 h 113"/>
                <a:gd name="T52" fmla="*/ 114 w 116"/>
                <a:gd name="T53" fmla="*/ 59 h 113"/>
                <a:gd name="T54" fmla="*/ 59 w 116"/>
                <a:gd name="T55" fmla="*/ 104 h 113"/>
                <a:gd name="T56" fmla="*/ 55 w 116"/>
                <a:gd name="T57" fmla="*/ 107 h 113"/>
                <a:gd name="T58" fmla="*/ 49 w 116"/>
                <a:gd name="T59" fmla="*/ 111 h 113"/>
                <a:gd name="T60" fmla="*/ 44 w 116"/>
                <a:gd name="T61" fmla="*/ 113 h 113"/>
                <a:gd name="T62" fmla="*/ 38 w 116"/>
                <a:gd name="T63" fmla="*/ 110 h 113"/>
                <a:gd name="T64" fmla="*/ 33 w 116"/>
                <a:gd name="T65" fmla="*/ 105 h 113"/>
                <a:gd name="T66" fmla="*/ 29 w 116"/>
                <a:gd name="T67" fmla="*/ 94 h 113"/>
                <a:gd name="T68" fmla="*/ 6 w 116"/>
                <a:gd name="T69" fmla="*/ 29 h 113"/>
                <a:gd name="T70" fmla="*/ 3 w 116"/>
                <a:gd name="T71" fmla="*/ 24 h 113"/>
                <a:gd name="T72" fmla="*/ 0 w 116"/>
                <a:gd name="T73" fmla="*/ 15 h 113"/>
                <a:gd name="T74" fmla="*/ 0 w 116"/>
                <a:gd name="T75" fmla="*/ 7 h 113"/>
                <a:gd name="T76" fmla="*/ 3 w 116"/>
                <a:gd name="T77" fmla="*/ 3 h 113"/>
                <a:gd name="T78" fmla="*/ 7 w 116"/>
                <a:gd name="T7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6" h="113">
                  <a:moveTo>
                    <a:pt x="10" y="7"/>
                  </a:moveTo>
                  <a:lnTo>
                    <a:pt x="8" y="7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9"/>
                  </a:lnTo>
                  <a:lnTo>
                    <a:pt x="10" y="11"/>
                  </a:lnTo>
                  <a:lnTo>
                    <a:pt x="12" y="15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10" y="8"/>
                  </a:lnTo>
                  <a:lnTo>
                    <a:pt x="10" y="7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3" y="1"/>
                  </a:lnTo>
                  <a:lnTo>
                    <a:pt x="16" y="4"/>
                  </a:lnTo>
                  <a:lnTo>
                    <a:pt x="17" y="7"/>
                  </a:lnTo>
                  <a:lnTo>
                    <a:pt x="19" y="11"/>
                  </a:lnTo>
                  <a:lnTo>
                    <a:pt x="19" y="15"/>
                  </a:lnTo>
                  <a:lnTo>
                    <a:pt x="19" y="15"/>
                  </a:lnTo>
                  <a:lnTo>
                    <a:pt x="19" y="16"/>
                  </a:lnTo>
                  <a:lnTo>
                    <a:pt x="19" y="17"/>
                  </a:lnTo>
                  <a:lnTo>
                    <a:pt x="19" y="18"/>
                  </a:lnTo>
                  <a:lnTo>
                    <a:pt x="17" y="21"/>
                  </a:lnTo>
                  <a:lnTo>
                    <a:pt x="16" y="22"/>
                  </a:lnTo>
                  <a:lnTo>
                    <a:pt x="15" y="24"/>
                  </a:lnTo>
                  <a:lnTo>
                    <a:pt x="13" y="24"/>
                  </a:lnTo>
                  <a:lnTo>
                    <a:pt x="12" y="24"/>
                  </a:lnTo>
                  <a:lnTo>
                    <a:pt x="11" y="24"/>
                  </a:lnTo>
                  <a:lnTo>
                    <a:pt x="11" y="25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36" y="93"/>
                  </a:lnTo>
                  <a:lnTo>
                    <a:pt x="36" y="93"/>
                  </a:lnTo>
                  <a:lnTo>
                    <a:pt x="37" y="97"/>
                  </a:lnTo>
                  <a:lnTo>
                    <a:pt x="40" y="101"/>
                  </a:lnTo>
                  <a:lnTo>
                    <a:pt x="41" y="104"/>
                  </a:lnTo>
                  <a:lnTo>
                    <a:pt x="42" y="105"/>
                  </a:lnTo>
                  <a:lnTo>
                    <a:pt x="44" y="105"/>
                  </a:lnTo>
                  <a:lnTo>
                    <a:pt x="45" y="105"/>
                  </a:lnTo>
                  <a:lnTo>
                    <a:pt x="46" y="105"/>
                  </a:lnTo>
                  <a:lnTo>
                    <a:pt x="49" y="104"/>
                  </a:lnTo>
                  <a:lnTo>
                    <a:pt x="51" y="102"/>
                  </a:lnTo>
                  <a:lnTo>
                    <a:pt x="53" y="100"/>
                  </a:lnTo>
                  <a:lnTo>
                    <a:pt x="54" y="100"/>
                  </a:lnTo>
                  <a:lnTo>
                    <a:pt x="54" y="100"/>
                  </a:lnTo>
                  <a:lnTo>
                    <a:pt x="54" y="98"/>
                  </a:lnTo>
                  <a:lnTo>
                    <a:pt x="109" y="55"/>
                  </a:lnTo>
                  <a:lnTo>
                    <a:pt x="109" y="55"/>
                  </a:lnTo>
                  <a:lnTo>
                    <a:pt x="110" y="54"/>
                  </a:lnTo>
                  <a:lnTo>
                    <a:pt x="113" y="55"/>
                  </a:lnTo>
                  <a:lnTo>
                    <a:pt x="114" y="55"/>
                  </a:lnTo>
                  <a:lnTo>
                    <a:pt x="116" y="58"/>
                  </a:lnTo>
                  <a:lnTo>
                    <a:pt x="114" y="59"/>
                  </a:lnTo>
                  <a:lnTo>
                    <a:pt x="114" y="60"/>
                  </a:lnTo>
                  <a:lnTo>
                    <a:pt x="59" y="104"/>
                  </a:lnTo>
                  <a:lnTo>
                    <a:pt x="58" y="105"/>
                  </a:lnTo>
                  <a:lnTo>
                    <a:pt x="55" y="107"/>
                  </a:lnTo>
                  <a:lnTo>
                    <a:pt x="53" y="110"/>
                  </a:lnTo>
                  <a:lnTo>
                    <a:pt x="49" y="111"/>
                  </a:lnTo>
                  <a:lnTo>
                    <a:pt x="45" y="113"/>
                  </a:lnTo>
                  <a:lnTo>
                    <a:pt x="44" y="113"/>
                  </a:lnTo>
                  <a:lnTo>
                    <a:pt x="41" y="111"/>
                  </a:lnTo>
                  <a:lnTo>
                    <a:pt x="38" y="110"/>
                  </a:lnTo>
                  <a:lnTo>
                    <a:pt x="36" y="107"/>
                  </a:lnTo>
                  <a:lnTo>
                    <a:pt x="33" y="105"/>
                  </a:lnTo>
                  <a:lnTo>
                    <a:pt x="30" y="100"/>
                  </a:lnTo>
                  <a:lnTo>
                    <a:pt x="29" y="94"/>
                  </a:lnTo>
                  <a:lnTo>
                    <a:pt x="6" y="30"/>
                  </a:lnTo>
                  <a:lnTo>
                    <a:pt x="6" y="29"/>
                  </a:lnTo>
                  <a:lnTo>
                    <a:pt x="4" y="28"/>
                  </a:lnTo>
                  <a:lnTo>
                    <a:pt x="3" y="24"/>
                  </a:lnTo>
                  <a:lnTo>
                    <a:pt x="2" y="20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3"/>
                  </a:lnTo>
                  <a:lnTo>
                    <a:pt x="3" y="3"/>
                  </a:lnTo>
                  <a:lnTo>
                    <a:pt x="4" y="1"/>
                  </a:lnTo>
                  <a:lnTo>
                    <a:pt x="7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Freeform 55">
              <a:extLst>
                <a:ext uri="{FF2B5EF4-FFF2-40B4-BE49-F238E27FC236}">
                  <a16:creationId xmlns:a16="http://schemas.microsoft.com/office/drawing/2014/main" id="{B0841D84-D0DD-4F7E-9751-0BE564C64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3701" y="962025"/>
              <a:ext cx="34925" cy="179388"/>
            </a:xfrm>
            <a:custGeom>
              <a:avLst/>
              <a:gdLst>
                <a:gd name="T0" fmla="*/ 3 w 22"/>
                <a:gd name="T1" fmla="*/ 0 h 113"/>
                <a:gd name="T2" fmla="*/ 5 w 22"/>
                <a:gd name="T3" fmla="*/ 0 h 113"/>
                <a:gd name="T4" fmla="*/ 7 w 22"/>
                <a:gd name="T5" fmla="*/ 1 h 113"/>
                <a:gd name="T6" fmla="*/ 7 w 22"/>
                <a:gd name="T7" fmla="*/ 3 h 113"/>
                <a:gd name="T8" fmla="*/ 22 w 22"/>
                <a:gd name="T9" fmla="*/ 109 h 113"/>
                <a:gd name="T10" fmla="*/ 22 w 22"/>
                <a:gd name="T11" fmla="*/ 110 h 113"/>
                <a:gd name="T12" fmla="*/ 21 w 22"/>
                <a:gd name="T13" fmla="*/ 111 h 113"/>
                <a:gd name="T14" fmla="*/ 20 w 22"/>
                <a:gd name="T15" fmla="*/ 113 h 113"/>
                <a:gd name="T16" fmla="*/ 19 w 22"/>
                <a:gd name="T17" fmla="*/ 113 h 113"/>
                <a:gd name="T18" fmla="*/ 17 w 22"/>
                <a:gd name="T19" fmla="*/ 111 h 113"/>
                <a:gd name="T20" fmla="*/ 16 w 22"/>
                <a:gd name="T21" fmla="*/ 109 h 113"/>
                <a:gd name="T22" fmla="*/ 0 w 22"/>
                <a:gd name="T23" fmla="*/ 4 h 113"/>
                <a:gd name="T24" fmla="*/ 0 w 22"/>
                <a:gd name="T25" fmla="*/ 3 h 113"/>
                <a:gd name="T26" fmla="*/ 2 w 22"/>
                <a:gd name="T27" fmla="*/ 0 h 113"/>
                <a:gd name="T28" fmla="*/ 3 w 22"/>
                <a:gd name="T2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" h="113">
                  <a:moveTo>
                    <a:pt x="3" y="0"/>
                  </a:moveTo>
                  <a:lnTo>
                    <a:pt x="5" y="0"/>
                  </a:lnTo>
                  <a:lnTo>
                    <a:pt x="7" y="1"/>
                  </a:lnTo>
                  <a:lnTo>
                    <a:pt x="7" y="3"/>
                  </a:lnTo>
                  <a:lnTo>
                    <a:pt x="22" y="109"/>
                  </a:lnTo>
                  <a:lnTo>
                    <a:pt x="22" y="110"/>
                  </a:lnTo>
                  <a:lnTo>
                    <a:pt x="21" y="111"/>
                  </a:lnTo>
                  <a:lnTo>
                    <a:pt x="20" y="113"/>
                  </a:lnTo>
                  <a:lnTo>
                    <a:pt x="19" y="113"/>
                  </a:lnTo>
                  <a:lnTo>
                    <a:pt x="17" y="111"/>
                  </a:lnTo>
                  <a:lnTo>
                    <a:pt x="16" y="109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Freeform 56">
              <a:extLst>
                <a:ext uri="{FF2B5EF4-FFF2-40B4-BE49-F238E27FC236}">
                  <a16:creationId xmlns:a16="http://schemas.microsoft.com/office/drawing/2014/main" id="{485A098A-253B-476B-9BC7-0B9835A8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7188" y="1108075"/>
              <a:ext cx="182563" cy="142875"/>
            </a:xfrm>
            <a:custGeom>
              <a:avLst/>
              <a:gdLst>
                <a:gd name="T0" fmla="*/ 115 w 115"/>
                <a:gd name="T1" fmla="*/ 0 h 90"/>
                <a:gd name="T2" fmla="*/ 110 w 115"/>
                <a:gd name="T3" fmla="*/ 26 h 90"/>
                <a:gd name="T4" fmla="*/ 102 w 115"/>
                <a:gd name="T5" fmla="*/ 47 h 90"/>
                <a:gd name="T6" fmla="*/ 93 w 115"/>
                <a:gd name="T7" fmla="*/ 64 h 90"/>
                <a:gd name="T8" fmla="*/ 82 w 115"/>
                <a:gd name="T9" fmla="*/ 76 h 90"/>
                <a:gd name="T10" fmla="*/ 72 w 115"/>
                <a:gd name="T11" fmla="*/ 84 h 90"/>
                <a:gd name="T12" fmla="*/ 64 w 115"/>
                <a:gd name="T13" fmla="*/ 87 h 90"/>
                <a:gd name="T14" fmla="*/ 57 w 115"/>
                <a:gd name="T15" fmla="*/ 90 h 90"/>
                <a:gd name="T16" fmla="*/ 55 w 115"/>
                <a:gd name="T17" fmla="*/ 90 h 90"/>
                <a:gd name="T18" fmla="*/ 40 w 115"/>
                <a:gd name="T19" fmla="*/ 87 h 90"/>
                <a:gd name="T20" fmla="*/ 27 w 115"/>
                <a:gd name="T21" fmla="*/ 80 h 90"/>
                <a:gd name="T22" fmla="*/ 18 w 115"/>
                <a:gd name="T23" fmla="*/ 68 h 90"/>
                <a:gd name="T24" fmla="*/ 10 w 115"/>
                <a:gd name="T25" fmla="*/ 53 h 90"/>
                <a:gd name="T26" fmla="*/ 6 w 115"/>
                <a:gd name="T27" fmla="*/ 40 h 90"/>
                <a:gd name="T28" fmla="*/ 2 w 115"/>
                <a:gd name="T29" fmla="*/ 29 h 90"/>
                <a:gd name="T30" fmla="*/ 1 w 115"/>
                <a:gd name="T31" fmla="*/ 21 h 90"/>
                <a:gd name="T32" fmla="*/ 0 w 115"/>
                <a:gd name="T33" fmla="*/ 17 h 90"/>
                <a:gd name="T34" fmla="*/ 1 w 115"/>
                <a:gd name="T35" fmla="*/ 18 h 90"/>
                <a:gd name="T36" fmla="*/ 6 w 115"/>
                <a:gd name="T37" fmla="*/ 21 h 90"/>
                <a:gd name="T38" fmla="*/ 13 w 115"/>
                <a:gd name="T39" fmla="*/ 23 h 90"/>
                <a:gd name="T40" fmla="*/ 23 w 115"/>
                <a:gd name="T41" fmla="*/ 26 h 90"/>
                <a:gd name="T42" fmla="*/ 36 w 115"/>
                <a:gd name="T43" fmla="*/ 27 h 90"/>
                <a:gd name="T44" fmla="*/ 52 w 115"/>
                <a:gd name="T45" fmla="*/ 26 h 90"/>
                <a:gd name="T46" fmla="*/ 70 w 115"/>
                <a:gd name="T47" fmla="*/ 22 h 90"/>
                <a:gd name="T48" fmla="*/ 91 w 115"/>
                <a:gd name="T49" fmla="*/ 14 h 90"/>
                <a:gd name="T50" fmla="*/ 115 w 115"/>
                <a:gd name="T5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5" h="90">
                  <a:moveTo>
                    <a:pt x="115" y="0"/>
                  </a:moveTo>
                  <a:lnTo>
                    <a:pt x="110" y="26"/>
                  </a:lnTo>
                  <a:lnTo>
                    <a:pt x="102" y="47"/>
                  </a:lnTo>
                  <a:lnTo>
                    <a:pt x="93" y="64"/>
                  </a:lnTo>
                  <a:lnTo>
                    <a:pt x="82" y="76"/>
                  </a:lnTo>
                  <a:lnTo>
                    <a:pt x="72" y="84"/>
                  </a:lnTo>
                  <a:lnTo>
                    <a:pt x="64" y="87"/>
                  </a:lnTo>
                  <a:lnTo>
                    <a:pt x="57" y="90"/>
                  </a:lnTo>
                  <a:lnTo>
                    <a:pt x="55" y="90"/>
                  </a:lnTo>
                  <a:lnTo>
                    <a:pt x="40" y="87"/>
                  </a:lnTo>
                  <a:lnTo>
                    <a:pt x="27" y="80"/>
                  </a:lnTo>
                  <a:lnTo>
                    <a:pt x="18" y="68"/>
                  </a:lnTo>
                  <a:lnTo>
                    <a:pt x="10" y="53"/>
                  </a:lnTo>
                  <a:lnTo>
                    <a:pt x="6" y="40"/>
                  </a:lnTo>
                  <a:lnTo>
                    <a:pt x="2" y="29"/>
                  </a:lnTo>
                  <a:lnTo>
                    <a:pt x="1" y="21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6" y="21"/>
                  </a:lnTo>
                  <a:lnTo>
                    <a:pt x="13" y="23"/>
                  </a:lnTo>
                  <a:lnTo>
                    <a:pt x="23" y="26"/>
                  </a:lnTo>
                  <a:lnTo>
                    <a:pt x="36" y="27"/>
                  </a:lnTo>
                  <a:lnTo>
                    <a:pt x="52" y="26"/>
                  </a:lnTo>
                  <a:lnTo>
                    <a:pt x="70" y="22"/>
                  </a:lnTo>
                  <a:lnTo>
                    <a:pt x="91" y="14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585F2E"/>
            </a:solidFill>
            <a:ln w="0">
              <a:solidFill>
                <a:srgbClr val="585F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Freeform 57">
              <a:extLst>
                <a:ext uri="{FF2B5EF4-FFF2-40B4-BE49-F238E27FC236}">
                  <a16:creationId xmlns:a16="http://schemas.microsoft.com/office/drawing/2014/main" id="{EA957F2A-4DA1-4573-9590-2F687EA73A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0838" y="1096963"/>
              <a:ext cx="195263" cy="160338"/>
            </a:xfrm>
            <a:custGeom>
              <a:avLst/>
              <a:gdLst>
                <a:gd name="T0" fmla="*/ 114 w 123"/>
                <a:gd name="T1" fmla="*/ 15 h 101"/>
                <a:gd name="T2" fmla="*/ 93 w 123"/>
                <a:gd name="T3" fmla="*/ 25 h 101"/>
                <a:gd name="T4" fmla="*/ 73 w 123"/>
                <a:gd name="T5" fmla="*/ 33 h 101"/>
                <a:gd name="T6" fmla="*/ 56 w 123"/>
                <a:gd name="T7" fmla="*/ 37 h 101"/>
                <a:gd name="T8" fmla="*/ 42 w 123"/>
                <a:gd name="T9" fmla="*/ 38 h 101"/>
                <a:gd name="T10" fmla="*/ 27 w 123"/>
                <a:gd name="T11" fmla="*/ 37 h 101"/>
                <a:gd name="T12" fmla="*/ 17 w 123"/>
                <a:gd name="T13" fmla="*/ 34 h 101"/>
                <a:gd name="T14" fmla="*/ 9 w 123"/>
                <a:gd name="T15" fmla="*/ 32 h 101"/>
                <a:gd name="T16" fmla="*/ 10 w 123"/>
                <a:gd name="T17" fmla="*/ 34 h 101"/>
                <a:gd name="T18" fmla="*/ 13 w 123"/>
                <a:gd name="T19" fmla="*/ 46 h 101"/>
                <a:gd name="T20" fmla="*/ 18 w 123"/>
                <a:gd name="T21" fmla="*/ 59 h 101"/>
                <a:gd name="T22" fmla="*/ 25 w 123"/>
                <a:gd name="T23" fmla="*/ 72 h 101"/>
                <a:gd name="T24" fmla="*/ 34 w 123"/>
                <a:gd name="T25" fmla="*/ 84 h 101"/>
                <a:gd name="T26" fmla="*/ 46 w 123"/>
                <a:gd name="T27" fmla="*/ 91 h 101"/>
                <a:gd name="T28" fmla="*/ 59 w 123"/>
                <a:gd name="T29" fmla="*/ 94 h 101"/>
                <a:gd name="T30" fmla="*/ 60 w 123"/>
                <a:gd name="T31" fmla="*/ 93 h 101"/>
                <a:gd name="T32" fmla="*/ 61 w 123"/>
                <a:gd name="T33" fmla="*/ 93 h 101"/>
                <a:gd name="T34" fmla="*/ 64 w 123"/>
                <a:gd name="T35" fmla="*/ 92 h 101"/>
                <a:gd name="T36" fmla="*/ 68 w 123"/>
                <a:gd name="T37" fmla="*/ 91 h 101"/>
                <a:gd name="T38" fmla="*/ 73 w 123"/>
                <a:gd name="T39" fmla="*/ 88 h 101"/>
                <a:gd name="T40" fmla="*/ 78 w 123"/>
                <a:gd name="T41" fmla="*/ 84 h 101"/>
                <a:gd name="T42" fmla="*/ 87 w 123"/>
                <a:gd name="T43" fmla="*/ 76 h 101"/>
                <a:gd name="T44" fmla="*/ 97 w 123"/>
                <a:gd name="T45" fmla="*/ 66 h 101"/>
                <a:gd name="T46" fmla="*/ 104 w 123"/>
                <a:gd name="T47" fmla="*/ 50 h 101"/>
                <a:gd name="T48" fmla="*/ 111 w 123"/>
                <a:gd name="T49" fmla="*/ 32 h 101"/>
                <a:gd name="T50" fmla="*/ 114 w 123"/>
                <a:gd name="T51" fmla="*/ 15 h 101"/>
                <a:gd name="T52" fmla="*/ 123 w 123"/>
                <a:gd name="T53" fmla="*/ 0 h 101"/>
                <a:gd name="T54" fmla="*/ 118 w 123"/>
                <a:gd name="T55" fmla="*/ 33 h 101"/>
                <a:gd name="T56" fmla="*/ 118 w 123"/>
                <a:gd name="T57" fmla="*/ 33 h 101"/>
                <a:gd name="T58" fmla="*/ 110 w 123"/>
                <a:gd name="T59" fmla="*/ 55 h 101"/>
                <a:gd name="T60" fmla="*/ 99 w 123"/>
                <a:gd name="T61" fmla="*/ 72 h 101"/>
                <a:gd name="T62" fmla="*/ 89 w 123"/>
                <a:gd name="T63" fmla="*/ 85 h 101"/>
                <a:gd name="T64" fmla="*/ 78 w 123"/>
                <a:gd name="T65" fmla="*/ 93 h 101"/>
                <a:gd name="T66" fmla="*/ 69 w 123"/>
                <a:gd name="T67" fmla="*/ 98 h 101"/>
                <a:gd name="T68" fmla="*/ 63 w 123"/>
                <a:gd name="T69" fmla="*/ 101 h 101"/>
                <a:gd name="T70" fmla="*/ 60 w 123"/>
                <a:gd name="T71" fmla="*/ 101 h 101"/>
                <a:gd name="T72" fmla="*/ 60 w 123"/>
                <a:gd name="T73" fmla="*/ 101 h 101"/>
                <a:gd name="T74" fmla="*/ 59 w 123"/>
                <a:gd name="T75" fmla="*/ 101 h 101"/>
                <a:gd name="T76" fmla="*/ 46 w 123"/>
                <a:gd name="T77" fmla="*/ 98 h 101"/>
                <a:gd name="T78" fmla="*/ 34 w 123"/>
                <a:gd name="T79" fmla="*/ 93 h 101"/>
                <a:gd name="T80" fmla="*/ 25 w 123"/>
                <a:gd name="T81" fmla="*/ 84 h 101"/>
                <a:gd name="T82" fmla="*/ 17 w 123"/>
                <a:gd name="T83" fmla="*/ 74 h 101"/>
                <a:gd name="T84" fmla="*/ 12 w 123"/>
                <a:gd name="T85" fmla="*/ 62 h 101"/>
                <a:gd name="T86" fmla="*/ 6 w 123"/>
                <a:gd name="T87" fmla="*/ 49 h 101"/>
                <a:gd name="T88" fmla="*/ 2 w 123"/>
                <a:gd name="T89" fmla="*/ 37 h 101"/>
                <a:gd name="T90" fmla="*/ 1 w 123"/>
                <a:gd name="T91" fmla="*/ 28 h 101"/>
                <a:gd name="T92" fmla="*/ 1 w 123"/>
                <a:gd name="T93" fmla="*/ 25 h 101"/>
                <a:gd name="T94" fmla="*/ 0 w 123"/>
                <a:gd name="T95" fmla="*/ 16 h 101"/>
                <a:gd name="T96" fmla="*/ 6 w 123"/>
                <a:gd name="T97" fmla="*/ 21 h 101"/>
                <a:gd name="T98" fmla="*/ 6 w 123"/>
                <a:gd name="T99" fmla="*/ 22 h 101"/>
                <a:gd name="T100" fmla="*/ 8 w 123"/>
                <a:gd name="T101" fmla="*/ 22 h 101"/>
                <a:gd name="T102" fmla="*/ 12 w 123"/>
                <a:gd name="T103" fmla="*/ 24 h 101"/>
                <a:gd name="T104" fmla="*/ 14 w 123"/>
                <a:gd name="T105" fmla="*/ 26 h 101"/>
                <a:gd name="T106" fmla="*/ 26 w 123"/>
                <a:gd name="T107" fmla="*/ 29 h 101"/>
                <a:gd name="T108" fmla="*/ 42 w 123"/>
                <a:gd name="T109" fmla="*/ 30 h 101"/>
                <a:gd name="T110" fmla="*/ 56 w 123"/>
                <a:gd name="T111" fmla="*/ 29 h 101"/>
                <a:gd name="T112" fmla="*/ 74 w 123"/>
                <a:gd name="T113" fmla="*/ 25 h 101"/>
                <a:gd name="T114" fmla="*/ 94 w 123"/>
                <a:gd name="T115" fmla="*/ 17 h 101"/>
                <a:gd name="T116" fmla="*/ 116 w 123"/>
                <a:gd name="T117" fmla="*/ 4 h 101"/>
                <a:gd name="T118" fmla="*/ 123 w 123"/>
                <a:gd name="T11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3" h="101">
                  <a:moveTo>
                    <a:pt x="114" y="15"/>
                  </a:moveTo>
                  <a:lnTo>
                    <a:pt x="93" y="25"/>
                  </a:lnTo>
                  <a:lnTo>
                    <a:pt x="73" y="33"/>
                  </a:lnTo>
                  <a:lnTo>
                    <a:pt x="56" y="37"/>
                  </a:lnTo>
                  <a:lnTo>
                    <a:pt x="42" y="38"/>
                  </a:lnTo>
                  <a:lnTo>
                    <a:pt x="27" y="37"/>
                  </a:lnTo>
                  <a:lnTo>
                    <a:pt x="17" y="34"/>
                  </a:lnTo>
                  <a:lnTo>
                    <a:pt x="9" y="32"/>
                  </a:lnTo>
                  <a:lnTo>
                    <a:pt x="10" y="34"/>
                  </a:lnTo>
                  <a:lnTo>
                    <a:pt x="13" y="46"/>
                  </a:lnTo>
                  <a:lnTo>
                    <a:pt x="18" y="59"/>
                  </a:lnTo>
                  <a:lnTo>
                    <a:pt x="25" y="72"/>
                  </a:lnTo>
                  <a:lnTo>
                    <a:pt x="34" y="84"/>
                  </a:lnTo>
                  <a:lnTo>
                    <a:pt x="46" y="91"/>
                  </a:lnTo>
                  <a:lnTo>
                    <a:pt x="59" y="94"/>
                  </a:lnTo>
                  <a:lnTo>
                    <a:pt x="60" y="93"/>
                  </a:lnTo>
                  <a:lnTo>
                    <a:pt x="61" y="93"/>
                  </a:lnTo>
                  <a:lnTo>
                    <a:pt x="64" y="92"/>
                  </a:lnTo>
                  <a:lnTo>
                    <a:pt x="68" y="91"/>
                  </a:lnTo>
                  <a:lnTo>
                    <a:pt x="73" y="88"/>
                  </a:lnTo>
                  <a:lnTo>
                    <a:pt x="78" y="84"/>
                  </a:lnTo>
                  <a:lnTo>
                    <a:pt x="87" y="76"/>
                  </a:lnTo>
                  <a:lnTo>
                    <a:pt x="97" y="66"/>
                  </a:lnTo>
                  <a:lnTo>
                    <a:pt x="104" y="50"/>
                  </a:lnTo>
                  <a:lnTo>
                    <a:pt x="111" y="32"/>
                  </a:lnTo>
                  <a:lnTo>
                    <a:pt x="114" y="15"/>
                  </a:lnTo>
                  <a:close/>
                  <a:moveTo>
                    <a:pt x="123" y="0"/>
                  </a:moveTo>
                  <a:lnTo>
                    <a:pt x="118" y="33"/>
                  </a:lnTo>
                  <a:lnTo>
                    <a:pt x="118" y="33"/>
                  </a:lnTo>
                  <a:lnTo>
                    <a:pt x="110" y="55"/>
                  </a:lnTo>
                  <a:lnTo>
                    <a:pt x="99" y="72"/>
                  </a:lnTo>
                  <a:lnTo>
                    <a:pt x="89" y="85"/>
                  </a:lnTo>
                  <a:lnTo>
                    <a:pt x="78" y="93"/>
                  </a:lnTo>
                  <a:lnTo>
                    <a:pt x="69" y="98"/>
                  </a:lnTo>
                  <a:lnTo>
                    <a:pt x="63" y="101"/>
                  </a:lnTo>
                  <a:lnTo>
                    <a:pt x="60" y="101"/>
                  </a:lnTo>
                  <a:lnTo>
                    <a:pt x="60" y="101"/>
                  </a:lnTo>
                  <a:lnTo>
                    <a:pt x="59" y="101"/>
                  </a:lnTo>
                  <a:lnTo>
                    <a:pt x="46" y="98"/>
                  </a:lnTo>
                  <a:lnTo>
                    <a:pt x="34" y="93"/>
                  </a:lnTo>
                  <a:lnTo>
                    <a:pt x="25" y="84"/>
                  </a:lnTo>
                  <a:lnTo>
                    <a:pt x="17" y="74"/>
                  </a:lnTo>
                  <a:lnTo>
                    <a:pt x="12" y="62"/>
                  </a:lnTo>
                  <a:lnTo>
                    <a:pt x="6" y="49"/>
                  </a:lnTo>
                  <a:lnTo>
                    <a:pt x="2" y="37"/>
                  </a:lnTo>
                  <a:lnTo>
                    <a:pt x="1" y="28"/>
                  </a:lnTo>
                  <a:lnTo>
                    <a:pt x="1" y="25"/>
                  </a:lnTo>
                  <a:lnTo>
                    <a:pt x="0" y="16"/>
                  </a:lnTo>
                  <a:lnTo>
                    <a:pt x="6" y="21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2" y="24"/>
                  </a:lnTo>
                  <a:lnTo>
                    <a:pt x="14" y="26"/>
                  </a:lnTo>
                  <a:lnTo>
                    <a:pt x="26" y="29"/>
                  </a:lnTo>
                  <a:lnTo>
                    <a:pt x="42" y="30"/>
                  </a:lnTo>
                  <a:lnTo>
                    <a:pt x="56" y="29"/>
                  </a:lnTo>
                  <a:lnTo>
                    <a:pt x="74" y="25"/>
                  </a:lnTo>
                  <a:lnTo>
                    <a:pt x="94" y="17"/>
                  </a:lnTo>
                  <a:lnTo>
                    <a:pt x="116" y="4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Freeform 58">
              <a:extLst>
                <a:ext uri="{FF2B5EF4-FFF2-40B4-BE49-F238E27FC236}">
                  <a16:creationId xmlns:a16="http://schemas.microsoft.com/office/drawing/2014/main" id="{CEE67CDE-5506-4056-B5DC-55C647AFE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7363" y="957263"/>
              <a:ext cx="33338" cy="157163"/>
            </a:xfrm>
            <a:custGeom>
              <a:avLst/>
              <a:gdLst>
                <a:gd name="T0" fmla="*/ 3 w 21"/>
                <a:gd name="T1" fmla="*/ 0 h 99"/>
                <a:gd name="T2" fmla="*/ 5 w 21"/>
                <a:gd name="T3" fmla="*/ 0 h 99"/>
                <a:gd name="T4" fmla="*/ 7 w 21"/>
                <a:gd name="T5" fmla="*/ 2 h 99"/>
                <a:gd name="T6" fmla="*/ 7 w 21"/>
                <a:gd name="T7" fmla="*/ 3 h 99"/>
                <a:gd name="T8" fmla="*/ 21 w 21"/>
                <a:gd name="T9" fmla="*/ 95 h 99"/>
                <a:gd name="T10" fmla="*/ 21 w 21"/>
                <a:gd name="T11" fmla="*/ 96 h 99"/>
                <a:gd name="T12" fmla="*/ 20 w 21"/>
                <a:gd name="T13" fmla="*/ 99 h 99"/>
                <a:gd name="T14" fmla="*/ 18 w 21"/>
                <a:gd name="T15" fmla="*/ 99 h 99"/>
                <a:gd name="T16" fmla="*/ 18 w 21"/>
                <a:gd name="T17" fmla="*/ 99 h 99"/>
                <a:gd name="T18" fmla="*/ 16 w 21"/>
                <a:gd name="T19" fmla="*/ 97 h 99"/>
                <a:gd name="T20" fmla="*/ 15 w 21"/>
                <a:gd name="T21" fmla="*/ 96 h 99"/>
                <a:gd name="T22" fmla="*/ 0 w 21"/>
                <a:gd name="T23" fmla="*/ 4 h 99"/>
                <a:gd name="T24" fmla="*/ 0 w 21"/>
                <a:gd name="T25" fmla="*/ 3 h 99"/>
                <a:gd name="T26" fmla="*/ 1 w 21"/>
                <a:gd name="T27" fmla="*/ 2 h 99"/>
                <a:gd name="T28" fmla="*/ 3 w 21"/>
                <a:gd name="T2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99">
                  <a:moveTo>
                    <a:pt x="3" y="0"/>
                  </a:moveTo>
                  <a:lnTo>
                    <a:pt x="5" y="0"/>
                  </a:lnTo>
                  <a:lnTo>
                    <a:pt x="7" y="2"/>
                  </a:lnTo>
                  <a:lnTo>
                    <a:pt x="7" y="3"/>
                  </a:lnTo>
                  <a:lnTo>
                    <a:pt x="21" y="95"/>
                  </a:lnTo>
                  <a:lnTo>
                    <a:pt x="21" y="96"/>
                  </a:lnTo>
                  <a:lnTo>
                    <a:pt x="20" y="99"/>
                  </a:lnTo>
                  <a:lnTo>
                    <a:pt x="18" y="99"/>
                  </a:lnTo>
                  <a:lnTo>
                    <a:pt x="18" y="99"/>
                  </a:lnTo>
                  <a:lnTo>
                    <a:pt x="16" y="97"/>
                  </a:lnTo>
                  <a:lnTo>
                    <a:pt x="15" y="9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Freeform 59">
              <a:extLst>
                <a:ext uri="{FF2B5EF4-FFF2-40B4-BE49-F238E27FC236}">
                  <a16:creationId xmlns:a16="http://schemas.microsoft.com/office/drawing/2014/main" id="{EF3DEA8F-247D-4A0A-A59B-BAB816C75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1326" y="1243013"/>
              <a:ext cx="52388" cy="417513"/>
            </a:xfrm>
            <a:custGeom>
              <a:avLst/>
              <a:gdLst>
                <a:gd name="T0" fmla="*/ 13 w 33"/>
                <a:gd name="T1" fmla="*/ 0 h 263"/>
                <a:gd name="T2" fmla="*/ 16 w 33"/>
                <a:gd name="T3" fmla="*/ 1 h 263"/>
                <a:gd name="T4" fmla="*/ 17 w 33"/>
                <a:gd name="T5" fmla="*/ 2 h 263"/>
                <a:gd name="T6" fmla="*/ 17 w 33"/>
                <a:gd name="T7" fmla="*/ 4 h 263"/>
                <a:gd name="T8" fmla="*/ 8 w 33"/>
                <a:gd name="T9" fmla="*/ 243 h 263"/>
                <a:gd name="T10" fmla="*/ 8 w 33"/>
                <a:gd name="T11" fmla="*/ 243 h 263"/>
                <a:gd name="T12" fmla="*/ 8 w 33"/>
                <a:gd name="T13" fmla="*/ 243 h 263"/>
                <a:gd name="T14" fmla="*/ 8 w 33"/>
                <a:gd name="T15" fmla="*/ 245 h 263"/>
                <a:gd name="T16" fmla="*/ 8 w 33"/>
                <a:gd name="T17" fmla="*/ 247 h 263"/>
                <a:gd name="T18" fmla="*/ 8 w 33"/>
                <a:gd name="T19" fmla="*/ 250 h 263"/>
                <a:gd name="T20" fmla="*/ 10 w 33"/>
                <a:gd name="T21" fmla="*/ 251 h 263"/>
                <a:gd name="T22" fmla="*/ 10 w 33"/>
                <a:gd name="T23" fmla="*/ 252 h 263"/>
                <a:gd name="T24" fmla="*/ 11 w 33"/>
                <a:gd name="T25" fmla="*/ 252 h 263"/>
                <a:gd name="T26" fmla="*/ 12 w 33"/>
                <a:gd name="T27" fmla="*/ 254 h 263"/>
                <a:gd name="T28" fmla="*/ 12 w 33"/>
                <a:gd name="T29" fmla="*/ 254 h 263"/>
                <a:gd name="T30" fmla="*/ 29 w 33"/>
                <a:gd name="T31" fmla="*/ 255 h 263"/>
                <a:gd name="T32" fmla="*/ 32 w 33"/>
                <a:gd name="T33" fmla="*/ 256 h 263"/>
                <a:gd name="T34" fmla="*/ 32 w 33"/>
                <a:gd name="T35" fmla="*/ 258 h 263"/>
                <a:gd name="T36" fmla="*/ 33 w 33"/>
                <a:gd name="T37" fmla="*/ 259 h 263"/>
                <a:gd name="T38" fmla="*/ 32 w 33"/>
                <a:gd name="T39" fmla="*/ 262 h 263"/>
                <a:gd name="T40" fmla="*/ 30 w 33"/>
                <a:gd name="T41" fmla="*/ 263 h 263"/>
                <a:gd name="T42" fmla="*/ 29 w 33"/>
                <a:gd name="T43" fmla="*/ 263 h 263"/>
                <a:gd name="T44" fmla="*/ 29 w 33"/>
                <a:gd name="T45" fmla="*/ 263 h 263"/>
                <a:gd name="T46" fmla="*/ 12 w 33"/>
                <a:gd name="T47" fmla="*/ 260 h 263"/>
                <a:gd name="T48" fmla="*/ 8 w 33"/>
                <a:gd name="T49" fmla="*/ 260 h 263"/>
                <a:gd name="T50" fmla="*/ 6 w 33"/>
                <a:gd name="T51" fmla="*/ 258 h 263"/>
                <a:gd name="T52" fmla="*/ 3 w 33"/>
                <a:gd name="T53" fmla="*/ 255 h 263"/>
                <a:gd name="T54" fmla="*/ 2 w 33"/>
                <a:gd name="T55" fmla="*/ 251 h 263"/>
                <a:gd name="T56" fmla="*/ 0 w 33"/>
                <a:gd name="T57" fmla="*/ 247 h 263"/>
                <a:gd name="T58" fmla="*/ 2 w 33"/>
                <a:gd name="T59" fmla="*/ 243 h 263"/>
                <a:gd name="T60" fmla="*/ 2 w 33"/>
                <a:gd name="T61" fmla="*/ 242 h 263"/>
                <a:gd name="T62" fmla="*/ 11 w 33"/>
                <a:gd name="T63" fmla="*/ 4 h 263"/>
                <a:gd name="T64" fmla="*/ 11 w 33"/>
                <a:gd name="T65" fmla="*/ 4 h 263"/>
                <a:gd name="T66" fmla="*/ 11 w 33"/>
                <a:gd name="T67" fmla="*/ 1 h 263"/>
                <a:gd name="T68" fmla="*/ 12 w 33"/>
                <a:gd name="T69" fmla="*/ 0 h 263"/>
                <a:gd name="T70" fmla="*/ 13 w 33"/>
                <a:gd name="T71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" h="263">
                  <a:moveTo>
                    <a:pt x="13" y="0"/>
                  </a:moveTo>
                  <a:lnTo>
                    <a:pt x="16" y="1"/>
                  </a:lnTo>
                  <a:lnTo>
                    <a:pt x="17" y="2"/>
                  </a:lnTo>
                  <a:lnTo>
                    <a:pt x="17" y="4"/>
                  </a:lnTo>
                  <a:lnTo>
                    <a:pt x="8" y="243"/>
                  </a:lnTo>
                  <a:lnTo>
                    <a:pt x="8" y="243"/>
                  </a:lnTo>
                  <a:lnTo>
                    <a:pt x="8" y="243"/>
                  </a:lnTo>
                  <a:lnTo>
                    <a:pt x="8" y="245"/>
                  </a:lnTo>
                  <a:lnTo>
                    <a:pt x="8" y="247"/>
                  </a:lnTo>
                  <a:lnTo>
                    <a:pt x="8" y="250"/>
                  </a:lnTo>
                  <a:lnTo>
                    <a:pt x="10" y="251"/>
                  </a:lnTo>
                  <a:lnTo>
                    <a:pt x="10" y="252"/>
                  </a:lnTo>
                  <a:lnTo>
                    <a:pt x="11" y="252"/>
                  </a:lnTo>
                  <a:lnTo>
                    <a:pt x="12" y="254"/>
                  </a:lnTo>
                  <a:lnTo>
                    <a:pt x="12" y="254"/>
                  </a:lnTo>
                  <a:lnTo>
                    <a:pt x="29" y="255"/>
                  </a:lnTo>
                  <a:lnTo>
                    <a:pt x="32" y="256"/>
                  </a:lnTo>
                  <a:lnTo>
                    <a:pt x="32" y="258"/>
                  </a:lnTo>
                  <a:lnTo>
                    <a:pt x="33" y="259"/>
                  </a:lnTo>
                  <a:lnTo>
                    <a:pt x="32" y="262"/>
                  </a:lnTo>
                  <a:lnTo>
                    <a:pt x="30" y="263"/>
                  </a:lnTo>
                  <a:lnTo>
                    <a:pt x="29" y="263"/>
                  </a:lnTo>
                  <a:lnTo>
                    <a:pt x="29" y="263"/>
                  </a:lnTo>
                  <a:lnTo>
                    <a:pt x="12" y="260"/>
                  </a:lnTo>
                  <a:lnTo>
                    <a:pt x="8" y="260"/>
                  </a:lnTo>
                  <a:lnTo>
                    <a:pt x="6" y="258"/>
                  </a:lnTo>
                  <a:lnTo>
                    <a:pt x="3" y="255"/>
                  </a:lnTo>
                  <a:lnTo>
                    <a:pt x="2" y="251"/>
                  </a:lnTo>
                  <a:lnTo>
                    <a:pt x="0" y="247"/>
                  </a:lnTo>
                  <a:lnTo>
                    <a:pt x="2" y="243"/>
                  </a:lnTo>
                  <a:lnTo>
                    <a:pt x="2" y="242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1"/>
                  </a:lnTo>
                  <a:lnTo>
                    <a:pt x="12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Freeform 60">
              <a:extLst>
                <a:ext uri="{FF2B5EF4-FFF2-40B4-BE49-F238E27FC236}">
                  <a16:creationId xmlns:a16="http://schemas.microsoft.com/office/drawing/2014/main" id="{431ED35A-26BC-49C9-B5A5-0A763B9F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126" y="1243013"/>
              <a:ext cx="55563" cy="412750"/>
            </a:xfrm>
            <a:custGeom>
              <a:avLst/>
              <a:gdLst>
                <a:gd name="T0" fmla="*/ 29 w 35"/>
                <a:gd name="T1" fmla="*/ 0 h 260"/>
                <a:gd name="T2" fmla="*/ 31 w 35"/>
                <a:gd name="T3" fmla="*/ 0 h 260"/>
                <a:gd name="T4" fmla="*/ 33 w 35"/>
                <a:gd name="T5" fmla="*/ 1 h 260"/>
                <a:gd name="T6" fmla="*/ 33 w 35"/>
                <a:gd name="T7" fmla="*/ 2 h 260"/>
                <a:gd name="T8" fmla="*/ 34 w 35"/>
                <a:gd name="T9" fmla="*/ 233 h 260"/>
                <a:gd name="T10" fmla="*/ 35 w 35"/>
                <a:gd name="T11" fmla="*/ 235 h 260"/>
                <a:gd name="T12" fmla="*/ 35 w 35"/>
                <a:gd name="T13" fmla="*/ 238 h 260"/>
                <a:gd name="T14" fmla="*/ 35 w 35"/>
                <a:gd name="T15" fmla="*/ 242 h 260"/>
                <a:gd name="T16" fmla="*/ 35 w 35"/>
                <a:gd name="T17" fmla="*/ 246 h 260"/>
                <a:gd name="T18" fmla="*/ 34 w 35"/>
                <a:gd name="T19" fmla="*/ 250 h 260"/>
                <a:gd name="T20" fmla="*/ 33 w 35"/>
                <a:gd name="T21" fmla="*/ 252 h 260"/>
                <a:gd name="T22" fmla="*/ 30 w 35"/>
                <a:gd name="T23" fmla="*/ 254 h 260"/>
                <a:gd name="T24" fmla="*/ 26 w 35"/>
                <a:gd name="T25" fmla="*/ 255 h 260"/>
                <a:gd name="T26" fmla="*/ 4 w 35"/>
                <a:gd name="T27" fmla="*/ 260 h 260"/>
                <a:gd name="T28" fmla="*/ 4 w 35"/>
                <a:gd name="T29" fmla="*/ 260 h 260"/>
                <a:gd name="T30" fmla="*/ 1 w 35"/>
                <a:gd name="T31" fmla="*/ 260 h 260"/>
                <a:gd name="T32" fmla="*/ 0 w 35"/>
                <a:gd name="T33" fmla="*/ 258 h 260"/>
                <a:gd name="T34" fmla="*/ 0 w 35"/>
                <a:gd name="T35" fmla="*/ 256 h 260"/>
                <a:gd name="T36" fmla="*/ 1 w 35"/>
                <a:gd name="T37" fmla="*/ 254 h 260"/>
                <a:gd name="T38" fmla="*/ 3 w 35"/>
                <a:gd name="T39" fmla="*/ 254 h 260"/>
                <a:gd name="T40" fmla="*/ 25 w 35"/>
                <a:gd name="T41" fmla="*/ 249 h 260"/>
                <a:gd name="T42" fmla="*/ 25 w 35"/>
                <a:gd name="T43" fmla="*/ 249 h 260"/>
                <a:gd name="T44" fmla="*/ 27 w 35"/>
                <a:gd name="T45" fmla="*/ 247 h 260"/>
                <a:gd name="T46" fmla="*/ 27 w 35"/>
                <a:gd name="T47" fmla="*/ 247 h 260"/>
                <a:gd name="T48" fmla="*/ 29 w 35"/>
                <a:gd name="T49" fmla="*/ 245 h 260"/>
                <a:gd name="T50" fmla="*/ 29 w 35"/>
                <a:gd name="T51" fmla="*/ 242 h 260"/>
                <a:gd name="T52" fmla="*/ 29 w 35"/>
                <a:gd name="T53" fmla="*/ 239 h 260"/>
                <a:gd name="T54" fmla="*/ 27 w 35"/>
                <a:gd name="T55" fmla="*/ 237 h 260"/>
                <a:gd name="T56" fmla="*/ 27 w 35"/>
                <a:gd name="T57" fmla="*/ 235 h 260"/>
                <a:gd name="T58" fmla="*/ 27 w 35"/>
                <a:gd name="T59" fmla="*/ 234 h 260"/>
                <a:gd name="T60" fmla="*/ 27 w 35"/>
                <a:gd name="T61" fmla="*/ 234 h 260"/>
                <a:gd name="T62" fmla="*/ 26 w 35"/>
                <a:gd name="T63" fmla="*/ 2 h 260"/>
                <a:gd name="T64" fmla="*/ 26 w 35"/>
                <a:gd name="T65" fmla="*/ 1 h 260"/>
                <a:gd name="T66" fmla="*/ 27 w 35"/>
                <a:gd name="T67" fmla="*/ 0 h 260"/>
                <a:gd name="T68" fmla="*/ 29 w 35"/>
                <a:gd name="T69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" h="260">
                  <a:moveTo>
                    <a:pt x="29" y="0"/>
                  </a:moveTo>
                  <a:lnTo>
                    <a:pt x="31" y="0"/>
                  </a:lnTo>
                  <a:lnTo>
                    <a:pt x="33" y="1"/>
                  </a:lnTo>
                  <a:lnTo>
                    <a:pt x="33" y="2"/>
                  </a:lnTo>
                  <a:lnTo>
                    <a:pt x="34" y="233"/>
                  </a:lnTo>
                  <a:lnTo>
                    <a:pt x="35" y="235"/>
                  </a:lnTo>
                  <a:lnTo>
                    <a:pt x="35" y="238"/>
                  </a:lnTo>
                  <a:lnTo>
                    <a:pt x="35" y="242"/>
                  </a:lnTo>
                  <a:lnTo>
                    <a:pt x="35" y="246"/>
                  </a:lnTo>
                  <a:lnTo>
                    <a:pt x="34" y="250"/>
                  </a:lnTo>
                  <a:lnTo>
                    <a:pt x="33" y="252"/>
                  </a:lnTo>
                  <a:lnTo>
                    <a:pt x="30" y="254"/>
                  </a:lnTo>
                  <a:lnTo>
                    <a:pt x="26" y="255"/>
                  </a:lnTo>
                  <a:lnTo>
                    <a:pt x="4" y="260"/>
                  </a:lnTo>
                  <a:lnTo>
                    <a:pt x="4" y="260"/>
                  </a:lnTo>
                  <a:lnTo>
                    <a:pt x="1" y="260"/>
                  </a:lnTo>
                  <a:lnTo>
                    <a:pt x="0" y="258"/>
                  </a:lnTo>
                  <a:lnTo>
                    <a:pt x="0" y="256"/>
                  </a:lnTo>
                  <a:lnTo>
                    <a:pt x="1" y="254"/>
                  </a:lnTo>
                  <a:lnTo>
                    <a:pt x="3" y="254"/>
                  </a:lnTo>
                  <a:lnTo>
                    <a:pt x="25" y="249"/>
                  </a:lnTo>
                  <a:lnTo>
                    <a:pt x="25" y="249"/>
                  </a:lnTo>
                  <a:lnTo>
                    <a:pt x="27" y="247"/>
                  </a:lnTo>
                  <a:lnTo>
                    <a:pt x="27" y="247"/>
                  </a:lnTo>
                  <a:lnTo>
                    <a:pt x="29" y="245"/>
                  </a:lnTo>
                  <a:lnTo>
                    <a:pt x="29" y="242"/>
                  </a:lnTo>
                  <a:lnTo>
                    <a:pt x="29" y="239"/>
                  </a:lnTo>
                  <a:lnTo>
                    <a:pt x="27" y="237"/>
                  </a:lnTo>
                  <a:lnTo>
                    <a:pt x="27" y="235"/>
                  </a:lnTo>
                  <a:lnTo>
                    <a:pt x="27" y="234"/>
                  </a:lnTo>
                  <a:lnTo>
                    <a:pt x="27" y="234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10000"/>
            </a:solidFill>
            <a:ln w="0">
              <a:solidFill>
                <a:srgbClr val="0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0" name="矩形 49">
            <a:extLst>
              <a:ext uri="{FF2B5EF4-FFF2-40B4-BE49-F238E27FC236}">
                <a16:creationId xmlns:a16="http://schemas.microsoft.com/office/drawing/2014/main" id="{CA0AC9DB-D0FF-4E68-A590-10801BC926B6}"/>
              </a:ext>
            </a:extLst>
          </p:cNvPr>
          <p:cNvSpPr/>
          <p:nvPr/>
        </p:nvSpPr>
        <p:spPr>
          <a:xfrm>
            <a:off x="897248" y="2765402"/>
            <a:ext cx="3685231" cy="2983373"/>
          </a:xfrm>
          <a:prstGeom prst="rect">
            <a:avLst/>
          </a:prstGeom>
          <a:solidFill>
            <a:srgbClr val="195280"/>
          </a:solidFill>
          <a:ln>
            <a:solidFill>
              <a:srgbClr val="195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WebClient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类获取</a:t>
            </a:r>
            <a:r>
              <a:rPr lang="en-US" altLang="zh-CN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www.weather.com.cn</a:t>
            </a:r>
            <a:r>
              <a:rPr lang="zh-CN" altLang="en-US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的数据，由于下载的网页内容通常是包含大量</a:t>
            </a:r>
            <a:r>
              <a:rPr lang="en-US" altLang="zh-CN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标签的字符串，我们利用正则表达式解释具体内容，获取到对应数据，再结合</a:t>
            </a:r>
            <a:r>
              <a:rPr lang="en-US" altLang="zh-CN" b="1" dirty="0" err="1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winform</a:t>
            </a:r>
            <a:r>
              <a:rPr lang="zh-CN" altLang="en-US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前端实现天气预报功能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31ADDF-5623-4C35-A5BA-CD492EAA4D85}"/>
              </a:ext>
            </a:extLst>
          </p:cNvPr>
          <p:cNvSpPr/>
          <p:nvPr/>
        </p:nvSpPr>
        <p:spPr>
          <a:xfrm>
            <a:off x="547876" y="2385451"/>
            <a:ext cx="4359778" cy="3826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CFEF6E7-B8B4-4475-A018-E7A7317BBDDF}"/>
              </a:ext>
            </a:extLst>
          </p:cNvPr>
          <p:cNvSpPr txBox="1"/>
          <p:nvPr/>
        </p:nvSpPr>
        <p:spPr>
          <a:xfrm>
            <a:off x="221801" y="2180627"/>
            <a:ext cx="112517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天气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5A71B02-BD92-424B-A5F6-218FF8221FB7}"/>
              </a:ext>
            </a:extLst>
          </p:cNvPr>
          <p:cNvSpPr/>
          <p:nvPr/>
        </p:nvSpPr>
        <p:spPr>
          <a:xfrm>
            <a:off x="6214747" y="2765402"/>
            <a:ext cx="3685231" cy="2983373"/>
          </a:xfrm>
          <a:prstGeom prst="rect">
            <a:avLst/>
          </a:prstGeom>
          <a:solidFill>
            <a:srgbClr val="195280"/>
          </a:solidFill>
          <a:ln>
            <a:solidFill>
              <a:srgbClr val="195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在高德开发平台中申请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，并结合高德控制台提供的导航基础代码，添加对应的输入输出接口并添加前端控件实现针对性的路线查询。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在点亮地图的实现中，巧妙利用高德的行政边界查询功能，实现输入的城市的点亮。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D824D00-84A5-4AE4-B09F-B8109A7D45A5}"/>
              </a:ext>
            </a:extLst>
          </p:cNvPr>
          <p:cNvSpPr/>
          <p:nvPr/>
        </p:nvSpPr>
        <p:spPr>
          <a:xfrm>
            <a:off x="5865375" y="2385451"/>
            <a:ext cx="4359778" cy="3826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E71CF1D-F2CD-45F7-83BA-1017B6040677}"/>
              </a:ext>
            </a:extLst>
          </p:cNvPr>
          <p:cNvSpPr txBox="1"/>
          <p:nvPr/>
        </p:nvSpPr>
        <p:spPr>
          <a:xfrm>
            <a:off x="5539300" y="2180627"/>
            <a:ext cx="112517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地图</a:t>
            </a:r>
          </a:p>
        </p:txBody>
      </p:sp>
    </p:spTree>
    <p:extLst>
      <p:ext uri="{BB962C8B-B14F-4D97-AF65-F5344CB8AC3E}">
        <p14:creationId xmlns:p14="http://schemas.microsoft.com/office/powerpoint/2010/main" val="36934807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 flipH="1">
            <a:off x="10035969" y="3251814"/>
            <a:ext cx="1413166" cy="3404584"/>
            <a:chOff x="7854951" y="5075238"/>
            <a:chExt cx="276225" cy="635000"/>
          </a:xfrm>
          <a:solidFill>
            <a:schemeClr val="accent1"/>
          </a:solidFill>
        </p:grpSpPr>
        <p:sp>
          <p:nvSpPr>
            <p:cNvPr id="3" name="Freeform 2073"/>
            <p:cNvSpPr>
              <a:spLocks noEditPoints="1"/>
            </p:cNvSpPr>
            <p:nvPr/>
          </p:nvSpPr>
          <p:spPr bwMode="auto">
            <a:xfrm>
              <a:off x="7878763" y="5076825"/>
              <a:ext cx="168275" cy="187325"/>
            </a:xfrm>
            <a:custGeom>
              <a:avLst/>
              <a:gdLst>
                <a:gd name="T0" fmla="*/ 54 w 106"/>
                <a:gd name="T1" fmla="*/ 4 h 118"/>
                <a:gd name="T2" fmla="*/ 38 w 106"/>
                <a:gd name="T3" fmla="*/ 7 h 118"/>
                <a:gd name="T4" fmla="*/ 25 w 106"/>
                <a:gd name="T5" fmla="*/ 15 h 118"/>
                <a:gd name="T6" fmla="*/ 15 w 106"/>
                <a:gd name="T7" fmla="*/ 26 h 118"/>
                <a:gd name="T8" fmla="*/ 7 w 106"/>
                <a:gd name="T9" fmla="*/ 42 h 118"/>
                <a:gd name="T10" fmla="*/ 4 w 106"/>
                <a:gd name="T11" fmla="*/ 59 h 118"/>
                <a:gd name="T12" fmla="*/ 7 w 106"/>
                <a:gd name="T13" fmla="*/ 76 h 118"/>
                <a:gd name="T14" fmla="*/ 15 w 106"/>
                <a:gd name="T15" fmla="*/ 92 h 118"/>
                <a:gd name="T16" fmla="*/ 25 w 106"/>
                <a:gd name="T17" fmla="*/ 104 h 118"/>
                <a:gd name="T18" fmla="*/ 38 w 106"/>
                <a:gd name="T19" fmla="*/ 111 h 118"/>
                <a:gd name="T20" fmla="*/ 54 w 106"/>
                <a:gd name="T21" fmla="*/ 114 h 118"/>
                <a:gd name="T22" fmla="*/ 70 w 106"/>
                <a:gd name="T23" fmla="*/ 111 h 118"/>
                <a:gd name="T24" fmla="*/ 83 w 106"/>
                <a:gd name="T25" fmla="*/ 104 h 118"/>
                <a:gd name="T26" fmla="*/ 93 w 106"/>
                <a:gd name="T27" fmla="*/ 92 h 118"/>
                <a:gd name="T28" fmla="*/ 100 w 106"/>
                <a:gd name="T29" fmla="*/ 76 h 118"/>
                <a:gd name="T30" fmla="*/ 102 w 106"/>
                <a:gd name="T31" fmla="*/ 59 h 118"/>
                <a:gd name="T32" fmla="*/ 100 w 106"/>
                <a:gd name="T33" fmla="*/ 42 h 118"/>
                <a:gd name="T34" fmla="*/ 93 w 106"/>
                <a:gd name="T35" fmla="*/ 26 h 118"/>
                <a:gd name="T36" fmla="*/ 83 w 106"/>
                <a:gd name="T37" fmla="*/ 15 h 118"/>
                <a:gd name="T38" fmla="*/ 70 w 106"/>
                <a:gd name="T39" fmla="*/ 7 h 118"/>
                <a:gd name="T40" fmla="*/ 54 w 106"/>
                <a:gd name="T41" fmla="*/ 4 h 118"/>
                <a:gd name="T42" fmla="*/ 54 w 106"/>
                <a:gd name="T43" fmla="*/ 0 h 118"/>
                <a:gd name="T44" fmla="*/ 71 w 106"/>
                <a:gd name="T45" fmla="*/ 3 h 118"/>
                <a:gd name="T46" fmla="*/ 85 w 106"/>
                <a:gd name="T47" fmla="*/ 12 h 118"/>
                <a:gd name="T48" fmla="*/ 96 w 106"/>
                <a:gd name="T49" fmla="*/ 24 h 118"/>
                <a:gd name="T50" fmla="*/ 104 w 106"/>
                <a:gd name="T51" fmla="*/ 41 h 118"/>
                <a:gd name="T52" fmla="*/ 106 w 106"/>
                <a:gd name="T53" fmla="*/ 59 h 118"/>
                <a:gd name="T54" fmla="*/ 104 w 106"/>
                <a:gd name="T55" fmla="*/ 77 h 118"/>
                <a:gd name="T56" fmla="*/ 96 w 106"/>
                <a:gd name="T57" fmla="*/ 94 h 118"/>
                <a:gd name="T58" fmla="*/ 85 w 106"/>
                <a:gd name="T59" fmla="*/ 106 h 118"/>
                <a:gd name="T60" fmla="*/ 71 w 106"/>
                <a:gd name="T61" fmla="*/ 115 h 118"/>
                <a:gd name="T62" fmla="*/ 54 w 106"/>
                <a:gd name="T63" fmla="*/ 118 h 118"/>
                <a:gd name="T64" fmla="*/ 37 w 106"/>
                <a:gd name="T65" fmla="*/ 115 h 118"/>
                <a:gd name="T66" fmla="*/ 23 w 106"/>
                <a:gd name="T67" fmla="*/ 106 h 118"/>
                <a:gd name="T68" fmla="*/ 11 w 106"/>
                <a:gd name="T69" fmla="*/ 94 h 118"/>
                <a:gd name="T70" fmla="*/ 4 w 106"/>
                <a:gd name="T71" fmla="*/ 77 h 118"/>
                <a:gd name="T72" fmla="*/ 0 w 106"/>
                <a:gd name="T73" fmla="*/ 59 h 118"/>
                <a:gd name="T74" fmla="*/ 4 w 106"/>
                <a:gd name="T75" fmla="*/ 41 h 118"/>
                <a:gd name="T76" fmla="*/ 11 w 106"/>
                <a:gd name="T77" fmla="*/ 24 h 118"/>
                <a:gd name="T78" fmla="*/ 23 w 106"/>
                <a:gd name="T79" fmla="*/ 12 h 118"/>
                <a:gd name="T80" fmla="*/ 37 w 106"/>
                <a:gd name="T81" fmla="*/ 3 h 118"/>
                <a:gd name="T82" fmla="*/ 54 w 106"/>
                <a:gd name="T8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6" h="118">
                  <a:moveTo>
                    <a:pt x="54" y="4"/>
                  </a:moveTo>
                  <a:lnTo>
                    <a:pt x="38" y="7"/>
                  </a:lnTo>
                  <a:lnTo>
                    <a:pt x="25" y="15"/>
                  </a:lnTo>
                  <a:lnTo>
                    <a:pt x="15" y="26"/>
                  </a:lnTo>
                  <a:lnTo>
                    <a:pt x="7" y="42"/>
                  </a:lnTo>
                  <a:lnTo>
                    <a:pt x="4" y="59"/>
                  </a:lnTo>
                  <a:lnTo>
                    <a:pt x="7" y="76"/>
                  </a:lnTo>
                  <a:lnTo>
                    <a:pt x="15" y="92"/>
                  </a:lnTo>
                  <a:lnTo>
                    <a:pt x="25" y="104"/>
                  </a:lnTo>
                  <a:lnTo>
                    <a:pt x="38" y="111"/>
                  </a:lnTo>
                  <a:lnTo>
                    <a:pt x="54" y="114"/>
                  </a:lnTo>
                  <a:lnTo>
                    <a:pt x="70" y="111"/>
                  </a:lnTo>
                  <a:lnTo>
                    <a:pt x="83" y="104"/>
                  </a:lnTo>
                  <a:lnTo>
                    <a:pt x="93" y="92"/>
                  </a:lnTo>
                  <a:lnTo>
                    <a:pt x="100" y="76"/>
                  </a:lnTo>
                  <a:lnTo>
                    <a:pt x="102" y="59"/>
                  </a:lnTo>
                  <a:lnTo>
                    <a:pt x="100" y="42"/>
                  </a:lnTo>
                  <a:lnTo>
                    <a:pt x="93" y="26"/>
                  </a:lnTo>
                  <a:lnTo>
                    <a:pt x="83" y="15"/>
                  </a:lnTo>
                  <a:lnTo>
                    <a:pt x="70" y="7"/>
                  </a:lnTo>
                  <a:lnTo>
                    <a:pt x="54" y="4"/>
                  </a:lnTo>
                  <a:close/>
                  <a:moveTo>
                    <a:pt x="54" y="0"/>
                  </a:moveTo>
                  <a:lnTo>
                    <a:pt x="71" y="3"/>
                  </a:lnTo>
                  <a:lnTo>
                    <a:pt x="85" y="12"/>
                  </a:lnTo>
                  <a:lnTo>
                    <a:pt x="96" y="24"/>
                  </a:lnTo>
                  <a:lnTo>
                    <a:pt x="104" y="41"/>
                  </a:lnTo>
                  <a:lnTo>
                    <a:pt x="106" y="59"/>
                  </a:lnTo>
                  <a:lnTo>
                    <a:pt x="104" y="77"/>
                  </a:lnTo>
                  <a:lnTo>
                    <a:pt x="96" y="94"/>
                  </a:lnTo>
                  <a:lnTo>
                    <a:pt x="85" y="106"/>
                  </a:lnTo>
                  <a:lnTo>
                    <a:pt x="71" y="115"/>
                  </a:lnTo>
                  <a:lnTo>
                    <a:pt x="54" y="118"/>
                  </a:lnTo>
                  <a:lnTo>
                    <a:pt x="37" y="115"/>
                  </a:lnTo>
                  <a:lnTo>
                    <a:pt x="23" y="106"/>
                  </a:lnTo>
                  <a:lnTo>
                    <a:pt x="11" y="94"/>
                  </a:lnTo>
                  <a:lnTo>
                    <a:pt x="4" y="77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1" y="24"/>
                  </a:lnTo>
                  <a:lnTo>
                    <a:pt x="23" y="12"/>
                  </a:lnTo>
                  <a:lnTo>
                    <a:pt x="37" y="3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2074"/>
            <p:cNvSpPr>
              <a:spLocks noEditPoints="1"/>
            </p:cNvSpPr>
            <p:nvPr/>
          </p:nvSpPr>
          <p:spPr bwMode="auto">
            <a:xfrm>
              <a:off x="7877176" y="5075238"/>
              <a:ext cx="173038" cy="190500"/>
            </a:xfrm>
            <a:custGeom>
              <a:avLst/>
              <a:gdLst>
                <a:gd name="T0" fmla="*/ 39 w 109"/>
                <a:gd name="T1" fmla="*/ 9 h 120"/>
                <a:gd name="T2" fmla="*/ 17 w 109"/>
                <a:gd name="T3" fmla="*/ 29 h 120"/>
                <a:gd name="T4" fmla="*/ 7 w 109"/>
                <a:gd name="T5" fmla="*/ 60 h 120"/>
                <a:gd name="T6" fmla="*/ 17 w 109"/>
                <a:gd name="T7" fmla="*/ 91 h 120"/>
                <a:gd name="T8" fmla="*/ 39 w 109"/>
                <a:gd name="T9" fmla="*/ 111 h 120"/>
                <a:gd name="T10" fmla="*/ 69 w 109"/>
                <a:gd name="T11" fmla="*/ 111 h 120"/>
                <a:gd name="T12" fmla="*/ 93 w 109"/>
                <a:gd name="T13" fmla="*/ 91 h 120"/>
                <a:gd name="T14" fmla="*/ 102 w 109"/>
                <a:gd name="T15" fmla="*/ 60 h 120"/>
                <a:gd name="T16" fmla="*/ 93 w 109"/>
                <a:gd name="T17" fmla="*/ 29 h 120"/>
                <a:gd name="T18" fmla="*/ 69 w 109"/>
                <a:gd name="T19" fmla="*/ 9 h 120"/>
                <a:gd name="T20" fmla="*/ 55 w 109"/>
                <a:gd name="T21" fmla="*/ 2 h 120"/>
                <a:gd name="T22" fmla="*/ 85 w 109"/>
                <a:gd name="T23" fmla="*/ 14 h 120"/>
                <a:gd name="T24" fmla="*/ 103 w 109"/>
                <a:gd name="T25" fmla="*/ 42 h 120"/>
                <a:gd name="T26" fmla="*/ 103 w 109"/>
                <a:gd name="T27" fmla="*/ 78 h 120"/>
                <a:gd name="T28" fmla="*/ 85 w 109"/>
                <a:gd name="T29" fmla="*/ 106 h 120"/>
                <a:gd name="T30" fmla="*/ 55 w 109"/>
                <a:gd name="T31" fmla="*/ 118 h 120"/>
                <a:gd name="T32" fmla="*/ 25 w 109"/>
                <a:gd name="T33" fmla="*/ 106 h 120"/>
                <a:gd name="T34" fmla="*/ 7 w 109"/>
                <a:gd name="T35" fmla="*/ 78 h 120"/>
                <a:gd name="T36" fmla="*/ 5 w 109"/>
                <a:gd name="T37" fmla="*/ 60 h 120"/>
                <a:gd name="T38" fmla="*/ 7 w 109"/>
                <a:gd name="T39" fmla="*/ 42 h 120"/>
                <a:gd name="T40" fmla="*/ 25 w 109"/>
                <a:gd name="T41" fmla="*/ 14 h 120"/>
                <a:gd name="T42" fmla="*/ 55 w 109"/>
                <a:gd name="T43" fmla="*/ 2 h 120"/>
                <a:gd name="T44" fmla="*/ 38 w 109"/>
                <a:gd name="T45" fmla="*/ 5 h 120"/>
                <a:gd name="T46" fmla="*/ 13 w 109"/>
                <a:gd name="T47" fmla="*/ 26 h 120"/>
                <a:gd name="T48" fmla="*/ 4 w 109"/>
                <a:gd name="T49" fmla="*/ 60 h 120"/>
                <a:gd name="T50" fmla="*/ 13 w 109"/>
                <a:gd name="T51" fmla="*/ 94 h 120"/>
                <a:gd name="T52" fmla="*/ 38 w 109"/>
                <a:gd name="T53" fmla="*/ 115 h 120"/>
                <a:gd name="T54" fmla="*/ 71 w 109"/>
                <a:gd name="T55" fmla="*/ 115 h 120"/>
                <a:gd name="T56" fmla="*/ 96 w 109"/>
                <a:gd name="T57" fmla="*/ 94 h 120"/>
                <a:gd name="T58" fmla="*/ 106 w 109"/>
                <a:gd name="T59" fmla="*/ 60 h 120"/>
                <a:gd name="T60" fmla="*/ 103 w 109"/>
                <a:gd name="T61" fmla="*/ 42 h 120"/>
                <a:gd name="T62" fmla="*/ 85 w 109"/>
                <a:gd name="T63" fmla="*/ 13 h 120"/>
                <a:gd name="T64" fmla="*/ 55 w 109"/>
                <a:gd name="T65" fmla="*/ 2 h 120"/>
                <a:gd name="T66" fmla="*/ 72 w 109"/>
                <a:gd name="T67" fmla="*/ 2 h 120"/>
                <a:gd name="T68" fmla="*/ 98 w 109"/>
                <a:gd name="T69" fmla="*/ 25 h 120"/>
                <a:gd name="T70" fmla="*/ 109 w 109"/>
                <a:gd name="T71" fmla="*/ 60 h 120"/>
                <a:gd name="T72" fmla="*/ 109 w 109"/>
                <a:gd name="T73" fmla="*/ 61 h 120"/>
                <a:gd name="T74" fmla="*/ 98 w 109"/>
                <a:gd name="T75" fmla="*/ 97 h 120"/>
                <a:gd name="T76" fmla="*/ 72 w 109"/>
                <a:gd name="T77" fmla="*/ 118 h 120"/>
                <a:gd name="T78" fmla="*/ 38 w 109"/>
                <a:gd name="T79" fmla="*/ 118 h 120"/>
                <a:gd name="T80" fmla="*/ 11 w 109"/>
                <a:gd name="T81" fmla="*/ 95 h 120"/>
                <a:gd name="T82" fmla="*/ 0 w 109"/>
                <a:gd name="T83" fmla="*/ 60 h 120"/>
                <a:gd name="T84" fmla="*/ 0 w 109"/>
                <a:gd name="T85" fmla="*/ 60 h 120"/>
                <a:gd name="T86" fmla="*/ 11 w 109"/>
                <a:gd name="T87" fmla="*/ 25 h 120"/>
                <a:gd name="T88" fmla="*/ 38 w 109"/>
                <a:gd name="T89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9" h="120">
                  <a:moveTo>
                    <a:pt x="55" y="6"/>
                  </a:moveTo>
                  <a:lnTo>
                    <a:pt x="39" y="9"/>
                  </a:lnTo>
                  <a:lnTo>
                    <a:pt x="26" y="17"/>
                  </a:lnTo>
                  <a:lnTo>
                    <a:pt x="17" y="29"/>
                  </a:lnTo>
                  <a:lnTo>
                    <a:pt x="9" y="43"/>
                  </a:lnTo>
                  <a:lnTo>
                    <a:pt x="7" y="60"/>
                  </a:lnTo>
                  <a:lnTo>
                    <a:pt x="9" y="77"/>
                  </a:lnTo>
                  <a:lnTo>
                    <a:pt x="17" y="91"/>
                  </a:lnTo>
                  <a:lnTo>
                    <a:pt x="26" y="103"/>
                  </a:lnTo>
                  <a:lnTo>
                    <a:pt x="39" y="111"/>
                  </a:lnTo>
                  <a:lnTo>
                    <a:pt x="55" y="114"/>
                  </a:lnTo>
                  <a:lnTo>
                    <a:pt x="69" y="111"/>
                  </a:lnTo>
                  <a:lnTo>
                    <a:pt x="83" y="103"/>
                  </a:lnTo>
                  <a:lnTo>
                    <a:pt x="93" y="91"/>
                  </a:lnTo>
                  <a:lnTo>
                    <a:pt x="100" y="77"/>
                  </a:lnTo>
                  <a:lnTo>
                    <a:pt x="102" y="60"/>
                  </a:lnTo>
                  <a:lnTo>
                    <a:pt x="100" y="43"/>
                  </a:lnTo>
                  <a:lnTo>
                    <a:pt x="93" y="29"/>
                  </a:lnTo>
                  <a:lnTo>
                    <a:pt x="83" y="17"/>
                  </a:lnTo>
                  <a:lnTo>
                    <a:pt x="69" y="9"/>
                  </a:lnTo>
                  <a:lnTo>
                    <a:pt x="55" y="6"/>
                  </a:lnTo>
                  <a:close/>
                  <a:moveTo>
                    <a:pt x="55" y="2"/>
                  </a:moveTo>
                  <a:lnTo>
                    <a:pt x="71" y="6"/>
                  </a:lnTo>
                  <a:lnTo>
                    <a:pt x="85" y="14"/>
                  </a:lnTo>
                  <a:lnTo>
                    <a:pt x="96" y="26"/>
                  </a:lnTo>
                  <a:lnTo>
                    <a:pt x="103" y="42"/>
                  </a:lnTo>
                  <a:lnTo>
                    <a:pt x="106" y="60"/>
                  </a:lnTo>
                  <a:lnTo>
                    <a:pt x="103" y="78"/>
                  </a:lnTo>
                  <a:lnTo>
                    <a:pt x="96" y="94"/>
                  </a:lnTo>
                  <a:lnTo>
                    <a:pt x="85" y="106"/>
                  </a:lnTo>
                  <a:lnTo>
                    <a:pt x="71" y="114"/>
                  </a:lnTo>
                  <a:lnTo>
                    <a:pt x="55" y="118"/>
                  </a:lnTo>
                  <a:lnTo>
                    <a:pt x="39" y="114"/>
                  </a:lnTo>
                  <a:lnTo>
                    <a:pt x="25" y="106"/>
                  </a:lnTo>
                  <a:lnTo>
                    <a:pt x="14" y="94"/>
                  </a:lnTo>
                  <a:lnTo>
                    <a:pt x="7" y="78"/>
                  </a:lnTo>
                  <a:lnTo>
                    <a:pt x="4" y="60"/>
                  </a:lnTo>
                  <a:lnTo>
                    <a:pt x="5" y="60"/>
                  </a:lnTo>
                  <a:lnTo>
                    <a:pt x="4" y="60"/>
                  </a:lnTo>
                  <a:lnTo>
                    <a:pt x="7" y="42"/>
                  </a:lnTo>
                  <a:lnTo>
                    <a:pt x="14" y="26"/>
                  </a:lnTo>
                  <a:lnTo>
                    <a:pt x="25" y="14"/>
                  </a:lnTo>
                  <a:lnTo>
                    <a:pt x="39" y="6"/>
                  </a:lnTo>
                  <a:lnTo>
                    <a:pt x="55" y="2"/>
                  </a:lnTo>
                  <a:close/>
                  <a:moveTo>
                    <a:pt x="55" y="2"/>
                  </a:moveTo>
                  <a:lnTo>
                    <a:pt x="38" y="5"/>
                  </a:lnTo>
                  <a:lnTo>
                    <a:pt x="25" y="13"/>
                  </a:lnTo>
                  <a:lnTo>
                    <a:pt x="13" y="26"/>
                  </a:lnTo>
                  <a:lnTo>
                    <a:pt x="7" y="42"/>
                  </a:lnTo>
                  <a:lnTo>
                    <a:pt x="4" y="60"/>
                  </a:lnTo>
                  <a:lnTo>
                    <a:pt x="7" y="78"/>
                  </a:lnTo>
                  <a:lnTo>
                    <a:pt x="13" y="94"/>
                  </a:lnTo>
                  <a:lnTo>
                    <a:pt x="25" y="106"/>
                  </a:lnTo>
                  <a:lnTo>
                    <a:pt x="38" y="115"/>
                  </a:lnTo>
                  <a:lnTo>
                    <a:pt x="55" y="118"/>
                  </a:lnTo>
                  <a:lnTo>
                    <a:pt x="71" y="115"/>
                  </a:lnTo>
                  <a:lnTo>
                    <a:pt x="85" y="106"/>
                  </a:lnTo>
                  <a:lnTo>
                    <a:pt x="96" y="94"/>
                  </a:lnTo>
                  <a:lnTo>
                    <a:pt x="103" y="78"/>
                  </a:lnTo>
                  <a:lnTo>
                    <a:pt x="106" y="60"/>
                  </a:lnTo>
                  <a:lnTo>
                    <a:pt x="106" y="59"/>
                  </a:lnTo>
                  <a:lnTo>
                    <a:pt x="103" y="42"/>
                  </a:lnTo>
                  <a:lnTo>
                    <a:pt x="96" y="26"/>
                  </a:lnTo>
                  <a:lnTo>
                    <a:pt x="85" y="13"/>
                  </a:lnTo>
                  <a:lnTo>
                    <a:pt x="71" y="5"/>
                  </a:lnTo>
                  <a:lnTo>
                    <a:pt x="55" y="2"/>
                  </a:lnTo>
                  <a:close/>
                  <a:moveTo>
                    <a:pt x="55" y="0"/>
                  </a:moveTo>
                  <a:lnTo>
                    <a:pt x="72" y="2"/>
                  </a:lnTo>
                  <a:lnTo>
                    <a:pt x="86" y="12"/>
                  </a:lnTo>
                  <a:lnTo>
                    <a:pt x="98" y="25"/>
                  </a:lnTo>
                  <a:lnTo>
                    <a:pt x="106" y="40"/>
                  </a:lnTo>
                  <a:lnTo>
                    <a:pt x="109" y="60"/>
                  </a:lnTo>
                  <a:lnTo>
                    <a:pt x="109" y="61"/>
                  </a:lnTo>
                  <a:lnTo>
                    <a:pt x="109" y="61"/>
                  </a:lnTo>
                  <a:lnTo>
                    <a:pt x="106" y="80"/>
                  </a:lnTo>
                  <a:lnTo>
                    <a:pt x="98" y="97"/>
                  </a:lnTo>
                  <a:lnTo>
                    <a:pt x="86" y="110"/>
                  </a:lnTo>
                  <a:lnTo>
                    <a:pt x="72" y="118"/>
                  </a:lnTo>
                  <a:lnTo>
                    <a:pt x="55" y="120"/>
                  </a:lnTo>
                  <a:lnTo>
                    <a:pt x="38" y="118"/>
                  </a:lnTo>
                  <a:lnTo>
                    <a:pt x="22" y="108"/>
                  </a:lnTo>
                  <a:lnTo>
                    <a:pt x="11" y="95"/>
                  </a:lnTo>
                  <a:lnTo>
                    <a:pt x="3" y="80"/>
                  </a:lnTo>
                  <a:lnTo>
                    <a:pt x="0" y="60"/>
                  </a:lnTo>
                  <a:lnTo>
                    <a:pt x="1" y="60"/>
                  </a:lnTo>
                  <a:lnTo>
                    <a:pt x="0" y="60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2" y="12"/>
                  </a:lnTo>
                  <a:lnTo>
                    <a:pt x="38" y="2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2075"/>
            <p:cNvSpPr>
              <a:spLocks/>
            </p:cNvSpPr>
            <p:nvPr/>
          </p:nvSpPr>
          <p:spPr bwMode="auto">
            <a:xfrm>
              <a:off x="7915276" y="5114925"/>
              <a:ext cx="14288" cy="6350"/>
            </a:xfrm>
            <a:custGeom>
              <a:avLst/>
              <a:gdLst>
                <a:gd name="T0" fmla="*/ 1 w 9"/>
                <a:gd name="T1" fmla="*/ 0 h 4"/>
                <a:gd name="T2" fmla="*/ 7 w 9"/>
                <a:gd name="T3" fmla="*/ 0 h 4"/>
                <a:gd name="T4" fmla="*/ 9 w 9"/>
                <a:gd name="T5" fmla="*/ 1 h 4"/>
                <a:gd name="T6" fmla="*/ 9 w 9"/>
                <a:gd name="T7" fmla="*/ 2 h 4"/>
                <a:gd name="T8" fmla="*/ 9 w 9"/>
                <a:gd name="T9" fmla="*/ 4 h 4"/>
                <a:gd name="T10" fmla="*/ 7 w 9"/>
                <a:gd name="T11" fmla="*/ 4 h 4"/>
                <a:gd name="T12" fmla="*/ 1 w 9"/>
                <a:gd name="T13" fmla="*/ 4 h 4"/>
                <a:gd name="T14" fmla="*/ 0 w 9"/>
                <a:gd name="T15" fmla="*/ 4 h 4"/>
                <a:gd name="T16" fmla="*/ 0 w 9"/>
                <a:gd name="T17" fmla="*/ 2 h 4"/>
                <a:gd name="T18" fmla="*/ 0 w 9"/>
                <a:gd name="T19" fmla="*/ 1 h 4"/>
                <a:gd name="T20" fmla="*/ 1 w 9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4">
                  <a:moveTo>
                    <a:pt x="1" y="0"/>
                  </a:moveTo>
                  <a:lnTo>
                    <a:pt x="7" y="0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4"/>
                  </a:lnTo>
                  <a:lnTo>
                    <a:pt x="7" y="4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2076"/>
            <p:cNvSpPr>
              <a:spLocks noEditPoints="1"/>
            </p:cNvSpPr>
            <p:nvPr/>
          </p:nvSpPr>
          <p:spPr bwMode="auto">
            <a:xfrm>
              <a:off x="7912101" y="5111750"/>
              <a:ext cx="19050" cy="11113"/>
            </a:xfrm>
            <a:custGeom>
              <a:avLst/>
              <a:gdLst>
                <a:gd name="T0" fmla="*/ 3 w 12"/>
                <a:gd name="T1" fmla="*/ 3 h 7"/>
                <a:gd name="T2" fmla="*/ 3 w 12"/>
                <a:gd name="T3" fmla="*/ 4 h 7"/>
                <a:gd name="T4" fmla="*/ 3 w 12"/>
                <a:gd name="T5" fmla="*/ 4 h 7"/>
                <a:gd name="T6" fmla="*/ 9 w 12"/>
                <a:gd name="T7" fmla="*/ 4 h 7"/>
                <a:gd name="T8" fmla="*/ 9 w 12"/>
                <a:gd name="T9" fmla="*/ 4 h 7"/>
                <a:gd name="T10" fmla="*/ 9 w 12"/>
                <a:gd name="T11" fmla="*/ 3 h 7"/>
                <a:gd name="T12" fmla="*/ 3 w 12"/>
                <a:gd name="T13" fmla="*/ 3 h 7"/>
                <a:gd name="T14" fmla="*/ 3 w 12"/>
                <a:gd name="T15" fmla="*/ 0 h 7"/>
                <a:gd name="T16" fmla="*/ 9 w 12"/>
                <a:gd name="T17" fmla="*/ 0 h 7"/>
                <a:gd name="T18" fmla="*/ 11 w 12"/>
                <a:gd name="T19" fmla="*/ 0 h 7"/>
                <a:gd name="T20" fmla="*/ 12 w 12"/>
                <a:gd name="T21" fmla="*/ 2 h 7"/>
                <a:gd name="T22" fmla="*/ 12 w 12"/>
                <a:gd name="T23" fmla="*/ 4 h 7"/>
                <a:gd name="T24" fmla="*/ 12 w 12"/>
                <a:gd name="T25" fmla="*/ 6 h 7"/>
                <a:gd name="T26" fmla="*/ 11 w 12"/>
                <a:gd name="T27" fmla="*/ 7 h 7"/>
                <a:gd name="T28" fmla="*/ 9 w 12"/>
                <a:gd name="T29" fmla="*/ 7 h 7"/>
                <a:gd name="T30" fmla="*/ 3 w 12"/>
                <a:gd name="T31" fmla="*/ 7 h 7"/>
                <a:gd name="T32" fmla="*/ 2 w 12"/>
                <a:gd name="T33" fmla="*/ 7 h 7"/>
                <a:gd name="T34" fmla="*/ 0 w 12"/>
                <a:gd name="T35" fmla="*/ 6 h 7"/>
                <a:gd name="T36" fmla="*/ 0 w 12"/>
                <a:gd name="T37" fmla="*/ 4 h 7"/>
                <a:gd name="T38" fmla="*/ 0 w 12"/>
                <a:gd name="T39" fmla="*/ 2 h 7"/>
                <a:gd name="T40" fmla="*/ 2 w 12"/>
                <a:gd name="T41" fmla="*/ 0 h 7"/>
                <a:gd name="T42" fmla="*/ 3 w 12"/>
                <a:gd name="T4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" h="7">
                  <a:moveTo>
                    <a:pt x="3" y="3"/>
                  </a:moveTo>
                  <a:lnTo>
                    <a:pt x="3" y="4"/>
                  </a:lnTo>
                  <a:lnTo>
                    <a:pt x="3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3" y="3"/>
                  </a:lnTo>
                  <a:close/>
                  <a:moveTo>
                    <a:pt x="3" y="0"/>
                  </a:moveTo>
                  <a:lnTo>
                    <a:pt x="9" y="0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11" y="7"/>
                  </a:lnTo>
                  <a:lnTo>
                    <a:pt x="9" y="7"/>
                  </a:lnTo>
                  <a:lnTo>
                    <a:pt x="3" y="7"/>
                  </a:lnTo>
                  <a:lnTo>
                    <a:pt x="2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2077"/>
            <p:cNvSpPr>
              <a:spLocks/>
            </p:cNvSpPr>
            <p:nvPr/>
          </p:nvSpPr>
          <p:spPr bwMode="auto">
            <a:xfrm>
              <a:off x="7985126" y="5102225"/>
              <a:ext cx="11113" cy="6350"/>
            </a:xfrm>
            <a:custGeom>
              <a:avLst/>
              <a:gdLst>
                <a:gd name="T0" fmla="*/ 1 w 7"/>
                <a:gd name="T1" fmla="*/ 0 h 4"/>
                <a:gd name="T2" fmla="*/ 4 w 7"/>
                <a:gd name="T3" fmla="*/ 0 h 4"/>
                <a:gd name="T4" fmla="*/ 5 w 7"/>
                <a:gd name="T5" fmla="*/ 0 h 4"/>
                <a:gd name="T6" fmla="*/ 7 w 7"/>
                <a:gd name="T7" fmla="*/ 1 h 4"/>
                <a:gd name="T8" fmla="*/ 5 w 7"/>
                <a:gd name="T9" fmla="*/ 2 h 4"/>
                <a:gd name="T10" fmla="*/ 4 w 7"/>
                <a:gd name="T11" fmla="*/ 4 h 4"/>
                <a:gd name="T12" fmla="*/ 1 w 7"/>
                <a:gd name="T13" fmla="*/ 4 h 4"/>
                <a:gd name="T14" fmla="*/ 0 w 7"/>
                <a:gd name="T15" fmla="*/ 2 h 4"/>
                <a:gd name="T16" fmla="*/ 0 w 7"/>
                <a:gd name="T17" fmla="*/ 1 h 4"/>
                <a:gd name="T18" fmla="*/ 0 w 7"/>
                <a:gd name="T19" fmla="*/ 0 h 4"/>
                <a:gd name="T20" fmla="*/ 1 w 7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lnTo>
                    <a:pt x="4" y="0"/>
                  </a:lnTo>
                  <a:lnTo>
                    <a:pt x="5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4" y="4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2078"/>
            <p:cNvSpPr>
              <a:spLocks noEditPoints="1"/>
            </p:cNvSpPr>
            <p:nvPr/>
          </p:nvSpPr>
          <p:spPr bwMode="auto">
            <a:xfrm>
              <a:off x="7981951" y="5100638"/>
              <a:ext cx="15875" cy="9525"/>
            </a:xfrm>
            <a:custGeom>
              <a:avLst/>
              <a:gdLst>
                <a:gd name="T0" fmla="*/ 3 w 10"/>
                <a:gd name="T1" fmla="*/ 2 h 6"/>
                <a:gd name="T2" fmla="*/ 3 w 10"/>
                <a:gd name="T3" fmla="*/ 2 h 6"/>
                <a:gd name="T4" fmla="*/ 3 w 10"/>
                <a:gd name="T5" fmla="*/ 3 h 6"/>
                <a:gd name="T6" fmla="*/ 6 w 10"/>
                <a:gd name="T7" fmla="*/ 3 h 6"/>
                <a:gd name="T8" fmla="*/ 6 w 10"/>
                <a:gd name="T9" fmla="*/ 2 h 6"/>
                <a:gd name="T10" fmla="*/ 6 w 10"/>
                <a:gd name="T11" fmla="*/ 2 h 6"/>
                <a:gd name="T12" fmla="*/ 3 w 10"/>
                <a:gd name="T13" fmla="*/ 2 h 6"/>
                <a:gd name="T14" fmla="*/ 3 w 10"/>
                <a:gd name="T15" fmla="*/ 0 h 6"/>
                <a:gd name="T16" fmla="*/ 6 w 10"/>
                <a:gd name="T17" fmla="*/ 0 h 6"/>
                <a:gd name="T18" fmla="*/ 7 w 10"/>
                <a:gd name="T19" fmla="*/ 0 h 6"/>
                <a:gd name="T20" fmla="*/ 9 w 10"/>
                <a:gd name="T21" fmla="*/ 1 h 6"/>
                <a:gd name="T22" fmla="*/ 10 w 10"/>
                <a:gd name="T23" fmla="*/ 2 h 6"/>
                <a:gd name="T24" fmla="*/ 9 w 10"/>
                <a:gd name="T25" fmla="*/ 5 h 6"/>
                <a:gd name="T26" fmla="*/ 7 w 10"/>
                <a:gd name="T27" fmla="*/ 6 h 6"/>
                <a:gd name="T28" fmla="*/ 6 w 10"/>
                <a:gd name="T29" fmla="*/ 6 h 6"/>
                <a:gd name="T30" fmla="*/ 3 w 10"/>
                <a:gd name="T31" fmla="*/ 6 h 6"/>
                <a:gd name="T32" fmla="*/ 2 w 10"/>
                <a:gd name="T33" fmla="*/ 6 h 6"/>
                <a:gd name="T34" fmla="*/ 1 w 10"/>
                <a:gd name="T35" fmla="*/ 5 h 6"/>
                <a:gd name="T36" fmla="*/ 0 w 10"/>
                <a:gd name="T37" fmla="*/ 2 h 6"/>
                <a:gd name="T38" fmla="*/ 1 w 10"/>
                <a:gd name="T39" fmla="*/ 1 h 6"/>
                <a:gd name="T40" fmla="*/ 2 w 10"/>
                <a:gd name="T41" fmla="*/ 0 h 6"/>
                <a:gd name="T42" fmla="*/ 3 w 10"/>
                <a:gd name="T4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6">
                  <a:moveTo>
                    <a:pt x="3" y="2"/>
                  </a:moveTo>
                  <a:lnTo>
                    <a:pt x="3" y="2"/>
                  </a:lnTo>
                  <a:lnTo>
                    <a:pt x="3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3" y="2"/>
                  </a:lnTo>
                  <a:close/>
                  <a:moveTo>
                    <a:pt x="3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9" y="1"/>
                  </a:lnTo>
                  <a:lnTo>
                    <a:pt x="10" y="2"/>
                  </a:lnTo>
                  <a:lnTo>
                    <a:pt x="9" y="5"/>
                  </a:lnTo>
                  <a:lnTo>
                    <a:pt x="7" y="6"/>
                  </a:lnTo>
                  <a:lnTo>
                    <a:pt x="6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1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079"/>
            <p:cNvSpPr>
              <a:spLocks/>
            </p:cNvSpPr>
            <p:nvPr/>
          </p:nvSpPr>
          <p:spPr bwMode="auto">
            <a:xfrm>
              <a:off x="7902576" y="5130800"/>
              <a:ext cx="96838" cy="47625"/>
            </a:xfrm>
            <a:custGeom>
              <a:avLst/>
              <a:gdLst>
                <a:gd name="T0" fmla="*/ 60 w 61"/>
                <a:gd name="T1" fmla="*/ 0 h 30"/>
                <a:gd name="T2" fmla="*/ 60 w 61"/>
                <a:gd name="T3" fmla="*/ 1 h 30"/>
                <a:gd name="T4" fmla="*/ 61 w 61"/>
                <a:gd name="T5" fmla="*/ 3 h 30"/>
                <a:gd name="T6" fmla="*/ 60 w 61"/>
                <a:gd name="T7" fmla="*/ 4 h 30"/>
                <a:gd name="T8" fmla="*/ 59 w 61"/>
                <a:gd name="T9" fmla="*/ 7 h 30"/>
                <a:gd name="T10" fmla="*/ 57 w 61"/>
                <a:gd name="T11" fmla="*/ 9 h 30"/>
                <a:gd name="T12" fmla="*/ 53 w 61"/>
                <a:gd name="T13" fmla="*/ 13 h 30"/>
                <a:gd name="T14" fmla="*/ 48 w 61"/>
                <a:gd name="T15" fmla="*/ 18 h 30"/>
                <a:gd name="T16" fmla="*/ 38 w 61"/>
                <a:gd name="T17" fmla="*/ 26 h 30"/>
                <a:gd name="T18" fmla="*/ 27 w 61"/>
                <a:gd name="T19" fmla="*/ 30 h 30"/>
                <a:gd name="T20" fmla="*/ 18 w 61"/>
                <a:gd name="T21" fmla="*/ 28 h 30"/>
                <a:gd name="T22" fmla="*/ 9 w 61"/>
                <a:gd name="T23" fmla="*/ 24 h 30"/>
                <a:gd name="T24" fmla="*/ 4 w 61"/>
                <a:gd name="T25" fmla="*/ 20 h 30"/>
                <a:gd name="T26" fmla="*/ 1 w 61"/>
                <a:gd name="T27" fmla="*/ 18 h 30"/>
                <a:gd name="T28" fmla="*/ 0 w 61"/>
                <a:gd name="T29" fmla="*/ 17 h 30"/>
                <a:gd name="T30" fmla="*/ 1 w 61"/>
                <a:gd name="T31" fmla="*/ 16 h 30"/>
                <a:gd name="T32" fmla="*/ 2 w 61"/>
                <a:gd name="T33" fmla="*/ 16 h 30"/>
                <a:gd name="T34" fmla="*/ 4 w 61"/>
                <a:gd name="T35" fmla="*/ 16 h 30"/>
                <a:gd name="T36" fmla="*/ 4 w 61"/>
                <a:gd name="T37" fmla="*/ 16 h 30"/>
                <a:gd name="T38" fmla="*/ 5 w 61"/>
                <a:gd name="T39" fmla="*/ 17 h 30"/>
                <a:gd name="T40" fmla="*/ 8 w 61"/>
                <a:gd name="T41" fmla="*/ 18 h 30"/>
                <a:gd name="T42" fmla="*/ 12 w 61"/>
                <a:gd name="T43" fmla="*/ 21 h 30"/>
                <a:gd name="T44" fmla="*/ 15 w 61"/>
                <a:gd name="T45" fmla="*/ 24 h 30"/>
                <a:gd name="T46" fmla="*/ 22 w 61"/>
                <a:gd name="T47" fmla="*/ 25 h 30"/>
                <a:gd name="T48" fmla="*/ 27 w 61"/>
                <a:gd name="T49" fmla="*/ 26 h 30"/>
                <a:gd name="T50" fmla="*/ 30 w 61"/>
                <a:gd name="T51" fmla="*/ 26 h 30"/>
                <a:gd name="T52" fmla="*/ 34 w 61"/>
                <a:gd name="T53" fmla="*/ 24 h 30"/>
                <a:gd name="T54" fmla="*/ 38 w 61"/>
                <a:gd name="T55" fmla="*/ 22 h 30"/>
                <a:gd name="T56" fmla="*/ 42 w 61"/>
                <a:gd name="T57" fmla="*/ 20 h 30"/>
                <a:gd name="T58" fmla="*/ 44 w 61"/>
                <a:gd name="T59" fmla="*/ 16 h 30"/>
                <a:gd name="T60" fmla="*/ 48 w 61"/>
                <a:gd name="T61" fmla="*/ 13 h 30"/>
                <a:gd name="T62" fmla="*/ 52 w 61"/>
                <a:gd name="T63" fmla="*/ 9 h 30"/>
                <a:gd name="T64" fmla="*/ 55 w 61"/>
                <a:gd name="T65" fmla="*/ 7 h 30"/>
                <a:gd name="T66" fmla="*/ 56 w 61"/>
                <a:gd name="T67" fmla="*/ 4 h 30"/>
                <a:gd name="T68" fmla="*/ 57 w 61"/>
                <a:gd name="T69" fmla="*/ 3 h 30"/>
                <a:gd name="T70" fmla="*/ 57 w 61"/>
                <a:gd name="T71" fmla="*/ 3 h 30"/>
                <a:gd name="T72" fmla="*/ 57 w 61"/>
                <a:gd name="T73" fmla="*/ 1 h 30"/>
                <a:gd name="T74" fmla="*/ 60 w 61"/>
                <a:gd name="T7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" h="30">
                  <a:moveTo>
                    <a:pt x="60" y="0"/>
                  </a:moveTo>
                  <a:lnTo>
                    <a:pt x="60" y="1"/>
                  </a:lnTo>
                  <a:lnTo>
                    <a:pt x="61" y="3"/>
                  </a:lnTo>
                  <a:lnTo>
                    <a:pt x="60" y="4"/>
                  </a:lnTo>
                  <a:lnTo>
                    <a:pt x="59" y="7"/>
                  </a:lnTo>
                  <a:lnTo>
                    <a:pt x="57" y="9"/>
                  </a:lnTo>
                  <a:lnTo>
                    <a:pt x="53" y="13"/>
                  </a:lnTo>
                  <a:lnTo>
                    <a:pt x="48" y="18"/>
                  </a:lnTo>
                  <a:lnTo>
                    <a:pt x="38" y="26"/>
                  </a:lnTo>
                  <a:lnTo>
                    <a:pt x="27" y="30"/>
                  </a:lnTo>
                  <a:lnTo>
                    <a:pt x="18" y="28"/>
                  </a:lnTo>
                  <a:lnTo>
                    <a:pt x="9" y="24"/>
                  </a:lnTo>
                  <a:lnTo>
                    <a:pt x="4" y="20"/>
                  </a:lnTo>
                  <a:lnTo>
                    <a:pt x="1" y="18"/>
                  </a:lnTo>
                  <a:lnTo>
                    <a:pt x="0" y="17"/>
                  </a:lnTo>
                  <a:lnTo>
                    <a:pt x="1" y="16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5" y="17"/>
                  </a:lnTo>
                  <a:lnTo>
                    <a:pt x="8" y="18"/>
                  </a:lnTo>
                  <a:lnTo>
                    <a:pt x="12" y="21"/>
                  </a:lnTo>
                  <a:lnTo>
                    <a:pt x="15" y="24"/>
                  </a:lnTo>
                  <a:lnTo>
                    <a:pt x="22" y="25"/>
                  </a:lnTo>
                  <a:lnTo>
                    <a:pt x="27" y="26"/>
                  </a:lnTo>
                  <a:lnTo>
                    <a:pt x="30" y="26"/>
                  </a:lnTo>
                  <a:lnTo>
                    <a:pt x="34" y="24"/>
                  </a:lnTo>
                  <a:lnTo>
                    <a:pt x="38" y="22"/>
                  </a:lnTo>
                  <a:lnTo>
                    <a:pt x="42" y="20"/>
                  </a:lnTo>
                  <a:lnTo>
                    <a:pt x="44" y="16"/>
                  </a:lnTo>
                  <a:lnTo>
                    <a:pt x="48" y="13"/>
                  </a:lnTo>
                  <a:lnTo>
                    <a:pt x="52" y="9"/>
                  </a:lnTo>
                  <a:lnTo>
                    <a:pt x="55" y="7"/>
                  </a:lnTo>
                  <a:lnTo>
                    <a:pt x="56" y="4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1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2080"/>
            <p:cNvSpPr>
              <a:spLocks noEditPoints="1"/>
            </p:cNvSpPr>
            <p:nvPr/>
          </p:nvSpPr>
          <p:spPr bwMode="auto">
            <a:xfrm>
              <a:off x="7899401" y="5129213"/>
              <a:ext cx="103188" cy="52388"/>
            </a:xfrm>
            <a:custGeom>
              <a:avLst/>
              <a:gdLst>
                <a:gd name="T0" fmla="*/ 61 w 65"/>
                <a:gd name="T1" fmla="*/ 4 h 33"/>
                <a:gd name="T2" fmla="*/ 61 w 65"/>
                <a:gd name="T3" fmla="*/ 4 h 33"/>
                <a:gd name="T4" fmla="*/ 59 w 65"/>
                <a:gd name="T5" fmla="*/ 6 h 33"/>
                <a:gd name="T6" fmla="*/ 54 w 65"/>
                <a:gd name="T7" fmla="*/ 12 h 33"/>
                <a:gd name="T8" fmla="*/ 48 w 65"/>
                <a:gd name="T9" fmla="*/ 18 h 33"/>
                <a:gd name="T10" fmla="*/ 38 w 65"/>
                <a:gd name="T11" fmla="*/ 26 h 33"/>
                <a:gd name="T12" fmla="*/ 29 w 65"/>
                <a:gd name="T13" fmla="*/ 29 h 33"/>
                <a:gd name="T14" fmla="*/ 23 w 65"/>
                <a:gd name="T15" fmla="*/ 27 h 33"/>
                <a:gd name="T16" fmla="*/ 12 w 65"/>
                <a:gd name="T17" fmla="*/ 23 h 33"/>
                <a:gd name="T18" fmla="*/ 7 w 65"/>
                <a:gd name="T19" fmla="*/ 19 h 33"/>
                <a:gd name="T20" fmla="*/ 4 w 65"/>
                <a:gd name="T21" fmla="*/ 18 h 33"/>
                <a:gd name="T22" fmla="*/ 4 w 65"/>
                <a:gd name="T23" fmla="*/ 18 h 33"/>
                <a:gd name="T24" fmla="*/ 4 w 65"/>
                <a:gd name="T25" fmla="*/ 18 h 33"/>
                <a:gd name="T26" fmla="*/ 4 w 65"/>
                <a:gd name="T27" fmla="*/ 18 h 33"/>
                <a:gd name="T28" fmla="*/ 6 w 65"/>
                <a:gd name="T29" fmla="*/ 19 h 33"/>
                <a:gd name="T30" fmla="*/ 12 w 65"/>
                <a:gd name="T31" fmla="*/ 23 h 33"/>
                <a:gd name="T32" fmla="*/ 23 w 65"/>
                <a:gd name="T33" fmla="*/ 29 h 33"/>
                <a:gd name="T34" fmla="*/ 33 w 65"/>
                <a:gd name="T35" fmla="*/ 29 h 33"/>
                <a:gd name="T36" fmla="*/ 41 w 65"/>
                <a:gd name="T37" fmla="*/ 25 h 33"/>
                <a:gd name="T38" fmla="*/ 49 w 65"/>
                <a:gd name="T39" fmla="*/ 18 h 33"/>
                <a:gd name="T40" fmla="*/ 58 w 65"/>
                <a:gd name="T41" fmla="*/ 9 h 33"/>
                <a:gd name="T42" fmla="*/ 61 w 65"/>
                <a:gd name="T43" fmla="*/ 5 h 33"/>
                <a:gd name="T44" fmla="*/ 62 w 65"/>
                <a:gd name="T45" fmla="*/ 4 h 33"/>
                <a:gd name="T46" fmla="*/ 61 w 65"/>
                <a:gd name="T47" fmla="*/ 0 h 33"/>
                <a:gd name="T48" fmla="*/ 63 w 65"/>
                <a:gd name="T49" fmla="*/ 1 h 33"/>
                <a:gd name="T50" fmla="*/ 65 w 65"/>
                <a:gd name="T51" fmla="*/ 4 h 33"/>
                <a:gd name="T52" fmla="*/ 61 w 65"/>
                <a:gd name="T53" fmla="*/ 12 h 33"/>
                <a:gd name="T54" fmla="*/ 52 w 65"/>
                <a:gd name="T55" fmla="*/ 19 h 33"/>
                <a:gd name="T56" fmla="*/ 29 w 65"/>
                <a:gd name="T57" fmla="*/ 33 h 33"/>
                <a:gd name="T58" fmla="*/ 11 w 65"/>
                <a:gd name="T59" fmla="*/ 27 h 33"/>
                <a:gd name="T60" fmla="*/ 2 w 65"/>
                <a:gd name="T61" fmla="*/ 21 h 33"/>
                <a:gd name="T62" fmla="*/ 2 w 65"/>
                <a:gd name="T63" fmla="*/ 21 h 33"/>
                <a:gd name="T64" fmla="*/ 0 w 65"/>
                <a:gd name="T65" fmla="*/ 18 h 33"/>
                <a:gd name="T66" fmla="*/ 3 w 65"/>
                <a:gd name="T67" fmla="*/ 16 h 33"/>
                <a:gd name="T68" fmla="*/ 6 w 65"/>
                <a:gd name="T69" fmla="*/ 16 h 33"/>
                <a:gd name="T70" fmla="*/ 6 w 65"/>
                <a:gd name="T71" fmla="*/ 16 h 33"/>
                <a:gd name="T72" fmla="*/ 6 w 65"/>
                <a:gd name="T73" fmla="*/ 16 h 33"/>
                <a:gd name="T74" fmla="*/ 8 w 65"/>
                <a:gd name="T75" fmla="*/ 17 h 33"/>
                <a:gd name="T76" fmla="*/ 14 w 65"/>
                <a:gd name="T77" fmla="*/ 21 h 33"/>
                <a:gd name="T78" fmla="*/ 24 w 65"/>
                <a:gd name="T79" fmla="*/ 25 h 33"/>
                <a:gd name="T80" fmla="*/ 29 w 65"/>
                <a:gd name="T81" fmla="*/ 26 h 33"/>
                <a:gd name="T82" fmla="*/ 34 w 65"/>
                <a:gd name="T83" fmla="*/ 23 h 33"/>
                <a:gd name="T84" fmla="*/ 42 w 65"/>
                <a:gd name="T85" fmla="*/ 19 h 33"/>
                <a:gd name="T86" fmla="*/ 49 w 65"/>
                <a:gd name="T87" fmla="*/ 13 h 33"/>
                <a:gd name="T88" fmla="*/ 55 w 65"/>
                <a:gd name="T89" fmla="*/ 6 h 33"/>
                <a:gd name="T90" fmla="*/ 58 w 65"/>
                <a:gd name="T91" fmla="*/ 2 h 33"/>
                <a:gd name="T92" fmla="*/ 59 w 65"/>
                <a:gd name="T9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5" h="33">
                  <a:moveTo>
                    <a:pt x="61" y="4"/>
                  </a:moveTo>
                  <a:lnTo>
                    <a:pt x="61" y="4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59" y="6"/>
                  </a:lnTo>
                  <a:lnTo>
                    <a:pt x="57" y="9"/>
                  </a:lnTo>
                  <a:lnTo>
                    <a:pt x="54" y="12"/>
                  </a:lnTo>
                  <a:lnTo>
                    <a:pt x="52" y="16"/>
                  </a:lnTo>
                  <a:lnTo>
                    <a:pt x="48" y="18"/>
                  </a:lnTo>
                  <a:lnTo>
                    <a:pt x="44" y="22"/>
                  </a:lnTo>
                  <a:lnTo>
                    <a:pt x="38" y="26"/>
                  </a:lnTo>
                  <a:lnTo>
                    <a:pt x="33" y="27"/>
                  </a:lnTo>
                  <a:lnTo>
                    <a:pt x="29" y="29"/>
                  </a:lnTo>
                  <a:lnTo>
                    <a:pt x="29" y="29"/>
                  </a:lnTo>
                  <a:lnTo>
                    <a:pt x="23" y="27"/>
                  </a:lnTo>
                  <a:lnTo>
                    <a:pt x="17" y="26"/>
                  </a:lnTo>
                  <a:lnTo>
                    <a:pt x="12" y="23"/>
                  </a:lnTo>
                  <a:lnTo>
                    <a:pt x="10" y="22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3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8" y="22"/>
                  </a:lnTo>
                  <a:lnTo>
                    <a:pt x="12" y="23"/>
                  </a:lnTo>
                  <a:lnTo>
                    <a:pt x="17" y="26"/>
                  </a:lnTo>
                  <a:lnTo>
                    <a:pt x="23" y="29"/>
                  </a:lnTo>
                  <a:lnTo>
                    <a:pt x="29" y="29"/>
                  </a:lnTo>
                  <a:lnTo>
                    <a:pt x="33" y="29"/>
                  </a:lnTo>
                  <a:lnTo>
                    <a:pt x="37" y="27"/>
                  </a:lnTo>
                  <a:lnTo>
                    <a:pt x="41" y="25"/>
                  </a:lnTo>
                  <a:lnTo>
                    <a:pt x="45" y="21"/>
                  </a:lnTo>
                  <a:lnTo>
                    <a:pt x="49" y="18"/>
                  </a:lnTo>
                  <a:lnTo>
                    <a:pt x="54" y="13"/>
                  </a:lnTo>
                  <a:lnTo>
                    <a:pt x="58" y="9"/>
                  </a:lnTo>
                  <a:lnTo>
                    <a:pt x="59" y="6"/>
                  </a:lnTo>
                  <a:lnTo>
                    <a:pt x="61" y="5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61" y="4"/>
                  </a:lnTo>
                  <a:close/>
                  <a:moveTo>
                    <a:pt x="61" y="0"/>
                  </a:moveTo>
                  <a:lnTo>
                    <a:pt x="62" y="0"/>
                  </a:lnTo>
                  <a:lnTo>
                    <a:pt x="63" y="1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63" y="8"/>
                  </a:lnTo>
                  <a:lnTo>
                    <a:pt x="61" y="12"/>
                  </a:lnTo>
                  <a:lnTo>
                    <a:pt x="57" y="16"/>
                  </a:lnTo>
                  <a:lnTo>
                    <a:pt x="52" y="19"/>
                  </a:lnTo>
                  <a:lnTo>
                    <a:pt x="41" y="29"/>
                  </a:lnTo>
                  <a:lnTo>
                    <a:pt x="29" y="33"/>
                  </a:lnTo>
                  <a:lnTo>
                    <a:pt x="20" y="31"/>
                  </a:lnTo>
                  <a:lnTo>
                    <a:pt x="11" y="27"/>
                  </a:lnTo>
                  <a:lnTo>
                    <a:pt x="6" y="23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7" y="16"/>
                  </a:lnTo>
                  <a:lnTo>
                    <a:pt x="8" y="17"/>
                  </a:lnTo>
                  <a:lnTo>
                    <a:pt x="11" y="18"/>
                  </a:lnTo>
                  <a:lnTo>
                    <a:pt x="14" y="21"/>
                  </a:lnTo>
                  <a:lnTo>
                    <a:pt x="19" y="23"/>
                  </a:lnTo>
                  <a:lnTo>
                    <a:pt x="24" y="25"/>
                  </a:lnTo>
                  <a:lnTo>
                    <a:pt x="29" y="26"/>
                  </a:lnTo>
                  <a:lnTo>
                    <a:pt x="29" y="26"/>
                  </a:lnTo>
                  <a:lnTo>
                    <a:pt x="32" y="25"/>
                  </a:lnTo>
                  <a:lnTo>
                    <a:pt x="34" y="23"/>
                  </a:lnTo>
                  <a:lnTo>
                    <a:pt x="38" y="22"/>
                  </a:lnTo>
                  <a:lnTo>
                    <a:pt x="42" y="19"/>
                  </a:lnTo>
                  <a:lnTo>
                    <a:pt x="46" y="16"/>
                  </a:lnTo>
                  <a:lnTo>
                    <a:pt x="49" y="13"/>
                  </a:lnTo>
                  <a:lnTo>
                    <a:pt x="53" y="9"/>
                  </a:lnTo>
                  <a:lnTo>
                    <a:pt x="55" y="6"/>
                  </a:lnTo>
                  <a:lnTo>
                    <a:pt x="57" y="4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59" y="1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2081"/>
            <p:cNvSpPr>
              <a:spLocks/>
            </p:cNvSpPr>
            <p:nvPr/>
          </p:nvSpPr>
          <p:spPr bwMode="auto">
            <a:xfrm>
              <a:off x="7986713" y="5127625"/>
              <a:ext cx="19050" cy="9525"/>
            </a:xfrm>
            <a:custGeom>
              <a:avLst/>
              <a:gdLst>
                <a:gd name="T0" fmla="*/ 3 w 12"/>
                <a:gd name="T1" fmla="*/ 0 h 6"/>
                <a:gd name="T2" fmla="*/ 11 w 12"/>
                <a:gd name="T3" fmla="*/ 2 h 6"/>
                <a:gd name="T4" fmla="*/ 12 w 12"/>
                <a:gd name="T5" fmla="*/ 3 h 6"/>
                <a:gd name="T6" fmla="*/ 12 w 12"/>
                <a:gd name="T7" fmla="*/ 5 h 6"/>
                <a:gd name="T8" fmla="*/ 12 w 12"/>
                <a:gd name="T9" fmla="*/ 6 h 6"/>
                <a:gd name="T10" fmla="*/ 11 w 12"/>
                <a:gd name="T11" fmla="*/ 6 h 6"/>
                <a:gd name="T12" fmla="*/ 11 w 12"/>
                <a:gd name="T13" fmla="*/ 6 h 6"/>
                <a:gd name="T14" fmla="*/ 2 w 12"/>
                <a:gd name="T15" fmla="*/ 3 h 6"/>
                <a:gd name="T16" fmla="*/ 0 w 12"/>
                <a:gd name="T17" fmla="*/ 2 h 6"/>
                <a:gd name="T18" fmla="*/ 0 w 12"/>
                <a:gd name="T19" fmla="*/ 1 h 6"/>
                <a:gd name="T20" fmla="*/ 0 w 12"/>
                <a:gd name="T21" fmla="*/ 0 h 6"/>
                <a:gd name="T22" fmla="*/ 3 w 12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6">
                  <a:moveTo>
                    <a:pt x="3" y="0"/>
                  </a:moveTo>
                  <a:lnTo>
                    <a:pt x="11" y="2"/>
                  </a:lnTo>
                  <a:lnTo>
                    <a:pt x="12" y="3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082"/>
            <p:cNvSpPr>
              <a:spLocks noEditPoints="1"/>
            </p:cNvSpPr>
            <p:nvPr/>
          </p:nvSpPr>
          <p:spPr bwMode="auto">
            <a:xfrm>
              <a:off x="7985126" y="5124450"/>
              <a:ext cx="25400" cy="14288"/>
            </a:xfrm>
            <a:custGeom>
              <a:avLst/>
              <a:gdLst>
                <a:gd name="T0" fmla="*/ 3 w 16"/>
                <a:gd name="T1" fmla="*/ 3 h 9"/>
                <a:gd name="T2" fmla="*/ 3 w 16"/>
                <a:gd name="T3" fmla="*/ 4 h 9"/>
                <a:gd name="T4" fmla="*/ 3 w 16"/>
                <a:gd name="T5" fmla="*/ 4 h 9"/>
                <a:gd name="T6" fmla="*/ 3 w 16"/>
                <a:gd name="T7" fmla="*/ 4 h 9"/>
                <a:gd name="T8" fmla="*/ 12 w 16"/>
                <a:gd name="T9" fmla="*/ 7 h 9"/>
                <a:gd name="T10" fmla="*/ 12 w 16"/>
                <a:gd name="T11" fmla="*/ 8 h 9"/>
                <a:gd name="T12" fmla="*/ 12 w 16"/>
                <a:gd name="T13" fmla="*/ 7 h 9"/>
                <a:gd name="T14" fmla="*/ 12 w 16"/>
                <a:gd name="T15" fmla="*/ 7 h 9"/>
                <a:gd name="T16" fmla="*/ 12 w 16"/>
                <a:gd name="T17" fmla="*/ 7 h 9"/>
                <a:gd name="T18" fmla="*/ 12 w 16"/>
                <a:gd name="T19" fmla="*/ 7 h 9"/>
                <a:gd name="T20" fmla="*/ 12 w 16"/>
                <a:gd name="T21" fmla="*/ 7 h 9"/>
                <a:gd name="T22" fmla="*/ 3 w 16"/>
                <a:gd name="T23" fmla="*/ 3 h 9"/>
                <a:gd name="T24" fmla="*/ 3 w 16"/>
                <a:gd name="T25" fmla="*/ 3 h 9"/>
                <a:gd name="T26" fmla="*/ 3 w 16"/>
                <a:gd name="T27" fmla="*/ 0 h 9"/>
                <a:gd name="T28" fmla="*/ 4 w 16"/>
                <a:gd name="T29" fmla="*/ 0 h 9"/>
                <a:gd name="T30" fmla="*/ 13 w 16"/>
                <a:gd name="T31" fmla="*/ 3 h 9"/>
                <a:gd name="T32" fmla="*/ 15 w 16"/>
                <a:gd name="T33" fmla="*/ 4 h 9"/>
                <a:gd name="T34" fmla="*/ 16 w 16"/>
                <a:gd name="T35" fmla="*/ 7 h 9"/>
                <a:gd name="T36" fmla="*/ 15 w 16"/>
                <a:gd name="T37" fmla="*/ 8 h 9"/>
                <a:gd name="T38" fmla="*/ 13 w 16"/>
                <a:gd name="T39" fmla="*/ 9 h 9"/>
                <a:gd name="T40" fmla="*/ 12 w 16"/>
                <a:gd name="T41" fmla="*/ 9 h 9"/>
                <a:gd name="T42" fmla="*/ 12 w 16"/>
                <a:gd name="T43" fmla="*/ 9 h 9"/>
                <a:gd name="T44" fmla="*/ 11 w 16"/>
                <a:gd name="T45" fmla="*/ 9 h 9"/>
                <a:gd name="T46" fmla="*/ 1 w 16"/>
                <a:gd name="T47" fmla="*/ 7 h 9"/>
                <a:gd name="T48" fmla="*/ 0 w 16"/>
                <a:gd name="T49" fmla="*/ 5 h 9"/>
                <a:gd name="T50" fmla="*/ 0 w 16"/>
                <a:gd name="T51" fmla="*/ 4 h 9"/>
                <a:gd name="T52" fmla="*/ 0 w 16"/>
                <a:gd name="T53" fmla="*/ 3 h 9"/>
                <a:gd name="T54" fmla="*/ 1 w 16"/>
                <a:gd name="T55" fmla="*/ 2 h 9"/>
                <a:gd name="T56" fmla="*/ 3 w 16"/>
                <a:gd name="T5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" h="9">
                  <a:moveTo>
                    <a:pt x="3" y="3"/>
                  </a:move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12" y="7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3" y="3"/>
                  </a:lnTo>
                  <a:lnTo>
                    <a:pt x="3" y="3"/>
                  </a:lnTo>
                  <a:close/>
                  <a:moveTo>
                    <a:pt x="3" y="0"/>
                  </a:moveTo>
                  <a:lnTo>
                    <a:pt x="4" y="0"/>
                  </a:lnTo>
                  <a:lnTo>
                    <a:pt x="13" y="3"/>
                  </a:lnTo>
                  <a:lnTo>
                    <a:pt x="15" y="4"/>
                  </a:lnTo>
                  <a:lnTo>
                    <a:pt x="16" y="7"/>
                  </a:lnTo>
                  <a:lnTo>
                    <a:pt x="15" y="8"/>
                  </a:lnTo>
                  <a:lnTo>
                    <a:pt x="13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1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083"/>
            <p:cNvSpPr>
              <a:spLocks/>
            </p:cNvSpPr>
            <p:nvPr/>
          </p:nvSpPr>
          <p:spPr bwMode="auto">
            <a:xfrm>
              <a:off x="7902576" y="5145088"/>
              <a:ext cx="12700" cy="20638"/>
            </a:xfrm>
            <a:custGeom>
              <a:avLst/>
              <a:gdLst>
                <a:gd name="T0" fmla="*/ 5 w 8"/>
                <a:gd name="T1" fmla="*/ 0 h 13"/>
                <a:gd name="T2" fmla="*/ 8 w 8"/>
                <a:gd name="T3" fmla="*/ 0 h 13"/>
                <a:gd name="T4" fmla="*/ 8 w 8"/>
                <a:gd name="T5" fmla="*/ 2 h 13"/>
                <a:gd name="T6" fmla="*/ 8 w 8"/>
                <a:gd name="T7" fmla="*/ 3 h 13"/>
                <a:gd name="T8" fmla="*/ 4 w 8"/>
                <a:gd name="T9" fmla="*/ 12 h 13"/>
                <a:gd name="T10" fmla="*/ 2 w 8"/>
                <a:gd name="T11" fmla="*/ 13 h 13"/>
                <a:gd name="T12" fmla="*/ 2 w 8"/>
                <a:gd name="T13" fmla="*/ 13 h 13"/>
                <a:gd name="T14" fmla="*/ 1 w 8"/>
                <a:gd name="T15" fmla="*/ 13 h 13"/>
                <a:gd name="T16" fmla="*/ 0 w 8"/>
                <a:gd name="T17" fmla="*/ 12 h 13"/>
                <a:gd name="T18" fmla="*/ 0 w 8"/>
                <a:gd name="T19" fmla="*/ 11 h 13"/>
                <a:gd name="T20" fmla="*/ 5 w 8"/>
                <a:gd name="T21" fmla="*/ 2 h 13"/>
                <a:gd name="T22" fmla="*/ 5 w 8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3">
                  <a:moveTo>
                    <a:pt x="5" y="0"/>
                  </a:moveTo>
                  <a:lnTo>
                    <a:pt x="8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4" y="12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1" y="13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5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2084"/>
            <p:cNvSpPr>
              <a:spLocks noEditPoints="1"/>
            </p:cNvSpPr>
            <p:nvPr/>
          </p:nvSpPr>
          <p:spPr bwMode="auto">
            <a:xfrm>
              <a:off x="7899401" y="5143500"/>
              <a:ext cx="19050" cy="25400"/>
            </a:xfrm>
            <a:custGeom>
              <a:avLst/>
              <a:gdLst>
                <a:gd name="T0" fmla="*/ 8 w 12"/>
                <a:gd name="T1" fmla="*/ 3 h 16"/>
                <a:gd name="T2" fmla="*/ 8 w 12"/>
                <a:gd name="T3" fmla="*/ 4 h 16"/>
                <a:gd name="T4" fmla="*/ 3 w 12"/>
                <a:gd name="T5" fmla="*/ 12 h 16"/>
                <a:gd name="T6" fmla="*/ 3 w 12"/>
                <a:gd name="T7" fmla="*/ 13 h 16"/>
                <a:gd name="T8" fmla="*/ 4 w 12"/>
                <a:gd name="T9" fmla="*/ 13 h 16"/>
                <a:gd name="T10" fmla="*/ 4 w 12"/>
                <a:gd name="T11" fmla="*/ 13 h 16"/>
                <a:gd name="T12" fmla="*/ 4 w 12"/>
                <a:gd name="T13" fmla="*/ 13 h 16"/>
                <a:gd name="T14" fmla="*/ 8 w 12"/>
                <a:gd name="T15" fmla="*/ 4 h 16"/>
                <a:gd name="T16" fmla="*/ 8 w 12"/>
                <a:gd name="T17" fmla="*/ 4 h 16"/>
                <a:gd name="T18" fmla="*/ 8 w 12"/>
                <a:gd name="T19" fmla="*/ 3 h 16"/>
                <a:gd name="T20" fmla="*/ 8 w 12"/>
                <a:gd name="T21" fmla="*/ 3 h 16"/>
                <a:gd name="T22" fmla="*/ 8 w 12"/>
                <a:gd name="T23" fmla="*/ 0 h 16"/>
                <a:gd name="T24" fmla="*/ 10 w 12"/>
                <a:gd name="T25" fmla="*/ 0 h 16"/>
                <a:gd name="T26" fmla="*/ 11 w 12"/>
                <a:gd name="T27" fmla="*/ 1 h 16"/>
                <a:gd name="T28" fmla="*/ 12 w 12"/>
                <a:gd name="T29" fmla="*/ 4 h 16"/>
                <a:gd name="T30" fmla="*/ 11 w 12"/>
                <a:gd name="T31" fmla="*/ 5 h 16"/>
                <a:gd name="T32" fmla="*/ 7 w 12"/>
                <a:gd name="T33" fmla="*/ 14 h 16"/>
                <a:gd name="T34" fmla="*/ 6 w 12"/>
                <a:gd name="T35" fmla="*/ 16 h 16"/>
                <a:gd name="T36" fmla="*/ 4 w 12"/>
                <a:gd name="T37" fmla="*/ 16 h 16"/>
                <a:gd name="T38" fmla="*/ 3 w 12"/>
                <a:gd name="T39" fmla="*/ 16 h 16"/>
                <a:gd name="T40" fmla="*/ 2 w 12"/>
                <a:gd name="T41" fmla="*/ 14 h 16"/>
                <a:gd name="T42" fmla="*/ 0 w 12"/>
                <a:gd name="T43" fmla="*/ 13 h 16"/>
                <a:gd name="T44" fmla="*/ 0 w 12"/>
                <a:gd name="T45" fmla="*/ 10 h 16"/>
                <a:gd name="T46" fmla="*/ 6 w 12"/>
                <a:gd name="T47" fmla="*/ 3 h 16"/>
                <a:gd name="T48" fmla="*/ 7 w 12"/>
                <a:gd name="T49" fmla="*/ 0 h 16"/>
                <a:gd name="T50" fmla="*/ 8 w 12"/>
                <a:gd name="T5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16">
                  <a:moveTo>
                    <a:pt x="8" y="3"/>
                  </a:moveTo>
                  <a:lnTo>
                    <a:pt x="8" y="4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close/>
                  <a:moveTo>
                    <a:pt x="8" y="0"/>
                  </a:moveTo>
                  <a:lnTo>
                    <a:pt x="10" y="0"/>
                  </a:lnTo>
                  <a:lnTo>
                    <a:pt x="11" y="1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7" y="14"/>
                  </a:lnTo>
                  <a:lnTo>
                    <a:pt x="6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4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6" y="3"/>
                  </a:lnTo>
                  <a:lnTo>
                    <a:pt x="7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085"/>
            <p:cNvSpPr>
              <a:spLocks/>
            </p:cNvSpPr>
            <p:nvPr/>
          </p:nvSpPr>
          <p:spPr bwMode="auto">
            <a:xfrm>
              <a:off x="7958138" y="5257800"/>
              <a:ext cx="4763" cy="28575"/>
            </a:xfrm>
            <a:custGeom>
              <a:avLst/>
              <a:gdLst>
                <a:gd name="T0" fmla="*/ 1 w 3"/>
                <a:gd name="T1" fmla="*/ 0 h 18"/>
                <a:gd name="T2" fmla="*/ 3 w 3"/>
                <a:gd name="T3" fmla="*/ 1 h 18"/>
                <a:gd name="T4" fmla="*/ 3 w 3"/>
                <a:gd name="T5" fmla="*/ 3 h 18"/>
                <a:gd name="T6" fmla="*/ 3 w 3"/>
                <a:gd name="T7" fmla="*/ 17 h 18"/>
                <a:gd name="T8" fmla="*/ 3 w 3"/>
                <a:gd name="T9" fmla="*/ 18 h 18"/>
                <a:gd name="T10" fmla="*/ 1 w 3"/>
                <a:gd name="T11" fmla="*/ 18 h 18"/>
                <a:gd name="T12" fmla="*/ 0 w 3"/>
                <a:gd name="T13" fmla="*/ 18 h 18"/>
                <a:gd name="T14" fmla="*/ 0 w 3"/>
                <a:gd name="T15" fmla="*/ 17 h 18"/>
                <a:gd name="T16" fmla="*/ 0 w 3"/>
                <a:gd name="T17" fmla="*/ 3 h 18"/>
                <a:gd name="T18" fmla="*/ 0 w 3"/>
                <a:gd name="T19" fmla="*/ 1 h 18"/>
                <a:gd name="T20" fmla="*/ 1 w 3"/>
                <a:gd name="T2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18">
                  <a:moveTo>
                    <a:pt x="1" y="0"/>
                  </a:moveTo>
                  <a:lnTo>
                    <a:pt x="3" y="1"/>
                  </a:lnTo>
                  <a:lnTo>
                    <a:pt x="3" y="3"/>
                  </a:lnTo>
                  <a:lnTo>
                    <a:pt x="3" y="17"/>
                  </a:lnTo>
                  <a:lnTo>
                    <a:pt x="3" y="18"/>
                  </a:lnTo>
                  <a:lnTo>
                    <a:pt x="1" y="18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086"/>
            <p:cNvSpPr>
              <a:spLocks noEditPoints="1"/>
            </p:cNvSpPr>
            <p:nvPr/>
          </p:nvSpPr>
          <p:spPr bwMode="auto">
            <a:xfrm>
              <a:off x="7953376" y="5256213"/>
              <a:ext cx="12700" cy="34925"/>
            </a:xfrm>
            <a:custGeom>
              <a:avLst/>
              <a:gdLst>
                <a:gd name="T0" fmla="*/ 4 w 8"/>
                <a:gd name="T1" fmla="*/ 4 h 22"/>
                <a:gd name="T2" fmla="*/ 4 w 8"/>
                <a:gd name="T3" fmla="*/ 4 h 22"/>
                <a:gd name="T4" fmla="*/ 4 w 8"/>
                <a:gd name="T5" fmla="*/ 18 h 22"/>
                <a:gd name="T6" fmla="*/ 4 w 8"/>
                <a:gd name="T7" fmla="*/ 18 h 22"/>
                <a:gd name="T8" fmla="*/ 4 w 8"/>
                <a:gd name="T9" fmla="*/ 18 h 22"/>
                <a:gd name="T10" fmla="*/ 4 w 8"/>
                <a:gd name="T11" fmla="*/ 4 h 22"/>
                <a:gd name="T12" fmla="*/ 4 w 8"/>
                <a:gd name="T13" fmla="*/ 4 h 22"/>
                <a:gd name="T14" fmla="*/ 4 w 8"/>
                <a:gd name="T15" fmla="*/ 0 h 22"/>
                <a:gd name="T16" fmla="*/ 6 w 8"/>
                <a:gd name="T17" fmla="*/ 1 h 22"/>
                <a:gd name="T18" fmla="*/ 7 w 8"/>
                <a:gd name="T19" fmla="*/ 1 h 22"/>
                <a:gd name="T20" fmla="*/ 8 w 8"/>
                <a:gd name="T21" fmla="*/ 4 h 22"/>
                <a:gd name="T22" fmla="*/ 8 w 8"/>
                <a:gd name="T23" fmla="*/ 18 h 22"/>
                <a:gd name="T24" fmla="*/ 7 w 8"/>
                <a:gd name="T25" fmla="*/ 19 h 22"/>
                <a:gd name="T26" fmla="*/ 6 w 8"/>
                <a:gd name="T27" fmla="*/ 21 h 22"/>
                <a:gd name="T28" fmla="*/ 4 w 8"/>
                <a:gd name="T29" fmla="*/ 22 h 22"/>
                <a:gd name="T30" fmla="*/ 3 w 8"/>
                <a:gd name="T31" fmla="*/ 21 h 22"/>
                <a:gd name="T32" fmla="*/ 2 w 8"/>
                <a:gd name="T33" fmla="*/ 19 h 22"/>
                <a:gd name="T34" fmla="*/ 0 w 8"/>
                <a:gd name="T35" fmla="*/ 18 h 22"/>
                <a:gd name="T36" fmla="*/ 0 w 8"/>
                <a:gd name="T37" fmla="*/ 4 h 22"/>
                <a:gd name="T38" fmla="*/ 2 w 8"/>
                <a:gd name="T39" fmla="*/ 1 h 22"/>
                <a:gd name="T40" fmla="*/ 3 w 8"/>
                <a:gd name="T41" fmla="*/ 1 h 22"/>
                <a:gd name="T42" fmla="*/ 4 w 8"/>
                <a:gd name="T4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" h="22">
                  <a:moveTo>
                    <a:pt x="4" y="4"/>
                  </a:moveTo>
                  <a:lnTo>
                    <a:pt x="4" y="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4"/>
                  </a:lnTo>
                  <a:lnTo>
                    <a:pt x="4" y="4"/>
                  </a:lnTo>
                  <a:close/>
                  <a:moveTo>
                    <a:pt x="4" y="0"/>
                  </a:moveTo>
                  <a:lnTo>
                    <a:pt x="6" y="1"/>
                  </a:lnTo>
                  <a:lnTo>
                    <a:pt x="7" y="1"/>
                  </a:lnTo>
                  <a:lnTo>
                    <a:pt x="8" y="4"/>
                  </a:lnTo>
                  <a:lnTo>
                    <a:pt x="8" y="18"/>
                  </a:lnTo>
                  <a:lnTo>
                    <a:pt x="7" y="19"/>
                  </a:lnTo>
                  <a:lnTo>
                    <a:pt x="6" y="21"/>
                  </a:lnTo>
                  <a:lnTo>
                    <a:pt x="4" y="22"/>
                  </a:lnTo>
                  <a:lnTo>
                    <a:pt x="3" y="21"/>
                  </a:lnTo>
                  <a:lnTo>
                    <a:pt x="2" y="19"/>
                  </a:lnTo>
                  <a:lnTo>
                    <a:pt x="0" y="18"/>
                  </a:lnTo>
                  <a:lnTo>
                    <a:pt x="0" y="4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087"/>
            <p:cNvSpPr>
              <a:spLocks noEditPoints="1"/>
            </p:cNvSpPr>
            <p:nvPr/>
          </p:nvSpPr>
          <p:spPr bwMode="auto">
            <a:xfrm>
              <a:off x="7902576" y="5276850"/>
              <a:ext cx="117475" cy="184150"/>
            </a:xfrm>
            <a:custGeom>
              <a:avLst/>
              <a:gdLst>
                <a:gd name="T0" fmla="*/ 38 w 74"/>
                <a:gd name="T1" fmla="*/ 4 h 116"/>
                <a:gd name="T2" fmla="*/ 27 w 74"/>
                <a:gd name="T3" fmla="*/ 5 h 116"/>
                <a:gd name="T4" fmla="*/ 18 w 74"/>
                <a:gd name="T5" fmla="*/ 9 h 116"/>
                <a:gd name="T6" fmla="*/ 10 w 74"/>
                <a:gd name="T7" fmla="*/ 17 h 116"/>
                <a:gd name="T8" fmla="*/ 6 w 74"/>
                <a:gd name="T9" fmla="*/ 27 h 116"/>
                <a:gd name="T10" fmla="*/ 4 w 74"/>
                <a:gd name="T11" fmla="*/ 43 h 116"/>
                <a:gd name="T12" fmla="*/ 6 w 74"/>
                <a:gd name="T13" fmla="*/ 68 h 116"/>
                <a:gd name="T14" fmla="*/ 14 w 74"/>
                <a:gd name="T15" fmla="*/ 90 h 116"/>
                <a:gd name="T16" fmla="*/ 22 w 74"/>
                <a:gd name="T17" fmla="*/ 102 h 116"/>
                <a:gd name="T18" fmla="*/ 30 w 74"/>
                <a:gd name="T19" fmla="*/ 110 h 116"/>
                <a:gd name="T20" fmla="*/ 38 w 74"/>
                <a:gd name="T21" fmla="*/ 112 h 116"/>
                <a:gd name="T22" fmla="*/ 47 w 74"/>
                <a:gd name="T23" fmla="*/ 110 h 116"/>
                <a:gd name="T24" fmla="*/ 53 w 74"/>
                <a:gd name="T25" fmla="*/ 102 h 116"/>
                <a:gd name="T26" fmla="*/ 61 w 74"/>
                <a:gd name="T27" fmla="*/ 90 h 116"/>
                <a:gd name="T28" fmla="*/ 68 w 74"/>
                <a:gd name="T29" fmla="*/ 68 h 116"/>
                <a:gd name="T30" fmla="*/ 70 w 74"/>
                <a:gd name="T31" fmla="*/ 43 h 116"/>
                <a:gd name="T32" fmla="*/ 69 w 74"/>
                <a:gd name="T33" fmla="*/ 27 h 116"/>
                <a:gd name="T34" fmla="*/ 64 w 74"/>
                <a:gd name="T35" fmla="*/ 17 h 116"/>
                <a:gd name="T36" fmla="*/ 57 w 74"/>
                <a:gd name="T37" fmla="*/ 9 h 116"/>
                <a:gd name="T38" fmla="*/ 48 w 74"/>
                <a:gd name="T39" fmla="*/ 5 h 116"/>
                <a:gd name="T40" fmla="*/ 38 w 74"/>
                <a:gd name="T41" fmla="*/ 4 h 116"/>
                <a:gd name="T42" fmla="*/ 38 w 74"/>
                <a:gd name="T43" fmla="*/ 0 h 116"/>
                <a:gd name="T44" fmla="*/ 52 w 74"/>
                <a:gd name="T45" fmla="*/ 2 h 116"/>
                <a:gd name="T46" fmla="*/ 64 w 74"/>
                <a:gd name="T47" fmla="*/ 10 h 116"/>
                <a:gd name="T48" fmla="*/ 69 w 74"/>
                <a:gd name="T49" fmla="*/ 18 h 116"/>
                <a:gd name="T50" fmla="*/ 73 w 74"/>
                <a:gd name="T51" fmla="*/ 30 h 116"/>
                <a:gd name="T52" fmla="*/ 74 w 74"/>
                <a:gd name="T53" fmla="*/ 43 h 116"/>
                <a:gd name="T54" fmla="*/ 72 w 74"/>
                <a:gd name="T55" fmla="*/ 68 h 116"/>
                <a:gd name="T56" fmla="*/ 64 w 74"/>
                <a:gd name="T57" fmla="*/ 91 h 116"/>
                <a:gd name="T58" fmla="*/ 57 w 74"/>
                <a:gd name="T59" fmla="*/ 103 h 116"/>
                <a:gd name="T60" fmla="*/ 48 w 74"/>
                <a:gd name="T61" fmla="*/ 112 h 116"/>
                <a:gd name="T62" fmla="*/ 38 w 74"/>
                <a:gd name="T63" fmla="*/ 116 h 116"/>
                <a:gd name="T64" fmla="*/ 29 w 74"/>
                <a:gd name="T65" fmla="*/ 112 h 116"/>
                <a:gd name="T66" fmla="*/ 19 w 74"/>
                <a:gd name="T67" fmla="*/ 103 h 116"/>
                <a:gd name="T68" fmla="*/ 12 w 74"/>
                <a:gd name="T69" fmla="*/ 91 h 116"/>
                <a:gd name="T70" fmla="*/ 4 w 74"/>
                <a:gd name="T71" fmla="*/ 68 h 116"/>
                <a:gd name="T72" fmla="*/ 0 w 74"/>
                <a:gd name="T73" fmla="*/ 43 h 116"/>
                <a:gd name="T74" fmla="*/ 1 w 74"/>
                <a:gd name="T75" fmla="*/ 30 h 116"/>
                <a:gd name="T76" fmla="*/ 5 w 74"/>
                <a:gd name="T77" fmla="*/ 18 h 116"/>
                <a:gd name="T78" fmla="*/ 12 w 74"/>
                <a:gd name="T79" fmla="*/ 10 h 116"/>
                <a:gd name="T80" fmla="*/ 25 w 74"/>
                <a:gd name="T81" fmla="*/ 2 h 116"/>
                <a:gd name="T82" fmla="*/ 38 w 74"/>
                <a:gd name="T8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4" h="116">
                  <a:moveTo>
                    <a:pt x="38" y="4"/>
                  </a:moveTo>
                  <a:lnTo>
                    <a:pt x="27" y="5"/>
                  </a:lnTo>
                  <a:lnTo>
                    <a:pt x="18" y="9"/>
                  </a:lnTo>
                  <a:lnTo>
                    <a:pt x="10" y="17"/>
                  </a:lnTo>
                  <a:lnTo>
                    <a:pt x="6" y="27"/>
                  </a:lnTo>
                  <a:lnTo>
                    <a:pt x="4" y="43"/>
                  </a:lnTo>
                  <a:lnTo>
                    <a:pt x="6" y="68"/>
                  </a:lnTo>
                  <a:lnTo>
                    <a:pt x="14" y="90"/>
                  </a:lnTo>
                  <a:lnTo>
                    <a:pt x="22" y="102"/>
                  </a:lnTo>
                  <a:lnTo>
                    <a:pt x="30" y="110"/>
                  </a:lnTo>
                  <a:lnTo>
                    <a:pt x="38" y="112"/>
                  </a:lnTo>
                  <a:lnTo>
                    <a:pt x="47" y="110"/>
                  </a:lnTo>
                  <a:lnTo>
                    <a:pt x="53" y="102"/>
                  </a:lnTo>
                  <a:lnTo>
                    <a:pt x="61" y="90"/>
                  </a:lnTo>
                  <a:lnTo>
                    <a:pt x="68" y="68"/>
                  </a:lnTo>
                  <a:lnTo>
                    <a:pt x="70" y="43"/>
                  </a:lnTo>
                  <a:lnTo>
                    <a:pt x="69" y="27"/>
                  </a:lnTo>
                  <a:lnTo>
                    <a:pt x="64" y="17"/>
                  </a:lnTo>
                  <a:lnTo>
                    <a:pt x="57" y="9"/>
                  </a:lnTo>
                  <a:lnTo>
                    <a:pt x="48" y="5"/>
                  </a:lnTo>
                  <a:lnTo>
                    <a:pt x="38" y="4"/>
                  </a:lnTo>
                  <a:close/>
                  <a:moveTo>
                    <a:pt x="38" y="0"/>
                  </a:moveTo>
                  <a:lnTo>
                    <a:pt x="52" y="2"/>
                  </a:lnTo>
                  <a:lnTo>
                    <a:pt x="64" y="10"/>
                  </a:lnTo>
                  <a:lnTo>
                    <a:pt x="69" y="18"/>
                  </a:lnTo>
                  <a:lnTo>
                    <a:pt x="73" y="30"/>
                  </a:lnTo>
                  <a:lnTo>
                    <a:pt x="74" y="43"/>
                  </a:lnTo>
                  <a:lnTo>
                    <a:pt x="72" y="68"/>
                  </a:lnTo>
                  <a:lnTo>
                    <a:pt x="64" y="91"/>
                  </a:lnTo>
                  <a:lnTo>
                    <a:pt x="57" y="103"/>
                  </a:lnTo>
                  <a:lnTo>
                    <a:pt x="48" y="112"/>
                  </a:lnTo>
                  <a:lnTo>
                    <a:pt x="38" y="116"/>
                  </a:lnTo>
                  <a:lnTo>
                    <a:pt x="29" y="112"/>
                  </a:lnTo>
                  <a:lnTo>
                    <a:pt x="19" y="103"/>
                  </a:lnTo>
                  <a:lnTo>
                    <a:pt x="12" y="91"/>
                  </a:lnTo>
                  <a:lnTo>
                    <a:pt x="4" y="68"/>
                  </a:lnTo>
                  <a:lnTo>
                    <a:pt x="0" y="43"/>
                  </a:lnTo>
                  <a:lnTo>
                    <a:pt x="1" y="30"/>
                  </a:lnTo>
                  <a:lnTo>
                    <a:pt x="5" y="18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088"/>
            <p:cNvSpPr>
              <a:spLocks noEditPoints="1"/>
            </p:cNvSpPr>
            <p:nvPr/>
          </p:nvSpPr>
          <p:spPr bwMode="auto">
            <a:xfrm>
              <a:off x="7899401" y="5273675"/>
              <a:ext cx="123825" cy="190500"/>
            </a:xfrm>
            <a:custGeom>
              <a:avLst/>
              <a:gdLst>
                <a:gd name="T0" fmla="*/ 15 w 78"/>
                <a:gd name="T1" fmla="*/ 12 h 120"/>
                <a:gd name="T2" fmla="*/ 6 w 78"/>
                <a:gd name="T3" fmla="*/ 32 h 120"/>
                <a:gd name="T4" fmla="*/ 4 w 78"/>
                <a:gd name="T5" fmla="*/ 45 h 120"/>
                <a:gd name="T6" fmla="*/ 15 w 78"/>
                <a:gd name="T7" fmla="*/ 92 h 120"/>
                <a:gd name="T8" fmla="*/ 31 w 78"/>
                <a:gd name="T9" fmla="*/ 113 h 120"/>
                <a:gd name="T10" fmla="*/ 49 w 78"/>
                <a:gd name="T11" fmla="*/ 113 h 120"/>
                <a:gd name="T12" fmla="*/ 65 w 78"/>
                <a:gd name="T13" fmla="*/ 92 h 120"/>
                <a:gd name="T14" fmla="*/ 75 w 78"/>
                <a:gd name="T15" fmla="*/ 45 h 120"/>
                <a:gd name="T16" fmla="*/ 70 w 78"/>
                <a:gd name="T17" fmla="*/ 21 h 120"/>
                <a:gd name="T18" fmla="*/ 61 w 78"/>
                <a:gd name="T19" fmla="*/ 10 h 120"/>
                <a:gd name="T20" fmla="*/ 72 w 78"/>
                <a:gd name="T21" fmla="*/ 29 h 120"/>
                <a:gd name="T22" fmla="*/ 74 w 78"/>
                <a:gd name="T23" fmla="*/ 46 h 120"/>
                <a:gd name="T24" fmla="*/ 65 w 78"/>
                <a:gd name="T25" fmla="*/ 92 h 120"/>
                <a:gd name="T26" fmla="*/ 57 w 78"/>
                <a:gd name="T27" fmla="*/ 104 h 120"/>
                <a:gd name="T28" fmla="*/ 41 w 78"/>
                <a:gd name="T29" fmla="*/ 116 h 120"/>
                <a:gd name="T30" fmla="*/ 40 w 78"/>
                <a:gd name="T31" fmla="*/ 116 h 120"/>
                <a:gd name="T32" fmla="*/ 23 w 78"/>
                <a:gd name="T33" fmla="*/ 104 h 120"/>
                <a:gd name="T34" fmla="*/ 7 w 78"/>
                <a:gd name="T35" fmla="*/ 70 h 120"/>
                <a:gd name="T36" fmla="*/ 4 w 78"/>
                <a:gd name="T37" fmla="*/ 45 h 120"/>
                <a:gd name="T38" fmla="*/ 11 w 78"/>
                <a:gd name="T39" fmla="*/ 17 h 120"/>
                <a:gd name="T40" fmla="*/ 40 w 78"/>
                <a:gd name="T41" fmla="*/ 7 h 120"/>
                <a:gd name="T42" fmla="*/ 21 w 78"/>
                <a:gd name="T43" fmla="*/ 12 h 120"/>
                <a:gd name="T44" fmla="*/ 10 w 78"/>
                <a:gd name="T45" fmla="*/ 31 h 120"/>
                <a:gd name="T46" fmla="*/ 7 w 78"/>
                <a:gd name="T47" fmla="*/ 46 h 120"/>
                <a:gd name="T48" fmla="*/ 17 w 78"/>
                <a:gd name="T49" fmla="*/ 91 h 120"/>
                <a:gd name="T50" fmla="*/ 33 w 78"/>
                <a:gd name="T51" fmla="*/ 110 h 120"/>
                <a:gd name="T52" fmla="*/ 40 w 78"/>
                <a:gd name="T53" fmla="*/ 113 h 120"/>
                <a:gd name="T54" fmla="*/ 41 w 78"/>
                <a:gd name="T55" fmla="*/ 113 h 120"/>
                <a:gd name="T56" fmla="*/ 54 w 78"/>
                <a:gd name="T57" fmla="*/ 103 h 120"/>
                <a:gd name="T58" fmla="*/ 69 w 78"/>
                <a:gd name="T59" fmla="*/ 69 h 120"/>
                <a:gd name="T60" fmla="*/ 71 w 78"/>
                <a:gd name="T61" fmla="*/ 45 h 120"/>
                <a:gd name="T62" fmla="*/ 65 w 78"/>
                <a:gd name="T63" fmla="*/ 19 h 120"/>
                <a:gd name="T64" fmla="*/ 50 w 78"/>
                <a:gd name="T65" fmla="*/ 8 h 120"/>
                <a:gd name="T66" fmla="*/ 40 w 78"/>
                <a:gd name="T67" fmla="*/ 3 h 120"/>
                <a:gd name="T68" fmla="*/ 20 w 78"/>
                <a:gd name="T69" fmla="*/ 10 h 120"/>
                <a:gd name="T70" fmla="*/ 40 w 78"/>
                <a:gd name="T71" fmla="*/ 4 h 120"/>
                <a:gd name="T72" fmla="*/ 59 w 78"/>
                <a:gd name="T73" fmla="*/ 10 h 120"/>
                <a:gd name="T74" fmla="*/ 41 w 78"/>
                <a:gd name="T75" fmla="*/ 3 h 120"/>
                <a:gd name="T76" fmla="*/ 40 w 78"/>
                <a:gd name="T77" fmla="*/ 3 h 120"/>
                <a:gd name="T78" fmla="*/ 40 w 78"/>
                <a:gd name="T79" fmla="*/ 0 h 120"/>
                <a:gd name="T80" fmla="*/ 59 w 78"/>
                <a:gd name="T81" fmla="*/ 4 h 120"/>
                <a:gd name="T82" fmla="*/ 72 w 78"/>
                <a:gd name="T83" fmla="*/ 20 h 120"/>
                <a:gd name="T84" fmla="*/ 78 w 78"/>
                <a:gd name="T85" fmla="*/ 45 h 120"/>
                <a:gd name="T86" fmla="*/ 67 w 78"/>
                <a:gd name="T87" fmla="*/ 93 h 120"/>
                <a:gd name="T88" fmla="*/ 52 w 78"/>
                <a:gd name="T89" fmla="*/ 116 h 120"/>
                <a:gd name="T90" fmla="*/ 29 w 78"/>
                <a:gd name="T91" fmla="*/ 116 h 120"/>
                <a:gd name="T92" fmla="*/ 12 w 78"/>
                <a:gd name="T93" fmla="*/ 93 h 120"/>
                <a:gd name="T94" fmla="*/ 0 w 78"/>
                <a:gd name="T95" fmla="*/ 46 h 120"/>
                <a:gd name="T96" fmla="*/ 2 w 78"/>
                <a:gd name="T97" fmla="*/ 31 h 120"/>
                <a:gd name="T98" fmla="*/ 12 w 78"/>
                <a:gd name="T99" fmla="*/ 11 h 120"/>
                <a:gd name="T100" fmla="*/ 31 w 78"/>
                <a:gd name="T101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8" h="120">
                  <a:moveTo>
                    <a:pt x="19" y="10"/>
                  </a:moveTo>
                  <a:lnTo>
                    <a:pt x="15" y="12"/>
                  </a:lnTo>
                  <a:lnTo>
                    <a:pt x="10" y="21"/>
                  </a:lnTo>
                  <a:lnTo>
                    <a:pt x="6" y="32"/>
                  </a:lnTo>
                  <a:lnTo>
                    <a:pt x="3" y="45"/>
                  </a:lnTo>
                  <a:lnTo>
                    <a:pt x="4" y="45"/>
                  </a:lnTo>
                  <a:lnTo>
                    <a:pt x="7" y="70"/>
                  </a:lnTo>
                  <a:lnTo>
                    <a:pt x="15" y="92"/>
                  </a:lnTo>
                  <a:lnTo>
                    <a:pt x="23" y="105"/>
                  </a:lnTo>
                  <a:lnTo>
                    <a:pt x="31" y="113"/>
                  </a:lnTo>
                  <a:lnTo>
                    <a:pt x="40" y="116"/>
                  </a:lnTo>
                  <a:lnTo>
                    <a:pt x="49" y="113"/>
                  </a:lnTo>
                  <a:lnTo>
                    <a:pt x="58" y="105"/>
                  </a:lnTo>
                  <a:lnTo>
                    <a:pt x="65" y="92"/>
                  </a:lnTo>
                  <a:lnTo>
                    <a:pt x="72" y="70"/>
                  </a:lnTo>
                  <a:lnTo>
                    <a:pt x="75" y="45"/>
                  </a:lnTo>
                  <a:lnTo>
                    <a:pt x="74" y="32"/>
                  </a:lnTo>
                  <a:lnTo>
                    <a:pt x="70" y="21"/>
                  </a:lnTo>
                  <a:lnTo>
                    <a:pt x="65" y="12"/>
                  </a:lnTo>
                  <a:lnTo>
                    <a:pt x="61" y="10"/>
                  </a:lnTo>
                  <a:lnTo>
                    <a:pt x="67" y="17"/>
                  </a:lnTo>
                  <a:lnTo>
                    <a:pt x="72" y="29"/>
                  </a:lnTo>
                  <a:lnTo>
                    <a:pt x="74" y="45"/>
                  </a:lnTo>
                  <a:lnTo>
                    <a:pt x="74" y="46"/>
                  </a:lnTo>
                  <a:lnTo>
                    <a:pt x="71" y="70"/>
                  </a:lnTo>
                  <a:lnTo>
                    <a:pt x="65" y="92"/>
                  </a:lnTo>
                  <a:lnTo>
                    <a:pt x="65" y="92"/>
                  </a:lnTo>
                  <a:lnTo>
                    <a:pt x="57" y="104"/>
                  </a:lnTo>
                  <a:lnTo>
                    <a:pt x="49" y="113"/>
                  </a:lnTo>
                  <a:lnTo>
                    <a:pt x="41" y="116"/>
                  </a:lnTo>
                  <a:lnTo>
                    <a:pt x="40" y="116"/>
                  </a:lnTo>
                  <a:lnTo>
                    <a:pt x="40" y="116"/>
                  </a:lnTo>
                  <a:lnTo>
                    <a:pt x="31" y="113"/>
                  </a:lnTo>
                  <a:lnTo>
                    <a:pt x="23" y="104"/>
                  </a:lnTo>
                  <a:lnTo>
                    <a:pt x="15" y="92"/>
                  </a:lnTo>
                  <a:lnTo>
                    <a:pt x="7" y="70"/>
                  </a:lnTo>
                  <a:lnTo>
                    <a:pt x="4" y="46"/>
                  </a:lnTo>
                  <a:lnTo>
                    <a:pt x="4" y="45"/>
                  </a:lnTo>
                  <a:lnTo>
                    <a:pt x="6" y="29"/>
                  </a:lnTo>
                  <a:lnTo>
                    <a:pt x="11" y="17"/>
                  </a:lnTo>
                  <a:lnTo>
                    <a:pt x="19" y="10"/>
                  </a:lnTo>
                  <a:close/>
                  <a:moveTo>
                    <a:pt x="40" y="7"/>
                  </a:moveTo>
                  <a:lnTo>
                    <a:pt x="31" y="8"/>
                  </a:lnTo>
                  <a:lnTo>
                    <a:pt x="21" y="12"/>
                  </a:lnTo>
                  <a:lnTo>
                    <a:pt x="14" y="19"/>
                  </a:lnTo>
                  <a:lnTo>
                    <a:pt x="10" y="31"/>
                  </a:lnTo>
                  <a:lnTo>
                    <a:pt x="7" y="46"/>
                  </a:lnTo>
                  <a:lnTo>
                    <a:pt x="7" y="46"/>
                  </a:lnTo>
                  <a:lnTo>
                    <a:pt x="11" y="69"/>
                  </a:lnTo>
                  <a:lnTo>
                    <a:pt x="17" y="91"/>
                  </a:lnTo>
                  <a:lnTo>
                    <a:pt x="25" y="103"/>
                  </a:lnTo>
                  <a:lnTo>
                    <a:pt x="33" y="110"/>
                  </a:lnTo>
                  <a:lnTo>
                    <a:pt x="40" y="113"/>
                  </a:lnTo>
                  <a:lnTo>
                    <a:pt x="40" y="113"/>
                  </a:lnTo>
                  <a:lnTo>
                    <a:pt x="40" y="113"/>
                  </a:lnTo>
                  <a:lnTo>
                    <a:pt x="41" y="113"/>
                  </a:lnTo>
                  <a:lnTo>
                    <a:pt x="48" y="110"/>
                  </a:lnTo>
                  <a:lnTo>
                    <a:pt x="54" y="103"/>
                  </a:lnTo>
                  <a:lnTo>
                    <a:pt x="61" y="91"/>
                  </a:lnTo>
                  <a:lnTo>
                    <a:pt x="69" y="69"/>
                  </a:lnTo>
                  <a:lnTo>
                    <a:pt x="71" y="46"/>
                  </a:lnTo>
                  <a:lnTo>
                    <a:pt x="71" y="45"/>
                  </a:lnTo>
                  <a:lnTo>
                    <a:pt x="70" y="31"/>
                  </a:lnTo>
                  <a:lnTo>
                    <a:pt x="65" y="19"/>
                  </a:lnTo>
                  <a:lnTo>
                    <a:pt x="58" y="12"/>
                  </a:lnTo>
                  <a:lnTo>
                    <a:pt x="50" y="8"/>
                  </a:lnTo>
                  <a:lnTo>
                    <a:pt x="40" y="7"/>
                  </a:lnTo>
                  <a:close/>
                  <a:moveTo>
                    <a:pt x="40" y="3"/>
                  </a:moveTo>
                  <a:lnTo>
                    <a:pt x="27" y="6"/>
                  </a:lnTo>
                  <a:lnTo>
                    <a:pt x="20" y="10"/>
                  </a:lnTo>
                  <a:lnTo>
                    <a:pt x="29" y="6"/>
                  </a:lnTo>
                  <a:lnTo>
                    <a:pt x="40" y="4"/>
                  </a:lnTo>
                  <a:lnTo>
                    <a:pt x="52" y="6"/>
                  </a:lnTo>
                  <a:lnTo>
                    <a:pt x="59" y="10"/>
                  </a:lnTo>
                  <a:lnTo>
                    <a:pt x="54" y="6"/>
                  </a:lnTo>
                  <a:lnTo>
                    <a:pt x="41" y="3"/>
                  </a:lnTo>
                  <a:lnTo>
                    <a:pt x="40" y="3"/>
                  </a:lnTo>
                  <a:lnTo>
                    <a:pt x="40" y="3"/>
                  </a:lnTo>
                  <a:close/>
                  <a:moveTo>
                    <a:pt x="40" y="0"/>
                  </a:moveTo>
                  <a:lnTo>
                    <a:pt x="40" y="0"/>
                  </a:lnTo>
                  <a:lnTo>
                    <a:pt x="50" y="2"/>
                  </a:lnTo>
                  <a:lnTo>
                    <a:pt x="59" y="4"/>
                  </a:lnTo>
                  <a:lnTo>
                    <a:pt x="67" y="11"/>
                  </a:lnTo>
                  <a:lnTo>
                    <a:pt x="72" y="20"/>
                  </a:lnTo>
                  <a:lnTo>
                    <a:pt x="76" y="31"/>
                  </a:lnTo>
                  <a:lnTo>
                    <a:pt x="78" y="45"/>
                  </a:lnTo>
                  <a:lnTo>
                    <a:pt x="75" y="70"/>
                  </a:lnTo>
                  <a:lnTo>
                    <a:pt x="67" y="93"/>
                  </a:lnTo>
                  <a:lnTo>
                    <a:pt x="61" y="107"/>
                  </a:lnTo>
                  <a:lnTo>
                    <a:pt x="52" y="116"/>
                  </a:lnTo>
                  <a:lnTo>
                    <a:pt x="40" y="120"/>
                  </a:lnTo>
                  <a:lnTo>
                    <a:pt x="29" y="116"/>
                  </a:lnTo>
                  <a:lnTo>
                    <a:pt x="20" y="107"/>
                  </a:lnTo>
                  <a:lnTo>
                    <a:pt x="12" y="93"/>
                  </a:lnTo>
                  <a:lnTo>
                    <a:pt x="4" y="71"/>
                  </a:lnTo>
                  <a:lnTo>
                    <a:pt x="0" y="46"/>
                  </a:lnTo>
                  <a:lnTo>
                    <a:pt x="0" y="45"/>
                  </a:lnTo>
                  <a:lnTo>
                    <a:pt x="2" y="31"/>
                  </a:lnTo>
                  <a:lnTo>
                    <a:pt x="6" y="19"/>
                  </a:lnTo>
                  <a:lnTo>
                    <a:pt x="12" y="11"/>
                  </a:lnTo>
                  <a:lnTo>
                    <a:pt x="21" y="4"/>
                  </a:lnTo>
                  <a:lnTo>
                    <a:pt x="31" y="2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089"/>
            <p:cNvSpPr>
              <a:spLocks/>
            </p:cNvSpPr>
            <p:nvPr/>
          </p:nvSpPr>
          <p:spPr bwMode="auto">
            <a:xfrm>
              <a:off x="7929563" y="5278438"/>
              <a:ext cx="55563" cy="34925"/>
            </a:xfrm>
            <a:custGeom>
              <a:avLst/>
              <a:gdLst>
                <a:gd name="T0" fmla="*/ 17 w 35"/>
                <a:gd name="T1" fmla="*/ 0 h 22"/>
                <a:gd name="T2" fmla="*/ 26 w 35"/>
                <a:gd name="T3" fmla="*/ 13 h 22"/>
                <a:gd name="T4" fmla="*/ 31 w 35"/>
                <a:gd name="T5" fmla="*/ 3 h 22"/>
                <a:gd name="T6" fmla="*/ 33 w 35"/>
                <a:gd name="T7" fmla="*/ 3 h 22"/>
                <a:gd name="T8" fmla="*/ 34 w 35"/>
                <a:gd name="T9" fmla="*/ 3 h 22"/>
                <a:gd name="T10" fmla="*/ 35 w 35"/>
                <a:gd name="T11" fmla="*/ 4 h 22"/>
                <a:gd name="T12" fmla="*/ 34 w 35"/>
                <a:gd name="T13" fmla="*/ 5 h 22"/>
                <a:gd name="T14" fmla="*/ 26 w 35"/>
                <a:gd name="T15" fmla="*/ 20 h 22"/>
                <a:gd name="T16" fmla="*/ 17 w 35"/>
                <a:gd name="T17" fmla="*/ 8 h 22"/>
                <a:gd name="T18" fmla="*/ 9 w 35"/>
                <a:gd name="T19" fmla="*/ 22 h 22"/>
                <a:gd name="T20" fmla="*/ 1 w 35"/>
                <a:gd name="T21" fmla="*/ 12 h 22"/>
                <a:gd name="T22" fmla="*/ 0 w 35"/>
                <a:gd name="T23" fmla="*/ 9 h 22"/>
                <a:gd name="T24" fmla="*/ 1 w 35"/>
                <a:gd name="T25" fmla="*/ 9 h 22"/>
                <a:gd name="T26" fmla="*/ 2 w 35"/>
                <a:gd name="T27" fmla="*/ 8 h 22"/>
                <a:gd name="T28" fmla="*/ 4 w 35"/>
                <a:gd name="T29" fmla="*/ 9 h 22"/>
                <a:gd name="T30" fmla="*/ 9 w 35"/>
                <a:gd name="T31" fmla="*/ 16 h 22"/>
                <a:gd name="T32" fmla="*/ 17 w 35"/>
                <a:gd name="T3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22">
                  <a:moveTo>
                    <a:pt x="17" y="0"/>
                  </a:moveTo>
                  <a:lnTo>
                    <a:pt x="26" y="13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34" y="3"/>
                  </a:lnTo>
                  <a:lnTo>
                    <a:pt x="35" y="4"/>
                  </a:lnTo>
                  <a:lnTo>
                    <a:pt x="34" y="5"/>
                  </a:lnTo>
                  <a:lnTo>
                    <a:pt x="26" y="20"/>
                  </a:lnTo>
                  <a:lnTo>
                    <a:pt x="17" y="8"/>
                  </a:lnTo>
                  <a:lnTo>
                    <a:pt x="9" y="22"/>
                  </a:lnTo>
                  <a:lnTo>
                    <a:pt x="1" y="12"/>
                  </a:lnTo>
                  <a:lnTo>
                    <a:pt x="0" y="9"/>
                  </a:lnTo>
                  <a:lnTo>
                    <a:pt x="1" y="9"/>
                  </a:lnTo>
                  <a:lnTo>
                    <a:pt x="2" y="8"/>
                  </a:lnTo>
                  <a:lnTo>
                    <a:pt x="4" y="9"/>
                  </a:lnTo>
                  <a:lnTo>
                    <a:pt x="9" y="16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090"/>
            <p:cNvSpPr>
              <a:spLocks noEditPoints="1"/>
            </p:cNvSpPr>
            <p:nvPr/>
          </p:nvSpPr>
          <p:spPr bwMode="auto">
            <a:xfrm>
              <a:off x="7926388" y="5273675"/>
              <a:ext cx="60325" cy="44450"/>
            </a:xfrm>
            <a:custGeom>
              <a:avLst/>
              <a:gdLst>
                <a:gd name="T0" fmla="*/ 19 w 38"/>
                <a:gd name="T1" fmla="*/ 7 h 28"/>
                <a:gd name="T2" fmla="*/ 11 w 38"/>
                <a:gd name="T3" fmla="*/ 21 h 28"/>
                <a:gd name="T4" fmla="*/ 4 w 38"/>
                <a:gd name="T5" fmla="*/ 14 h 28"/>
                <a:gd name="T6" fmla="*/ 4 w 38"/>
                <a:gd name="T7" fmla="*/ 12 h 28"/>
                <a:gd name="T8" fmla="*/ 4 w 38"/>
                <a:gd name="T9" fmla="*/ 14 h 28"/>
                <a:gd name="T10" fmla="*/ 4 w 38"/>
                <a:gd name="T11" fmla="*/ 14 h 28"/>
                <a:gd name="T12" fmla="*/ 4 w 38"/>
                <a:gd name="T13" fmla="*/ 14 h 28"/>
                <a:gd name="T14" fmla="*/ 11 w 38"/>
                <a:gd name="T15" fmla="*/ 23 h 28"/>
                <a:gd name="T16" fmla="*/ 19 w 38"/>
                <a:gd name="T17" fmla="*/ 7 h 28"/>
                <a:gd name="T18" fmla="*/ 28 w 38"/>
                <a:gd name="T19" fmla="*/ 20 h 28"/>
                <a:gd name="T20" fmla="*/ 35 w 38"/>
                <a:gd name="T21" fmla="*/ 7 h 28"/>
                <a:gd name="T22" fmla="*/ 35 w 38"/>
                <a:gd name="T23" fmla="*/ 7 h 28"/>
                <a:gd name="T24" fmla="*/ 35 w 38"/>
                <a:gd name="T25" fmla="*/ 7 h 28"/>
                <a:gd name="T26" fmla="*/ 35 w 38"/>
                <a:gd name="T27" fmla="*/ 7 h 28"/>
                <a:gd name="T28" fmla="*/ 35 w 38"/>
                <a:gd name="T29" fmla="*/ 7 h 28"/>
                <a:gd name="T30" fmla="*/ 28 w 38"/>
                <a:gd name="T31" fmla="*/ 19 h 28"/>
                <a:gd name="T32" fmla="*/ 19 w 38"/>
                <a:gd name="T33" fmla="*/ 7 h 28"/>
                <a:gd name="T34" fmla="*/ 19 w 38"/>
                <a:gd name="T35" fmla="*/ 0 h 28"/>
                <a:gd name="T36" fmla="*/ 28 w 38"/>
                <a:gd name="T37" fmla="*/ 14 h 28"/>
                <a:gd name="T38" fmla="*/ 32 w 38"/>
                <a:gd name="T39" fmla="*/ 6 h 28"/>
                <a:gd name="T40" fmla="*/ 33 w 38"/>
                <a:gd name="T41" fmla="*/ 4 h 28"/>
                <a:gd name="T42" fmla="*/ 35 w 38"/>
                <a:gd name="T43" fmla="*/ 3 h 28"/>
                <a:gd name="T44" fmla="*/ 36 w 38"/>
                <a:gd name="T45" fmla="*/ 4 h 28"/>
                <a:gd name="T46" fmla="*/ 37 w 38"/>
                <a:gd name="T47" fmla="*/ 6 h 28"/>
                <a:gd name="T48" fmla="*/ 38 w 38"/>
                <a:gd name="T49" fmla="*/ 7 h 28"/>
                <a:gd name="T50" fmla="*/ 37 w 38"/>
                <a:gd name="T51" fmla="*/ 8 h 28"/>
                <a:gd name="T52" fmla="*/ 28 w 38"/>
                <a:gd name="T53" fmla="*/ 27 h 28"/>
                <a:gd name="T54" fmla="*/ 19 w 38"/>
                <a:gd name="T55" fmla="*/ 14 h 28"/>
                <a:gd name="T56" fmla="*/ 11 w 38"/>
                <a:gd name="T57" fmla="*/ 28 h 28"/>
                <a:gd name="T58" fmla="*/ 2 w 38"/>
                <a:gd name="T59" fmla="*/ 15 h 28"/>
                <a:gd name="T60" fmla="*/ 0 w 38"/>
                <a:gd name="T61" fmla="*/ 14 h 28"/>
                <a:gd name="T62" fmla="*/ 2 w 38"/>
                <a:gd name="T63" fmla="*/ 12 h 28"/>
                <a:gd name="T64" fmla="*/ 2 w 38"/>
                <a:gd name="T65" fmla="*/ 11 h 28"/>
                <a:gd name="T66" fmla="*/ 4 w 38"/>
                <a:gd name="T67" fmla="*/ 10 h 28"/>
                <a:gd name="T68" fmla="*/ 6 w 38"/>
                <a:gd name="T69" fmla="*/ 10 h 28"/>
                <a:gd name="T70" fmla="*/ 7 w 38"/>
                <a:gd name="T71" fmla="*/ 11 h 28"/>
                <a:gd name="T72" fmla="*/ 10 w 38"/>
                <a:gd name="T73" fmla="*/ 16 h 28"/>
                <a:gd name="T74" fmla="*/ 19 w 38"/>
                <a:gd name="T7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" h="28">
                  <a:moveTo>
                    <a:pt x="19" y="7"/>
                  </a:moveTo>
                  <a:lnTo>
                    <a:pt x="11" y="21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11" y="23"/>
                  </a:lnTo>
                  <a:lnTo>
                    <a:pt x="19" y="7"/>
                  </a:lnTo>
                  <a:lnTo>
                    <a:pt x="28" y="20"/>
                  </a:lnTo>
                  <a:lnTo>
                    <a:pt x="35" y="7"/>
                  </a:lnTo>
                  <a:lnTo>
                    <a:pt x="35" y="7"/>
                  </a:lnTo>
                  <a:lnTo>
                    <a:pt x="35" y="7"/>
                  </a:lnTo>
                  <a:lnTo>
                    <a:pt x="35" y="7"/>
                  </a:lnTo>
                  <a:lnTo>
                    <a:pt x="35" y="7"/>
                  </a:lnTo>
                  <a:lnTo>
                    <a:pt x="28" y="19"/>
                  </a:lnTo>
                  <a:lnTo>
                    <a:pt x="19" y="7"/>
                  </a:lnTo>
                  <a:close/>
                  <a:moveTo>
                    <a:pt x="19" y="0"/>
                  </a:moveTo>
                  <a:lnTo>
                    <a:pt x="28" y="14"/>
                  </a:lnTo>
                  <a:lnTo>
                    <a:pt x="32" y="6"/>
                  </a:lnTo>
                  <a:lnTo>
                    <a:pt x="33" y="4"/>
                  </a:lnTo>
                  <a:lnTo>
                    <a:pt x="35" y="3"/>
                  </a:lnTo>
                  <a:lnTo>
                    <a:pt x="36" y="4"/>
                  </a:lnTo>
                  <a:lnTo>
                    <a:pt x="37" y="6"/>
                  </a:lnTo>
                  <a:lnTo>
                    <a:pt x="38" y="7"/>
                  </a:lnTo>
                  <a:lnTo>
                    <a:pt x="37" y="8"/>
                  </a:lnTo>
                  <a:lnTo>
                    <a:pt x="28" y="27"/>
                  </a:lnTo>
                  <a:lnTo>
                    <a:pt x="19" y="14"/>
                  </a:lnTo>
                  <a:lnTo>
                    <a:pt x="11" y="28"/>
                  </a:lnTo>
                  <a:lnTo>
                    <a:pt x="2" y="15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7" y="11"/>
                  </a:lnTo>
                  <a:lnTo>
                    <a:pt x="10" y="16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091"/>
            <p:cNvSpPr>
              <a:spLocks noEditPoints="1"/>
            </p:cNvSpPr>
            <p:nvPr/>
          </p:nvSpPr>
          <p:spPr bwMode="auto">
            <a:xfrm>
              <a:off x="7939088" y="5284788"/>
              <a:ext cx="46038" cy="142875"/>
            </a:xfrm>
            <a:custGeom>
              <a:avLst/>
              <a:gdLst>
                <a:gd name="T0" fmla="*/ 12 w 29"/>
                <a:gd name="T1" fmla="*/ 9 h 90"/>
                <a:gd name="T2" fmla="*/ 4 w 29"/>
                <a:gd name="T3" fmla="*/ 64 h 90"/>
                <a:gd name="T4" fmla="*/ 13 w 29"/>
                <a:gd name="T5" fmla="*/ 82 h 90"/>
                <a:gd name="T6" fmla="*/ 25 w 29"/>
                <a:gd name="T7" fmla="*/ 60 h 90"/>
                <a:gd name="T8" fmla="*/ 12 w 29"/>
                <a:gd name="T9" fmla="*/ 9 h 90"/>
                <a:gd name="T10" fmla="*/ 13 w 29"/>
                <a:gd name="T11" fmla="*/ 0 h 90"/>
                <a:gd name="T12" fmla="*/ 29 w 29"/>
                <a:gd name="T13" fmla="*/ 60 h 90"/>
                <a:gd name="T14" fmla="*/ 13 w 29"/>
                <a:gd name="T15" fmla="*/ 90 h 90"/>
                <a:gd name="T16" fmla="*/ 2 w 29"/>
                <a:gd name="T17" fmla="*/ 69 h 90"/>
                <a:gd name="T18" fmla="*/ 2 w 29"/>
                <a:gd name="T19" fmla="*/ 69 h 90"/>
                <a:gd name="T20" fmla="*/ 0 w 29"/>
                <a:gd name="T21" fmla="*/ 68 h 90"/>
                <a:gd name="T22" fmla="*/ 0 w 29"/>
                <a:gd name="T23" fmla="*/ 67 h 90"/>
                <a:gd name="T24" fmla="*/ 0 w 29"/>
                <a:gd name="T25" fmla="*/ 65 h 90"/>
                <a:gd name="T26" fmla="*/ 0 w 29"/>
                <a:gd name="T27" fmla="*/ 65 h 90"/>
                <a:gd name="T28" fmla="*/ 0 w 29"/>
                <a:gd name="T29" fmla="*/ 64 h 90"/>
                <a:gd name="T30" fmla="*/ 0 w 29"/>
                <a:gd name="T31" fmla="*/ 63 h 90"/>
                <a:gd name="T32" fmla="*/ 9 w 29"/>
                <a:gd name="T33" fmla="*/ 0 h 90"/>
                <a:gd name="T34" fmla="*/ 13 w 29"/>
                <a:gd name="T3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90">
                  <a:moveTo>
                    <a:pt x="12" y="9"/>
                  </a:moveTo>
                  <a:lnTo>
                    <a:pt x="4" y="64"/>
                  </a:lnTo>
                  <a:lnTo>
                    <a:pt x="13" y="82"/>
                  </a:lnTo>
                  <a:lnTo>
                    <a:pt x="25" y="60"/>
                  </a:lnTo>
                  <a:lnTo>
                    <a:pt x="12" y="9"/>
                  </a:lnTo>
                  <a:close/>
                  <a:moveTo>
                    <a:pt x="13" y="0"/>
                  </a:moveTo>
                  <a:lnTo>
                    <a:pt x="29" y="60"/>
                  </a:lnTo>
                  <a:lnTo>
                    <a:pt x="13" y="90"/>
                  </a:lnTo>
                  <a:lnTo>
                    <a:pt x="2" y="69"/>
                  </a:lnTo>
                  <a:lnTo>
                    <a:pt x="2" y="69"/>
                  </a:lnTo>
                  <a:lnTo>
                    <a:pt x="0" y="68"/>
                  </a:lnTo>
                  <a:lnTo>
                    <a:pt x="0" y="67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0" y="64"/>
                  </a:lnTo>
                  <a:lnTo>
                    <a:pt x="0" y="63"/>
                  </a:lnTo>
                  <a:lnTo>
                    <a:pt x="9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092"/>
            <p:cNvSpPr>
              <a:spLocks noEditPoints="1"/>
            </p:cNvSpPr>
            <p:nvPr/>
          </p:nvSpPr>
          <p:spPr bwMode="auto">
            <a:xfrm>
              <a:off x="7935913" y="5280025"/>
              <a:ext cx="50800" cy="153988"/>
            </a:xfrm>
            <a:custGeom>
              <a:avLst/>
              <a:gdLst>
                <a:gd name="T0" fmla="*/ 14 w 32"/>
                <a:gd name="T1" fmla="*/ 20 h 97"/>
                <a:gd name="T2" fmla="*/ 8 w 32"/>
                <a:gd name="T3" fmla="*/ 67 h 97"/>
                <a:gd name="T4" fmla="*/ 15 w 32"/>
                <a:gd name="T5" fmla="*/ 83 h 97"/>
                <a:gd name="T6" fmla="*/ 25 w 32"/>
                <a:gd name="T7" fmla="*/ 63 h 97"/>
                <a:gd name="T8" fmla="*/ 14 w 32"/>
                <a:gd name="T9" fmla="*/ 20 h 97"/>
                <a:gd name="T10" fmla="*/ 15 w 32"/>
                <a:gd name="T11" fmla="*/ 12 h 97"/>
                <a:gd name="T12" fmla="*/ 29 w 32"/>
                <a:gd name="T13" fmla="*/ 63 h 97"/>
                <a:gd name="T14" fmla="*/ 17 w 32"/>
                <a:gd name="T15" fmla="*/ 87 h 97"/>
                <a:gd name="T16" fmla="*/ 15 w 32"/>
                <a:gd name="T17" fmla="*/ 89 h 97"/>
                <a:gd name="T18" fmla="*/ 5 w 32"/>
                <a:gd name="T19" fmla="*/ 67 h 97"/>
                <a:gd name="T20" fmla="*/ 11 w 32"/>
                <a:gd name="T21" fmla="*/ 12 h 97"/>
                <a:gd name="T22" fmla="*/ 15 w 32"/>
                <a:gd name="T23" fmla="*/ 12 h 97"/>
                <a:gd name="T24" fmla="*/ 14 w 32"/>
                <a:gd name="T25" fmla="*/ 4 h 97"/>
                <a:gd name="T26" fmla="*/ 13 w 32"/>
                <a:gd name="T27" fmla="*/ 4 h 97"/>
                <a:gd name="T28" fmla="*/ 4 w 32"/>
                <a:gd name="T29" fmla="*/ 67 h 97"/>
                <a:gd name="T30" fmla="*/ 4 w 32"/>
                <a:gd name="T31" fmla="*/ 67 h 97"/>
                <a:gd name="T32" fmla="*/ 4 w 32"/>
                <a:gd name="T33" fmla="*/ 67 h 97"/>
                <a:gd name="T34" fmla="*/ 4 w 32"/>
                <a:gd name="T35" fmla="*/ 67 h 97"/>
                <a:gd name="T36" fmla="*/ 4 w 32"/>
                <a:gd name="T37" fmla="*/ 68 h 97"/>
                <a:gd name="T38" fmla="*/ 4 w 32"/>
                <a:gd name="T39" fmla="*/ 68 h 97"/>
                <a:gd name="T40" fmla="*/ 4 w 32"/>
                <a:gd name="T41" fmla="*/ 70 h 97"/>
                <a:gd name="T42" fmla="*/ 4 w 32"/>
                <a:gd name="T43" fmla="*/ 71 h 97"/>
                <a:gd name="T44" fmla="*/ 4 w 32"/>
                <a:gd name="T45" fmla="*/ 71 h 97"/>
                <a:gd name="T46" fmla="*/ 4 w 32"/>
                <a:gd name="T47" fmla="*/ 71 h 97"/>
                <a:gd name="T48" fmla="*/ 4 w 32"/>
                <a:gd name="T49" fmla="*/ 71 h 97"/>
                <a:gd name="T50" fmla="*/ 5 w 32"/>
                <a:gd name="T51" fmla="*/ 70 h 97"/>
                <a:gd name="T52" fmla="*/ 15 w 32"/>
                <a:gd name="T53" fmla="*/ 91 h 97"/>
                <a:gd name="T54" fmla="*/ 29 w 32"/>
                <a:gd name="T55" fmla="*/ 63 h 97"/>
                <a:gd name="T56" fmla="*/ 14 w 32"/>
                <a:gd name="T57" fmla="*/ 4 h 97"/>
                <a:gd name="T58" fmla="*/ 15 w 32"/>
                <a:gd name="T59" fmla="*/ 0 h 97"/>
                <a:gd name="T60" fmla="*/ 32 w 32"/>
                <a:gd name="T61" fmla="*/ 63 h 97"/>
                <a:gd name="T62" fmla="*/ 15 w 32"/>
                <a:gd name="T63" fmla="*/ 97 h 97"/>
                <a:gd name="T64" fmla="*/ 4 w 32"/>
                <a:gd name="T65" fmla="*/ 74 h 97"/>
                <a:gd name="T66" fmla="*/ 4 w 32"/>
                <a:gd name="T67" fmla="*/ 74 h 97"/>
                <a:gd name="T68" fmla="*/ 1 w 32"/>
                <a:gd name="T69" fmla="*/ 72 h 97"/>
                <a:gd name="T70" fmla="*/ 0 w 32"/>
                <a:gd name="T71" fmla="*/ 70 h 97"/>
                <a:gd name="T72" fmla="*/ 0 w 32"/>
                <a:gd name="T73" fmla="*/ 70 h 97"/>
                <a:gd name="T74" fmla="*/ 1 w 32"/>
                <a:gd name="T75" fmla="*/ 68 h 97"/>
                <a:gd name="T76" fmla="*/ 0 w 32"/>
                <a:gd name="T77" fmla="*/ 67 h 97"/>
                <a:gd name="T78" fmla="*/ 1 w 32"/>
                <a:gd name="T79" fmla="*/ 65 h 97"/>
                <a:gd name="T80" fmla="*/ 10 w 32"/>
                <a:gd name="T81" fmla="*/ 2 h 97"/>
                <a:gd name="T82" fmla="*/ 15 w 32"/>
                <a:gd name="T8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" h="97">
                  <a:moveTo>
                    <a:pt x="14" y="20"/>
                  </a:moveTo>
                  <a:lnTo>
                    <a:pt x="8" y="67"/>
                  </a:lnTo>
                  <a:lnTo>
                    <a:pt x="15" y="83"/>
                  </a:lnTo>
                  <a:lnTo>
                    <a:pt x="25" y="63"/>
                  </a:lnTo>
                  <a:lnTo>
                    <a:pt x="14" y="20"/>
                  </a:lnTo>
                  <a:close/>
                  <a:moveTo>
                    <a:pt x="15" y="12"/>
                  </a:moveTo>
                  <a:lnTo>
                    <a:pt x="29" y="63"/>
                  </a:lnTo>
                  <a:lnTo>
                    <a:pt x="17" y="87"/>
                  </a:lnTo>
                  <a:lnTo>
                    <a:pt x="15" y="89"/>
                  </a:lnTo>
                  <a:lnTo>
                    <a:pt x="5" y="67"/>
                  </a:lnTo>
                  <a:lnTo>
                    <a:pt x="11" y="12"/>
                  </a:lnTo>
                  <a:lnTo>
                    <a:pt x="15" y="12"/>
                  </a:lnTo>
                  <a:close/>
                  <a:moveTo>
                    <a:pt x="14" y="4"/>
                  </a:moveTo>
                  <a:lnTo>
                    <a:pt x="13" y="4"/>
                  </a:lnTo>
                  <a:lnTo>
                    <a:pt x="4" y="67"/>
                  </a:lnTo>
                  <a:lnTo>
                    <a:pt x="4" y="67"/>
                  </a:lnTo>
                  <a:lnTo>
                    <a:pt x="4" y="67"/>
                  </a:lnTo>
                  <a:lnTo>
                    <a:pt x="4" y="67"/>
                  </a:lnTo>
                  <a:lnTo>
                    <a:pt x="4" y="68"/>
                  </a:lnTo>
                  <a:lnTo>
                    <a:pt x="4" y="68"/>
                  </a:lnTo>
                  <a:lnTo>
                    <a:pt x="4" y="70"/>
                  </a:lnTo>
                  <a:lnTo>
                    <a:pt x="4" y="71"/>
                  </a:lnTo>
                  <a:lnTo>
                    <a:pt x="4" y="71"/>
                  </a:lnTo>
                  <a:lnTo>
                    <a:pt x="4" y="71"/>
                  </a:lnTo>
                  <a:lnTo>
                    <a:pt x="4" y="71"/>
                  </a:lnTo>
                  <a:lnTo>
                    <a:pt x="5" y="70"/>
                  </a:lnTo>
                  <a:lnTo>
                    <a:pt x="15" y="91"/>
                  </a:lnTo>
                  <a:lnTo>
                    <a:pt x="29" y="63"/>
                  </a:lnTo>
                  <a:lnTo>
                    <a:pt x="14" y="4"/>
                  </a:lnTo>
                  <a:close/>
                  <a:moveTo>
                    <a:pt x="15" y="0"/>
                  </a:moveTo>
                  <a:lnTo>
                    <a:pt x="32" y="63"/>
                  </a:lnTo>
                  <a:lnTo>
                    <a:pt x="15" y="97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1" y="72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1" y="68"/>
                  </a:lnTo>
                  <a:lnTo>
                    <a:pt x="0" y="67"/>
                  </a:lnTo>
                  <a:lnTo>
                    <a:pt x="1" y="65"/>
                  </a:lnTo>
                  <a:lnTo>
                    <a:pt x="10" y="2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093"/>
            <p:cNvSpPr>
              <a:spLocks/>
            </p:cNvSpPr>
            <p:nvPr/>
          </p:nvSpPr>
          <p:spPr bwMode="auto">
            <a:xfrm>
              <a:off x="7856538" y="5311775"/>
              <a:ext cx="52388" cy="93663"/>
            </a:xfrm>
            <a:custGeom>
              <a:avLst/>
              <a:gdLst>
                <a:gd name="T0" fmla="*/ 3 w 33"/>
                <a:gd name="T1" fmla="*/ 0 h 59"/>
                <a:gd name="T2" fmla="*/ 4 w 33"/>
                <a:gd name="T3" fmla="*/ 0 h 59"/>
                <a:gd name="T4" fmla="*/ 10 w 33"/>
                <a:gd name="T5" fmla="*/ 13 h 59"/>
                <a:gd name="T6" fmla="*/ 9 w 33"/>
                <a:gd name="T7" fmla="*/ 21 h 59"/>
                <a:gd name="T8" fmla="*/ 9 w 33"/>
                <a:gd name="T9" fmla="*/ 25 h 59"/>
                <a:gd name="T10" fmla="*/ 9 w 33"/>
                <a:gd name="T11" fmla="*/ 30 h 59"/>
                <a:gd name="T12" fmla="*/ 10 w 33"/>
                <a:gd name="T13" fmla="*/ 37 h 59"/>
                <a:gd name="T14" fmla="*/ 12 w 33"/>
                <a:gd name="T15" fmla="*/ 43 h 59"/>
                <a:gd name="T16" fmla="*/ 13 w 33"/>
                <a:gd name="T17" fmla="*/ 48 h 59"/>
                <a:gd name="T18" fmla="*/ 14 w 33"/>
                <a:gd name="T19" fmla="*/ 52 h 59"/>
                <a:gd name="T20" fmla="*/ 16 w 33"/>
                <a:gd name="T21" fmla="*/ 54 h 59"/>
                <a:gd name="T22" fmla="*/ 17 w 33"/>
                <a:gd name="T23" fmla="*/ 55 h 59"/>
                <a:gd name="T24" fmla="*/ 17 w 33"/>
                <a:gd name="T25" fmla="*/ 55 h 59"/>
                <a:gd name="T26" fmla="*/ 17 w 33"/>
                <a:gd name="T27" fmla="*/ 55 h 59"/>
                <a:gd name="T28" fmla="*/ 18 w 33"/>
                <a:gd name="T29" fmla="*/ 54 h 59"/>
                <a:gd name="T30" fmla="*/ 20 w 33"/>
                <a:gd name="T31" fmla="*/ 52 h 59"/>
                <a:gd name="T32" fmla="*/ 21 w 33"/>
                <a:gd name="T33" fmla="*/ 50 h 59"/>
                <a:gd name="T34" fmla="*/ 24 w 33"/>
                <a:gd name="T35" fmla="*/ 45 h 59"/>
                <a:gd name="T36" fmla="*/ 25 w 33"/>
                <a:gd name="T37" fmla="*/ 37 h 59"/>
                <a:gd name="T38" fmla="*/ 26 w 33"/>
                <a:gd name="T39" fmla="*/ 33 h 59"/>
                <a:gd name="T40" fmla="*/ 27 w 33"/>
                <a:gd name="T41" fmla="*/ 28 h 59"/>
                <a:gd name="T42" fmla="*/ 27 w 33"/>
                <a:gd name="T43" fmla="*/ 24 h 59"/>
                <a:gd name="T44" fmla="*/ 29 w 33"/>
                <a:gd name="T45" fmla="*/ 21 h 59"/>
                <a:gd name="T46" fmla="*/ 29 w 33"/>
                <a:gd name="T47" fmla="*/ 18 h 59"/>
                <a:gd name="T48" fmla="*/ 29 w 33"/>
                <a:gd name="T49" fmla="*/ 17 h 59"/>
                <a:gd name="T50" fmla="*/ 30 w 33"/>
                <a:gd name="T51" fmla="*/ 16 h 59"/>
                <a:gd name="T52" fmla="*/ 31 w 33"/>
                <a:gd name="T53" fmla="*/ 16 h 59"/>
                <a:gd name="T54" fmla="*/ 33 w 33"/>
                <a:gd name="T55" fmla="*/ 17 h 59"/>
                <a:gd name="T56" fmla="*/ 33 w 33"/>
                <a:gd name="T57" fmla="*/ 18 h 59"/>
                <a:gd name="T58" fmla="*/ 33 w 33"/>
                <a:gd name="T59" fmla="*/ 22 h 59"/>
                <a:gd name="T60" fmla="*/ 30 w 33"/>
                <a:gd name="T61" fmla="*/ 30 h 59"/>
                <a:gd name="T62" fmla="*/ 27 w 33"/>
                <a:gd name="T63" fmla="*/ 42 h 59"/>
                <a:gd name="T64" fmla="*/ 24 w 33"/>
                <a:gd name="T65" fmla="*/ 51 h 59"/>
                <a:gd name="T66" fmla="*/ 22 w 33"/>
                <a:gd name="T67" fmla="*/ 54 h 59"/>
                <a:gd name="T68" fmla="*/ 21 w 33"/>
                <a:gd name="T69" fmla="*/ 56 h 59"/>
                <a:gd name="T70" fmla="*/ 20 w 33"/>
                <a:gd name="T71" fmla="*/ 58 h 59"/>
                <a:gd name="T72" fmla="*/ 17 w 33"/>
                <a:gd name="T73" fmla="*/ 59 h 59"/>
                <a:gd name="T74" fmla="*/ 17 w 33"/>
                <a:gd name="T75" fmla="*/ 59 h 59"/>
                <a:gd name="T76" fmla="*/ 14 w 33"/>
                <a:gd name="T77" fmla="*/ 58 h 59"/>
                <a:gd name="T78" fmla="*/ 12 w 33"/>
                <a:gd name="T79" fmla="*/ 55 h 59"/>
                <a:gd name="T80" fmla="*/ 10 w 33"/>
                <a:gd name="T81" fmla="*/ 52 h 59"/>
                <a:gd name="T82" fmla="*/ 9 w 33"/>
                <a:gd name="T83" fmla="*/ 48 h 59"/>
                <a:gd name="T84" fmla="*/ 8 w 33"/>
                <a:gd name="T85" fmla="*/ 45 h 59"/>
                <a:gd name="T86" fmla="*/ 6 w 33"/>
                <a:gd name="T87" fmla="*/ 37 h 59"/>
                <a:gd name="T88" fmla="*/ 6 w 33"/>
                <a:gd name="T89" fmla="*/ 30 h 59"/>
                <a:gd name="T90" fmla="*/ 6 w 33"/>
                <a:gd name="T91" fmla="*/ 25 h 59"/>
                <a:gd name="T92" fmla="*/ 6 w 33"/>
                <a:gd name="T93" fmla="*/ 21 h 59"/>
                <a:gd name="T94" fmla="*/ 6 w 33"/>
                <a:gd name="T95" fmla="*/ 13 h 59"/>
                <a:gd name="T96" fmla="*/ 1 w 33"/>
                <a:gd name="T97" fmla="*/ 3 h 59"/>
                <a:gd name="T98" fmla="*/ 0 w 33"/>
                <a:gd name="T99" fmla="*/ 1 h 59"/>
                <a:gd name="T100" fmla="*/ 1 w 33"/>
                <a:gd name="T101" fmla="*/ 0 h 59"/>
                <a:gd name="T102" fmla="*/ 3 w 33"/>
                <a:gd name="T10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" h="59">
                  <a:moveTo>
                    <a:pt x="3" y="0"/>
                  </a:moveTo>
                  <a:lnTo>
                    <a:pt x="4" y="0"/>
                  </a:lnTo>
                  <a:lnTo>
                    <a:pt x="10" y="13"/>
                  </a:lnTo>
                  <a:lnTo>
                    <a:pt x="9" y="21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0" y="37"/>
                  </a:lnTo>
                  <a:lnTo>
                    <a:pt x="12" y="43"/>
                  </a:lnTo>
                  <a:lnTo>
                    <a:pt x="13" y="48"/>
                  </a:lnTo>
                  <a:lnTo>
                    <a:pt x="14" y="52"/>
                  </a:lnTo>
                  <a:lnTo>
                    <a:pt x="16" y="54"/>
                  </a:lnTo>
                  <a:lnTo>
                    <a:pt x="17" y="55"/>
                  </a:lnTo>
                  <a:lnTo>
                    <a:pt x="17" y="55"/>
                  </a:lnTo>
                  <a:lnTo>
                    <a:pt x="17" y="55"/>
                  </a:lnTo>
                  <a:lnTo>
                    <a:pt x="18" y="54"/>
                  </a:lnTo>
                  <a:lnTo>
                    <a:pt x="20" y="52"/>
                  </a:lnTo>
                  <a:lnTo>
                    <a:pt x="21" y="50"/>
                  </a:lnTo>
                  <a:lnTo>
                    <a:pt x="24" y="45"/>
                  </a:lnTo>
                  <a:lnTo>
                    <a:pt x="25" y="37"/>
                  </a:lnTo>
                  <a:lnTo>
                    <a:pt x="26" y="33"/>
                  </a:lnTo>
                  <a:lnTo>
                    <a:pt x="27" y="28"/>
                  </a:lnTo>
                  <a:lnTo>
                    <a:pt x="27" y="24"/>
                  </a:lnTo>
                  <a:lnTo>
                    <a:pt x="29" y="21"/>
                  </a:lnTo>
                  <a:lnTo>
                    <a:pt x="29" y="18"/>
                  </a:lnTo>
                  <a:lnTo>
                    <a:pt x="29" y="17"/>
                  </a:lnTo>
                  <a:lnTo>
                    <a:pt x="30" y="16"/>
                  </a:lnTo>
                  <a:lnTo>
                    <a:pt x="31" y="16"/>
                  </a:lnTo>
                  <a:lnTo>
                    <a:pt x="33" y="17"/>
                  </a:lnTo>
                  <a:lnTo>
                    <a:pt x="33" y="18"/>
                  </a:lnTo>
                  <a:lnTo>
                    <a:pt x="33" y="22"/>
                  </a:lnTo>
                  <a:lnTo>
                    <a:pt x="30" y="30"/>
                  </a:lnTo>
                  <a:lnTo>
                    <a:pt x="27" y="42"/>
                  </a:lnTo>
                  <a:lnTo>
                    <a:pt x="24" y="51"/>
                  </a:lnTo>
                  <a:lnTo>
                    <a:pt x="22" y="54"/>
                  </a:lnTo>
                  <a:lnTo>
                    <a:pt x="21" y="56"/>
                  </a:lnTo>
                  <a:lnTo>
                    <a:pt x="20" y="58"/>
                  </a:lnTo>
                  <a:lnTo>
                    <a:pt x="17" y="59"/>
                  </a:lnTo>
                  <a:lnTo>
                    <a:pt x="17" y="59"/>
                  </a:lnTo>
                  <a:lnTo>
                    <a:pt x="14" y="58"/>
                  </a:lnTo>
                  <a:lnTo>
                    <a:pt x="12" y="55"/>
                  </a:lnTo>
                  <a:lnTo>
                    <a:pt x="10" y="52"/>
                  </a:lnTo>
                  <a:lnTo>
                    <a:pt x="9" y="48"/>
                  </a:lnTo>
                  <a:lnTo>
                    <a:pt x="8" y="45"/>
                  </a:lnTo>
                  <a:lnTo>
                    <a:pt x="6" y="37"/>
                  </a:lnTo>
                  <a:lnTo>
                    <a:pt x="6" y="30"/>
                  </a:lnTo>
                  <a:lnTo>
                    <a:pt x="6" y="25"/>
                  </a:lnTo>
                  <a:lnTo>
                    <a:pt x="6" y="21"/>
                  </a:lnTo>
                  <a:lnTo>
                    <a:pt x="6" y="13"/>
                  </a:lnTo>
                  <a:lnTo>
                    <a:pt x="1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094"/>
            <p:cNvSpPr>
              <a:spLocks noEditPoints="1"/>
            </p:cNvSpPr>
            <p:nvPr/>
          </p:nvSpPr>
          <p:spPr bwMode="auto">
            <a:xfrm>
              <a:off x="7854951" y="5307013"/>
              <a:ext cx="55563" cy="100013"/>
            </a:xfrm>
            <a:custGeom>
              <a:avLst/>
              <a:gdLst>
                <a:gd name="T0" fmla="*/ 32 w 35"/>
                <a:gd name="T1" fmla="*/ 21 h 63"/>
                <a:gd name="T2" fmla="*/ 31 w 35"/>
                <a:gd name="T3" fmla="*/ 21 h 63"/>
                <a:gd name="T4" fmla="*/ 31 w 35"/>
                <a:gd name="T5" fmla="*/ 24 h 63"/>
                <a:gd name="T6" fmla="*/ 30 w 35"/>
                <a:gd name="T7" fmla="*/ 33 h 63"/>
                <a:gd name="T8" fmla="*/ 26 w 35"/>
                <a:gd name="T9" fmla="*/ 48 h 63"/>
                <a:gd name="T10" fmla="*/ 22 w 35"/>
                <a:gd name="T11" fmla="*/ 57 h 63"/>
                <a:gd name="T12" fmla="*/ 19 w 35"/>
                <a:gd name="T13" fmla="*/ 59 h 63"/>
                <a:gd name="T14" fmla="*/ 21 w 35"/>
                <a:gd name="T15" fmla="*/ 59 h 63"/>
                <a:gd name="T16" fmla="*/ 23 w 35"/>
                <a:gd name="T17" fmla="*/ 54 h 63"/>
                <a:gd name="T18" fmla="*/ 30 w 35"/>
                <a:gd name="T19" fmla="*/ 34 h 63"/>
                <a:gd name="T20" fmla="*/ 32 w 35"/>
                <a:gd name="T21" fmla="*/ 21 h 63"/>
                <a:gd name="T22" fmla="*/ 32 w 35"/>
                <a:gd name="T23" fmla="*/ 20 h 63"/>
                <a:gd name="T24" fmla="*/ 4 w 35"/>
                <a:gd name="T25" fmla="*/ 4 h 63"/>
                <a:gd name="T26" fmla="*/ 4 w 35"/>
                <a:gd name="T27" fmla="*/ 4 h 63"/>
                <a:gd name="T28" fmla="*/ 9 w 35"/>
                <a:gd name="T29" fmla="*/ 24 h 63"/>
                <a:gd name="T30" fmla="*/ 9 w 35"/>
                <a:gd name="T31" fmla="*/ 33 h 63"/>
                <a:gd name="T32" fmla="*/ 10 w 35"/>
                <a:gd name="T33" fmla="*/ 46 h 63"/>
                <a:gd name="T34" fmla="*/ 14 w 35"/>
                <a:gd name="T35" fmla="*/ 55 h 63"/>
                <a:gd name="T36" fmla="*/ 18 w 35"/>
                <a:gd name="T37" fmla="*/ 61 h 63"/>
                <a:gd name="T38" fmla="*/ 19 w 35"/>
                <a:gd name="T39" fmla="*/ 59 h 63"/>
                <a:gd name="T40" fmla="*/ 18 w 35"/>
                <a:gd name="T41" fmla="*/ 59 h 63"/>
                <a:gd name="T42" fmla="*/ 15 w 35"/>
                <a:gd name="T43" fmla="*/ 58 h 63"/>
                <a:gd name="T44" fmla="*/ 13 w 35"/>
                <a:gd name="T45" fmla="*/ 51 h 63"/>
                <a:gd name="T46" fmla="*/ 10 w 35"/>
                <a:gd name="T47" fmla="*/ 40 h 63"/>
                <a:gd name="T48" fmla="*/ 9 w 35"/>
                <a:gd name="T49" fmla="*/ 28 h 63"/>
                <a:gd name="T50" fmla="*/ 9 w 35"/>
                <a:gd name="T51" fmla="*/ 24 h 63"/>
                <a:gd name="T52" fmla="*/ 4 w 35"/>
                <a:gd name="T53" fmla="*/ 4 h 63"/>
                <a:gd name="T54" fmla="*/ 4 w 35"/>
                <a:gd name="T55" fmla="*/ 0 h 63"/>
                <a:gd name="T56" fmla="*/ 6 w 35"/>
                <a:gd name="T57" fmla="*/ 3 h 63"/>
                <a:gd name="T58" fmla="*/ 13 w 35"/>
                <a:gd name="T59" fmla="*/ 24 h 63"/>
                <a:gd name="T60" fmla="*/ 13 w 35"/>
                <a:gd name="T61" fmla="*/ 28 h 63"/>
                <a:gd name="T62" fmla="*/ 13 w 35"/>
                <a:gd name="T63" fmla="*/ 33 h 63"/>
                <a:gd name="T64" fmla="*/ 14 w 35"/>
                <a:gd name="T65" fmla="*/ 46 h 63"/>
                <a:gd name="T66" fmla="*/ 17 w 35"/>
                <a:gd name="T67" fmla="*/ 53 h 63"/>
                <a:gd name="T68" fmla="*/ 18 w 35"/>
                <a:gd name="T69" fmla="*/ 57 h 63"/>
                <a:gd name="T70" fmla="*/ 19 w 35"/>
                <a:gd name="T71" fmla="*/ 55 h 63"/>
                <a:gd name="T72" fmla="*/ 22 w 35"/>
                <a:gd name="T73" fmla="*/ 46 h 63"/>
                <a:gd name="T74" fmla="*/ 26 w 35"/>
                <a:gd name="T75" fmla="*/ 34 h 63"/>
                <a:gd name="T76" fmla="*/ 28 w 35"/>
                <a:gd name="T77" fmla="*/ 24 h 63"/>
                <a:gd name="T78" fmla="*/ 28 w 35"/>
                <a:gd name="T79" fmla="*/ 20 h 63"/>
                <a:gd name="T80" fmla="*/ 30 w 35"/>
                <a:gd name="T81" fmla="*/ 19 h 63"/>
                <a:gd name="T82" fmla="*/ 32 w 35"/>
                <a:gd name="T83" fmla="*/ 17 h 63"/>
                <a:gd name="T84" fmla="*/ 35 w 35"/>
                <a:gd name="T85" fmla="*/ 21 h 63"/>
                <a:gd name="T86" fmla="*/ 35 w 35"/>
                <a:gd name="T87" fmla="*/ 21 h 63"/>
                <a:gd name="T88" fmla="*/ 35 w 35"/>
                <a:gd name="T89" fmla="*/ 21 h 63"/>
                <a:gd name="T90" fmla="*/ 35 w 35"/>
                <a:gd name="T91" fmla="*/ 25 h 63"/>
                <a:gd name="T92" fmla="*/ 32 w 35"/>
                <a:gd name="T93" fmla="*/ 34 h 63"/>
                <a:gd name="T94" fmla="*/ 26 w 35"/>
                <a:gd name="T95" fmla="*/ 55 h 63"/>
                <a:gd name="T96" fmla="*/ 23 w 35"/>
                <a:gd name="T97" fmla="*/ 61 h 63"/>
                <a:gd name="T98" fmla="*/ 18 w 35"/>
                <a:gd name="T99" fmla="*/ 63 h 63"/>
                <a:gd name="T100" fmla="*/ 18 w 35"/>
                <a:gd name="T101" fmla="*/ 62 h 63"/>
                <a:gd name="T102" fmla="*/ 14 w 35"/>
                <a:gd name="T103" fmla="*/ 62 h 63"/>
                <a:gd name="T104" fmla="*/ 10 w 35"/>
                <a:gd name="T105" fmla="*/ 55 h 63"/>
                <a:gd name="T106" fmla="*/ 7 w 35"/>
                <a:gd name="T107" fmla="*/ 48 h 63"/>
                <a:gd name="T108" fmla="*/ 6 w 35"/>
                <a:gd name="T109" fmla="*/ 33 h 63"/>
                <a:gd name="T110" fmla="*/ 5 w 35"/>
                <a:gd name="T111" fmla="*/ 23 h 63"/>
                <a:gd name="T112" fmla="*/ 0 w 35"/>
                <a:gd name="T113" fmla="*/ 6 h 63"/>
                <a:gd name="T114" fmla="*/ 0 w 35"/>
                <a:gd name="T115" fmla="*/ 3 h 63"/>
                <a:gd name="T116" fmla="*/ 4 w 35"/>
                <a:gd name="T11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" h="63">
                  <a:moveTo>
                    <a:pt x="32" y="20"/>
                  </a:moveTo>
                  <a:lnTo>
                    <a:pt x="32" y="21"/>
                  </a:lnTo>
                  <a:lnTo>
                    <a:pt x="31" y="21"/>
                  </a:lnTo>
                  <a:lnTo>
                    <a:pt x="31" y="21"/>
                  </a:lnTo>
                  <a:lnTo>
                    <a:pt x="31" y="23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33"/>
                  </a:lnTo>
                  <a:lnTo>
                    <a:pt x="27" y="41"/>
                  </a:lnTo>
                  <a:lnTo>
                    <a:pt x="26" y="48"/>
                  </a:lnTo>
                  <a:lnTo>
                    <a:pt x="23" y="54"/>
                  </a:lnTo>
                  <a:lnTo>
                    <a:pt x="22" y="57"/>
                  </a:lnTo>
                  <a:lnTo>
                    <a:pt x="21" y="58"/>
                  </a:lnTo>
                  <a:lnTo>
                    <a:pt x="19" y="59"/>
                  </a:lnTo>
                  <a:lnTo>
                    <a:pt x="19" y="59"/>
                  </a:lnTo>
                  <a:lnTo>
                    <a:pt x="21" y="59"/>
                  </a:lnTo>
                  <a:lnTo>
                    <a:pt x="22" y="57"/>
                  </a:lnTo>
                  <a:lnTo>
                    <a:pt x="23" y="54"/>
                  </a:lnTo>
                  <a:lnTo>
                    <a:pt x="27" y="45"/>
                  </a:lnTo>
                  <a:lnTo>
                    <a:pt x="30" y="34"/>
                  </a:lnTo>
                  <a:lnTo>
                    <a:pt x="31" y="25"/>
                  </a:lnTo>
                  <a:lnTo>
                    <a:pt x="32" y="21"/>
                  </a:lnTo>
                  <a:lnTo>
                    <a:pt x="32" y="21"/>
                  </a:lnTo>
                  <a:lnTo>
                    <a:pt x="32" y="20"/>
                  </a:lnTo>
                  <a:close/>
                  <a:moveTo>
                    <a:pt x="4" y="4"/>
                  </a:move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10" y="16"/>
                  </a:lnTo>
                  <a:lnTo>
                    <a:pt x="9" y="24"/>
                  </a:lnTo>
                  <a:lnTo>
                    <a:pt x="9" y="28"/>
                  </a:lnTo>
                  <a:lnTo>
                    <a:pt x="9" y="33"/>
                  </a:lnTo>
                  <a:lnTo>
                    <a:pt x="9" y="40"/>
                  </a:lnTo>
                  <a:lnTo>
                    <a:pt x="10" y="46"/>
                  </a:lnTo>
                  <a:lnTo>
                    <a:pt x="11" y="51"/>
                  </a:lnTo>
                  <a:lnTo>
                    <a:pt x="14" y="55"/>
                  </a:lnTo>
                  <a:lnTo>
                    <a:pt x="15" y="59"/>
                  </a:lnTo>
                  <a:lnTo>
                    <a:pt x="18" y="61"/>
                  </a:lnTo>
                  <a:lnTo>
                    <a:pt x="18" y="61"/>
                  </a:lnTo>
                  <a:lnTo>
                    <a:pt x="19" y="59"/>
                  </a:lnTo>
                  <a:lnTo>
                    <a:pt x="18" y="59"/>
                  </a:lnTo>
                  <a:lnTo>
                    <a:pt x="18" y="59"/>
                  </a:lnTo>
                  <a:lnTo>
                    <a:pt x="17" y="59"/>
                  </a:lnTo>
                  <a:lnTo>
                    <a:pt x="15" y="58"/>
                  </a:lnTo>
                  <a:lnTo>
                    <a:pt x="14" y="55"/>
                  </a:lnTo>
                  <a:lnTo>
                    <a:pt x="13" y="51"/>
                  </a:lnTo>
                  <a:lnTo>
                    <a:pt x="11" y="46"/>
                  </a:lnTo>
                  <a:lnTo>
                    <a:pt x="10" y="40"/>
                  </a:lnTo>
                  <a:lnTo>
                    <a:pt x="9" y="33"/>
                  </a:lnTo>
                  <a:lnTo>
                    <a:pt x="9" y="28"/>
                  </a:lnTo>
                  <a:lnTo>
                    <a:pt x="9" y="27"/>
                  </a:lnTo>
                  <a:lnTo>
                    <a:pt x="9" y="24"/>
                  </a:lnTo>
                  <a:lnTo>
                    <a:pt x="10" y="16"/>
                  </a:lnTo>
                  <a:lnTo>
                    <a:pt x="4" y="4"/>
                  </a:lnTo>
                  <a:lnTo>
                    <a:pt x="4" y="4"/>
                  </a:lnTo>
                  <a:close/>
                  <a:moveTo>
                    <a:pt x="4" y="0"/>
                  </a:moveTo>
                  <a:lnTo>
                    <a:pt x="5" y="2"/>
                  </a:lnTo>
                  <a:lnTo>
                    <a:pt x="6" y="3"/>
                  </a:lnTo>
                  <a:lnTo>
                    <a:pt x="13" y="15"/>
                  </a:lnTo>
                  <a:lnTo>
                    <a:pt x="13" y="24"/>
                  </a:lnTo>
                  <a:lnTo>
                    <a:pt x="11" y="27"/>
                  </a:lnTo>
                  <a:lnTo>
                    <a:pt x="13" y="28"/>
                  </a:lnTo>
                  <a:lnTo>
                    <a:pt x="11" y="28"/>
                  </a:lnTo>
                  <a:lnTo>
                    <a:pt x="13" y="33"/>
                  </a:lnTo>
                  <a:lnTo>
                    <a:pt x="13" y="40"/>
                  </a:lnTo>
                  <a:lnTo>
                    <a:pt x="14" y="46"/>
                  </a:lnTo>
                  <a:lnTo>
                    <a:pt x="15" y="50"/>
                  </a:lnTo>
                  <a:lnTo>
                    <a:pt x="17" y="53"/>
                  </a:lnTo>
                  <a:lnTo>
                    <a:pt x="17" y="55"/>
                  </a:lnTo>
                  <a:lnTo>
                    <a:pt x="18" y="57"/>
                  </a:lnTo>
                  <a:lnTo>
                    <a:pt x="18" y="57"/>
                  </a:lnTo>
                  <a:lnTo>
                    <a:pt x="19" y="55"/>
                  </a:lnTo>
                  <a:lnTo>
                    <a:pt x="21" y="53"/>
                  </a:lnTo>
                  <a:lnTo>
                    <a:pt x="22" y="46"/>
                  </a:lnTo>
                  <a:lnTo>
                    <a:pt x="25" y="40"/>
                  </a:lnTo>
                  <a:lnTo>
                    <a:pt x="26" y="34"/>
                  </a:lnTo>
                  <a:lnTo>
                    <a:pt x="27" y="29"/>
                  </a:lnTo>
                  <a:lnTo>
                    <a:pt x="28" y="24"/>
                  </a:lnTo>
                  <a:lnTo>
                    <a:pt x="28" y="21"/>
                  </a:lnTo>
                  <a:lnTo>
                    <a:pt x="28" y="20"/>
                  </a:lnTo>
                  <a:lnTo>
                    <a:pt x="28" y="20"/>
                  </a:lnTo>
                  <a:lnTo>
                    <a:pt x="30" y="19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5" y="19"/>
                  </a:lnTo>
                  <a:lnTo>
                    <a:pt x="35" y="21"/>
                  </a:lnTo>
                  <a:lnTo>
                    <a:pt x="35" y="21"/>
                  </a:lnTo>
                  <a:lnTo>
                    <a:pt x="35" y="21"/>
                  </a:lnTo>
                  <a:lnTo>
                    <a:pt x="35" y="21"/>
                  </a:lnTo>
                  <a:lnTo>
                    <a:pt x="35" y="21"/>
                  </a:lnTo>
                  <a:lnTo>
                    <a:pt x="35" y="23"/>
                  </a:lnTo>
                  <a:lnTo>
                    <a:pt x="35" y="25"/>
                  </a:lnTo>
                  <a:lnTo>
                    <a:pt x="34" y="29"/>
                  </a:lnTo>
                  <a:lnTo>
                    <a:pt x="32" y="34"/>
                  </a:lnTo>
                  <a:lnTo>
                    <a:pt x="30" y="45"/>
                  </a:lnTo>
                  <a:lnTo>
                    <a:pt x="26" y="55"/>
                  </a:lnTo>
                  <a:lnTo>
                    <a:pt x="25" y="58"/>
                  </a:lnTo>
                  <a:lnTo>
                    <a:pt x="23" y="61"/>
                  </a:lnTo>
                  <a:lnTo>
                    <a:pt x="22" y="62"/>
                  </a:lnTo>
                  <a:lnTo>
                    <a:pt x="18" y="63"/>
                  </a:lnTo>
                  <a:lnTo>
                    <a:pt x="17" y="63"/>
                  </a:lnTo>
                  <a:lnTo>
                    <a:pt x="18" y="62"/>
                  </a:lnTo>
                  <a:lnTo>
                    <a:pt x="17" y="63"/>
                  </a:lnTo>
                  <a:lnTo>
                    <a:pt x="14" y="62"/>
                  </a:lnTo>
                  <a:lnTo>
                    <a:pt x="11" y="59"/>
                  </a:lnTo>
                  <a:lnTo>
                    <a:pt x="10" y="55"/>
                  </a:lnTo>
                  <a:lnTo>
                    <a:pt x="9" y="51"/>
                  </a:lnTo>
                  <a:lnTo>
                    <a:pt x="7" y="48"/>
                  </a:lnTo>
                  <a:lnTo>
                    <a:pt x="6" y="41"/>
                  </a:lnTo>
                  <a:lnTo>
                    <a:pt x="6" y="33"/>
                  </a:lnTo>
                  <a:lnTo>
                    <a:pt x="5" y="28"/>
                  </a:lnTo>
                  <a:lnTo>
                    <a:pt x="5" y="23"/>
                  </a:lnTo>
                  <a:lnTo>
                    <a:pt x="6" y="17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095"/>
            <p:cNvSpPr>
              <a:spLocks/>
            </p:cNvSpPr>
            <p:nvPr/>
          </p:nvSpPr>
          <p:spPr bwMode="auto">
            <a:xfrm>
              <a:off x="7866063" y="5311775"/>
              <a:ext cx="15875" cy="26988"/>
            </a:xfrm>
            <a:custGeom>
              <a:avLst/>
              <a:gdLst>
                <a:gd name="T0" fmla="*/ 8 w 10"/>
                <a:gd name="T1" fmla="*/ 0 h 17"/>
                <a:gd name="T2" fmla="*/ 10 w 10"/>
                <a:gd name="T3" fmla="*/ 0 h 17"/>
                <a:gd name="T4" fmla="*/ 10 w 10"/>
                <a:gd name="T5" fmla="*/ 1 h 17"/>
                <a:gd name="T6" fmla="*/ 4 w 10"/>
                <a:gd name="T7" fmla="*/ 16 h 17"/>
                <a:gd name="T8" fmla="*/ 3 w 10"/>
                <a:gd name="T9" fmla="*/ 17 h 17"/>
                <a:gd name="T10" fmla="*/ 3 w 10"/>
                <a:gd name="T11" fmla="*/ 17 h 17"/>
                <a:gd name="T12" fmla="*/ 2 w 10"/>
                <a:gd name="T13" fmla="*/ 17 h 17"/>
                <a:gd name="T14" fmla="*/ 0 w 10"/>
                <a:gd name="T15" fmla="*/ 16 h 17"/>
                <a:gd name="T16" fmla="*/ 0 w 10"/>
                <a:gd name="T17" fmla="*/ 14 h 17"/>
                <a:gd name="T18" fmla="*/ 6 w 10"/>
                <a:gd name="T19" fmla="*/ 1 h 17"/>
                <a:gd name="T20" fmla="*/ 7 w 10"/>
                <a:gd name="T21" fmla="*/ 0 h 17"/>
                <a:gd name="T22" fmla="*/ 8 w 10"/>
                <a:gd name="T2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17">
                  <a:moveTo>
                    <a:pt x="8" y="0"/>
                  </a:moveTo>
                  <a:lnTo>
                    <a:pt x="10" y="0"/>
                  </a:lnTo>
                  <a:lnTo>
                    <a:pt x="10" y="1"/>
                  </a:lnTo>
                  <a:lnTo>
                    <a:pt x="4" y="16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2" y="17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6" y="1"/>
                  </a:lnTo>
                  <a:lnTo>
                    <a:pt x="7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096"/>
            <p:cNvSpPr>
              <a:spLocks noEditPoints="1"/>
            </p:cNvSpPr>
            <p:nvPr/>
          </p:nvSpPr>
          <p:spPr bwMode="auto">
            <a:xfrm>
              <a:off x="7864476" y="5307013"/>
              <a:ext cx="19050" cy="33338"/>
            </a:xfrm>
            <a:custGeom>
              <a:avLst/>
              <a:gdLst>
                <a:gd name="T0" fmla="*/ 8 w 12"/>
                <a:gd name="T1" fmla="*/ 4 h 21"/>
                <a:gd name="T2" fmla="*/ 8 w 12"/>
                <a:gd name="T3" fmla="*/ 4 h 21"/>
                <a:gd name="T4" fmla="*/ 3 w 12"/>
                <a:gd name="T5" fmla="*/ 17 h 21"/>
                <a:gd name="T6" fmla="*/ 3 w 12"/>
                <a:gd name="T7" fmla="*/ 17 h 21"/>
                <a:gd name="T8" fmla="*/ 3 w 12"/>
                <a:gd name="T9" fmla="*/ 19 h 21"/>
                <a:gd name="T10" fmla="*/ 3 w 12"/>
                <a:gd name="T11" fmla="*/ 20 h 21"/>
                <a:gd name="T12" fmla="*/ 4 w 12"/>
                <a:gd name="T13" fmla="*/ 19 h 21"/>
                <a:gd name="T14" fmla="*/ 4 w 12"/>
                <a:gd name="T15" fmla="*/ 19 h 21"/>
                <a:gd name="T16" fmla="*/ 4 w 12"/>
                <a:gd name="T17" fmla="*/ 19 h 21"/>
                <a:gd name="T18" fmla="*/ 9 w 12"/>
                <a:gd name="T19" fmla="*/ 4 h 21"/>
                <a:gd name="T20" fmla="*/ 9 w 12"/>
                <a:gd name="T21" fmla="*/ 4 h 21"/>
                <a:gd name="T22" fmla="*/ 8 w 12"/>
                <a:gd name="T23" fmla="*/ 4 h 21"/>
                <a:gd name="T24" fmla="*/ 8 w 12"/>
                <a:gd name="T25" fmla="*/ 4 h 21"/>
                <a:gd name="T26" fmla="*/ 8 w 12"/>
                <a:gd name="T27" fmla="*/ 0 h 21"/>
                <a:gd name="T28" fmla="*/ 9 w 12"/>
                <a:gd name="T29" fmla="*/ 2 h 21"/>
                <a:gd name="T30" fmla="*/ 11 w 12"/>
                <a:gd name="T31" fmla="*/ 3 h 21"/>
                <a:gd name="T32" fmla="*/ 12 w 12"/>
                <a:gd name="T33" fmla="*/ 4 h 21"/>
                <a:gd name="T34" fmla="*/ 12 w 12"/>
                <a:gd name="T35" fmla="*/ 6 h 21"/>
                <a:gd name="T36" fmla="*/ 7 w 12"/>
                <a:gd name="T37" fmla="*/ 19 h 21"/>
                <a:gd name="T38" fmla="*/ 5 w 12"/>
                <a:gd name="T39" fmla="*/ 21 h 21"/>
                <a:gd name="T40" fmla="*/ 4 w 12"/>
                <a:gd name="T41" fmla="*/ 21 h 21"/>
                <a:gd name="T42" fmla="*/ 3 w 12"/>
                <a:gd name="T43" fmla="*/ 21 h 21"/>
                <a:gd name="T44" fmla="*/ 0 w 12"/>
                <a:gd name="T45" fmla="*/ 20 h 21"/>
                <a:gd name="T46" fmla="*/ 0 w 12"/>
                <a:gd name="T47" fmla="*/ 17 h 21"/>
                <a:gd name="T48" fmla="*/ 0 w 12"/>
                <a:gd name="T49" fmla="*/ 17 h 21"/>
                <a:gd name="T50" fmla="*/ 5 w 12"/>
                <a:gd name="T51" fmla="*/ 3 h 21"/>
                <a:gd name="T52" fmla="*/ 7 w 12"/>
                <a:gd name="T53" fmla="*/ 2 h 21"/>
                <a:gd name="T54" fmla="*/ 8 w 12"/>
                <a:gd name="T5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" h="21">
                  <a:moveTo>
                    <a:pt x="8" y="4"/>
                  </a:moveTo>
                  <a:lnTo>
                    <a:pt x="8" y="4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9"/>
                  </a:lnTo>
                  <a:lnTo>
                    <a:pt x="3" y="20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4"/>
                  </a:lnTo>
                  <a:lnTo>
                    <a:pt x="8" y="4"/>
                  </a:lnTo>
                  <a:close/>
                  <a:moveTo>
                    <a:pt x="8" y="0"/>
                  </a:moveTo>
                  <a:lnTo>
                    <a:pt x="9" y="2"/>
                  </a:lnTo>
                  <a:lnTo>
                    <a:pt x="11" y="3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7" y="19"/>
                  </a:lnTo>
                  <a:lnTo>
                    <a:pt x="5" y="21"/>
                  </a:lnTo>
                  <a:lnTo>
                    <a:pt x="4" y="21"/>
                  </a:lnTo>
                  <a:lnTo>
                    <a:pt x="3" y="21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5" y="3"/>
                  </a:lnTo>
                  <a:lnTo>
                    <a:pt x="7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097"/>
            <p:cNvSpPr>
              <a:spLocks/>
            </p:cNvSpPr>
            <p:nvPr/>
          </p:nvSpPr>
          <p:spPr bwMode="auto">
            <a:xfrm>
              <a:off x="7866063" y="5305425"/>
              <a:ext cx="9525" cy="26988"/>
            </a:xfrm>
            <a:custGeom>
              <a:avLst/>
              <a:gdLst>
                <a:gd name="T0" fmla="*/ 2 w 6"/>
                <a:gd name="T1" fmla="*/ 0 h 17"/>
                <a:gd name="T2" fmla="*/ 3 w 6"/>
                <a:gd name="T3" fmla="*/ 0 h 17"/>
                <a:gd name="T4" fmla="*/ 4 w 6"/>
                <a:gd name="T5" fmla="*/ 1 h 17"/>
                <a:gd name="T6" fmla="*/ 6 w 6"/>
                <a:gd name="T7" fmla="*/ 15 h 17"/>
                <a:gd name="T8" fmla="*/ 6 w 6"/>
                <a:gd name="T9" fmla="*/ 16 h 17"/>
                <a:gd name="T10" fmla="*/ 4 w 6"/>
                <a:gd name="T11" fmla="*/ 17 h 17"/>
                <a:gd name="T12" fmla="*/ 4 w 6"/>
                <a:gd name="T13" fmla="*/ 17 h 17"/>
                <a:gd name="T14" fmla="*/ 3 w 6"/>
                <a:gd name="T15" fmla="*/ 17 h 17"/>
                <a:gd name="T16" fmla="*/ 2 w 6"/>
                <a:gd name="T17" fmla="*/ 16 h 17"/>
                <a:gd name="T18" fmla="*/ 0 w 6"/>
                <a:gd name="T19" fmla="*/ 3 h 17"/>
                <a:gd name="T20" fmla="*/ 0 w 6"/>
                <a:gd name="T21" fmla="*/ 1 h 17"/>
                <a:gd name="T22" fmla="*/ 2 w 6"/>
                <a:gd name="T2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17">
                  <a:moveTo>
                    <a:pt x="2" y="0"/>
                  </a:moveTo>
                  <a:lnTo>
                    <a:pt x="3" y="0"/>
                  </a:lnTo>
                  <a:lnTo>
                    <a:pt x="4" y="1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3" y="17"/>
                  </a:lnTo>
                  <a:lnTo>
                    <a:pt x="2" y="16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098"/>
            <p:cNvSpPr>
              <a:spLocks noEditPoints="1"/>
            </p:cNvSpPr>
            <p:nvPr/>
          </p:nvSpPr>
          <p:spPr bwMode="auto">
            <a:xfrm>
              <a:off x="7864476" y="5303838"/>
              <a:ext cx="12700" cy="30163"/>
            </a:xfrm>
            <a:custGeom>
              <a:avLst/>
              <a:gdLst>
                <a:gd name="T0" fmla="*/ 4 w 8"/>
                <a:gd name="T1" fmla="*/ 2 h 19"/>
                <a:gd name="T2" fmla="*/ 4 w 8"/>
                <a:gd name="T3" fmla="*/ 2 h 19"/>
                <a:gd name="T4" fmla="*/ 3 w 8"/>
                <a:gd name="T5" fmla="*/ 2 h 19"/>
                <a:gd name="T6" fmla="*/ 3 w 8"/>
                <a:gd name="T7" fmla="*/ 2 h 19"/>
                <a:gd name="T8" fmla="*/ 4 w 8"/>
                <a:gd name="T9" fmla="*/ 17 h 19"/>
                <a:gd name="T10" fmla="*/ 5 w 8"/>
                <a:gd name="T11" fmla="*/ 17 h 19"/>
                <a:gd name="T12" fmla="*/ 5 w 8"/>
                <a:gd name="T13" fmla="*/ 17 h 19"/>
                <a:gd name="T14" fmla="*/ 5 w 8"/>
                <a:gd name="T15" fmla="*/ 16 h 19"/>
                <a:gd name="T16" fmla="*/ 4 w 8"/>
                <a:gd name="T17" fmla="*/ 2 h 19"/>
                <a:gd name="T18" fmla="*/ 4 w 8"/>
                <a:gd name="T19" fmla="*/ 2 h 19"/>
                <a:gd name="T20" fmla="*/ 4 w 8"/>
                <a:gd name="T21" fmla="*/ 2 h 19"/>
                <a:gd name="T22" fmla="*/ 4 w 8"/>
                <a:gd name="T23" fmla="*/ 0 h 19"/>
                <a:gd name="T24" fmla="*/ 5 w 8"/>
                <a:gd name="T25" fmla="*/ 1 h 19"/>
                <a:gd name="T26" fmla="*/ 7 w 8"/>
                <a:gd name="T27" fmla="*/ 2 h 19"/>
                <a:gd name="T28" fmla="*/ 8 w 8"/>
                <a:gd name="T29" fmla="*/ 16 h 19"/>
                <a:gd name="T30" fmla="*/ 8 w 8"/>
                <a:gd name="T31" fmla="*/ 17 h 19"/>
                <a:gd name="T32" fmla="*/ 8 w 8"/>
                <a:gd name="T33" fmla="*/ 18 h 19"/>
                <a:gd name="T34" fmla="*/ 5 w 8"/>
                <a:gd name="T35" fmla="*/ 19 h 19"/>
                <a:gd name="T36" fmla="*/ 5 w 8"/>
                <a:gd name="T37" fmla="*/ 19 h 19"/>
                <a:gd name="T38" fmla="*/ 3 w 8"/>
                <a:gd name="T39" fmla="*/ 18 h 19"/>
                <a:gd name="T40" fmla="*/ 1 w 8"/>
                <a:gd name="T41" fmla="*/ 17 h 19"/>
                <a:gd name="T42" fmla="*/ 3 w 8"/>
                <a:gd name="T43" fmla="*/ 17 h 19"/>
                <a:gd name="T44" fmla="*/ 1 w 8"/>
                <a:gd name="T45" fmla="*/ 17 h 19"/>
                <a:gd name="T46" fmla="*/ 0 w 8"/>
                <a:gd name="T47" fmla="*/ 4 h 19"/>
                <a:gd name="T48" fmla="*/ 0 w 8"/>
                <a:gd name="T49" fmla="*/ 2 h 19"/>
                <a:gd name="T50" fmla="*/ 1 w 8"/>
                <a:gd name="T51" fmla="*/ 1 h 19"/>
                <a:gd name="T52" fmla="*/ 3 w 8"/>
                <a:gd name="T53" fmla="*/ 0 h 19"/>
                <a:gd name="T54" fmla="*/ 4 w 8"/>
                <a:gd name="T5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" h="19">
                  <a:moveTo>
                    <a:pt x="4" y="2"/>
                  </a:moveTo>
                  <a:lnTo>
                    <a:pt x="4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close/>
                  <a:moveTo>
                    <a:pt x="4" y="0"/>
                  </a:moveTo>
                  <a:lnTo>
                    <a:pt x="5" y="1"/>
                  </a:lnTo>
                  <a:lnTo>
                    <a:pt x="7" y="2"/>
                  </a:lnTo>
                  <a:lnTo>
                    <a:pt x="8" y="16"/>
                  </a:lnTo>
                  <a:lnTo>
                    <a:pt x="8" y="17"/>
                  </a:lnTo>
                  <a:lnTo>
                    <a:pt x="8" y="18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3" y="18"/>
                  </a:lnTo>
                  <a:lnTo>
                    <a:pt x="1" y="17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3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099"/>
            <p:cNvSpPr>
              <a:spLocks/>
            </p:cNvSpPr>
            <p:nvPr/>
          </p:nvSpPr>
          <p:spPr bwMode="auto">
            <a:xfrm>
              <a:off x="7993063" y="5102225"/>
              <a:ext cx="120650" cy="184150"/>
            </a:xfrm>
            <a:custGeom>
              <a:avLst/>
              <a:gdLst>
                <a:gd name="T0" fmla="*/ 74 w 76"/>
                <a:gd name="T1" fmla="*/ 0 h 116"/>
                <a:gd name="T2" fmla="*/ 75 w 76"/>
                <a:gd name="T3" fmla="*/ 0 h 116"/>
                <a:gd name="T4" fmla="*/ 76 w 76"/>
                <a:gd name="T5" fmla="*/ 1 h 116"/>
                <a:gd name="T6" fmla="*/ 76 w 76"/>
                <a:gd name="T7" fmla="*/ 2 h 116"/>
                <a:gd name="T8" fmla="*/ 75 w 76"/>
                <a:gd name="T9" fmla="*/ 5 h 116"/>
                <a:gd name="T10" fmla="*/ 71 w 76"/>
                <a:gd name="T11" fmla="*/ 13 h 116"/>
                <a:gd name="T12" fmla="*/ 67 w 76"/>
                <a:gd name="T13" fmla="*/ 22 h 116"/>
                <a:gd name="T14" fmla="*/ 61 w 76"/>
                <a:gd name="T15" fmla="*/ 34 h 116"/>
                <a:gd name="T16" fmla="*/ 55 w 76"/>
                <a:gd name="T17" fmla="*/ 46 h 116"/>
                <a:gd name="T18" fmla="*/ 50 w 76"/>
                <a:gd name="T19" fmla="*/ 56 h 116"/>
                <a:gd name="T20" fmla="*/ 46 w 76"/>
                <a:gd name="T21" fmla="*/ 63 h 116"/>
                <a:gd name="T22" fmla="*/ 41 w 76"/>
                <a:gd name="T23" fmla="*/ 69 h 116"/>
                <a:gd name="T24" fmla="*/ 34 w 76"/>
                <a:gd name="T25" fmla="*/ 78 h 116"/>
                <a:gd name="T26" fmla="*/ 27 w 76"/>
                <a:gd name="T27" fmla="*/ 89 h 116"/>
                <a:gd name="T28" fmla="*/ 17 w 76"/>
                <a:gd name="T29" fmla="*/ 99 h 116"/>
                <a:gd name="T30" fmla="*/ 11 w 76"/>
                <a:gd name="T31" fmla="*/ 107 h 116"/>
                <a:gd name="T32" fmla="*/ 6 w 76"/>
                <a:gd name="T33" fmla="*/ 114 h 116"/>
                <a:gd name="T34" fmla="*/ 3 w 76"/>
                <a:gd name="T35" fmla="*/ 116 h 116"/>
                <a:gd name="T36" fmla="*/ 2 w 76"/>
                <a:gd name="T37" fmla="*/ 116 h 116"/>
                <a:gd name="T38" fmla="*/ 0 w 76"/>
                <a:gd name="T39" fmla="*/ 116 h 116"/>
                <a:gd name="T40" fmla="*/ 0 w 76"/>
                <a:gd name="T41" fmla="*/ 115 h 116"/>
                <a:gd name="T42" fmla="*/ 0 w 76"/>
                <a:gd name="T43" fmla="*/ 114 h 116"/>
                <a:gd name="T44" fmla="*/ 3 w 76"/>
                <a:gd name="T45" fmla="*/ 111 h 116"/>
                <a:gd name="T46" fmla="*/ 8 w 76"/>
                <a:gd name="T47" fmla="*/ 106 h 116"/>
                <a:gd name="T48" fmla="*/ 15 w 76"/>
                <a:gd name="T49" fmla="*/ 97 h 116"/>
                <a:gd name="T50" fmla="*/ 24 w 76"/>
                <a:gd name="T51" fmla="*/ 86 h 116"/>
                <a:gd name="T52" fmla="*/ 32 w 76"/>
                <a:gd name="T53" fmla="*/ 77 h 116"/>
                <a:gd name="T54" fmla="*/ 38 w 76"/>
                <a:gd name="T55" fmla="*/ 68 h 116"/>
                <a:gd name="T56" fmla="*/ 44 w 76"/>
                <a:gd name="T57" fmla="*/ 61 h 116"/>
                <a:gd name="T58" fmla="*/ 47 w 76"/>
                <a:gd name="T59" fmla="*/ 53 h 116"/>
                <a:gd name="T60" fmla="*/ 53 w 76"/>
                <a:gd name="T61" fmla="*/ 44 h 116"/>
                <a:gd name="T62" fmla="*/ 58 w 76"/>
                <a:gd name="T63" fmla="*/ 33 h 116"/>
                <a:gd name="T64" fmla="*/ 63 w 76"/>
                <a:gd name="T65" fmla="*/ 21 h 116"/>
                <a:gd name="T66" fmla="*/ 68 w 76"/>
                <a:gd name="T67" fmla="*/ 10 h 116"/>
                <a:gd name="T68" fmla="*/ 71 w 76"/>
                <a:gd name="T69" fmla="*/ 4 h 116"/>
                <a:gd name="T70" fmla="*/ 72 w 76"/>
                <a:gd name="T71" fmla="*/ 1 h 116"/>
                <a:gd name="T72" fmla="*/ 74 w 76"/>
                <a:gd name="T7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6" h="116">
                  <a:moveTo>
                    <a:pt x="74" y="0"/>
                  </a:moveTo>
                  <a:lnTo>
                    <a:pt x="75" y="0"/>
                  </a:lnTo>
                  <a:lnTo>
                    <a:pt x="76" y="1"/>
                  </a:lnTo>
                  <a:lnTo>
                    <a:pt x="76" y="2"/>
                  </a:lnTo>
                  <a:lnTo>
                    <a:pt x="75" y="5"/>
                  </a:lnTo>
                  <a:lnTo>
                    <a:pt x="71" y="13"/>
                  </a:lnTo>
                  <a:lnTo>
                    <a:pt x="67" y="22"/>
                  </a:lnTo>
                  <a:lnTo>
                    <a:pt x="61" y="34"/>
                  </a:lnTo>
                  <a:lnTo>
                    <a:pt x="55" y="46"/>
                  </a:lnTo>
                  <a:lnTo>
                    <a:pt x="50" y="56"/>
                  </a:lnTo>
                  <a:lnTo>
                    <a:pt x="46" y="63"/>
                  </a:lnTo>
                  <a:lnTo>
                    <a:pt x="41" y="69"/>
                  </a:lnTo>
                  <a:lnTo>
                    <a:pt x="34" y="78"/>
                  </a:lnTo>
                  <a:lnTo>
                    <a:pt x="27" y="89"/>
                  </a:lnTo>
                  <a:lnTo>
                    <a:pt x="17" y="99"/>
                  </a:lnTo>
                  <a:lnTo>
                    <a:pt x="11" y="107"/>
                  </a:lnTo>
                  <a:lnTo>
                    <a:pt x="6" y="114"/>
                  </a:lnTo>
                  <a:lnTo>
                    <a:pt x="3" y="116"/>
                  </a:lnTo>
                  <a:lnTo>
                    <a:pt x="2" y="116"/>
                  </a:lnTo>
                  <a:lnTo>
                    <a:pt x="0" y="116"/>
                  </a:lnTo>
                  <a:lnTo>
                    <a:pt x="0" y="115"/>
                  </a:lnTo>
                  <a:lnTo>
                    <a:pt x="0" y="114"/>
                  </a:lnTo>
                  <a:lnTo>
                    <a:pt x="3" y="111"/>
                  </a:lnTo>
                  <a:lnTo>
                    <a:pt x="8" y="106"/>
                  </a:lnTo>
                  <a:lnTo>
                    <a:pt x="15" y="97"/>
                  </a:lnTo>
                  <a:lnTo>
                    <a:pt x="24" y="86"/>
                  </a:lnTo>
                  <a:lnTo>
                    <a:pt x="32" y="77"/>
                  </a:lnTo>
                  <a:lnTo>
                    <a:pt x="38" y="68"/>
                  </a:lnTo>
                  <a:lnTo>
                    <a:pt x="44" y="61"/>
                  </a:lnTo>
                  <a:lnTo>
                    <a:pt x="47" y="53"/>
                  </a:lnTo>
                  <a:lnTo>
                    <a:pt x="53" y="44"/>
                  </a:lnTo>
                  <a:lnTo>
                    <a:pt x="58" y="33"/>
                  </a:lnTo>
                  <a:lnTo>
                    <a:pt x="63" y="21"/>
                  </a:lnTo>
                  <a:lnTo>
                    <a:pt x="68" y="10"/>
                  </a:lnTo>
                  <a:lnTo>
                    <a:pt x="71" y="4"/>
                  </a:lnTo>
                  <a:lnTo>
                    <a:pt x="72" y="1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100"/>
            <p:cNvSpPr>
              <a:spLocks noEditPoints="1"/>
            </p:cNvSpPr>
            <p:nvPr/>
          </p:nvSpPr>
          <p:spPr bwMode="auto">
            <a:xfrm>
              <a:off x="7991476" y="5100638"/>
              <a:ext cx="125413" cy="190500"/>
            </a:xfrm>
            <a:custGeom>
              <a:avLst/>
              <a:gdLst>
                <a:gd name="T0" fmla="*/ 75 w 79"/>
                <a:gd name="T1" fmla="*/ 2 h 120"/>
                <a:gd name="T2" fmla="*/ 71 w 79"/>
                <a:gd name="T3" fmla="*/ 13 h 120"/>
                <a:gd name="T4" fmla="*/ 60 w 79"/>
                <a:gd name="T5" fmla="*/ 35 h 120"/>
                <a:gd name="T6" fmla="*/ 50 w 79"/>
                <a:gd name="T7" fmla="*/ 56 h 120"/>
                <a:gd name="T8" fmla="*/ 41 w 79"/>
                <a:gd name="T9" fmla="*/ 69 h 120"/>
                <a:gd name="T10" fmla="*/ 26 w 79"/>
                <a:gd name="T11" fmla="*/ 87 h 120"/>
                <a:gd name="T12" fmla="*/ 11 w 79"/>
                <a:gd name="T13" fmla="*/ 107 h 120"/>
                <a:gd name="T14" fmla="*/ 3 w 79"/>
                <a:gd name="T15" fmla="*/ 116 h 120"/>
                <a:gd name="T16" fmla="*/ 3 w 79"/>
                <a:gd name="T17" fmla="*/ 116 h 120"/>
                <a:gd name="T18" fmla="*/ 3 w 79"/>
                <a:gd name="T19" fmla="*/ 116 h 120"/>
                <a:gd name="T20" fmla="*/ 5 w 79"/>
                <a:gd name="T21" fmla="*/ 113 h 120"/>
                <a:gd name="T22" fmla="*/ 17 w 79"/>
                <a:gd name="T23" fmla="*/ 99 h 120"/>
                <a:gd name="T24" fmla="*/ 34 w 79"/>
                <a:gd name="T25" fmla="*/ 79 h 120"/>
                <a:gd name="T26" fmla="*/ 46 w 79"/>
                <a:gd name="T27" fmla="*/ 64 h 120"/>
                <a:gd name="T28" fmla="*/ 55 w 79"/>
                <a:gd name="T29" fmla="*/ 47 h 120"/>
                <a:gd name="T30" fmla="*/ 67 w 79"/>
                <a:gd name="T31" fmla="*/ 23 h 120"/>
                <a:gd name="T32" fmla="*/ 75 w 79"/>
                <a:gd name="T33" fmla="*/ 6 h 120"/>
                <a:gd name="T34" fmla="*/ 76 w 79"/>
                <a:gd name="T35" fmla="*/ 2 h 120"/>
                <a:gd name="T36" fmla="*/ 76 w 79"/>
                <a:gd name="T37" fmla="*/ 2 h 120"/>
                <a:gd name="T38" fmla="*/ 77 w 79"/>
                <a:gd name="T39" fmla="*/ 0 h 120"/>
                <a:gd name="T40" fmla="*/ 79 w 79"/>
                <a:gd name="T41" fmla="*/ 2 h 120"/>
                <a:gd name="T42" fmla="*/ 77 w 79"/>
                <a:gd name="T43" fmla="*/ 7 h 120"/>
                <a:gd name="T44" fmla="*/ 69 w 79"/>
                <a:gd name="T45" fmla="*/ 24 h 120"/>
                <a:gd name="T46" fmla="*/ 58 w 79"/>
                <a:gd name="T47" fmla="*/ 48 h 120"/>
                <a:gd name="T48" fmla="*/ 48 w 79"/>
                <a:gd name="T49" fmla="*/ 65 h 120"/>
                <a:gd name="T50" fmla="*/ 37 w 79"/>
                <a:gd name="T51" fmla="*/ 81 h 120"/>
                <a:gd name="T52" fmla="*/ 21 w 79"/>
                <a:gd name="T53" fmla="*/ 100 h 120"/>
                <a:gd name="T54" fmla="*/ 8 w 79"/>
                <a:gd name="T55" fmla="*/ 115 h 120"/>
                <a:gd name="T56" fmla="*/ 5 w 79"/>
                <a:gd name="T57" fmla="*/ 119 h 120"/>
                <a:gd name="T58" fmla="*/ 3 w 79"/>
                <a:gd name="T59" fmla="*/ 120 h 120"/>
                <a:gd name="T60" fmla="*/ 0 w 79"/>
                <a:gd name="T61" fmla="*/ 117 h 120"/>
                <a:gd name="T62" fmla="*/ 0 w 79"/>
                <a:gd name="T63" fmla="*/ 115 h 120"/>
                <a:gd name="T64" fmla="*/ 0 w 79"/>
                <a:gd name="T65" fmla="*/ 113 h 120"/>
                <a:gd name="T66" fmla="*/ 3 w 79"/>
                <a:gd name="T67" fmla="*/ 112 h 120"/>
                <a:gd name="T68" fmla="*/ 7 w 79"/>
                <a:gd name="T69" fmla="*/ 107 h 120"/>
                <a:gd name="T70" fmla="*/ 14 w 79"/>
                <a:gd name="T71" fmla="*/ 98 h 120"/>
                <a:gd name="T72" fmla="*/ 29 w 79"/>
                <a:gd name="T73" fmla="*/ 79 h 120"/>
                <a:gd name="T74" fmla="*/ 43 w 79"/>
                <a:gd name="T75" fmla="*/ 61 h 120"/>
                <a:gd name="T76" fmla="*/ 51 w 79"/>
                <a:gd name="T77" fmla="*/ 44 h 120"/>
                <a:gd name="T78" fmla="*/ 63 w 79"/>
                <a:gd name="T79" fmla="*/ 22 h 120"/>
                <a:gd name="T80" fmla="*/ 71 w 79"/>
                <a:gd name="T81" fmla="*/ 3 h 120"/>
                <a:gd name="T82" fmla="*/ 73 w 79"/>
                <a:gd name="T8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9" h="120">
                  <a:moveTo>
                    <a:pt x="76" y="2"/>
                  </a:moveTo>
                  <a:lnTo>
                    <a:pt x="75" y="2"/>
                  </a:lnTo>
                  <a:lnTo>
                    <a:pt x="73" y="5"/>
                  </a:lnTo>
                  <a:lnTo>
                    <a:pt x="71" y="13"/>
                  </a:lnTo>
                  <a:lnTo>
                    <a:pt x="66" y="23"/>
                  </a:lnTo>
                  <a:lnTo>
                    <a:pt x="60" y="35"/>
                  </a:lnTo>
                  <a:lnTo>
                    <a:pt x="55" y="45"/>
                  </a:lnTo>
                  <a:lnTo>
                    <a:pt x="50" y="56"/>
                  </a:lnTo>
                  <a:lnTo>
                    <a:pt x="46" y="62"/>
                  </a:lnTo>
                  <a:lnTo>
                    <a:pt x="41" y="69"/>
                  </a:lnTo>
                  <a:lnTo>
                    <a:pt x="34" y="78"/>
                  </a:lnTo>
                  <a:lnTo>
                    <a:pt x="26" y="87"/>
                  </a:lnTo>
                  <a:lnTo>
                    <a:pt x="18" y="98"/>
                  </a:lnTo>
                  <a:lnTo>
                    <a:pt x="11" y="107"/>
                  </a:lnTo>
                  <a:lnTo>
                    <a:pt x="5" y="112"/>
                  </a:lnTo>
                  <a:lnTo>
                    <a:pt x="3" y="116"/>
                  </a:lnTo>
                  <a:lnTo>
                    <a:pt x="3" y="116"/>
                  </a:lnTo>
                  <a:lnTo>
                    <a:pt x="3" y="116"/>
                  </a:lnTo>
                  <a:lnTo>
                    <a:pt x="3" y="116"/>
                  </a:lnTo>
                  <a:lnTo>
                    <a:pt x="3" y="116"/>
                  </a:lnTo>
                  <a:lnTo>
                    <a:pt x="3" y="116"/>
                  </a:lnTo>
                  <a:lnTo>
                    <a:pt x="5" y="113"/>
                  </a:lnTo>
                  <a:lnTo>
                    <a:pt x="11" y="108"/>
                  </a:lnTo>
                  <a:lnTo>
                    <a:pt x="17" y="99"/>
                  </a:lnTo>
                  <a:lnTo>
                    <a:pt x="26" y="89"/>
                  </a:lnTo>
                  <a:lnTo>
                    <a:pt x="34" y="79"/>
                  </a:lnTo>
                  <a:lnTo>
                    <a:pt x="41" y="70"/>
                  </a:lnTo>
                  <a:lnTo>
                    <a:pt x="46" y="64"/>
                  </a:lnTo>
                  <a:lnTo>
                    <a:pt x="50" y="56"/>
                  </a:lnTo>
                  <a:lnTo>
                    <a:pt x="55" y="47"/>
                  </a:lnTo>
                  <a:lnTo>
                    <a:pt x="60" y="35"/>
                  </a:lnTo>
                  <a:lnTo>
                    <a:pt x="67" y="23"/>
                  </a:lnTo>
                  <a:lnTo>
                    <a:pt x="71" y="13"/>
                  </a:lnTo>
                  <a:lnTo>
                    <a:pt x="75" y="6"/>
                  </a:lnTo>
                  <a:lnTo>
                    <a:pt x="76" y="3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76" y="2"/>
                  </a:lnTo>
                  <a:close/>
                  <a:moveTo>
                    <a:pt x="76" y="0"/>
                  </a:moveTo>
                  <a:lnTo>
                    <a:pt x="77" y="0"/>
                  </a:lnTo>
                  <a:lnTo>
                    <a:pt x="79" y="1"/>
                  </a:lnTo>
                  <a:lnTo>
                    <a:pt x="79" y="2"/>
                  </a:lnTo>
                  <a:lnTo>
                    <a:pt x="79" y="5"/>
                  </a:lnTo>
                  <a:lnTo>
                    <a:pt x="77" y="7"/>
                  </a:lnTo>
                  <a:lnTo>
                    <a:pt x="73" y="14"/>
                  </a:lnTo>
                  <a:lnTo>
                    <a:pt x="69" y="24"/>
                  </a:lnTo>
                  <a:lnTo>
                    <a:pt x="63" y="36"/>
                  </a:lnTo>
                  <a:lnTo>
                    <a:pt x="58" y="48"/>
                  </a:lnTo>
                  <a:lnTo>
                    <a:pt x="52" y="57"/>
                  </a:lnTo>
                  <a:lnTo>
                    <a:pt x="48" y="65"/>
                  </a:lnTo>
                  <a:lnTo>
                    <a:pt x="43" y="72"/>
                  </a:lnTo>
                  <a:lnTo>
                    <a:pt x="37" y="81"/>
                  </a:lnTo>
                  <a:lnTo>
                    <a:pt x="29" y="90"/>
                  </a:lnTo>
                  <a:lnTo>
                    <a:pt x="21" y="100"/>
                  </a:lnTo>
                  <a:lnTo>
                    <a:pt x="14" y="108"/>
                  </a:lnTo>
                  <a:lnTo>
                    <a:pt x="8" y="115"/>
                  </a:lnTo>
                  <a:lnTo>
                    <a:pt x="5" y="119"/>
                  </a:lnTo>
                  <a:lnTo>
                    <a:pt x="5" y="119"/>
                  </a:lnTo>
                  <a:lnTo>
                    <a:pt x="4" y="119"/>
                  </a:lnTo>
                  <a:lnTo>
                    <a:pt x="3" y="120"/>
                  </a:lnTo>
                  <a:lnTo>
                    <a:pt x="1" y="119"/>
                  </a:lnTo>
                  <a:lnTo>
                    <a:pt x="0" y="117"/>
                  </a:lnTo>
                  <a:lnTo>
                    <a:pt x="0" y="116"/>
                  </a:lnTo>
                  <a:lnTo>
                    <a:pt x="0" y="115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1" y="113"/>
                  </a:lnTo>
                  <a:lnTo>
                    <a:pt x="3" y="112"/>
                  </a:lnTo>
                  <a:lnTo>
                    <a:pt x="4" y="109"/>
                  </a:lnTo>
                  <a:lnTo>
                    <a:pt x="7" y="107"/>
                  </a:lnTo>
                  <a:lnTo>
                    <a:pt x="11" y="103"/>
                  </a:lnTo>
                  <a:lnTo>
                    <a:pt x="14" y="98"/>
                  </a:lnTo>
                  <a:lnTo>
                    <a:pt x="18" y="91"/>
                  </a:lnTo>
                  <a:lnTo>
                    <a:pt x="29" y="79"/>
                  </a:lnTo>
                  <a:lnTo>
                    <a:pt x="37" y="69"/>
                  </a:lnTo>
                  <a:lnTo>
                    <a:pt x="43" y="61"/>
                  </a:lnTo>
                  <a:lnTo>
                    <a:pt x="47" y="54"/>
                  </a:lnTo>
                  <a:lnTo>
                    <a:pt x="51" y="44"/>
                  </a:lnTo>
                  <a:lnTo>
                    <a:pt x="58" y="34"/>
                  </a:lnTo>
                  <a:lnTo>
                    <a:pt x="63" y="22"/>
                  </a:lnTo>
                  <a:lnTo>
                    <a:pt x="68" y="11"/>
                  </a:lnTo>
                  <a:lnTo>
                    <a:pt x="71" y="3"/>
                  </a:lnTo>
                  <a:lnTo>
                    <a:pt x="72" y="1"/>
                  </a:lnTo>
                  <a:lnTo>
                    <a:pt x="73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101"/>
            <p:cNvSpPr>
              <a:spLocks/>
            </p:cNvSpPr>
            <p:nvPr/>
          </p:nvSpPr>
          <p:spPr bwMode="auto">
            <a:xfrm>
              <a:off x="8099426" y="5084763"/>
              <a:ext cx="14288" cy="26988"/>
            </a:xfrm>
            <a:custGeom>
              <a:avLst/>
              <a:gdLst>
                <a:gd name="T0" fmla="*/ 1 w 9"/>
                <a:gd name="T1" fmla="*/ 0 h 17"/>
                <a:gd name="T2" fmla="*/ 3 w 9"/>
                <a:gd name="T3" fmla="*/ 0 h 17"/>
                <a:gd name="T4" fmla="*/ 4 w 9"/>
                <a:gd name="T5" fmla="*/ 2 h 17"/>
                <a:gd name="T6" fmla="*/ 9 w 9"/>
                <a:gd name="T7" fmla="*/ 15 h 17"/>
                <a:gd name="T8" fmla="*/ 9 w 9"/>
                <a:gd name="T9" fmla="*/ 16 h 17"/>
                <a:gd name="T10" fmla="*/ 8 w 9"/>
                <a:gd name="T11" fmla="*/ 17 h 17"/>
                <a:gd name="T12" fmla="*/ 8 w 9"/>
                <a:gd name="T13" fmla="*/ 17 h 17"/>
                <a:gd name="T14" fmla="*/ 7 w 9"/>
                <a:gd name="T15" fmla="*/ 17 h 17"/>
                <a:gd name="T16" fmla="*/ 5 w 9"/>
                <a:gd name="T17" fmla="*/ 16 h 17"/>
                <a:gd name="T18" fmla="*/ 0 w 9"/>
                <a:gd name="T19" fmla="*/ 3 h 17"/>
                <a:gd name="T20" fmla="*/ 0 w 9"/>
                <a:gd name="T21" fmla="*/ 2 h 17"/>
                <a:gd name="T22" fmla="*/ 1 w 9"/>
                <a:gd name="T2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7">
                  <a:moveTo>
                    <a:pt x="1" y="0"/>
                  </a:moveTo>
                  <a:lnTo>
                    <a:pt x="3" y="0"/>
                  </a:lnTo>
                  <a:lnTo>
                    <a:pt x="4" y="2"/>
                  </a:lnTo>
                  <a:lnTo>
                    <a:pt x="9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5" y="16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102"/>
            <p:cNvSpPr>
              <a:spLocks noEditPoints="1"/>
            </p:cNvSpPr>
            <p:nvPr/>
          </p:nvSpPr>
          <p:spPr bwMode="auto">
            <a:xfrm>
              <a:off x="8097838" y="5083175"/>
              <a:ext cx="19050" cy="31750"/>
            </a:xfrm>
            <a:custGeom>
              <a:avLst/>
              <a:gdLst>
                <a:gd name="T0" fmla="*/ 2 w 12"/>
                <a:gd name="T1" fmla="*/ 3 h 20"/>
                <a:gd name="T2" fmla="*/ 2 w 12"/>
                <a:gd name="T3" fmla="*/ 3 h 20"/>
                <a:gd name="T4" fmla="*/ 2 w 12"/>
                <a:gd name="T5" fmla="*/ 3 h 20"/>
                <a:gd name="T6" fmla="*/ 8 w 12"/>
                <a:gd name="T7" fmla="*/ 17 h 20"/>
                <a:gd name="T8" fmla="*/ 8 w 12"/>
                <a:gd name="T9" fmla="*/ 17 h 20"/>
                <a:gd name="T10" fmla="*/ 9 w 12"/>
                <a:gd name="T11" fmla="*/ 17 h 20"/>
                <a:gd name="T12" fmla="*/ 9 w 12"/>
                <a:gd name="T13" fmla="*/ 17 h 20"/>
                <a:gd name="T14" fmla="*/ 9 w 12"/>
                <a:gd name="T15" fmla="*/ 17 h 20"/>
                <a:gd name="T16" fmla="*/ 9 w 12"/>
                <a:gd name="T17" fmla="*/ 16 h 20"/>
                <a:gd name="T18" fmla="*/ 4 w 12"/>
                <a:gd name="T19" fmla="*/ 3 h 20"/>
                <a:gd name="T20" fmla="*/ 4 w 12"/>
                <a:gd name="T21" fmla="*/ 3 h 20"/>
                <a:gd name="T22" fmla="*/ 2 w 12"/>
                <a:gd name="T23" fmla="*/ 3 h 20"/>
                <a:gd name="T24" fmla="*/ 4 w 12"/>
                <a:gd name="T25" fmla="*/ 0 h 20"/>
                <a:gd name="T26" fmla="*/ 5 w 12"/>
                <a:gd name="T27" fmla="*/ 0 h 20"/>
                <a:gd name="T28" fmla="*/ 6 w 12"/>
                <a:gd name="T29" fmla="*/ 1 h 20"/>
                <a:gd name="T30" fmla="*/ 12 w 12"/>
                <a:gd name="T31" fmla="*/ 16 h 20"/>
                <a:gd name="T32" fmla="*/ 12 w 12"/>
                <a:gd name="T33" fmla="*/ 17 h 20"/>
                <a:gd name="T34" fmla="*/ 12 w 12"/>
                <a:gd name="T35" fmla="*/ 18 h 20"/>
                <a:gd name="T36" fmla="*/ 9 w 12"/>
                <a:gd name="T37" fmla="*/ 20 h 20"/>
                <a:gd name="T38" fmla="*/ 9 w 12"/>
                <a:gd name="T39" fmla="*/ 20 h 20"/>
                <a:gd name="T40" fmla="*/ 6 w 12"/>
                <a:gd name="T41" fmla="*/ 20 h 20"/>
                <a:gd name="T42" fmla="*/ 5 w 12"/>
                <a:gd name="T43" fmla="*/ 17 h 20"/>
                <a:gd name="T44" fmla="*/ 0 w 12"/>
                <a:gd name="T45" fmla="*/ 4 h 20"/>
                <a:gd name="T46" fmla="*/ 0 w 12"/>
                <a:gd name="T47" fmla="*/ 3 h 20"/>
                <a:gd name="T48" fmla="*/ 0 w 12"/>
                <a:gd name="T49" fmla="*/ 1 h 20"/>
                <a:gd name="T50" fmla="*/ 2 w 12"/>
                <a:gd name="T51" fmla="*/ 0 h 20"/>
                <a:gd name="T52" fmla="*/ 4 w 12"/>
                <a:gd name="T5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" h="20"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close/>
                  <a:moveTo>
                    <a:pt x="4" y="0"/>
                  </a:moveTo>
                  <a:lnTo>
                    <a:pt x="5" y="0"/>
                  </a:lnTo>
                  <a:lnTo>
                    <a:pt x="6" y="1"/>
                  </a:lnTo>
                  <a:lnTo>
                    <a:pt x="12" y="16"/>
                  </a:lnTo>
                  <a:lnTo>
                    <a:pt x="12" y="17"/>
                  </a:lnTo>
                  <a:lnTo>
                    <a:pt x="12" y="18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6" y="20"/>
                  </a:lnTo>
                  <a:lnTo>
                    <a:pt x="5" y="17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103"/>
            <p:cNvSpPr>
              <a:spLocks/>
            </p:cNvSpPr>
            <p:nvPr/>
          </p:nvSpPr>
          <p:spPr bwMode="auto">
            <a:xfrm>
              <a:off x="8107363" y="5089525"/>
              <a:ext cx="20638" cy="19050"/>
            </a:xfrm>
            <a:custGeom>
              <a:avLst/>
              <a:gdLst>
                <a:gd name="T0" fmla="*/ 12 w 13"/>
                <a:gd name="T1" fmla="*/ 0 h 12"/>
                <a:gd name="T2" fmla="*/ 13 w 13"/>
                <a:gd name="T3" fmla="*/ 1 h 12"/>
                <a:gd name="T4" fmla="*/ 13 w 13"/>
                <a:gd name="T5" fmla="*/ 3 h 12"/>
                <a:gd name="T6" fmla="*/ 13 w 13"/>
                <a:gd name="T7" fmla="*/ 4 h 12"/>
                <a:gd name="T8" fmla="*/ 3 w 13"/>
                <a:gd name="T9" fmla="*/ 10 h 12"/>
                <a:gd name="T10" fmla="*/ 3 w 13"/>
                <a:gd name="T11" fmla="*/ 12 h 12"/>
                <a:gd name="T12" fmla="*/ 0 w 13"/>
                <a:gd name="T13" fmla="*/ 10 h 12"/>
                <a:gd name="T14" fmla="*/ 0 w 13"/>
                <a:gd name="T15" fmla="*/ 9 h 12"/>
                <a:gd name="T16" fmla="*/ 2 w 13"/>
                <a:gd name="T17" fmla="*/ 8 h 12"/>
                <a:gd name="T18" fmla="*/ 11 w 13"/>
                <a:gd name="T19" fmla="*/ 1 h 12"/>
                <a:gd name="T20" fmla="*/ 12 w 1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2">
                  <a:moveTo>
                    <a:pt x="12" y="0"/>
                  </a:moveTo>
                  <a:lnTo>
                    <a:pt x="13" y="1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0" y="10"/>
                  </a:lnTo>
                  <a:lnTo>
                    <a:pt x="0" y="9"/>
                  </a:lnTo>
                  <a:lnTo>
                    <a:pt x="2" y="8"/>
                  </a:lnTo>
                  <a:lnTo>
                    <a:pt x="11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104"/>
            <p:cNvSpPr>
              <a:spLocks noEditPoints="1"/>
            </p:cNvSpPr>
            <p:nvPr/>
          </p:nvSpPr>
          <p:spPr bwMode="auto">
            <a:xfrm>
              <a:off x="8105776" y="5087938"/>
              <a:ext cx="25400" cy="22225"/>
            </a:xfrm>
            <a:custGeom>
              <a:avLst/>
              <a:gdLst>
                <a:gd name="T0" fmla="*/ 13 w 16"/>
                <a:gd name="T1" fmla="*/ 2 h 14"/>
                <a:gd name="T2" fmla="*/ 13 w 16"/>
                <a:gd name="T3" fmla="*/ 2 h 14"/>
                <a:gd name="T4" fmla="*/ 3 w 16"/>
                <a:gd name="T5" fmla="*/ 10 h 14"/>
                <a:gd name="T6" fmla="*/ 3 w 16"/>
                <a:gd name="T7" fmla="*/ 10 h 14"/>
                <a:gd name="T8" fmla="*/ 3 w 16"/>
                <a:gd name="T9" fmla="*/ 11 h 14"/>
                <a:gd name="T10" fmla="*/ 4 w 16"/>
                <a:gd name="T11" fmla="*/ 11 h 14"/>
                <a:gd name="T12" fmla="*/ 4 w 16"/>
                <a:gd name="T13" fmla="*/ 11 h 14"/>
                <a:gd name="T14" fmla="*/ 13 w 16"/>
                <a:gd name="T15" fmla="*/ 4 h 14"/>
                <a:gd name="T16" fmla="*/ 13 w 16"/>
                <a:gd name="T17" fmla="*/ 4 h 14"/>
                <a:gd name="T18" fmla="*/ 13 w 16"/>
                <a:gd name="T19" fmla="*/ 4 h 14"/>
                <a:gd name="T20" fmla="*/ 13 w 16"/>
                <a:gd name="T21" fmla="*/ 2 h 14"/>
                <a:gd name="T22" fmla="*/ 13 w 16"/>
                <a:gd name="T23" fmla="*/ 0 h 14"/>
                <a:gd name="T24" fmla="*/ 14 w 16"/>
                <a:gd name="T25" fmla="*/ 0 h 14"/>
                <a:gd name="T26" fmla="*/ 16 w 16"/>
                <a:gd name="T27" fmla="*/ 1 h 14"/>
                <a:gd name="T28" fmla="*/ 16 w 16"/>
                <a:gd name="T29" fmla="*/ 4 h 14"/>
                <a:gd name="T30" fmla="*/ 16 w 16"/>
                <a:gd name="T31" fmla="*/ 5 h 14"/>
                <a:gd name="T32" fmla="*/ 14 w 16"/>
                <a:gd name="T33" fmla="*/ 6 h 14"/>
                <a:gd name="T34" fmla="*/ 5 w 16"/>
                <a:gd name="T35" fmla="*/ 13 h 14"/>
                <a:gd name="T36" fmla="*/ 4 w 16"/>
                <a:gd name="T37" fmla="*/ 14 h 14"/>
                <a:gd name="T38" fmla="*/ 4 w 16"/>
                <a:gd name="T39" fmla="*/ 14 h 14"/>
                <a:gd name="T40" fmla="*/ 1 w 16"/>
                <a:gd name="T41" fmla="*/ 14 h 14"/>
                <a:gd name="T42" fmla="*/ 0 w 16"/>
                <a:gd name="T43" fmla="*/ 13 h 14"/>
                <a:gd name="T44" fmla="*/ 0 w 16"/>
                <a:gd name="T45" fmla="*/ 10 h 14"/>
                <a:gd name="T46" fmla="*/ 0 w 16"/>
                <a:gd name="T47" fmla="*/ 9 h 14"/>
                <a:gd name="T48" fmla="*/ 1 w 16"/>
                <a:gd name="T49" fmla="*/ 8 h 14"/>
                <a:gd name="T50" fmla="*/ 11 w 16"/>
                <a:gd name="T51" fmla="*/ 1 h 14"/>
                <a:gd name="T52" fmla="*/ 13 w 16"/>
                <a:gd name="T5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14">
                  <a:moveTo>
                    <a:pt x="13" y="2"/>
                  </a:moveTo>
                  <a:lnTo>
                    <a:pt x="13" y="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2"/>
                  </a:lnTo>
                  <a:close/>
                  <a:moveTo>
                    <a:pt x="13" y="0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4" y="6"/>
                  </a:lnTo>
                  <a:lnTo>
                    <a:pt x="5" y="13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1" y="14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9"/>
                  </a:lnTo>
                  <a:lnTo>
                    <a:pt x="1" y="8"/>
                  </a:lnTo>
                  <a:lnTo>
                    <a:pt x="11" y="1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105"/>
            <p:cNvSpPr>
              <a:spLocks/>
            </p:cNvSpPr>
            <p:nvPr/>
          </p:nvSpPr>
          <p:spPr bwMode="auto">
            <a:xfrm>
              <a:off x="8110538" y="5076825"/>
              <a:ext cx="9525" cy="28575"/>
            </a:xfrm>
            <a:custGeom>
              <a:avLst/>
              <a:gdLst>
                <a:gd name="T0" fmla="*/ 5 w 6"/>
                <a:gd name="T1" fmla="*/ 0 h 18"/>
                <a:gd name="T2" fmla="*/ 6 w 6"/>
                <a:gd name="T3" fmla="*/ 0 h 18"/>
                <a:gd name="T4" fmla="*/ 6 w 6"/>
                <a:gd name="T5" fmla="*/ 1 h 18"/>
                <a:gd name="T6" fmla="*/ 4 w 6"/>
                <a:gd name="T7" fmla="*/ 17 h 18"/>
                <a:gd name="T8" fmla="*/ 4 w 6"/>
                <a:gd name="T9" fmla="*/ 18 h 18"/>
                <a:gd name="T10" fmla="*/ 2 w 6"/>
                <a:gd name="T11" fmla="*/ 18 h 18"/>
                <a:gd name="T12" fmla="*/ 1 w 6"/>
                <a:gd name="T13" fmla="*/ 18 h 18"/>
                <a:gd name="T14" fmla="*/ 0 w 6"/>
                <a:gd name="T15" fmla="*/ 17 h 18"/>
                <a:gd name="T16" fmla="*/ 0 w 6"/>
                <a:gd name="T17" fmla="*/ 16 h 18"/>
                <a:gd name="T18" fmla="*/ 4 w 6"/>
                <a:gd name="T19" fmla="*/ 1 h 18"/>
                <a:gd name="T20" fmla="*/ 4 w 6"/>
                <a:gd name="T21" fmla="*/ 0 h 18"/>
                <a:gd name="T22" fmla="*/ 5 w 6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18">
                  <a:moveTo>
                    <a:pt x="5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4" y="17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1" y="18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4" y="1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106"/>
            <p:cNvSpPr>
              <a:spLocks noEditPoints="1"/>
            </p:cNvSpPr>
            <p:nvPr/>
          </p:nvSpPr>
          <p:spPr bwMode="auto">
            <a:xfrm>
              <a:off x="8107363" y="5075238"/>
              <a:ext cx="17463" cy="33338"/>
            </a:xfrm>
            <a:custGeom>
              <a:avLst/>
              <a:gdLst>
                <a:gd name="T0" fmla="*/ 7 w 11"/>
                <a:gd name="T1" fmla="*/ 2 h 21"/>
                <a:gd name="T2" fmla="*/ 7 w 11"/>
                <a:gd name="T3" fmla="*/ 2 h 21"/>
                <a:gd name="T4" fmla="*/ 3 w 11"/>
                <a:gd name="T5" fmla="*/ 18 h 21"/>
                <a:gd name="T6" fmla="*/ 4 w 11"/>
                <a:gd name="T7" fmla="*/ 18 h 21"/>
                <a:gd name="T8" fmla="*/ 4 w 11"/>
                <a:gd name="T9" fmla="*/ 18 h 21"/>
                <a:gd name="T10" fmla="*/ 4 w 11"/>
                <a:gd name="T11" fmla="*/ 18 h 21"/>
                <a:gd name="T12" fmla="*/ 7 w 11"/>
                <a:gd name="T13" fmla="*/ 2 h 21"/>
                <a:gd name="T14" fmla="*/ 7 w 11"/>
                <a:gd name="T15" fmla="*/ 2 h 21"/>
                <a:gd name="T16" fmla="*/ 7 w 11"/>
                <a:gd name="T17" fmla="*/ 2 h 21"/>
                <a:gd name="T18" fmla="*/ 7 w 11"/>
                <a:gd name="T19" fmla="*/ 0 h 21"/>
                <a:gd name="T20" fmla="*/ 8 w 11"/>
                <a:gd name="T21" fmla="*/ 0 h 21"/>
                <a:gd name="T22" fmla="*/ 10 w 11"/>
                <a:gd name="T23" fmla="*/ 1 h 21"/>
                <a:gd name="T24" fmla="*/ 11 w 11"/>
                <a:gd name="T25" fmla="*/ 2 h 21"/>
                <a:gd name="T26" fmla="*/ 11 w 11"/>
                <a:gd name="T27" fmla="*/ 4 h 21"/>
                <a:gd name="T28" fmla="*/ 7 w 11"/>
                <a:gd name="T29" fmla="*/ 18 h 21"/>
                <a:gd name="T30" fmla="*/ 6 w 11"/>
                <a:gd name="T31" fmla="*/ 19 h 21"/>
                <a:gd name="T32" fmla="*/ 4 w 11"/>
                <a:gd name="T33" fmla="*/ 21 h 21"/>
                <a:gd name="T34" fmla="*/ 3 w 11"/>
                <a:gd name="T35" fmla="*/ 21 h 21"/>
                <a:gd name="T36" fmla="*/ 2 w 11"/>
                <a:gd name="T37" fmla="*/ 19 h 21"/>
                <a:gd name="T38" fmla="*/ 0 w 11"/>
                <a:gd name="T39" fmla="*/ 18 h 21"/>
                <a:gd name="T40" fmla="*/ 0 w 11"/>
                <a:gd name="T41" fmla="*/ 17 h 21"/>
                <a:gd name="T42" fmla="*/ 4 w 11"/>
                <a:gd name="T43" fmla="*/ 2 h 21"/>
                <a:gd name="T44" fmla="*/ 4 w 11"/>
                <a:gd name="T45" fmla="*/ 0 h 21"/>
                <a:gd name="T46" fmla="*/ 7 w 11"/>
                <a:gd name="T4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" h="21">
                  <a:moveTo>
                    <a:pt x="7" y="2"/>
                  </a:moveTo>
                  <a:lnTo>
                    <a:pt x="7" y="2"/>
                  </a:lnTo>
                  <a:lnTo>
                    <a:pt x="3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close/>
                  <a:moveTo>
                    <a:pt x="7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1" y="2"/>
                  </a:lnTo>
                  <a:lnTo>
                    <a:pt x="11" y="4"/>
                  </a:lnTo>
                  <a:lnTo>
                    <a:pt x="7" y="18"/>
                  </a:lnTo>
                  <a:lnTo>
                    <a:pt x="6" y="19"/>
                  </a:lnTo>
                  <a:lnTo>
                    <a:pt x="4" y="21"/>
                  </a:lnTo>
                  <a:lnTo>
                    <a:pt x="3" y="21"/>
                  </a:lnTo>
                  <a:lnTo>
                    <a:pt x="2" y="19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4" y="2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107"/>
            <p:cNvSpPr>
              <a:spLocks/>
            </p:cNvSpPr>
            <p:nvPr/>
          </p:nvSpPr>
          <p:spPr bwMode="auto">
            <a:xfrm>
              <a:off x="7935913" y="5454650"/>
              <a:ext cx="28575" cy="254000"/>
            </a:xfrm>
            <a:custGeom>
              <a:avLst/>
              <a:gdLst>
                <a:gd name="T0" fmla="*/ 8 w 18"/>
                <a:gd name="T1" fmla="*/ 0 h 160"/>
                <a:gd name="T2" fmla="*/ 9 w 18"/>
                <a:gd name="T3" fmla="*/ 0 h 160"/>
                <a:gd name="T4" fmla="*/ 10 w 18"/>
                <a:gd name="T5" fmla="*/ 2 h 160"/>
                <a:gd name="T6" fmla="*/ 18 w 18"/>
                <a:gd name="T7" fmla="*/ 160 h 160"/>
                <a:gd name="T8" fmla="*/ 1 w 18"/>
                <a:gd name="T9" fmla="*/ 160 h 160"/>
                <a:gd name="T10" fmla="*/ 0 w 18"/>
                <a:gd name="T11" fmla="*/ 160 h 160"/>
                <a:gd name="T12" fmla="*/ 0 w 18"/>
                <a:gd name="T13" fmla="*/ 159 h 160"/>
                <a:gd name="T14" fmla="*/ 0 w 18"/>
                <a:gd name="T15" fmla="*/ 157 h 160"/>
                <a:gd name="T16" fmla="*/ 1 w 18"/>
                <a:gd name="T17" fmla="*/ 156 h 160"/>
                <a:gd name="T18" fmla="*/ 14 w 18"/>
                <a:gd name="T19" fmla="*/ 156 h 160"/>
                <a:gd name="T20" fmla="*/ 6 w 18"/>
                <a:gd name="T21" fmla="*/ 2 h 160"/>
                <a:gd name="T22" fmla="*/ 6 w 18"/>
                <a:gd name="T23" fmla="*/ 0 h 160"/>
                <a:gd name="T24" fmla="*/ 8 w 18"/>
                <a:gd name="T25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60">
                  <a:moveTo>
                    <a:pt x="8" y="0"/>
                  </a:moveTo>
                  <a:lnTo>
                    <a:pt x="9" y="0"/>
                  </a:lnTo>
                  <a:lnTo>
                    <a:pt x="10" y="2"/>
                  </a:lnTo>
                  <a:lnTo>
                    <a:pt x="18" y="160"/>
                  </a:lnTo>
                  <a:lnTo>
                    <a:pt x="1" y="160"/>
                  </a:lnTo>
                  <a:lnTo>
                    <a:pt x="0" y="160"/>
                  </a:lnTo>
                  <a:lnTo>
                    <a:pt x="0" y="159"/>
                  </a:lnTo>
                  <a:lnTo>
                    <a:pt x="0" y="157"/>
                  </a:lnTo>
                  <a:lnTo>
                    <a:pt x="1" y="156"/>
                  </a:lnTo>
                  <a:lnTo>
                    <a:pt x="14" y="156"/>
                  </a:lnTo>
                  <a:lnTo>
                    <a:pt x="6" y="2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108"/>
            <p:cNvSpPr>
              <a:spLocks noEditPoints="1"/>
            </p:cNvSpPr>
            <p:nvPr/>
          </p:nvSpPr>
          <p:spPr bwMode="auto">
            <a:xfrm>
              <a:off x="7932738" y="5451475"/>
              <a:ext cx="33338" cy="258763"/>
            </a:xfrm>
            <a:custGeom>
              <a:avLst/>
              <a:gdLst>
                <a:gd name="T0" fmla="*/ 10 w 21"/>
                <a:gd name="T1" fmla="*/ 4 h 163"/>
                <a:gd name="T2" fmla="*/ 10 w 21"/>
                <a:gd name="T3" fmla="*/ 4 h 163"/>
                <a:gd name="T4" fmla="*/ 10 w 21"/>
                <a:gd name="T5" fmla="*/ 4 h 163"/>
                <a:gd name="T6" fmla="*/ 10 w 21"/>
                <a:gd name="T7" fmla="*/ 8 h 163"/>
                <a:gd name="T8" fmla="*/ 10 w 21"/>
                <a:gd name="T9" fmla="*/ 8 h 163"/>
                <a:gd name="T10" fmla="*/ 17 w 21"/>
                <a:gd name="T11" fmla="*/ 159 h 163"/>
                <a:gd name="T12" fmla="*/ 3 w 21"/>
                <a:gd name="T13" fmla="*/ 159 h 163"/>
                <a:gd name="T14" fmla="*/ 3 w 21"/>
                <a:gd name="T15" fmla="*/ 161 h 163"/>
                <a:gd name="T16" fmla="*/ 3 w 21"/>
                <a:gd name="T17" fmla="*/ 161 h 163"/>
                <a:gd name="T18" fmla="*/ 19 w 21"/>
                <a:gd name="T19" fmla="*/ 161 h 163"/>
                <a:gd name="T20" fmla="*/ 10 w 21"/>
                <a:gd name="T21" fmla="*/ 4 h 163"/>
                <a:gd name="T22" fmla="*/ 10 w 21"/>
                <a:gd name="T23" fmla="*/ 4 h 163"/>
                <a:gd name="T24" fmla="*/ 10 w 21"/>
                <a:gd name="T25" fmla="*/ 4 h 163"/>
                <a:gd name="T26" fmla="*/ 7 w 21"/>
                <a:gd name="T27" fmla="*/ 0 h 163"/>
                <a:gd name="T28" fmla="*/ 8 w 21"/>
                <a:gd name="T29" fmla="*/ 1 h 163"/>
                <a:gd name="T30" fmla="*/ 10 w 21"/>
                <a:gd name="T31" fmla="*/ 1 h 163"/>
                <a:gd name="T32" fmla="*/ 10 w 21"/>
                <a:gd name="T33" fmla="*/ 1 h 163"/>
                <a:gd name="T34" fmla="*/ 12 w 21"/>
                <a:gd name="T35" fmla="*/ 1 h 163"/>
                <a:gd name="T36" fmla="*/ 13 w 21"/>
                <a:gd name="T37" fmla="*/ 4 h 163"/>
                <a:gd name="T38" fmla="*/ 21 w 21"/>
                <a:gd name="T39" fmla="*/ 163 h 163"/>
                <a:gd name="T40" fmla="*/ 3 w 21"/>
                <a:gd name="T41" fmla="*/ 163 h 163"/>
                <a:gd name="T42" fmla="*/ 2 w 21"/>
                <a:gd name="T43" fmla="*/ 163 h 163"/>
                <a:gd name="T44" fmla="*/ 0 w 21"/>
                <a:gd name="T45" fmla="*/ 162 h 163"/>
                <a:gd name="T46" fmla="*/ 0 w 21"/>
                <a:gd name="T47" fmla="*/ 161 h 163"/>
                <a:gd name="T48" fmla="*/ 0 w 21"/>
                <a:gd name="T49" fmla="*/ 158 h 163"/>
                <a:gd name="T50" fmla="*/ 2 w 21"/>
                <a:gd name="T51" fmla="*/ 157 h 163"/>
                <a:gd name="T52" fmla="*/ 3 w 21"/>
                <a:gd name="T53" fmla="*/ 157 h 163"/>
                <a:gd name="T54" fmla="*/ 15 w 21"/>
                <a:gd name="T55" fmla="*/ 157 h 163"/>
                <a:gd name="T56" fmla="*/ 7 w 21"/>
                <a:gd name="T57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" h="163">
                  <a:moveTo>
                    <a:pt x="10" y="4"/>
                  </a:move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7" y="159"/>
                  </a:lnTo>
                  <a:lnTo>
                    <a:pt x="3" y="159"/>
                  </a:lnTo>
                  <a:lnTo>
                    <a:pt x="3" y="161"/>
                  </a:lnTo>
                  <a:lnTo>
                    <a:pt x="3" y="161"/>
                  </a:lnTo>
                  <a:lnTo>
                    <a:pt x="19" y="161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close/>
                  <a:moveTo>
                    <a:pt x="7" y="0"/>
                  </a:moveTo>
                  <a:lnTo>
                    <a:pt x="8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2" y="1"/>
                  </a:lnTo>
                  <a:lnTo>
                    <a:pt x="13" y="4"/>
                  </a:lnTo>
                  <a:lnTo>
                    <a:pt x="21" y="163"/>
                  </a:lnTo>
                  <a:lnTo>
                    <a:pt x="3" y="163"/>
                  </a:lnTo>
                  <a:lnTo>
                    <a:pt x="2" y="163"/>
                  </a:lnTo>
                  <a:lnTo>
                    <a:pt x="0" y="162"/>
                  </a:lnTo>
                  <a:lnTo>
                    <a:pt x="0" y="161"/>
                  </a:lnTo>
                  <a:lnTo>
                    <a:pt x="0" y="158"/>
                  </a:lnTo>
                  <a:lnTo>
                    <a:pt x="2" y="157"/>
                  </a:lnTo>
                  <a:lnTo>
                    <a:pt x="3" y="157"/>
                  </a:lnTo>
                  <a:lnTo>
                    <a:pt x="15" y="157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109"/>
            <p:cNvSpPr>
              <a:spLocks/>
            </p:cNvSpPr>
            <p:nvPr/>
          </p:nvSpPr>
          <p:spPr bwMode="auto">
            <a:xfrm>
              <a:off x="7966076" y="5454650"/>
              <a:ext cx="42863" cy="252413"/>
            </a:xfrm>
            <a:custGeom>
              <a:avLst/>
              <a:gdLst>
                <a:gd name="T0" fmla="*/ 2 w 27"/>
                <a:gd name="T1" fmla="*/ 0 h 159"/>
                <a:gd name="T2" fmla="*/ 3 w 27"/>
                <a:gd name="T3" fmla="*/ 0 h 159"/>
                <a:gd name="T4" fmla="*/ 4 w 27"/>
                <a:gd name="T5" fmla="*/ 2 h 159"/>
                <a:gd name="T6" fmla="*/ 4 w 27"/>
                <a:gd name="T7" fmla="*/ 7 h 159"/>
                <a:gd name="T8" fmla="*/ 4 w 27"/>
                <a:gd name="T9" fmla="*/ 19 h 159"/>
                <a:gd name="T10" fmla="*/ 4 w 27"/>
                <a:gd name="T11" fmla="*/ 37 h 159"/>
                <a:gd name="T12" fmla="*/ 6 w 27"/>
                <a:gd name="T13" fmla="*/ 59 h 159"/>
                <a:gd name="T14" fmla="*/ 7 w 27"/>
                <a:gd name="T15" fmla="*/ 82 h 159"/>
                <a:gd name="T16" fmla="*/ 7 w 27"/>
                <a:gd name="T17" fmla="*/ 105 h 159"/>
                <a:gd name="T18" fmla="*/ 8 w 27"/>
                <a:gd name="T19" fmla="*/ 126 h 159"/>
                <a:gd name="T20" fmla="*/ 10 w 27"/>
                <a:gd name="T21" fmla="*/ 138 h 159"/>
                <a:gd name="T22" fmla="*/ 11 w 27"/>
                <a:gd name="T23" fmla="*/ 147 h 159"/>
                <a:gd name="T24" fmla="*/ 11 w 27"/>
                <a:gd name="T25" fmla="*/ 152 h 159"/>
                <a:gd name="T26" fmla="*/ 13 w 27"/>
                <a:gd name="T27" fmla="*/ 154 h 159"/>
                <a:gd name="T28" fmla="*/ 17 w 27"/>
                <a:gd name="T29" fmla="*/ 154 h 159"/>
                <a:gd name="T30" fmla="*/ 21 w 27"/>
                <a:gd name="T31" fmla="*/ 155 h 159"/>
                <a:gd name="T32" fmla="*/ 24 w 27"/>
                <a:gd name="T33" fmla="*/ 155 h 159"/>
                <a:gd name="T34" fmla="*/ 25 w 27"/>
                <a:gd name="T35" fmla="*/ 155 h 159"/>
                <a:gd name="T36" fmla="*/ 27 w 27"/>
                <a:gd name="T37" fmla="*/ 155 h 159"/>
                <a:gd name="T38" fmla="*/ 27 w 27"/>
                <a:gd name="T39" fmla="*/ 156 h 159"/>
                <a:gd name="T40" fmla="*/ 27 w 27"/>
                <a:gd name="T41" fmla="*/ 157 h 159"/>
                <a:gd name="T42" fmla="*/ 25 w 27"/>
                <a:gd name="T43" fmla="*/ 157 h 159"/>
                <a:gd name="T44" fmla="*/ 24 w 27"/>
                <a:gd name="T45" fmla="*/ 159 h 159"/>
                <a:gd name="T46" fmla="*/ 24 w 27"/>
                <a:gd name="T47" fmla="*/ 159 h 159"/>
                <a:gd name="T48" fmla="*/ 21 w 27"/>
                <a:gd name="T49" fmla="*/ 157 h 159"/>
                <a:gd name="T50" fmla="*/ 19 w 27"/>
                <a:gd name="T51" fmla="*/ 157 h 159"/>
                <a:gd name="T52" fmla="*/ 15 w 27"/>
                <a:gd name="T53" fmla="*/ 157 h 159"/>
                <a:gd name="T54" fmla="*/ 11 w 27"/>
                <a:gd name="T55" fmla="*/ 156 h 159"/>
                <a:gd name="T56" fmla="*/ 8 w 27"/>
                <a:gd name="T57" fmla="*/ 155 h 159"/>
                <a:gd name="T58" fmla="*/ 8 w 27"/>
                <a:gd name="T59" fmla="*/ 152 h 159"/>
                <a:gd name="T60" fmla="*/ 7 w 27"/>
                <a:gd name="T61" fmla="*/ 151 h 159"/>
                <a:gd name="T62" fmla="*/ 7 w 27"/>
                <a:gd name="T63" fmla="*/ 148 h 159"/>
                <a:gd name="T64" fmla="*/ 7 w 27"/>
                <a:gd name="T65" fmla="*/ 146 h 159"/>
                <a:gd name="T66" fmla="*/ 6 w 27"/>
                <a:gd name="T67" fmla="*/ 138 h 159"/>
                <a:gd name="T68" fmla="*/ 6 w 27"/>
                <a:gd name="T69" fmla="*/ 127 h 159"/>
                <a:gd name="T70" fmla="*/ 4 w 27"/>
                <a:gd name="T71" fmla="*/ 104 h 159"/>
                <a:gd name="T72" fmla="*/ 3 w 27"/>
                <a:gd name="T73" fmla="*/ 76 h 159"/>
                <a:gd name="T74" fmla="*/ 2 w 27"/>
                <a:gd name="T75" fmla="*/ 54 h 159"/>
                <a:gd name="T76" fmla="*/ 2 w 27"/>
                <a:gd name="T77" fmla="*/ 34 h 159"/>
                <a:gd name="T78" fmla="*/ 0 w 27"/>
                <a:gd name="T79" fmla="*/ 17 h 159"/>
                <a:gd name="T80" fmla="*/ 0 w 27"/>
                <a:gd name="T81" fmla="*/ 6 h 159"/>
                <a:gd name="T82" fmla="*/ 0 w 27"/>
                <a:gd name="T83" fmla="*/ 2 h 159"/>
                <a:gd name="T84" fmla="*/ 0 w 27"/>
                <a:gd name="T85" fmla="*/ 2 h 159"/>
                <a:gd name="T86" fmla="*/ 0 w 27"/>
                <a:gd name="T87" fmla="*/ 0 h 159"/>
                <a:gd name="T88" fmla="*/ 2 w 27"/>
                <a:gd name="T8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" h="159">
                  <a:moveTo>
                    <a:pt x="2" y="0"/>
                  </a:moveTo>
                  <a:lnTo>
                    <a:pt x="3" y="0"/>
                  </a:lnTo>
                  <a:lnTo>
                    <a:pt x="4" y="2"/>
                  </a:lnTo>
                  <a:lnTo>
                    <a:pt x="4" y="7"/>
                  </a:lnTo>
                  <a:lnTo>
                    <a:pt x="4" y="19"/>
                  </a:lnTo>
                  <a:lnTo>
                    <a:pt x="4" y="37"/>
                  </a:lnTo>
                  <a:lnTo>
                    <a:pt x="6" y="59"/>
                  </a:lnTo>
                  <a:lnTo>
                    <a:pt x="7" y="82"/>
                  </a:lnTo>
                  <a:lnTo>
                    <a:pt x="7" y="105"/>
                  </a:lnTo>
                  <a:lnTo>
                    <a:pt x="8" y="126"/>
                  </a:lnTo>
                  <a:lnTo>
                    <a:pt x="10" y="138"/>
                  </a:lnTo>
                  <a:lnTo>
                    <a:pt x="11" y="147"/>
                  </a:lnTo>
                  <a:lnTo>
                    <a:pt x="11" y="152"/>
                  </a:lnTo>
                  <a:lnTo>
                    <a:pt x="13" y="154"/>
                  </a:lnTo>
                  <a:lnTo>
                    <a:pt x="17" y="154"/>
                  </a:lnTo>
                  <a:lnTo>
                    <a:pt x="21" y="155"/>
                  </a:lnTo>
                  <a:lnTo>
                    <a:pt x="24" y="155"/>
                  </a:lnTo>
                  <a:lnTo>
                    <a:pt x="25" y="155"/>
                  </a:lnTo>
                  <a:lnTo>
                    <a:pt x="27" y="155"/>
                  </a:lnTo>
                  <a:lnTo>
                    <a:pt x="27" y="156"/>
                  </a:lnTo>
                  <a:lnTo>
                    <a:pt x="27" y="157"/>
                  </a:lnTo>
                  <a:lnTo>
                    <a:pt x="25" y="157"/>
                  </a:lnTo>
                  <a:lnTo>
                    <a:pt x="24" y="159"/>
                  </a:lnTo>
                  <a:lnTo>
                    <a:pt x="24" y="159"/>
                  </a:lnTo>
                  <a:lnTo>
                    <a:pt x="21" y="157"/>
                  </a:lnTo>
                  <a:lnTo>
                    <a:pt x="19" y="157"/>
                  </a:lnTo>
                  <a:lnTo>
                    <a:pt x="15" y="157"/>
                  </a:lnTo>
                  <a:lnTo>
                    <a:pt x="11" y="156"/>
                  </a:lnTo>
                  <a:lnTo>
                    <a:pt x="8" y="155"/>
                  </a:lnTo>
                  <a:lnTo>
                    <a:pt x="8" y="152"/>
                  </a:lnTo>
                  <a:lnTo>
                    <a:pt x="7" y="151"/>
                  </a:lnTo>
                  <a:lnTo>
                    <a:pt x="7" y="148"/>
                  </a:lnTo>
                  <a:lnTo>
                    <a:pt x="7" y="146"/>
                  </a:lnTo>
                  <a:lnTo>
                    <a:pt x="6" y="138"/>
                  </a:lnTo>
                  <a:lnTo>
                    <a:pt x="6" y="127"/>
                  </a:lnTo>
                  <a:lnTo>
                    <a:pt x="4" y="104"/>
                  </a:lnTo>
                  <a:lnTo>
                    <a:pt x="3" y="76"/>
                  </a:lnTo>
                  <a:lnTo>
                    <a:pt x="2" y="54"/>
                  </a:lnTo>
                  <a:lnTo>
                    <a:pt x="2" y="34"/>
                  </a:lnTo>
                  <a:lnTo>
                    <a:pt x="0" y="17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110"/>
            <p:cNvSpPr>
              <a:spLocks noEditPoints="1"/>
            </p:cNvSpPr>
            <p:nvPr/>
          </p:nvSpPr>
          <p:spPr bwMode="auto">
            <a:xfrm>
              <a:off x="7964488" y="5453063"/>
              <a:ext cx="46038" cy="255588"/>
            </a:xfrm>
            <a:custGeom>
              <a:avLst/>
              <a:gdLst>
                <a:gd name="T0" fmla="*/ 3 w 29"/>
                <a:gd name="T1" fmla="*/ 3 h 161"/>
                <a:gd name="T2" fmla="*/ 3 w 29"/>
                <a:gd name="T3" fmla="*/ 5 h 161"/>
                <a:gd name="T4" fmla="*/ 4 w 29"/>
                <a:gd name="T5" fmla="*/ 33 h 161"/>
                <a:gd name="T6" fmla="*/ 5 w 29"/>
                <a:gd name="T7" fmla="*/ 77 h 161"/>
                <a:gd name="T8" fmla="*/ 8 w 29"/>
                <a:gd name="T9" fmla="*/ 128 h 161"/>
                <a:gd name="T10" fmla="*/ 9 w 29"/>
                <a:gd name="T11" fmla="*/ 147 h 161"/>
                <a:gd name="T12" fmla="*/ 9 w 29"/>
                <a:gd name="T13" fmla="*/ 152 h 161"/>
                <a:gd name="T14" fmla="*/ 11 w 29"/>
                <a:gd name="T15" fmla="*/ 153 h 161"/>
                <a:gd name="T16" fmla="*/ 14 w 29"/>
                <a:gd name="T17" fmla="*/ 156 h 161"/>
                <a:gd name="T18" fmla="*/ 22 w 29"/>
                <a:gd name="T19" fmla="*/ 157 h 161"/>
                <a:gd name="T20" fmla="*/ 26 w 29"/>
                <a:gd name="T21" fmla="*/ 157 h 161"/>
                <a:gd name="T22" fmla="*/ 26 w 29"/>
                <a:gd name="T23" fmla="*/ 157 h 161"/>
                <a:gd name="T24" fmla="*/ 25 w 29"/>
                <a:gd name="T25" fmla="*/ 157 h 161"/>
                <a:gd name="T26" fmla="*/ 24 w 29"/>
                <a:gd name="T27" fmla="*/ 157 h 161"/>
                <a:gd name="T28" fmla="*/ 17 w 29"/>
                <a:gd name="T29" fmla="*/ 156 h 161"/>
                <a:gd name="T30" fmla="*/ 11 w 29"/>
                <a:gd name="T31" fmla="*/ 155 h 161"/>
                <a:gd name="T32" fmla="*/ 11 w 29"/>
                <a:gd name="T33" fmla="*/ 153 h 161"/>
                <a:gd name="T34" fmla="*/ 9 w 29"/>
                <a:gd name="T35" fmla="*/ 148 h 161"/>
                <a:gd name="T36" fmla="*/ 9 w 29"/>
                <a:gd name="T37" fmla="*/ 136 h 161"/>
                <a:gd name="T38" fmla="*/ 7 w 29"/>
                <a:gd name="T39" fmla="*/ 106 h 161"/>
                <a:gd name="T40" fmla="*/ 5 w 29"/>
                <a:gd name="T41" fmla="*/ 62 h 161"/>
                <a:gd name="T42" fmla="*/ 4 w 29"/>
                <a:gd name="T43" fmla="*/ 21 h 161"/>
                <a:gd name="T44" fmla="*/ 4 w 29"/>
                <a:gd name="T45" fmla="*/ 3 h 161"/>
                <a:gd name="T46" fmla="*/ 4 w 29"/>
                <a:gd name="T47" fmla="*/ 3 h 161"/>
                <a:gd name="T48" fmla="*/ 3 w 29"/>
                <a:gd name="T49" fmla="*/ 3 h 161"/>
                <a:gd name="T50" fmla="*/ 3 w 29"/>
                <a:gd name="T51" fmla="*/ 0 h 161"/>
                <a:gd name="T52" fmla="*/ 5 w 29"/>
                <a:gd name="T53" fmla="*/ 0 h 161"/>
                <a:gd name="T54" fmla="*/ 7 w 29"/>
                <a:gd name="T55" fmla="*/ 3 h 161"/>
                <a:gd name="T56" fmla="*/ 7 w 29"/>
                <a:gd name="T57" fmla="*/ 20 h 161"/>
                <a:gd name="T58" fmla="*/ 8 w 29"/>
                <a:gd name="T59" fmla="*/ 60 h 161"/>
                <a:gd name="T60" fmla="*/ 11 w 29"/>
                <a:gd name="T61" fmla="*/ 106 h 161"/>
                <a:gd name="T62" fmla="*/ 12 w 29"/>
                <a:gd name="T63" fmla="*/ 136 h 161"/>
                <a:gd name="T64" fmla="*/ 13 w 29"/>
                <a:gd name="T65" fmla="*/ 148 h 161"/>
                <a:gd name="T66" fmla="*/ 13 w 29"/>
                <a:gd name="T67" fmla="*/ 152 h 161"/>
                <a:gd name="T68" fmla="*/ 18 w 29"/>
                <a:gd name="T69" fmla="*/ 153 h 161"/>
                <a:gd name="T70" fmla="*/ 24 w 29"/>
                <a:gd name="T71" fmla="*/ 155 h 161"/>
                <a:gd name="T72" fmla="*/ 26 w 29"/>
                <a:gd name="T73" fmla="*/ 155 h 161"/>
                <a:gd name="T74" fmla="*/ 28 w 29"/>
                <a:gd name="T75" fmla="*/ 155 h 161"/>
                <a:gd name="T76" fmla="*/ 29 w 29"/>
                <a:gd name="T77" fmla="*/ 157 h 161"/>
                <a:gd name="T78" fmla="*/ 29 w 29"/>
                <a:gd name="T79" fmla="*/ 158 h 161"/>
                <a:gd name="T80" fmla="*/ 26 w 29"/>
                <a:gd name="T81" fmla="*/ 161 h 161"/>
                <a:gd name="T82" fmla="*/ 25 w 29"/>
                <a:gd name="T83" fmla="*/ 161 h 161"/>
                <a:gd name="T84" fmla="*/ 20 w 29"/>
                <a:gd name="T85" fmla="*/ 160 h 161"/>
                <a:gd name="T86" fmla="*/ 12 w 29"/>
                <a:gd name="T87" fmla="*/ 158 h 161"/>
                <a:gd name="T88" fmla="*/ 9 w 29"/>
                <a:gd name="T89" fmla="*/ 156 h 161"/>
                <a:gd name="T90" fmla="*/ 7 w 29"/>
                <a:gd name="T91" fmla="*/ 155 h 161"/>
                <a:gd name="T92" fmla="*/ 7 w 29"/>
                <a:gd name="T93" fmla="*/ 149 h 161"/>
                <a:gd name="T94" fmla="*/ 5 w 29"/>
                <a:gd name="T95" fmla="*/ 139 h 161"/>
                <a:gd name="T96" fmla="*/ 3 w 29"/>
                <a:gd name="T97" fmla="*/ 105 h 161"/>
                <a:gd name="T98" fmla="*/ 1 w 29"/>
                <a:gd name="T99" fmla="*/ 55 h 161"/>
                <a:gd name="T100" fmla="*/ 0 w 29"/>
                <a:gd name="T101" fmla="*/ 18 h 161"/>
                <a:gd name="T102" fmla="*/ 0 w 29"/>
                <a:gd name="T103" fmla="*/ 3 h 161"/>
                <a:gd name="T104" fmla="*/ 0 w 29"/>
                <a:gd name="T105" fmla="*/ 1 h 161"/>
                <a:gd name="T106" fmla="*/ 3 w 29"/>
                <a:gd name="T10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161">
                  <a:moveTo>
                    <a:pt x="3" y="3"/>
                  </a:moveTo>
                  <a:lnTo>
                    <a:pt x="3" y="3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16"/>
                  </a:lnTo>
                  <a:lnTo>
                    <a:pt x="4" y="33"/>
                  </a:lnTo>
                  <a:lnTo>
                    <a:pt x="4" y="54"/>
                  </a:lnTo>
                  <a:lnTo>
                    <a:pt x="5" y="77"/>
                  </a:lnTo>
                  <a:lnTo>
                    <a:pt x="7" y="105"/>
                  </a:lnTo>
                  <a:lnTo>
                    <a:pt x="8" y="128"/>
                  </a:lnTo>
                  <a:lnTo>
                    <a:pt x="8" y="139"/>
                  </a:lnTo>
                  <a:lnTo>
                    <a:pt x="9" y="147"/>
                  </a:lnTo>
                  <a:lnTo>
                    <a:pt x="9" y="149"/>
                  </a:lnTo>
                  <a:lnTo>
                    <a:pt x="9" y="152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1" y="155"/>
                  </a:lnTo>
                  <a:lnTo>
                    <a:pt x="14" y="156"/>
                  </a:lnTo>
                  <a:lnTo>
                    <a:pt x="18" y="157"/>
                  </a:lnTo>
                  <a:lnTo>
                    <a:pt x="22" y="157"/>
                  </a:lnTo>
                  <a:lnTo>
                    <a:pt x="25" y="157"/>
                  </a:lnTo>
                  <a:lnTo>
                    <a:pt x="26" y="157"/>
                  </a:lnTo>
                  <a:lnTo>
                    <a:pt x="26" y="157"/>
                  </a:lnTo>
                  <a:lnTo>
                    <a:pt x="26" y="157"/>
                  </a:lnTo>
                  <a:lnTo>
                    <a:pt x="25" y="157"/>
                  </a:lnTo>
                  <a:lnTo>
                    <a:pt x="25" y="157"/>
                  </a:lnTo>
                  <a:lnTo>
                    <a:pt x="25" y="157"/>
                  </a:lnTo>
                  <a:lnTo>
                    <a:pt x="24" y="157"/>
                  </a:lnTo>
                  <a:lnTo>
                    <a:pt x="21" y="157"/>
                  </a:lnTo>
                  <a:lnTo>
                    <a:pt x="17" y="156"/>
                  </a:lnTo>
                  <a:lnTo>
                    <a:pt x="14" y="156"/>
                  </a:lnTo>
                  <a:lnTo>
                    <a:pt x="11" y="155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1" y="152"/>
                  </a:lnTo>
                  <a:lnTo>
                    <a:pt x="9" y="148"/>
                  </a:lnTo>
                  <a:lnTo>
                    <a:pt x="9" y="144"/>
                  </a:lnTo>
                  <a:lnTo>
                    <a:pt x="9" y="136"/>
                  </a:lnTo>
                  <a:lnTo>
                    <a:pt x="8" y="127"/>
                  </a:lnTo>
                  <a:lnTo>
                    <a:pt x="7" y="106"/>
                  </a:lnTo>
                  <a:lnTo>
                    <a:pt x="5" y="84"/>
                  </a:lnTo>
                  <a:lnTo>
                    <a:pt x="5" y="62"/>
                  </a:lnTo>
                  <a:lnTo>
                    <a:pt x="4" y="39"/>
                  </a:lnTo>
                  <a:lnTo>
                    <a:pt x="4" y="21"/>
                  </a:lnTo>
                  <a:lnTo>
                    <a:pt x="4" y="9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3" y="3"/>
                  </a:lnTo>
                  <a:lnTo>
                    <a:pt x="3" y="3"/>
                  </a:lnTo>
                  <a:close/>
                  <a:moveTo>
                    <a:pt x="3" y="0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7" y="1"/>
                  </a:lnTo>
                  <a:lnTo>
                    <a:pt x="7" y="3"/>
                  </a:lnTo>
                  <a:lnTo>
                    <a:pt x="7" y="8"/>
                  </a:lnTo>
                  <a:lnTo>
                    <a:pt x="7" y="20"/>
                  </a:lnTo>
                  <a:lnTo>
                    <a:pt x="8" y="38"/>
                  </a:lnTo>
                  <a:lnTo>
                    <a:pt x="8" y="60"/>
                  </a:lnTo>
                  <a:lnTo>
                    <a:pt x="9" y="83"/>
                  </a:lnTo>
                  <a:lnTo>
                    <a:pt x="11" y="106"/>
                  </a:lnTo>
                  <a:lnTo>
                    <a:pt x="11" y="127"/>
                  </a:lnTo>
                  <a:lnTo>
                    <a:pt x="12" y="136"/>
                  </a:lnTo>
                  <a:lnTo>
                    <a:pt x="12" y="144"/>
                  </a:lnTo>
                  <a:lnTo>
                    <a:pt x="13" y="148"/>
                  </a:lnTo>
                  <a:lnTo>
                    <a:pt x="13" y="151"/>
                  </a:lnTo>
                  <a:lnTo>
                    <a:pt x="13" y="152"/>
                  </a:lnTo>
                  <a:lnTo>
                    <a:pt x="16" y="153"/>
                  </a:lnTo>
                  <a:lnTo>
                    <a:pt x="18" y="153"/>
                  </a:lnTo>
                  <a:lnTo>
                    <a:pt x="21" y="153"/>
                  </a:lnTo>
                  <a:lnTo>
                    <a:pt x="24" y="155"/>
                  </a:lnTo>
                  <a:lnTo>
                    <a:pt x="25" y="155"/>
                  </a:lnTo>
                  <a:lnTo>
                    <a:pt x="26" y="155"/>
                  </a:lnTo>
                  <a:lnTo>
                    <a:pt x="26" y="155"/>
                  </a:lnTo>
                  <a:lnTo>
                    <a:pt x="28" y="155"/>
                  </a:lnTo>
                  <a:lnTo>
                    <a:pt x="29" y="156"/>
                  </a:lnTo>
                  <a:lnTo>
                    <a:pt x="29" y="157"/>
                  </a:lnTo>
                  <a:lnTo>
                    <a:pt x="29" y="157"/>
                  </a:lnTo>
                  <a:lnTo>
                    <a:pt x="29" y="158"/>
                  </a:lnTo>
                  <a:lnTo>
                    <a:pt x="28" y="160"/>
                  </a:lnTo>
                  <a:lnTo>
                    <a:pt x="26" y="161"/>
                  </a:lnTo>
                  <a:lnTo>
                    <a:pt x="25" y="161"/>
                  </a:lnTo>
                  <a:lnTo>
                    <a:pt x="25" y="161"/>
                  </a:lnTo>
                  <a:lnTo>
                    <a:pt x="22" y="161"/>
                  </a:lnTo>
                  <a:lnTo>
                    <a:pt x="20" y="160"/>
                  </a:lnTo>
                  <a:lnTo>
                    <a:pt x="16" y="160"/>
                  </a:lnTo>
                  <a:lnTo>
                    <a:pt x="12" y="158"/>
                  </a:lnTo>
                  <a:lnTo>
                    <a:pt x="8" y="157"/>
                  </a:lnTo>
                  <a:lnTo>
                    <a:pt x="9" y="156"/>
                  </a:lnTo>
                  <a:lnTo>
                    <a:pt x="8" y="156"/>
                  </a:lnTo>
                  <a:lnTo>
                    <a:pt x="7" y="155"/>
                  </a:lnTo>
                  <a:lnTo>
                    <a:pt x="7" y="152"/>
                  </a:lnTo>
                  <a:lnTo>
                    <a:pt x="7" y="149"/>
                  </a:lnTo>
                  <a:lnTo>
                    <a:pt x="5" y="147"/>
                  </a:lnTo>
                  <a:lnTo>
                    <a:pt x="5" y="139"/>
                  </a:lnTo>
                  <a:lnTo>
                    <a:pt x="4" y="128"/>
                  </a:lnTo>
                  <a:lnTo>
                    <a:pt x="3" y="105"/>
                  </a:lnTo>
                  <a:lnTo>
                    <a:pt x="1" y="77"/>
                  </a:lnTo>
                  <a:lnTo>
                    <a:pt x="1" y="55"/>
                  </a:lnTo>
                  <a:lnTo>
                    <a:pt x="0" y="35"/>
                  </a:lnTo>
                  <a:lnTo>
                    <a:pt x="0" y="18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225988" y="468806"/>
            <a:ext cx="3974552" cy="3437850"/>
            <a:chOff x="3911482" y="-2787"/>
            <a:chExt cx="3974552" cy="3437850"/>
          </a:xfrm>
        </p:grpSpPr>
        <p:sp>
          <p:nvSpPr>
            <p:cNvPr id="43" name="任意多边形 42"/>
            <p:cNvSpPr/>
            <p:nvPr/>
          </p:nvSpPr>
          <p:spPr>
            <a:xfrm>
              <a:off x="4646980" y="1477817"/>
              <a:ext cx="3239054" cy="1957246"/>
            </a:xfrm>
            <a:custGeom>
              <a:avLst/>
              <a:gdLst>
                <a:gd name="connsiteX0" fmla="*/ 923636 w 1177653"/>
                <a:gd name="connsiteY0" fmla="*/ 2743200 h 2743200"/>
                <a:gd name="connsiteX1" fmla="*/ 1145309 w 1177653"/>
                <a:gd name="connsiteY1" fmla="*/ 2059709 h 2743200"/>
                <a:gd name="connsiteX2" fmla="*/ 304800 w 1177653"/>
                <a:gd name="connsiteY2" fmla="*/ 1283854 h 2743200"/>
                <a:gd name="connsiteX3" fmla="*/ 0 w 1177653"/>
                <a:gd name="connsiteY3" fmla="*/ 0 h 2743200"/>
                <a:gd name="connsiteX0" fmla="*/ 2504693 w 2520240"/>
                <a:gd name="connsiteY0" fmla="*/ 1536971 h 2061354"/>
                <a:gd name="connsiteX1" fmla="*/ 1145309 w 2520240"/>
                <a:gd name="connsiteY1" fmla="*/ 2059709 h 2061354"/>
                <a:gd name="connsiteX2" fmla="*/ 304800 w 2520240"/>
                <a:gd name="connsiteY2" fmla="*/ 1283854 h 2061354"/>
                <a:gd name="connsiteX3" fmla="*/ 0 w 2520240"/>
                <a:gd name="connsiteY3" fmla="*/ 0 h 2061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240" h="2061354">
                  <a:moveTo>
                    <a:pt x="2504693" y="1536971"/>
                  </a:moveTo>
                  <a:cubicBezTo>
                    <a:pt x="2667099" y="1316837"/>
                    <a:pt x="1511958" y="2101895"/>
                    <a:pt x="1145309" y="2059709"/>
                  </a:cubicBezTo>
                  <a:cubicBezTo>
                    <a:pt x="778660" y="2017523"/>
                    <a:pt x="495685" y="1627139"/>
                    <a:pt x="304800" y="1283854"/>
                  </a:cubicBezTo>
                  <a:cubicBezTo>
                    <a:pt x="113915" y="940569"/>
                    <a:pt x="56957" y="470284"/>
                    <a:pt x="0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3911482" y="-2787"/>
              <a:ext cx="1372734" cy="1612327"/>
            </a:xfrm>
            <a:prstGeom prst="ellipse">
              <a:avLst/>
            </a:prstGeom>
            <a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F</a:t>
              </a:r>
              <a:endParaRPr lang="zh-C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471152" y="356941"/>
            <a:ext cx="2753753" cy="3130591"/>
            <a:chOff x="5156646" y="-114652"/>
            <a:chExt cx="2753753" cy="3130591"/>
          </a:xfrm>
        </p:grpSpPr>
        <p:sp>
          <p:nvSpPr>
            <p:cNvPr id="46" name="任意多边形 45"/>
            <p:cNvSpPr/>
            <p:nvPr/>
          </p:nvSpPr>
          <p:spPr>
            <a:xfrm>
              <a:off x="5594968" y="1452280"/>
              <a:ext cx="2315431" cy="1563659"/>
            </a:xfrm>
            <a:custGeom>
              <a:avLst/>
              <a:gdLst>
                <a:gd name="connsiteX0" fmla="*/ 665968 w 916650"/>
                <a:gd name="connsiteY0" fmla="*/ 2955636 h 2955636"/>
                <a:gd name="connsiteX1" fmla="*/ 906113 w 916650"/>
                <a:gd name="connsiteY1" fmla="*/ 2484582 h 2955636"/>
                <a:gd name="connsiteX2" fmla="*/ 786040 w 916650"/>
                <a:gd name="connsiteY2" fmla="*/ 1828800 h 2955636"/>
                <a:gd name="connsiteX3" fmla="*/ 28659 w 916650"/>
                <a:gd name="connsiteY3" fmla="*/ 905163 h 2955636"/>
                <a:gd name="connsiteX4" fmla="*/ 231859 w 916650"/>
                <a:gd name="connsiteY4" fmla="*/ 0 h 2955636"/>
                <a:gd name="connsiteX0" fmla="*/ 2877372 w 2882391"/>
                <a:gd name="connsiteY0" fmla="*/ 1638981 h 2486255"/>
                <a:gd name="connsiteX1" fmla="*/ 906113 w 2882391"/>
                <a:gd name="connsiteY1" fmla="*/ 2484582 h 2486255"/>
                <a:gd name="connsiteX2" fmla="*/ 786040 w 2882391"/>
                <a:gd name="connsiteY2" fmla="*/ 1828800 h 2486255"/>
                <a:gd name="connsiteX3" fmla="*/ 28659 w 2882391"/>
                <a:gd name="connsiteY3" fmla="*/ 905163 h 2486255"/>
                <a:gd name="connsiteX4" fmla="*/ 231859 w 2882391"/>
                <a:gd name="connsiteY4" fmla="*/ 0 h 2486255"/>
                <a:gd name="connsiteX0" fmla="*/ 2877372 w 2891950"/>
                <a:gd name="connsiteY0" fmla="*/ 1638981 h 1838333"/>
                <a:gd name="connsiteX1" fmla="*/ 2100779 w 2891950"/>
                <a:gd name="connsiteY1" fmla="*/ 1400278 h 1838333"/>
                <a:gd name="connsiteX2" fmla="*/ 786040 w 2891950"/>
                <a:gd name="connsiteY2" fmla="*/ 1828800 h 1838333"/>
                <a:gd name="connsiteX3" fmla="*/ 28659 w 2891950"/>
                <a:gd name="connsiteY3" fmla="*/ 905163 h 1838333"/>
                <a:gd name="connsiteX4" fmla="*/ 231859 w 2891950"/>
                <a:gd name="connsiteY4" fmla="*/ 0 h 1838333"/>
                <a:gd name="connsiteX0" fmla="*/ 2868299 w 2883411"/>
                <a:gd name="connsiteY0" fmla="*/ 1638981 h 1638981"/>
                <a:gd name="connsiteX1" fmla="*/ 2091706 w 2883411"/>
                <a:gd name="connsiteY1" fmla="*/ 1400278 h 1638981"/>
                <a:gd name="connsiteX2" fmla="*/ 637166 w 2883411"/>
                <a:gd name="connsiteY2" fmla="*/ 1489956 h 1638981"/>
                <a:gd name="connsiteX3" fmla="*/ 19586 w 2883411"/>
                <a:gd name="connsiteY3" fmla="*/ 905163 h 1638981"/>
                <a:gd name="connsiteX4" fmla="*/ 222786 w 2883411"/>
                <a:gd name="connsiteY4" fmla="*/ 0 h 1638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3411" h="1638981">
                  <a:moveTo>
                    <a:pt x="2868299" y="1638981"/>
                  </a:moveTo>
                  <a:cubicBezTo>
                    <a:pt x="2978365" y="1497357"/>
                    <a:pt x="2463562" y="1425116"/>
                    <a:pt x="2091706" y="1400278"/>
                  </a:cubicBezTo>
                  <a:cubicBezTo>
                    <a:pt x="1719851" y="1375441"/>
                    <a:pt x="982519" y="1572475"/>
                    <a:pt x="637166" y="1489956"/>
                  </a:cubicBezTo>
                  <a:cubicBezTo>
                    <a:pt x="291813" y="1407437"/>
                    <a:pt x="88649" y="1153489"/>
                    <a:pt x="19586" y="905163"/>
                  </a:cubicBezTo>
                  <a:cubicBezTo>
                    <a:pt x="-49477" y="656837"/>
                    <a:pt x="75004" y="300181"/>
                    <a:pt x="222786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椭圆 46"/>
            <p:cNvSpPr/>
            <p:nvPr/>
          </p:nvSpPr>
          <p:spPr>
            <a:xfrm rot="444192">
              <a:off x="5156646" y="-114652"/>
              <a:ext cx="1372734" cy="1612327"/>
            </a:xfrm>
            <a:prstGeom prst="ellipse">
              <a:avLst/>
            </a:prstGeom>
            <a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O</a:t>
              </a:r>
              <a:endParaRPr lang="zh-C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8517040" y="586585"/>
            <a:ext cx="1734828" cy="2855917"/>
            <a:chOff x="6202534" y="114992"/>
            <a:chExt cx="1734828" cy="2855917"/>
          </a:xfrm>
        </p:grpSpPr>
        <p:sp>
          <p:nvSpPr>
            <p:cNvPr id="49" name="任意多边形 48"/>
            <p:cNvSpPr/>
            <p:nvPr/>
          </p:nvSpPr>
          <p:spPr>
            <a:xfrm>
              <a:off x="7049356" y="1357744"/>
              <a:ext cx="888006" cy="1613165"/>
            </a:xfrm>
            <a:custGeom>
              <a:avLst/>
              <a:gdLst>
                <a:gd name="connsiteX0" fmla="*/ 71990 w 842245"/>
                <a:gd name="connsiteY0" fmla="*/ 2937164 h 2937164"/>
                <a:gd name="connsiteX1" fmla="*/ 71990 w 842245"/>
                <a:gd name="connsiteY1" fmla="*/ 2438400 h 2937164"/>
                <a:gd name="connsiteX2" fmla="*/ 820135 w 842245"/>
                <a:gd name="connsiteY2" fmla="*/ 1034473 h 2937164"/>
                <a:gd name="connsiteX3" fmla="*/ 570753 w 842245"/>
                <a:gd name="connsiteY3" fmla="*/ 0 h 2937164"/>
                <a:gd name="connsiteX0" fmla="*/ 3882319 w 3882319"/>
                <a:gd name="connsiteY0" fmla="*/ 2726966 h 2726966"/>
                <a:gd name="connsiteX1" fmla="*/ 124809 w 3882319"/>
                <a:gd name="connsiteY1" fmla="*/ 2438400 h 2726966"/>
                <a:gd name="connsiteX2" fmla="*/ 872954 w 3882319"/>
                <a:gd name="connsiteY2" fmla="*/ 1034473 h 2726966"/>
                <a:gd name="connsiteX3" fmla="*/ 623572 w 3882319"/>
                <a:gd name="connsiteY3" fmla="*/ 0 h 2726966"/>
                <a:gd name="connsiteX0" fmla="*/ 3258746 w 3258746"/>
                <a:gd name="connsiteY0" fmla="*/ 2726966 h 2726966"/>
                <a:gd name="connsiteX1" fmla="*/ 1010158 w 3258746"/>
                <a:gd name="connsiteY1" fmla="*/ 2260541 h 2726966"/>
                <a:gd name="connsiteX2" fmla="*/ 249381 w 3258746"/>
                <a:gd name="connsiteY2" fmla="*/ 1034473 h 2726966"/>
                <a:gd name="connsiteX3" fmla="*/ -1 w 3258746"/>
                <a:gd name="connsiteY3" fmla="*/ 0 h 2726966"/>
                <a:gd name="connsiteX0" fmla="*/ 2844533 w 2844533"/>
                <a:gd name="connsiteY0" fmla="*/ 2823980 h 2823980"/>
                <a:gd name="connsiteX1" fmla="*/ 1010158 w 2844533"/>
                <a:gd name="connsiteY1" fmla="*/ 2260541 h 2823980"/>
                <a:gd name="connsiteX2" fmla="*/ 249381 w 2844533"/>
                <a:gd name="connsiteY2" fmla="*/ 1034473 h 2823980"/>
                <a:gd name="connsiteX3" fmla="*/ -1 w 2844533"/>
                <a:gd name="connsiteY3" fmla="*/ 0 h 282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4533" h="2823980">
                  <a:moveTo>
                    <a:pt x="2844533" y="2823980"/>
                  </a:moveTo>
                  <a:cubicBezTo>
                    <a:pt x="2782187" y="2733155"/>
                    <a:pt x="1442683" y="2558792"/>
                    <a:pt x="1010158" y="2260541"/>
                  </a:cubicBezTo>
                  <a:cubicBezTo>
                    <a:pt x="577633" y="1962290"/>
                    <a:pt x="417741" y="1411230"/>
                    <a:pt x="249381" y="1034473"/>
                  </a:cubicBezTo>
                  <a:cubicBezTo>
                    <a:pt x="81021" y="657716"/>
                    <a:pt x="166253" y="314036"/>
                    <a:pt x="-1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20875152">
              <a:off x="6202534" y="114992"/>
              <a:ext cx="1372734" cy="1612327"/>
            </a:xfrm>
            <a:prstGeom prst="ellipse">
              <a:avLst/>
            </a:prstGeom>
            <a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U</a:t>
              </a:r>
              <a:endParaRPr lang="zh-C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 rot="1181140">
            <a:off x="9560752" y="307918"/>
            <a:ext cx="1372734" cy="3172388"/>
            <a:chOff x="6202534" y="114992"/>
            <a:chExt cx="1372734" cy="3172388"/>
          </a:xfrm>
        </p:grpSpPr>
        <p:sp>
          <p:nvSpPr>
            <p:cNvPr id="53" name="任意多边形 52"/>
            <p:cNvSpPr/>
            <p:nvPr/>
          </p:nvSpPr>
          <p:spPr>
            <a:xfrm>
              <a:off x="6932994" y="1357746"/>
              <a:ext cx="437154" cy="1929634"/>
            </a:xfrm>
            <a:custGeom>
              <a:avLst/>
              <a:gdLst>
                <a:gd name="connsiteX0" fmla="*/ 71990 w 842245"/>
                <a:gd name="connsiteY0" fmla="*/ 2937164 h 2937164"/>
                <a:gd name="connsiteX1" fmla="*/ 71990 w 842245"/>
                <a:gd name="connsiteY1" fmla="*/ 2438400 h 2937164"/>
                <a:gd name="connsiteX2" fmla="*/ 820135 w 842245"/>
                <a:gd name="connsiteY2" fmla="*/ 1034473 h 2937164"/>
                <a:gd name="connsiteX3" fmla="*/ 570753 w 842245"/>
                <a:gd name="connsiteY3" fmla="*/ 0 h 2937164"/>
                <a:gd name="connsiteX0" fmla="*/ 3882319 w 3882319"/>
                <a:gd name="connsiteY0" fmla="*/ 2726966 h 2726966"/>
                <a:gd name="connsiteX1" fmla="*/ 124809 w 3882319"/>
                <a:gd name="connsiteY1" fmla="*/ 2438400 h 2726966"/>
                <a:gd name="connsiteX2" fmla="*/ 872954 w 3882319"/>
                <a:gd name="connsiteY2" fmla="*/ 1034473 h 2726966"/>
                <a:gd name="connsiteX3" fmla="*/ 623572 w 3882319"/>
                <a:gd name="connsiteY3" fmla="*/ 0 h 2726966"/>
                <a:gd name="connsiteX0" fmla="*/ 3258746 w 3258746"/>
                <a:gd name="connsiteY0" fmla="*/ 2726966 h 2726966"/>
                <a:gd name="connsiteX1" fmla="*/ 1010158 w 3258746"/>
                <a:gd name="connsiteY1" fmla="*/ 2260541 h 2726966"/>
                <a:gd name="connsiteX2" fmla="*/ 249381 w 3258746"/>
                <a:gd name="connsiteY2" fmla="*/ 1034473 h 2726966"/>
                <a:gd name="connsiteX3" fmla="*/ -1 w 3258746"/>
                <a:gd name="connsiteY3" fmla="*/ 0 h 2726966"/>
                <a:gd name="connsiteX0" fmla="*/ 2844533 w 2844533"/>
                <a:gd name="connsiteY0" fmla="*/ 2823980 h 2823980"/>
                <a:gd name="connsiteX1" fmla="*/ 1010158 w 2844533"/>
                <a:gd name="connsiteY1" fmla="*/ 2260541 h 2823980"/>
                <a:gd name="connsiteX2" fmla="*/ 249381 w 2844533"/>
                <a:gd name="connsiteY2" fmla="*/ 1034473 h 2823980"/>
                <a:gd name="connsiteX3" fmla="*/ -1 w 2844533"/>
                <a:gd name="connsiteY3" fmla="*/ 0 h 282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4533" h="2823980">
                  <a:moveTo>
                    <a:pt x="2844533" y="2823980"/>
                  </a:moveTo>
                  <a:cubicBezTo>
                    <a:pt x="2782187" y="2733155"/>
                    <a:pt x="1442683" y="2558792"/>
                    <a:pt x="1010158" y="2260541"/>
                  </a:cubicBezTo>
                  <a:cubicBezTo>
                    <a:pt x="577633" y="1962290"/>
                    <a:pt x="417741" y="1411230"/>
                    <a:pt x="249381" y="1034473"/>
                  </a:cubicBezTo>
                  <a:cubicBezTo>
                    <a:pt x="81021" y="657716"/>
                    <a:pt x="166253" y="314036"/>
                    <a:pt x="-1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rot="20875152">
              <a:off x="6202534" y="114992"/>
              <a:ext cx="1372734" cy="1612327"/>
            </a:xfrm>
            <a:prstGeom prst="ellipse">
              <a:avLst/>
            </a:prstGeom>
            <a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endParaRPr lang="zh-C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6A6D64B1-C9DD-4A52-A601-DE74ED4898AA}"/>
              </a:ext>
            </a:extLst>
          </p:cNvPr>
          <p:cNvSpPr txBox="1"/>
          <p:nvPr/>
        </p:nvSpPr>
        <p:spPr>
          <a:xfrm>
            <a:off x="1877727" y="182933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项目创新</a:t>
            </a:r>
          </a:p>
        </p:txBody>
      </p:sp>
      <p:sp>
        <p:nvSpPr>
          <p:cNvPr id="58" name="Freeform 54">
            <a:extLst>
              <a:ext uri="{FF2B5EF4-FFF2-40B4-BE49-F238E27FC236}">
                <a16:creationId xmlns:a16="http://schemas.microsoft.com/office/drawing/2014/main" id="{49F65826-9D55-4BBC-9305-81B670A7CB15}"/>
              </a:ext>
            </a:extLst>
          </p:cNvPr>
          <p:cNvSpPr>
            <a:spLocks noEditPoints="1"/>
          </p:cNvSpPr>
          <p:nvPr/>
        </p:nvSpPr>
        <p:spPr bwMode="auto">
          <a:xfrm>
            <a:off x="592328" y="2705702"/>
            <a:ext cx="568815" cy="411292"/>
          </a:xfrm>
          <a:custGeom>
            <a:avLst/>
            <a:gdLst>
              <a:gd name="T0" fmla="*/ 27 w 469"/>
              <a:gd name="T1" fmla="*/ 189 h 293"/>
              <a:gd name="T2" fmla="*/ 229 w 469"/>
              <a:gd name="T3" fmla="*/ 76 h 293"/>
              <a:gd name="T4" fmla="*/ 269 w 469"/>
              <a:gd name="T5" fmla="*/ 80 h 293"/>
              <a:gd name="T6" fmla="*/ 17 w 469"/>
              <a:gd name="T7" fmla="*/ 179 h 293"/>
              <a:gd name="T8" fmla="*/ 141 w 469"/>
              <a:gd name="T9" fmla="*/ 14 h 293"/>
              <a:gd name="T10" fmla="*/ 440 w 469"/>
              <a:gd name="T11" fmla="*/ 44 h 293"/>
              <a:gd name="T12" fmla="*/ 434 w 469"/>
              <a:gd name="T13" fmla="*/ 40 h 293"/>
              <a:gd name="T14" fmla="*/ 425 w 469"/>
              <a:gd name="T15" fmla="*/ 54 h 293"/>
              <a:gd name="T16" fmla="*/ 57 w 469"/>
              <a:gd name="T17" fmla="*/ 88 h 293"/>
              <a:gd name="T18" fmla="*/ 271 w 469"/>
              <a:gd name="T19" fmla="*/ 101 h 293"/>
              <a:gd name="T20" fmla="*/ 44 w 469"/>
              <a:gd name="T21" fmla="*/ 67 h 293"/>
              <a:gd name="T22" fmla="*/ 442 w 469"/>
              <a:gd name="T23" fmla="*/ 73 h 293"/>
              <a:gd name="T24" fmla="*/ 92 w 469"/>
              <a:gd name="T25" fmla="*/ 107 h 293"/>
              <a:gd name="T26" fmla="*/ 52 w 469"/>
              <a:gd name="T27" fmla="*/ 105 h 293"/>
              <a:gd name="T28" fmla="*/ 202 w 469"/>
              <a:gd name="T29" fmla="*/ 95 h 293"/>
              <a:gd name="T30" fmla="*/ 42 w 469"/>
              <a:gd name="T31" fmla="*/ 105 h 293"/>
              <a:gd name="T32" fmla="*/ 410 w 469"/>
              <a:gd name="T33" fmla="*/ 185 h 293"/>
              <a:gd name="T34" fmla="*/ 215 w 469"/>
              <a:gd name="T35" fmla="*/ 181 h 293"/>
              <a:gd name="T36" fmla="*/ 223 w 469"/>
              <a:gd name="T37" fmla="*/ 137 h 293"/>
              <a:gd name="T38" fmla="*/ 44 w 469"/>
              <a:gd name="T39" fmla="*/ 128 h 293"/>
              <a:gd name="T40" fmla="*/ 272 w 469"/>
              <a:gd name="T41" fmla="*/ 116 h 293"/>
              <a:gd name="T42" fmla="*/ 44 w 469"/>
              <a:gd name="T43" fmla="*/ 135 h 293"/>
              <a:gd name="T44" fmla="*/ 74 w 469"/>
              <a:gd name="T45" fmla="*/ 92 h 293"/>
              <a:gd name="T46" fmla="*/ 415 w 469"/>
              <a:gd name="T47" fmla="*/ 151 h 293"/>
              <a:gd name="T48" fmla="*/ 448 w 469"/>
              <a:gd name="T49" fmla="*/ 187 h 293"/>
              <a:gd name="T50" fmla="*/ 231 w 469"/>
              <a:gd name="T51" fmla="*/ 86 h 293"/>
              <a:gd name="T52" fmla="*/ 276 w 469"/>
              <a:gd name="T53" fmla="*/ 88 h 293"/>
              <a:gd name="T54" fmla="*/ 450 w 469"/>
              <a:gd name="T55" fmla="*/ 109 h 293"/>
              <a:gd name="T56" fmla="*/ 444 w 469"/>
              <a:gd name="T57" fmla="*/ 97 h 293"/>
              <a:gd name="T58" fmla="*/ 84 w 469"/>
              <a:gd name="T59" fmla="*/ 115 h 293"/>
              <a:gd name="T60" fmla="*/ 78 w 469"/>
              <a:gd name="T61" fmla="*/ 261 h 293"/>
              <a:gd name="T62" fmla="*/ 48 w 469"/>
              <a:gd name="T63" fmla="*/ 236 h 293"/>
              <a:gd name="T64" fmla="*/ 50 w 469"/>
              <a:gd name="T65" fmla="*/ 250 h 293"/>
              <a:gd name="T66" fmla="*/ 223 w 469"/>
              <a:gd name="T67" fmla="*/ 128 h 293"/>
              <a:gd name="T68" fmla="*/ 246 w 469"/>
              <a:gd name="T69" fmla="*/ 8 h 293"/>
              <a:gd name="T70" fmla="*/ 257 w 469"/>
              <a:gd name="T71" fmla="*/ 8 h 293"/>
              <a:gd name="T72" fmla="*/ 255 w 469"/>
              <a:gd name="T73" fmla="*/ 63 h 293"/>
              <a:gd name="T74" fmla="*/ 253 w 469"/>
              <a:gd name="T75" fmla="*/ 143 h 293"/>
              <a:gd name="T76" fmla="*/ 250 w 469"/>
              <a:gd name="T77" fmla="*/ 189 h 293"/>
              <a:gd name="T78" fmla="*/ 208 w 469"/>
              <a:gd name="T79" fmla="*/ 187 h 293"/>
              <a:gd name="T80" fmla="*/ 128 w 469"/>
              <a:gd name="T81" fmla="*/ 238 h 293"/>
              <a:gd name="T82" fmla="*/ 118 w 469"/>
              <a:gd name="T83" fmla="*/ 236 h 293"/>
              <a:gd name="T84" fmla="*/ 417 w 469"/>
              <a:gd name="T85" fmla="*/ 248 h 293"/>
              <a:gd name="T86" fmla="*/ 451 w 469"/>
              <a:gd name="T87" fmla="*/ 172 h 293"/>
              <a:gd name="T88" fmla="*/ 451 w 469"/>
              <a:gd name="T89" fmla="*/ 137 h 293"/>
              <a:gd name="T90" fmla="*/ 392 w 469"/>
              <a:gd name="T91" fmla="*/ 137 h 293"/>
              <a:gd name="T92" fmla="*/ 381 w 469"/>
              <a:gd name="T93" fmla="*/ 115 h 293"/>
              <a:gd name="T94" fmla="*/ 95 w 469"/>
              <a:gd name="T95" fmla="*/ 109 h 293"/>
              <a:gd name="T96" fmla="*/ 105 w 469"/>
              <a:gd name="T97" fmla="*/ 126 h 293"/>
              <a:gd name="T98" fmla="*/ 53 w 469"/>
              <a:gd name="T99" fmla="*/ 181 h 293"/>
              <a:gd name="T100" fmla="*/ 73 w 469"/>
              <a:gd name="T101" fmla="*/ 164 h 293"/>
              <a:gd name="T102" fmla="*/ 90 w 469"/>
              <a:gd name="T103" fmla="*/ 166 h 293"/>
              <a:gd name="T104" fmla="*/ 73 w 469"/>
              <a:gd name="T105" fmla="*/ 200 h 293"/>
              <a:gd name="T106" fmla="*/ 55 w 469"/>
              <a:gd name="T107" fmla="*/ 250 h 293"/>
              <a:gd name="T108" fmla="*/ 80 w 469"/>
              <a:gd name="T109" fmla="*/ 244 h 293"/>
              <a:gd name="T110" fmla="*/ 84 w 469"/>
              <a:gd name="T111" fmla="*/ 27 h 293"/>
              <a:gd name="T112" fmla="*/ 362 w 469"/>
              <a:gd name="T113" fmla="*/ 19 h 293"/>
              <a:gd name="T114" fmla="*/ 15 w 469"/>
              <a:gd name="T115" fmla="*/ 271 h 293"/>
              <a:gd name="T116" fmla="*/ 29 w 469"/>
              <a:gd name="T117" fmla="*/ 40 h 293"/>
              <a:gd name="T118" fmla="*/ 46 w 469"/>
              <a:gd name="T119" fmla="*/ 14 h 293"/>
              <a:gd name="T120" fmla="*/ 448 w 469"/>
              <a:gd name="T121" fmla="*/ 8 h 293"/>
              <a:gd name="T122" fmla="*/ 459 w 469"/>
              <a:gd name="T123" fmla="*/ 278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69" h="293">
                <a:moveTo>
                  <a:pt x="225" y="78"/>
                </a:moveTo>
                <a:lnTo>
                  <a:pt x="225" y="78"/>
                </a:lnTo>
                <a:lnTo>
                  <a:pt x="225" y="76"/>
                </a:lnTo>
                <a:lnTo>
                  <a:pt x="227" y="76"/>
                </a:lnTo>
                <a:lnTo>
                  <a:pt x="227" y="76"/>
                </a:lnTo>
                <a:lnTo>
                  <a:pt x="227" y="76"/>
                </a:lnTo>
                <a:lnTo>
                  <a:pt x="225" y="76"/>
                </a:lnTo>
                <a:lnTo>
                  <a:pt x="225" y="78"/>
                </a:lnTo>
                <a:lnTo>
                  <a:pt x="225" y="78"/>
                </a:lnTo>
                <a:close/>
                <a:moveTo>
                  <a:pt x="67" y="75"/>
                </a:moveTo>
                <a:lnTo>
                  <a:pt x="67" y="73"/>
                </a:lnTo>
                <a:lnTo>
                  <a:pt x="65" y="73"/>
                </a:lnTo>
                <a:lnTo>
                  <a:pt x="65" y="73"/>
                </a:lnTo>
                <a:lnTo>
                  <a:pt x="65" y="73"/>
                </a:lnTo>
                <a:lnTo>
                  <a:pt x="67" y="75"/>
                </a:lnTo>
                <a:close/>
                <a:moveTo>
                  <a:pt x="19" y="42"/>
                </a:moveTo>
                <a:lnTo>
                  <a:pt x="21" y="42"/>
                </a:lnTo>
                <a:lnTo>
                  <a:pt x="21" y="42"/>
                </a:lnTo>
                <a:lnTo>
                  <a:pt x="23" y="40"/>
                </a:lnTo>
                <a:lnTo>
                  <a:pt x="23" y="40"/>
                </a:lnTo>
                <a:lnTo>
                  <a:pt x="23" y="40"/>
                </a:lnTo>
                <a:lnTo>
                  <a:pt x="23" y="40"/>
                </a:lnTo>
                <a:lnTo>
                  <a:pt x="23" y="40"/>
                </a:lnTo>
                <a:lnTo>
                  <a:pt x="21" y="42"/>
                </a:lnTo>
                <a:lnTo>
                  <a:pt x="21" y="42"/>
                </a:lnTo>
                <a:lnTo>
                  <a:pt x="19" y="42"/>
                </a:lnTo>
                <a:close/>
                <a:moveTo>
                  <a:pt x="27" y="189"/>
                </a:moveTo>
                <a:lnTo>
                  <a:pt x="27" y="189"/>
                </a:lnTo>
                <a:lnTo>
                  <a:pt x="27" y="187"/>
                </a:lnTo>
                <a:lnTo>
                  <a:pt x="27" y="185"/>
                </a:lnTo>
                <a:lnTo>
                  <a:pt x="27" y="187"/>
                </a:lnTo>
                <a:lnTo>
                  <a:pt x="27" y="189"/>
                </a:lnTo>
                <a:close/>
                <a:moveTo>
                  <a:pt x="202" y="101"/>
                </a:moveTo>
                <a:lnTo>
                  <a:pt x="204" y="101"/>
                </a:lnTo>
                <a:lnTo>
                  <a:pt x="204" y="101"/>
                </a:lnTo>
                <a:lnTo>
                  <a:pt x="202" y="99"/>
                </a:lnTo>
                <a:lnTo>
                  <a:pt x="202" y="99"/>
                </a:lnTo>
                <a:lnTo>
                  <a:pt x="202" y="101"/>
                </a:lnTo>
                <a:lnTo>
                  <a:pt x="202" y="101"/>
                </a:lnTo>
                <a:lnTo>
                  <a:pt x="202" y="101"/>
                </a:lnTo>
                <a:close/>
                <a:moveTo>
                  <a:pt x="391" y="84"/>
                </a:moveTo>
                <a:lnTo>
                  <a:pt x="392" y="84"/>
                </a:lnTo>
                <a:lnTo>
                  <a:pt x="392" y="84"/>
                </a:lnTo>
                <a:lnTo>
                  <a:pt x="392" y="84"/>
                </a:lnTo>
                <a:lnTo>
                  <a:pt x="392" y="82"/>
                </a:lnTo>
                <a:lnTo>
                  <a:pt x="394" y="80"/>
                </a:lnTo>
                <a:lnTo>
                  <a:pt x="392" y="82"/>
                </a:lnTo>
                <a:lnTo>
                  <a:pt x="392" y="84"/>
                </a:lnTo>
                <a:lnTo>
                  <a:pt x="392" y="84"/>
                </a:lnTo>
                <a:lnTo>
                  <a:pt x="392" y="84"/>
                </a:lnTo>
                <a:lnTo>
                  <a:pt x="391" y="84"/>
                </a:lnTo>
                <a:close/>
                <a:moveTo>
                  <a:pt x="231" y="75"/>
                </a:moveTo>
                <a:lnTo>
                  <a:pt x="229" y="75"/>
                </a:lnTo>
                <a:lnTo>
                  <a:pt x="229" y="76"/>
                </a:lnTo>
                <a:lnTo>
                  <a:pt x="231" y="75"/>
                </a:lnTo>
                <a:lnTo>
                  <a:pt x="231" y="75"/>
                </a:lnTo>
                <a:lnTo>
                  <a:pt x="231" y="75"/>
                </a:lnTo>
                <a:lnTo>
                  <a:pt x="231" y="73"/>
                </a:lnTo>
                <a:lnTo>
                  <a:pt x="231" y="75"/>
                </a:lnTo>
                <a:close/>
                <a:moveTo>
                  <a:pt x="84" y="259"/>
                </a:moveTo>
                <a:lnTo>
                  <a:pt x="82" y="259"/>
                </a:lnTo>
                <a:lnTo>
                  <a:pt x="80" y="261"/>
                </a:lnTo>
                <a:lnTo>
                  <a:pt x="80" y="261"/>
                </a:lnTo>
                <a:lnTo>
                  <a:pt x="82" y="261"/>
                </a:lnTo>
                <a:lnTo>
                  <a:pt x="82" y="259"/>
                </a:lnTo>
                <a:lnTo>
                  <a:pt x="84" y="259"/>
                </a:lnTo>
                <a:close/>
                <a:moveTo>
                  <a:pt x="448" y="63"/>
                </a:moveTo>
                <a:lnTo>
                  <a:pt x="448" y="61"/>
                </a:lnTo>
                <a:lnTo>
                  <a:pt x="448" y="61"/>
                </a:lnTo>
                <a:lnTo>
                  <a:pt x="446" y="61"/>
                </a:lnTo>
                <a:lnTo>
                  <a:pt x="446" y="63"/>
                </a:lnTo>
                <a:lnTo>
                  <a:pt x="446" y="63"/>
                </a:lnTo>
                <a:lnTo>
                  <a:pt x="448" y="63"/>
                </a:lnTo>
                <a:close/>
                <a:moveTo>
                  <a:pt x="269" y="80"/>
                </a:moveTo>
                <a:lnTo>
                  <a:pt x="269" y="80"/>
                </a:lnTo>
                <a:lnTo>
                  <a:pt x="269" y="80"/>
                </a:lnTo>
                <a:lnTo>
                  <a:pt x="269" y="78"/>
                </a:lnTo>
                <a:lnTo>
                  <a:pt x="267" y="80"/>
                </a:lnTo>
                <a:lnTo>
                  <a:pt x="267" y="80"/>
                </a:lnTo>
                <a:lnTo>
                  <a:pt x="267" y="80"/>
                </a:lnTo>
                <a:lnTo>
                  <a:pt x="269" y="80"/>
                </a:lnTo>
                <a:close/>
                <a:moveTo>
                  <a:pt x="215" y="80"/>
                </a:moveTo>
                <a:lnTo>
                  <a:pt x="213" y="80"/>
                </a:lnTo>
                <a:lnTo>
                  <a:pt x="212" y="82"/>
                </a:lnTo>
                <a:lnTo>
                  <a:pt x="213" y="80"/>
                </a:lnTo>
                <a:lnTo>
                  <a:pt x="215" y="80"/>
                </a:lnTo>
                <a:close/>
                <a:moveTo>
                  <a:pt x="259" y="76"/>
                </a:moveTo>
                <a:lnTo>
                  <a:pt x="261" y="76"/>
                </a:lnTo>
                <a:lnTo>
                  <a:pt x="263" y="75"/>
                </a:lnTo>
                <a:lnTo>
                  <a:pt x="263" y="75"/>
                </a:lnTo>
                <a:lnTo>
                  <a:pt x="261" y="75"/>
                </a:lnTo>
                <a:lnTo>
                  <a:pt x="261" y="75"/>
                </a:lnTo>
                <a:lnTo>
                  <a:pt x="259" y="76"/>
                </a:lnTo>
                <a:close/>
                <a:moveTo>
                  <a:pt x="238" y="71"/>
                </a:moveTo>
                <a:lnTo>
                  <a:pt x="240" y="71"/>
                </a:lnTo>
                <a:lnTo>
                  <a:pt x="242" y="71"/>
                </a:lnTo>
                <a:lnTo>
                  <a:pt x="240" y="69"/>
                </a:lnTo>
                <a:lnTo>
                  <a:pt x="238" y="71"/>
                </a:lnTo>
                <a:lnTo>
                  <a:pt x="238" y="71"/>
                </a:lnTo>
                <a:close/>
                <a:moveTo>
                  <a:pt x="387" y="290"/>
                </a:moveTo>
                <a:lnTo>
                  <a:pt x="391" y="290"/>
                </a:lnTo>
                <a:lnTo>
                  <a:pt x="394" y="290"/>
                </a:lnTo>
                <a:lnTo>
                  <a:pt x="391" y="290"/>
                </a:lnTo>
                <a:lnTo>
                  <a:pt x="387" y="290"/>
                </a:lnTo>
                <a:close/>
                <a:moveTo>
                  <a:pt x="17" y="181"/>
                </a:moveTo>
                <a:lnTo>
                  <a:pt x="17" y="179"/>
                </a:lnTo>
                <a:lnTo>
                  <a:pt x="17" y="179"/>
                </a:lnTo>
                <a:lnTo>
                  <a:pt x="17" y="179"/>
                </a:lnTo>
                <a:lnTo>
                  <a:pt x="17" y="181"/>
                </a:lnTo>
                <a:lnTo>
                  <a:pt x="17" y="181"/>
                </a:lnTo>
                <a:lnTo>
                  <a:pt x="17" y="181"/>
                </a:lnTo>
                <a:close/>
                <a:moveTo>
                  <a:pt x="132" y="16"/>
                </a:moveTo>
                <a:lnTo>
                  <a:pt x="130" y="16"/>
                </a:lnTo>
                <a:lnTo>
                  <a:pt x="128" y="16"/>
                </a:lnTo>
                <a:lnTo>
                  <a:pt x="126" y="16"/>
                </a:lnTo>
                <a:lnTo>
                  <a:pt x="128" y="16"/>
                </a:lnTo>
                <a:lnTo>
                  <a:pt x="132" y="16"/>
                </a:lnTo>
                <a:lnTo>
                  <a:pt x="132" y="16"/>
                </a:lnTo>
                <a:lnTo>
                  <a:pt x="132" y="16"/>
                </a:lnTo>
                <a:lnTo>
                  <a:pt x="132" y="16"/>
                </a:lnTo>
                <a:close/>
                <a:moveTo>
                  <a:pt x="448" y="71"/>
                </a:moveTo>
                <a:lnTo>
                  <a:pt x="448" y="73"/>
                </a:lnTo>
                <a:lnTo>
                  <a:pt x="450" y="73"/>
                </a:lnTo>
                <a:lnTo>
                  <a:pt x="448" y="69"/>
                </a:lnTo>
                <a:lnTo>
                  <a:pt x="448" y="65"/>
                </a:lnTo>
                <a:lnTo>
                  <a:pt x="448" y="67"/>
                </a:lnTo>
                <a:lnTo>
                  <a:pt x="448" y="69"/>
                </a:lnTo>
                <a:lnTo>
                  <a:pt x="448" y="71"/>
                </a:lnTo>
                <a:close/>
                <a:moveTo>
                  <a:pt x="387" y="290"/>
                </a:moveTo>
                <a:lnTo>
                  <a:pt x="381" y="290"/>
                </a:lnTo>
                <a:lnTo>
                  <a:pt x="375" y="290"/>
                </a:lnTo>
                <a:lnTo>
                  <a:pt x="387" y="290"/>
                </a:lnTo>
                <a:close/>
                <a:moveTo>
                  <a:pt x="135" y="14"/>
                </a:moveTo>
                <a:lnTo>
                  <a:pt x="137" y="14"/>
                </a:lnTo>
                <a:lnTo>
                  <a:pt x="141" y="14"/>
                </a:lnTo>
                <a:lnTo>
                  <a:pt x="147" y="14"/>
                </a:lnTo>
                <a:lnTo>
                  <a:pt x="141" y="14"/>
                </a:lnTo>
                <a:lnTo>
                  <a:pt x="137" y="14"/>
                </a:lnTo>
                <a:lnTo>
                  <a:pt x="135" y="14"/>
                </a:lnTo>
                <a:close/>
                <a:moveTo>
                  <a:pt x="36" y="210"/>
                </a:moveTo>
                <a:lnTo>
                  <a:pt x="36" y="210"/>
                </a:lnTo>
                <a:lnTo>
                  <a:pt x="36" y="202"/>
                </a:lnTo>
                <a:lnTo>
                  <a:pt x="36" y="196"/>
                </a:lnTo>
                <a:lnTo>
                  <a:pt x="36" y="202"/>
                </a:lnTo>
                <a:lnTo>
                  <a:pt x="36" y="210"/>
                </a:lnTo>
                <a:close/>
                <a:moveTo>
                  <a:pt x="76" y="97"/>
                </a:moveTo>
                <a:lnTo>
                  <a:pt x="76" y="95"/>
                </a:lnTo>
                <a:lnTo>
                  <a:pt x="80" y="95"/>
                </a:lnTo>
                <a:lnTo>
                  <a:pt x="80" y="95"/>
                </a:lnTo>
                <a:lnTo>
                  <a:pt x="80" y="94"/>
                </a:lnTo>
                <a:lnTo>
                  <a:pt x="78" y="92"/>
                </a:lnTo>
                <a:lnTo>
                  <a:pt x="78" y="94"/>
                </a:lnTo>
                <a:lnTo>
                  <a:pt x="76" y="95"/>
                </a:lnTo>
                <a:lnTo>
                  <a:pt x="76" y="95"/>
                </a:lnTo>
                <a:lnTo>
                  <a:pt x="76" y="95"/>
                </a:lnTo>
                <a:lnTo>
                  <a:pt x="74" y="97"/>
                </a:lnTo>
                <a:lnTo>
                  <a:pt x="76" y="97"/>
                </a:lnTo>
                <a:close/>
                <a:moveTo>
                  <a:pt x="436" y="35"/>
                </a:moveTo>
                <a:lnTo>
                  <a:pt x="436" y="35"/>
                </a:lnTo>
                <a:lnTo>
                  <a:pt x="438" y="35"/>
                </a:lnTo>
                <a:lnTo>
                  <a:pt x="440" y="42"/>
                </a:lnTo>
                <a:lnTo>
                  <a:pt x="440" y="44"/>
                </a:lnTo>
                <a:lnTo>
                  <a:pt x="442" y="44"/>
                </a:lnTo>
                <a:lnTo>
                  <a:pt x="440" y="38"/>
                </a:lnTo>
                <a:lnTo>
                  <a:pt x="436" y="33"/>
                </a:lnTo>
                <a:lnTo>
                  <a:pt x="436" y="33"/>
                </a:lnTo>
                <a:lnTo>
                  <a:pt x="436" y="35"/>
                </a:lnTo>
                <a:close/>
                <a:moveTo>
                  <a:pt x="78" y="103"/>
                </a:moveTo>
                <a:lnTo>
                  <a:pt x="82" y="101"/>
                </a:lnTo>
                <a:lnTo>
                  <a:pt x="86" y="99"/>
                </a:lnTo>
                <a:lnTo>
                  <a:pt x="84" y="97"/>
                </a:lnTo>
                <a:lnTo>
                  <a:pt x="84" y="97"/>
                </a:lnTo>
                <a:lnTo>
                  <a:pt x="82" y="99"/>
                </a:lnTo>
                <a:lnTo>
                  <a:pt x="78" y="103"/>
                </a:lnTo>
                <a:close/>
                <a:moveTo>
                  <a:pt x="444" y="52"/>
                </a:moveTo>
                <a:lnTo>
                  <a:pt x="444" y="55"/>
                </a:lnTo>
                <a:lnTo>
                  <a:pt x="444" y="57"/>
                </a:lnTo>
                <a:lnTo>
                  <a:pt x="446" y="59"/>
                </a:lnTo>
                <a:lnTo>
                  <a:pt x="446" y="59"/>
                </a:lnTo>
                <a:lnTo>
                  <a:pt x="446" y="57"/>
                </a:lnTo>
                <a:lnTo>
                  <a:pt x="444" y="50"/>
                </a:lnTo>
                <a:lnTo>
                  <a:pt x="444" y="50"/>
                </a:lnTo>
                <a:lnTo>
                  <a:pt x="442" y="52"/>
                </a:lnTo>
                <a:lnTo>
                  <a:pt x="444" y="52"/>
                </a:lnTo>
                <a:close/>
                <a:moveTo>
                  <a:pt x="429" y="48"/>
                </a:moveTo>
                <a:lnTo>
                  <a:pt x="431" y="46"/>
                </a:lnTo>
                <a:lnTo>
                  <a:pt x="434" y="42"/>
                </a:lnTo>
                <a:lnTo>
                  <a:pt x="434" y="42"/>
                </a:lnTo>
                <a:lnTo>
                  <a:pt x="434" y="40"/>
                </a:lnTo>
                <a:lnTo>
                  <a:pt x="432" y="40"/>
                </a:lnTo>
                <a:lnTo>
                  <a:pt x="431" y="44"/>
                </a:lnTo>
                <a:lnTo>
                  <a:pt x="429" y="46"/>
                </a:lnTo>
                <a:lnTo>
                  <a:pt x="429" y="48"/>
                </a:lnTo>
                <a:close/>
                <a:moveTo>
                  <a:pt x="244" y="164"/>
                </a:moveTo>
                <a:lnTo>
                  <a:pt x="244" y="164"/>
                </a:lnTo>
                <a:lnTo>
                  <a:pt x="248" y="162"/>
                </a:lnTo>
                <a:lnTo>
                  <a:pt x="252" y="160"/>
                </a:lnTo>
                <a:lnTo>
                  <a:pt x="252" y="156"/>
                </a:lnTo>
                <a:lnTo>
                  <a:pt x="248" y="160"/>
                </a:lnTo>
                <a:lnTo>
                  <a:pt x="244" y="164"/>
                </a:lnTo>
                <a:lnTo>
                  <a:pt x="244" y="164"/>
                </a:lnTo>
                <a:close/>
                <a:moveTo>
                  <a:pt x="50" y="17"/>
                </a:moveTo>
                <a:lnTo>
                  <a:pt x="50" y="19"/>
                </a:lnTo>
                <a:lnTo>
                  <a:pt x="52" y="19"/>
                </a:lnTo>
                <a:lnTo>
                  <a:pt x="53" y="17"/>
                </a:lnTo>
                <a:lnTo>
                  <a:pt x="53" y="16"/>
                </a:lnTo>
                <a:lnTo>
                  <a:pt x="52" y="16"/>
                </a:lnTo>
                <a:lnTo>
                  <a:pt x="50" y="16"/>
                </a:lnTo>
                <a:lnTo>
                  <a:pt x="50" y="17"/>
                </a:lnTo>
                <a:lnTo>
                  <a:pt x="50" y="17"/>
                </a:lnTo>
                <a:close/>
                <a:moveTo>
                  <a:pt x="425" y="54"/>
                </a:moveTo>
                <a:lnTo>
                  <a:pt x="425" y="54"/>
                </a:lnTo>
                <a:lnTo>
                  <a:pt x="436" y="48"/>
                </a:lnTo>
                <a:lnTo>
                  <a:pt x="436" y="46"/>
                </a:lnTo>
                <a:lnTo>
                  <a:pt x="434" y="46"/>
                </a:lnTo>
                <a:lnTo>
                  <a:pt x="425" y="54"/>
                </a:lnTo>
                <a:lnTo>
                  <a:pt x="425" y="54"/>
                </a:lnTo>
                <a:close/>
                <a:moveTo>
                  <a:pt x="244" y="175"/>
                </a:moveTo>
                <a:lnTo>
                  <a:pt x="253" y="170"/>
                </a:lnTo>
                <a:lnTo>
                  <a:pt x="253" y="170"/>
                </a:lnTo>
                <a:lnTo>
                  <a:pt x="253" y="168"/>
                </a:lnTo>
                <a:lnTo>
                  <a:pt x="253" y="166"/>
                </a:lnTo>
                <a:lnTo>
                  <a:pt x="244" y="175"/>
                </a:lnTo>
                <a:close/>
                <a:moveTo>
                  <a:pt x="236" y="160"/>
                </a:moveTo>
                <a:lnTo>
                  <a:pt x="242" y="156"/>
                </a:lnTo>
                <a:lnTo>
                  <a:pt x="250" y="153"/>
                </a:lnTo>
                <a:lnTo>
                  <a:pt x="250" y="151"/>
                </a:lnTo>
                <a:lnTo>
                  <a:pt x="250" y="151"/>
                </a:lnTo>
                <a:lnTo>
                  <a:pt x="248" y="151"/>
                </a:lnTo>
                <a:lnTo>
                  <a:pt x="236" y="160"/>
                </a:lnTo>
                <a:lnTo>
                  <a:pt x="236" y="160"/>
                </a:lnTo>
                <a:lnTo>
                  <a:pt x="236" y="160"/>
                </a:lnTo>
                <a:close/>
                <a:moveTo>
                  <a:pt x="42" y="82"/>
                </a:moveTo>
                <a:lnTo>
                  <a:pt x="48" y="76"/>
                </a:lnTo>
                <a:lnTo>
                  <a:pt x="53" y="71"/>
                </a:lnTo>
                <a:lnTo>
                  <a:pt x="50" y="73"/>
                </a:lnTo>
                <a:lnTo>
                  <a:pt x="48" y="75"/>
                </a:lnTo>
                <a:lnTo>
                  <a:pt x="44" y="76"/>
                </a:lnTo>
                <a:lnTo>
                  <a:pt x="42" y="78"/>
                </a:lnTo>
                <a:lnTo>
                  <a:pt x="42" y="82"/>
                </a:lnTo>
                <a:close/>
                <a:moveTo>
                  <a:pt x="55" y="90"/>
                </a:moveTo>
                <a:lnTo>
                  <a:pt x="55" y="90"/>
                </a:lnTo>
                <a:lnTo>
                  <a:pt x="57" y="88"/>
                </a:lnTo>
                <a:lnTo>
                  <a:pt x="63" y="86"/>
                </a:lnTo>
                <a:lnTo>
                  <a:pt x="69" y="82"/>
                </a:lnTo>
                <a:lnTo>
                  <a:pt x="65" y="78"/>
                </a:lnTo>
                <a:lnTo>
                  <a:pt x="61" y="84"/>
                </a:lnTo>
                <a:lnTo>
                  <a:pt x="57" y="88"/>
                </a:lnTo>
                <a:lnTo>
                  <a:pt x="55" y="90"/>
                </a:lnTo>
                <a:lnTo>
                  <a:pt x="55" y="90"/>
                </a:lnTo>
                <a:close/>
                <a:moveTo>
                  <a:pt x="206" y="99"/>
                </a:moveTo>
                <a:lnTo>
                  <a:pt x="242" y="76"/>
                </a:lnTo>
                <a:lnTo>
                  <a:pt x="242" y="76"/>
                </a:lnTo>
                <a:lnTo>
                  <a:pt x="244" y="75"/>
                </a:lnTo>
                <a:lnTo>
                  <a:pt x="246" y="75"/>
                </a:lnTo>
                <a:lnTo>
                  <a:pt x="246" y="73"/>
                </a:lnTo>
                <a:lnTo>
                  <a:pt x="246" y="73"/>
                </a:lnTo>
                <a:lnTo>
                  <a:pt x="248" y="73"/>
                </a:lnTo>
                <a:lnTo>
                  <a:pt x="248" y="73"/>
                </a:lnTo>
                <a:lnTo>
                  <a:pt x="248" y="71"/>
                </a:lnTo>
                <a:lnTo>
                  <a:pt x="248" y="73"/>
                </a:lnTo>
                <a:lnTo>
                  <a:pt x="248" y="73"/>
                </a:lnTo>
                <a:lnTo>
                  <a:pt x="246" y="73"/>
                </a:lnTo>
                <a:lnTo>
                  <a:pt x="246" y="73"/>
                </a:lnTo>
                <a:lnTo>
                  <a:pt x="244" y="75"/>
                </a:lnTo>
                <a:lnTo>
                  <a:pt x="242" y="75"/>
                </a:lnTo>
                <a:lnTo>
                  <a:pt x="242" y="76"/>
                </a:lnTo>
                <a:lnTo>
                  <a:pt x="208" y="97"/>
                </a:lnTo>
                <a:lnTo>
                  <a:pt x="206" y="99"/>
                </a:lnTo>
                <a:close/>
                <a:moveTo>
                  <a:pt x="271" y="101"/>
                </a:moveTo>
                <a:lnTo>
                  <a:pt x="272" y="99"/>
                </a:lnTo>
                <a:lnTo>
                  <a:pt x="276" y="99"/>
                </a:lnTo>
                <a:lnTo>
                  <a:pt x="276" y="101"/>
                </a:lnTo>
                <a:lnTo>
                  <a:pt x="276" y="101"/>
                </a:lnTo>
                <a:lnTo>
                  <a:pt x="276" y="95"/>
                </a:lnTo>
                <a:lnTo>
                  <a:pt x="276" y="90"/>
                </a:lnTo>
                <a:lnTo>
                  <a:pt x="272" y="92"/>
                </a:lnTo>
                <a:lnTo>
                  <a:pt x="269" y="94"/>
                </a:lnTo>
                <a:lnTo>
                  <a:pt x="271" y="94"/>
                </a:lnTo>
                <a:lnTo>
                  <a:pt x="274" y="94"/>
                </a:lnTo>
                <a:lnTo>
                  <a:pt x="274" y="94"/>
                </a:lnTo>
                <a:lnTo>
                  <a:pt x="274" y="95"/>
                </a:lnTo>
                <a:lnTo>
                  <a:pt x="272" y="97"/>
                </a:lnTo>
                <a:lnTo>
                  <a:pt x="271" y="99"/>
                </a:lnTo>
                <a:lnTo>
                  <a:pt x="271" y="99"/>
                </a:lnTo>
                <a:lnTo>
                  <a:pt x="269" y="101"/>
                </a:lnTo>
                <a:lnTo>
                  <a:pt x="269" y="101"/>
                </a:lnTo>
                <a:lnTo>
                  <a:pt x="271" y="101"/>
                </a:lnTo>
                <a:close/>
                <a:moveTo>
                  <a:pt x="48" y="71"/>
                </a:moveTo>
                <a:lnTo>
                  <a:pt x="50" y="71"/>
                </a:lnTo>
                <a:lnTo>
                  <a:pt x="52" y="69"/>
                </a:lnTo>
                <a:lnTo>
                  <a:pt x="50" y="67"/>
                </a:lnTo>
                <a:lnTo>
                  <a:pt x="46" y="65"/>
                </a:lnTo>
                <a:lnTo>
                  <a:pt x="46" y="63"/>
                </a:lnTo>
                <a:lnTo>
                  <a:pt x="44" y="63"/>
                </a:lnTo>
                <a:lnTo>
                  <a:pt x="44" y="63"/>
                </a:lnTo>
                <a:lnTo>
                  <a:pt x="44" y="67"/>
                </a:lnTo>
                <a:lnTo>
                  <a:pt x="42" y="73"/>
                </a:lnTo>
                <a:lnTo>
                  <a:pt x="44" y="71"/>
                </a:lnTo>
                <a:lnTo>
                  <a:pt x="46" y="71"/>
                </a:lnTo>
                <a:lnTo>
                  <a:pt x="46" y="69"/>
                </a:lnTo>
                <a:lnTo>
                  <a:pt x="48" y="69"/>
                </a:lnTo>
                <a:lnTo>
                  <a:pt x="48" y="71"/>
                </a:lnTo>
                <a:lnTo>
                  <a:pt x="48" y="71"/>
                </a:lnTo>
                <a:lnTo>
                  <a:pt x="48" y="71"/>
                </a:lnTo>
                <a:lnTo>
                  <a:pt x="48" y="71"/>
                </a:lnTo>
                <a:close/>
                <a:moveTo>
                  <a:pt x="219" y="160"/>
                </a:moveTo>
                <a:lnTo>
                  <a:pt x="223" y="158"/>
                </a:lnTo>
                <a:lnTo>
                  <a:pt x="225" y="154"/>
                </a:lnTo>
                <a:lnTo>
                  <a:pt x="234" y="147"/>
                </a:lnTo>
                <a:lnTo>
                  <a:pt x="244" y="139"/>
                </a:lnTo>
                <a:lnTo>
                  <a:pt x="219" y="156"/>
                </a:lnTo>
                <a:lnTo>
                  <a:pt x="219" y="158"/>
                </a:lnTo>
                <a:lnTo>
                  <a:pt x="219" y="158"/>
                </a:lnTo>
                <a:lnTo>
                  <a:pt x="219" y="160"/>
                </a:lnTo>
                <a:close/>
                <a:moveTo>
                  <a:pt x="431" y="82"/>
                </a:moveTo>
                <a:lnTo>
                  <a:pt x="436" y="80"/>
                </a:lnTo>
                <a:lnTo>
                  <a:pt x="444" y="80"/>
                </a:lnTo>
                <a:lnTo>
                  <a:pt x="444" y="80"/>
                </a:lnTo>
                <a:lnTo>
                  <a:pt x="444" y="80"/>
                </a:lnTo>
                <a:lnTo>
                  <a:pt x="444" y="78"/>
                </a:lnTo>
                <a:lnTo>
                  <a:pt x="444" y="75"/>
                </a:lnTo>
                <a:lnTo>
                  <a:pt x="442" y="69"/>
                </a:lnTo>
                <a:lnTo>
                  <a:pt x="442" y="73"/>
                </a:lnTo>
                <a:lnTo>
                  <a:pt x="440" y="75"/>
                </a:lnTo>
                <a:lnTo>
                  <a:pt x="438" y="78"/>
                </a:lnTo>
                <a:lnTo>
                  <a:pt x="431" y="82"/>
                </a:lnTo>
                <a:close/>
                <a:moveTo>
                  <a:pt x="59" y="80"/>
                </a:moveTo>
                <a:lnTo>
                  <a:pt x="53" y="84"/>
                </a:lnTo>
                <a:lnTo>
                  <a:pt x="48" y="90"/>
                </a:lnTo>
                <a:lnTo>
                  <a:pt x="42" y="94"/>
                </a:lnTo>
                <a:lnTo>
                  <a:pt x="42" y="94"/>
                </a:lnTo>
                <a:lnTo>
                  <a:pt x="42" y="95"/>
                </a:lnTo>
                <a:lnTo>
                  <a:pt x="42" y="97"/>
                </a:lnTo>
                <a:lnTo>
                  <a:pt x="52" y="90"/>
                </a:lnTo>
                <a:lnTo>
                  <a:pt x="59" y="82"/>
                </a:lnTo>
                <a:lnTo>
                  <a:pt x="59" y="80"/>
                </a:lnTo>
                <a:lnTo>
                  <a:pt x="59" y="80"/>
                </a:lnTo>
                <a:lnTo>
                  <a:pt x="59" y="80"/>
                </a:lnTo>
                <a:close/>
                <a:moveTo>
                  <a:pt x="434" y="21"/>
                </a:moveTo>
                <a:lnTo>
                  <a:pt x="436" y="23"/>
                </a:lnTo>
                <a:lnTo>
                  <a:pt x="436" y="23"/>
                </a:lnTo>
                <a:lnTo>
                  <a:pt x="440" y="29"/>
                </a:lnTo>
                <a:lnTo>
                  <a:pt x="444" y="35"/>
                </a:lnTo>
                <a:lnTo>
                  <a:pt x="446" y="40"/>
                </a:lnTo>
                <a:lnTo>
                  <a:pt x="444" y="23"/>
                </a:lnTo>
                <a:lnTo>
                  <a:pt x="440" y="23"/>
                </a:lnTo>
                <a:lnTo>
                  <a:pt x="434" y="21"/>
                </a:lnTo>
                <a:close/>
                <a:moveTo>
                  <a:pt x="73" y="118"/>
                </a:moveTo>
                <a:lnTo>
                  <a:pt x="82" y="113"/>
                </a:lnTo>
                <a:lnTo>
                  <a:pt x="92" y="107"/>
                </a:lnTo>
                <a:lnTo>
                  <a:pt x="93" y="107"/>
                </a:lnTo>
                <a:lnTo>
                  <a:pt x="93" y="107"/>
                </a:lnTo>
                <a:lnTo>
                  <a:pt x="90" y="103"/>
                </a:lnTo>
                <a:lnTo>
                  <a:pt x="84" y="109"/>
                </a:lnTo>
                <a:lnTo>
                  <a:pt x="78" y="115"/>
                </a:lnTo>
                <a:lnTo>
                  <a:pt x="73" y="118"/>
                </a:lnTo>
                <a:close/>
                <a:moveTo>
                  <a:pt x="31" y="158"/>
                </a:moveTo>
                <a:lnTo>
                  <a:pt x="31" y="158"/>
                </a:lnTo>
                <a:lnTo>
                  <a:pt x="31" y="160"/>
                </a:lnTo>
                <a:lnTo>
                  <a:pt x="29" y="118"/>
                </a:lnTo>
                <a:lnTo>
                  <a:pt x="29" y="139"/>
                </a:lnTo>
                <a:lnTo>
                  <a:pt x="31" y="158"/>
                </a:lnTo>
                <a:close/>
                <a:moveTo>
                  <a:pt x="52" y="105"/>
                </a:moveTo>
                <a:lnTo>
                  <a:pt x="52" y="105"/>
                </a:lnTo>
                <a:lnTo>
                  <a:pt x="52" y="105"/>
                </a:lnTo>
                <a:lnTo>
                  <a:pt x="53" y="103"/>
                </a:lnTo>
                <a:lnTo>
                  <a:pt x="53" y="103"/>
                </a:lnTo>
                <a:lnTo>
                  <a:pt x="53" y="103"/>
                </a:lnTo>
                <a:lnTo>
                  <a:pt x="63" y="95"/>
                </a:lnTo>
                <a:lnTo>
                  <a:pt x="74" y="90"/>
                </a:lnTo>
                <a:lnTo>
                  <a:pt x="71" y="84"/>
                </a:lnTo>
                <a:lnTo>
                  <a:pt x="63" y="94"/>
                </a:lnTo>
                <a:lnTo>
                  <a:pt x="53" y="103"/>
                </a:lnTo>
                <a:lnTo>
                  <a:pt x="53" y="103"/>
                </a:lnTo>
                <a:lnTo>
                  <a:pt x="52" y="103"/>
                </a:lnTo>
                <a:lnTo>
                  <a:pt x="52" y="105"/>
                </a:lnTo>
                <a:lnTo>
                  <a:pt x="52" y="105"/>
                </a:lnTo>
                <a:lnTo>
                  <a:pt x="52" y="105"/>
                </a:lnTo>
                <a:close/>
                <a:moveTo>
                  <a:pt x="42" y="90"/>
                </a:moveTo>
                <a:lnTo>
                  <a:pt x="52" y="82"/>
                </a:lnTo>
                <a:lnTo>
                  <a:pt x="59" y="75"/>
                </a:lnTo>
                <a:lnTo>
                  <a:pt x="59" y="75"/>
                </a:lnTo>
                <a:lnTo>
                  <a:pt x="57" y="75"/>
                </a:lnTo>
                <a:lnTo>
                  <a:pt x="42" y="86"/>
                </a:lnTo>
                <a:lnTo>
                  <a:pt x="42" y="86"/>
                </a:lnTo>
                <a:lnTo>
                  <a:pt x="42" y="88"/>
                </a:lnTo>
                <a:lnTo>
                  <a:pt x="42" y="90"/>
                </a:lnTo>
                <a:close/>
                <a:moveTo>
                  <a:pt x="238" y="181"/>
                </a:moveTo>
                <a:lnTo>
                  <a:pt x="240" y="181"/>
                </a:lnTo>
                <a:lnTo>
                  <a:pt x="240" y="181"/>
                </a:lnTo>
                <a:lnTo>
                  <a:pt x="248" y="181"/>
                </a:lnTo>
                <a:lnTo>
                  <a:pt x="253" y="181"/>
                </a:lnTo>
                <a:lnTo>
                  <a:pt x="253" y="181"/>
                </a:lnTo>
                <a:lnTo>
                  <a:pt x="253" y="181"/>
                </a:lnTo>
                <a:lnTo>
                  <a:pt x="255" y="177"/>
                </a:lnTo>
                <a:lnTo>
                  <a:pt x="253" y="172"/>
                </a:lnTo>
                <a:lnTo>
                  <a:pt x="240" y="181"/>
                </a:lnTo>
                <a:lnTo>
                  <a:pt x="238" y="181"/>
                </a:lnTo>
                <a:lnTo>
                  <a:pt x="238" y="181"/>
                </a:lnTo>
                <a:lnTo>
                  <a:pt x="238" y="181"/>
                </a:lnTo>
                <a:close/>
                <a:moveTo>
                  <a:pt x="242" y="73"/>
                </a:moveTo>
                <a:lnTo>
                  <a:pt x="223" y="82"/>
                </a:lnTo>
                <a:lnTo>
                  <a:pt x="204" y="94"/>
                </a:lnTo>
                <a:lnTo>
                  <a:pt x="202" y="95"/>
                </a:lnTo>
                <a:lnTo>
                  <a:pt x="202" y="97"/>
                </a:lnTo>
                <a:lnTo>
                  <a:pt x="221" y="84"/>
                </a:lnTo>
                <a:lnTo>
                  <a:pt x="242" y="73"/>
                </a:lnTo>
                <a:close/>
                <a:moveTo>
                  <a:pt x="408" y="78"/>
                </a:moveTo>
                <a:lnTo>
                  <a:pt x="410" y="78"/>
                </a:lnTo>
                <a:lnTo>
                  <a:pt x="410" y="78"/>
                </a:lnTo>
                <a:lnTo>
                  <a:pt x="425" y="71"/>
                </a:lnTo>
                <a:lnTo>
                  <a:pt x="440" y="61"/>
                </a:lnTo>
                <a:lnTo>
                  <a:pt x="440" y="61"/>
                </a:lnTo>
                <a:lnTo>
                  <a:pt x="440" y="61"/>
                </a:lnTo>
                <a:lnTo>
                  <a:pt x="440" y="57"/>
                </a:lnTo>
                <a:lnTo>
                  <a:pt x="438" y="54"/>
                </a:lnTo>
                <a:lnTo>
                  <a:pt x="425" y="67"/>
                </a:lnTo>
                <a:lnTo>
                  <a:pt x="410" y="78"/>
                </a:lnTo>
                <a:lnTo>
                  <a:pt x="410" y="78"/>
                </a:lnTo>
                <a:lnTo>
                  <a:pt x="408" y="78"/>
                </a:lnTo>
                <a:close/>
                <a:moveTo>
                  <a:pt x="44" y="109"/>
                </a:moveTo>
                <a:lnTo>
                  <a:pt x="52" y="101"/>
                </a:lnTo>
                <a:lnTo>
                  <a:pt x="59" y="95"/>
                </a:lnTo>
                <a:lnTo>
                  <a:pt x="65" y="88"/>
                </a:lnTo>
                <a:lnTo>
                  <a:pt x="65" y="88"/>
                </a:lnTo>
                <a:lnTo>
                  <a:pt x="67" y="86"/>
                </a:lnTo>
                <a:lnTo>
                  <a:pt x="67" y="86"/>
                </a:lnTo>
                <a:lnTo>
                  <a:pt x="67" y="86"/>
                </a:lnTo>
                <a:lnTo>
                  <a:pt x="53" y="94"/>
                </a:lnTo>
                <a:lnTo>
                  <a:pt x="42" y="101"/>
                </a:lnTo>
                <a:lnTo>
                  <a:pt x="42" y="105"/>
                </a:lnTo>
                <a:lnTo>
                  <a:pt x="44" y="109"/>
                </a:lnTo>
                <a:close/>
                <a:moveTo>
                  <a:pt x="46" y="55"/>
                </a:moveTo>
                <a:lnTo>
                  <a:pt x="52" y="61"/>
                </a:lnTo>
                <a:lnTo>
                  <a:pt x="59" y="67"/>
                </a:lnTo>
                <a:lnTo>
                  <a:pt x="59" y="67"/>
                </a:lnTo>
                <a:lnTo>
                  <a:pt x="61" y="69"/>
                </a:lnTo>
                <a:lnTo>
                  <a:pt x="63" y="69"/>
                </a:lnTo>
                <a:lnTo>
                  <a:pt x="63" y="69"/>
                </a:lnTo>
                <a:lnTo>
                  <a:pt x="59" y="63"/>
                </a:lnTo>
                <a:lnTo>
                  <a:pt x="53" y="55"/>
                </a:lnTo>
                <a:lnTo>
                  <a:pt x="50" y="48"/>
                </a:lnTo>
                <a:lnTo>
                  <a:pt x="48" y="52"/>
                </a:lnTo>
                <a:lnTo>
                  <a:pt x="46" y="55"/>
                </a:lnTo>
                <a:close/>
                <a:moveTo>
                  <a:pt x="406" y="187"/>
                </a:moveTo>
                <a:lnTo>
                  <a:pt x="406" y="187"/>
                </a:lnTo>
                <a:lnTo>
                  <a:pt x="408" y="187"/>
                </a:lnTo>
                <a:lnTo>
                  <a:pt x="408" y="185"/>
                </a:lnTo>
                <a:lnTo>
                  <a:pt x="410" y="185"/>
                </a:lnTo>
                <a:lnTo>
                  <a:pt x="410" y="185"/>
                </a:lnTo>
                <a:lnTo>
                  <a:pt x="429" y="175"/>
                </a:lnTo>
                <a:lnTo>
                  <a:pt x="450" y="166"/>
                </a:lnTo>
                <a:lnTo>
                  <a:pt x="450" y="166"/>
                </a:lnTo>
                <a:lnTo>
                  <a:pt x="451" y="166"/>
                </a:lnTo>
                <a:lnTo>
                  <a:pt x="451" y="164"/>
                </a:lnTo>
                <a:lnTo>
                  <a:pt x="451" y="160"/>
                </a:lnTo>
                <a:lnTo>
                  <a:pt x="410" y="185"/>
                </a:lnTo>
                <a:lnTo>
                  <a:pt x="410" y="185"/>
                </a:lnTo>
                <a:lnTo>
                  <a:pt x="410" y="185"/>
                </a:lnTo>
                <a:lnTo>
                  <a:pt x="408" y="185"/>
                </a:lnTo>
                <a:lnTo>
                  <a:pt x="408" y="187"/>
                </a:lnTo>
                <a:lnTo>
                  <a:pt x="406" y="187"/>
                </a:lnTo>
                <a:lnTo>
                  <a:pt x="406" y="187"/>
                </a:lnTo>
                <a:close/>
                <a:moveTo>
                  <a:pt x="248" y="130"/>
                </a:moveTo>
                <a:lnTo>
                  <a:pt x="225" y="143"/>
                </a:lnTo>
                <a:lnTo>
                  <a:pt x="221" y="145"/>
                </a:lnTo>
                <a:lnTo>
                  <a:pt x="221" y="149"/>
                </a:lnTo>
                <a:lnTo>
                  <a:pt x="219" y="151"/>
                </a:lnTo>
                <a:lnTo>
                  <a:pt x="221" y="153"/>
                </a:lnTo>
                <a:lnTo>
                  <a:pt x="221" y="153"/>
                </a:lnTo>
                <a:lnTo>
                  <a:pt x="232" y="143"/>
                </a:lnTo>
                <a:lnTo>
                  <a:pt x="244" y="135"/>
                </a:lnTo>
                <a:lnTo>
                  <a:pt x="248" y="132"/>
                </a:lnTo>
                <a:lnTo>
                  <a:pt x="250" y="130"/>
                </a:lnTo>
                <a:lnTo>
                  <a:pt x="250" y="130"/>
                </a:lnTo>
                <a:lnTo>
                  <a:pt x="248" y="130"/>
                </a:lnTo>
                <a:close/>
                <a:moveTo>
                  <a:pt x="421" y="248"/>
                </a:moveTo>
                <a:lnTo>
                  <a:pt x="432" y="244"/>
                </a:lnTo>
                <a:lnTo>
                  <a:pt x="442" y="240"/>
                </a:lnTo>
                <a:lnTo>
                  <a:pt x="446" y="229"/>
                </a:lnTo>
                <a:lnTo>
                  <a:pt x="432" y="238"/>
                </a:lnTo>
                <a:lnTo>
                  <a:pt x="419" y="248"/>
                </a:lnTo>
                <a:lnTo>
                  <a:pt x="419" y="248"/>
                </a:lnTo>
                <a:lnTo>
                  <a:pt x="421" y="248"/>
                </a:lnTo>
                <a:close/>
                <a:moveTo>
                  <a:pt x="215" y="181"/>
                </a:moveTo>
                <a:lnTo>
                  <a:pt x="252" y="156"/>
                </a:lnTo>
                <a:lnTo>
                  <a:pt x="252" y="154"/>
                </a:lnTo>
                <a:lnTo>
                  <a:pt x="252" y="154"/>
                </a:lnTo>
                <a:lnTo>
                  <a:pt x="250" y="154"/>
                </a:lnTo>
                <a:lnTo>
                  <a:pt x="217" y="175"/>
                </a:lnTo>
                <a:lnTo>
                  <a:pt x="215" y="177"/>
                </a:lnTo>
                <a:lnTo>
                  <a:pt x="213" y="179"/>
                </a:lnTo>
                <a:lnTo>
                  <a:pt x="213" y="181"/>
                </a:lnTo>
                <a:lnTo>
                  <a:pt x="213" y="181"/>
                </a:lnTo>
                <a:lnTo>
                  <a:pt x="213" y="181"/>
                </a:lnTo>
                <a:lnTo>
                  <a:pt x="215" y="181"/>
                </a:lnTo>
                <a:close/>
                <a:moveTo>
                  <a:pt x="345" y="280"/>
                </a:moveTo>
                <a:lnTo>
                  <a:pt x="368" y="280"/>
                </a:lnTo>
                <a:lnTo>
                  <a:pt x="391" y="278"/>
                </a:lnTo>
                <a:lnTo>
                  <a:pt x="417" y="276"/>
                </a:lnTo>
                <a:lnTo>
                  <a:pt x="419" y="274"/>
                </a:lnTo>
                <a:lnTo>
                  <a:pt x="421" y="274"/>
                </a:lnTo>
                <a:lnTo>
                  <a:pt x="345" y="280"/>
                </a:lnTo>
                <a:close/>
                <a:moveTo>
                  <a:pt x="223" y="141"/>
                </a:moveTo>
                <a:lnTo>
                  <a:pt x="244" y="130"/>
                </a:lnTo>
                <a:lnTo>
                  <a:pt x="265" y="116"/>
                </a:lnTo>
                <a:lnTo>
                  <a:pt x="265" y="115"/>
                </a:lnTo>
                <a:lnTo>
                  <a:pt x="265" y="115"/>
                </a:lnTo>
                <a:lnTo>
                  <a:pt x="265" y="115"/>
                </a:lnTo>
                <a:lnTo>
                  <a:pt x="244" y="126"/>
                </a:lnTo>
                <a:lnTo>
                  <a:pt x="223" y="137"/>
                </a:lnTo>
                <a:lnTo>
                  <a:pt x="223" y="137"/>
                </a:lnTo>
                <a:lnTo>
                  <a:pt x="223" y="139"/>
                </a:lnTo>
                <a:lnTo>
                  <a:pt x="223" y="141"/>
                </a:lnTo>
                <a:close/>
                <a:moveTo>
                  <a:pt x="215" y="172"/>
                </a:moveTo>
                <a:lnTo>
                  <a:pt x="248" y="147"/>
                </a:lnTo>
                <a:lnTo>
                  <a:pt x="248" y="147"/>
                </a:lnTo>
                <a:lnTo>
                  <a:pt x="248" y="145"/>
                </a:lnTo>
                <a:lnTo>
                  <a:pt x="232" y="154"/>
                </a:lnTo>
                <a:lnTo>
                  <a:pt x="217" y="164"/>
                </a:lnTo>
                <a:lnTo>
                  <a:pt x="215" y="172"/>
                </a:lnTo>
                <a:close/>
                <a:moveTo>
                  <a:pt x="221" y="181"/>
                </a:moveTo>
                <a:lnTo>
                  <a:pt x="225" y="181"/>
                </a:lnTo>
                <a:lnTo>
                  <a:pt x="229" y="181"/>
                </a:lnTo>
                <a:lnTo>
                  <a:pt x="232" y="181"/>
                </a:lnTo>
                <a:lnTo>
                  <a:pt x="240" y="175"/>
                </a:lnTo>
                <a:lnTo>
                  <a:pt x="248" y="170"/>
                </a:lnTo>
                <a:lnTo>
                  <a:pt x="253" y="162"/>
                </a:lnTo>
                <a:lnTo>
                  <a:pt x="248" y="164"/>
                </a:lnTo>
                <a:lnTo>
                  <a:pt x="242" y="166"/>
                </a:lnTo>
                <a:lnTo>
                  <a:pt x="238" y="170"/>
                </a:lnTo>
                <a:lnTo>
                  <a:pt x="229" y="175"/>
                </a:lnTo>
                <a:lnTo>
                  <a:pt x="217" y="181"/>
                </a:lnTo>
                <a:lnTo>
                  <a:pt x="219" y="181"/>
                </a:lnTo>
                <a:lnTo>
                  <a:pt x="221" y="181"/>
                </a:lnTo>
                <a:close/>
                <a:moveTo>
                  <a:pt x="78" y="97"/>
                </a:moveTo>
                <a:lnTo>
                  <a:pt x="71" y="103"/>
                </a:lnTo>
                <a:lnTo>
                  <a:pt x="44" y="126"/>
                </a:lnTo>
                <a:lnTo>
                  <a:pt x="44" y="128"/>
                </a:lnTo>
                <a:lnTo>
                  <a:pt x="42" y="132"/>
                </a:lnTo>
                <a:lnTo>
                  <a:pt x="78" y="101"/>
                </a:lnTo>
                <a:lnTo>
                  <a:pt x="78" y="99"/>
                </a:lnTo>
                <a:lnTo>
                  <a:pt x="80" y="97"/>
                </a:lnTo>
                <a:lnTo>
                  <a:pt x="78" y="97"/>
                </a:lnTo>
                <a:close/>
                <a:moveTo>
                  <a:pt x="204" y="120"/>
                </a:moveTo>
                <a:lnTo>
                  <a:pt x="204" y="122"/>
                </a:lnTo>
                <a:lnTo>
                  <a:pt x="204" y="122"/>
                </a:lnTo>
                <a:lnTo>
                  <a:pt x="206" y="122"/>
                </a:lnTo>
                <a:lnTo>
                  <a:pt x="240" y="99"/>
                </a:lnTo>
                <a:lnTo>
                  <a:pt x="248" y="95"/>
                </a:lnTo>
                <a:lnTo>
                  <a:pt x="255" y="92"/>
                </a:lnTo>
                <a:lnTo>
                  <a:pt x="263" y="86"/>
                </a:lnTo>
                <a:lnTo>
                  <a:pt x="271" y="82"/>
                </a:lnTo>
                <a:lnTo>
                  <a:pt x="267" y="82"/>
                </a:lnTo>
                <a:lnTo>
                  <a:pt x="265" y="84"/>
                </a:lnTo>
                <a:lnTo>
                  <a:pt x="240" y="97"/>
                </a:lnTo>
                <a:lnTo>
                  <a:pt x="217" y="111"/>
                </a:lnTo>
                <a:lnTo>
                  <a:pt x="212" y="115"/>
                </a:lnTo>
                <a:lnTo>
                  <a:pt x="208" y="116"/>
                </a:lnTo>
                <a:lnTo>
                  <a:pt x="204" y="120"/>
                </a:lnTo>
                <a:close/>
                <a:moveTo>
                  <a:pt x="252" y="134"/>
                </a:moveTo>
                <a:lnTo>
                  <a:pt x="255" y="132"/>
                </a:lnTo>
                <a:lnTo>
                  <a:pt x="261" y="130"/>
                </a:lnTo>
                <a:lnTo>
                  <a:pt x="265" y="126"/>
                </a:lnTo>
                <a:lnTo>
                  <a:pt x="269" y="120"/>
                </a:lnTo>
                <a:lnTo>
                  <a:pt x="272" y="116"/>
                </a:lnTo>
                <a:lnTo>
                  <a:pt x="276" y="109"/>
                </a:lnTo>
                <a:lnTo>
                  <a:pt x="278" y="101"/>
                </a:lnTo>
                <a:lnTo>
                  <a:pt x="274" y="107"/>
                </a:lnTo>
                <a:lnTo>
                  <a:pt x="269" y="109"/>
                </a:lnTo>
                <a:lnTo>
                  <a:pt x="265" y="113"/>
                </a:lnTo>
                <a:lnTo>
                  <a:pt x="265" y="113"/>
                </a:lnTo>
                <a:lnTo>
                  <a:pt x="267" y="113"/>
                </a:lnTo>
                <a:lnTo>
                  <a:pt x="267" y="113"/>
                </a:lnTo>
                <a:lnTo>
                  <a:pt x="269" y="115"/>
                </a:lnTo>
                <a:lnTo>
                  <a:pt x="269" y="115"/>
                </a:lnTo>
                <a:lnTo>
                  <a:pt x="263" y="120"/>
                </a:lnTo>
                <a:lnTo>
                  <a:pt x="257" y="122"/>
                </a:lnTo>
                <a:lnTo>
                  <a:pt x="252" y="126"/>
                </a:lnTo>
                <a:lnTo>
                  <a:pt x="253" y="128"/>
                </a:lnTo>
                <a:lnTo>
                  <a:pt x="253" y="128"/>
                </a:lnTo>
                <a:lnTo>
                  <a:pt x="253" y="128"/>
                </a:lnTo>
                <a:lnTo>
                  <a:pt x="253" y="130"/>
                </a:lnTo>
                <a:lnTo>
                  <a:pt x="253" y="130"/>
                </a:lnTo>
                <a:lnTo>
                  <a:pt x="252" y="132"/>
                </a:lnTo>
                <a:lnTo>
                  <a:pt x="252" y="132"/>
                </a:lnTo>
                <a:lnTo>
                  <a:pt x="252" y="134"/>
                </a:lnTo>
                <a:close/>
                <a:moveTo>
                  <a:pt x="86" y="101"/>
                </a:moveTo>
                <a:lnTo>
                  <a:pt x="84" y="103"/>
                </a:lnTo>
                <a:lnTo>
                  <a:pt x="82" y="105"/>
                </a:lnTo>
                <a:lnTo>
                  <a:pt x="78" y="105"/>
                </a:lnTo>
                <a:lnTo>
                  <a:pt x="61" y="120"/>
                </a:lnTo>
                <a:lnTo>
                  <a:pt x="44" y="135"/>
                </a:lnTo>
                <a:lnTo>
                  <a:pt x="44" y="135"/>
                </a:lnTo>
                <a:lnTo>
                  <a:pt x="44" y="135"/>
                </a:lnTo>
                <a:lnTo>
                  <a:pt x="44" y="137"/>
                </a:lnTo>
                <a:lnTo>
                  <a:pt x="44" y="139"/>
                </a:lnTo>
                <a:lnTo>
                  <a:pt x="44" y="143"/>
                </a:lnTo>
                <a:lnTo>
                  <a:pt x="46" y="139"/>
                </a:lnTo>
                <a:lnTo>
                  <a:pt x="48" y="137"/>
                </a:lnTo>
                <a:lnTo>
                  <a:pt x="67" y="120"/>
                </a:lnTo>
                <a:lnTo>
                  <a:pt x="84" y="103"/>
                </a:lnTo>
                <a:lnTo>
                  <a:pt x="86" y="103"/>
                </a:lnTo>
                <a:lnTo>
                  <a:pt x="86" y="103"/>
                </a:lnTo>
                <a:lnTo>
                  <a:pt x="86" y="101"/>
                </a:lnTo>
                <a:lnTo>
                  <a:pt x="86" y="101"/>
                </a:lnTo>
                <a:close/>
                <a:moveTo>
                  <a:pt x="74" y="92"/>
                </a:moveTo>
                <a:lnTo>
                  <a:pt x="74" y="92"/>
                </a:lnTo>
                <a:lnTo>
                  <a:pt x="73" y="92"/>
                </a:lnTo>
                <a:lnTo>
                  <a:pt x="63" y="99"/>
                </a:lnTo>
                <a:lnTo>
                  <a:pt x="52" y="107"/>
                </a:lnTo>
                <a:lnTo>
                  <a:pt x="42" y="115"/>
                </a:lnTo>
                <a:lnTo>
                  <a:pt x="42" y="122"/>
                </a:lnTo>
                <a:lnTo>
                  <a:pt x="52" y="116"/>
                </a:lnTo>
                <a:lnTo>
                  <a:pt x="59" y="109"/>
                </a:lnTo>
                <a:lnTo>
                  <a:pt x="69" y="101"/>
                </a:lnTo>
                <a:lnTo>
                  <a:pt x="76" y="94"/>
                </a:lnTo>
                <a:lnTo>
                  <a:pt x="76" y="92"/>
                </a:lnTo>
                <a:lnTo>
                  <a:pt x="76" y="92"/>
                </a:lnTo>
                <a:lnTo>
                  <a:pt x="74" y="92"/>
                </a:lnTo>
                <a:close/>
                <a:moveTo>
                  <a:pt x="402" y="80"/>
                </a:moveTo>
                <a:lnTo>
                  <a:pt x="438" y="52"/>
                </a:lnTo>
                <a:lnTo>
                  <a:pt x="438" y="52"/>
                </a:lnTo>
                <a:lnTo>
                  <a:pt x="436" y="50"/>
                </a:lnTo>
                <a:lnTo>
                  <a:pt x="436" y="50"/>
                </a:lnTo>
                <a:lnTo>
                  <a:pt x="427" y="55"/>
                </a:lnTo>
                <a:lnTo>
                  <a:pt x="415" y="63"/>
                </a:lnTo>
                <a:lnTo>
                  <a:pt x="411" y="67"/>
                </a:lnTo>
                <a:lnTo>
                  <a:pt x="406" y="73"/>
                </a:lnTo>
                <a:lnTo>
                  <a:pt x="402" y="78"/>
                </a:lnTo>
                <a:lnTo>
                  <a:pt x="402" y="78"/>
                </a:lnTo>
                <a:lnTo>
                  <a:pt x="402" y="80"/>
                </a:lnTo>
                <a:lnTo>
                  <a:pt x="402" y="80"/>
                </a:lnTo>
                <a:lnTo>
                  <a:pt x="402" y="80"/>
                </a:lnTo>
                <a:lnTo>
                  <a:pt x="400" y="80"/>
                </a:lnTo>
                <a:lnTo>
                  <a:pt x="402" y="80"/>
                </a:lnTo>
                <a:close/>
                <a:moveTo>
                  <a:pt x="389" y="179"/>
                </a:moveTo>
                <a:lnTo>
                  <a:pt x="402" y="172"/>
                </a:lnTo>
                <a:lnTo>
                  <a:pt x="427" y="160"/>
                </a:lnTo>
                <a:lnTo>
                  <a:pt x="451" y="151"/>
                </a:lnTo>
                <a:lnTo>
                  <a:pt x="451" y="141"/>
                </a:lnTo>
                <a:lnTo>
                  <a:pt x="444" y="145"/>
                </a:lnTo>
                <a:lnTo>
                  <a:pt x="438" y="151"/>
                </a:lnTo>
                <a:lnTo>
                  <a:pt x="389" y="179"/>
                </a:lnTo>
                <a:close/>
                <a:moveTo>
                  <a:pt x="413" y="151"/>
                </a:moveTo>
                <a:lnTo>
                  <a:pt x="413" y="151"/>
                </a:lnTo>
                <a:lnTo>
                  <a:pt x="415" y="151"/>
                </a:lnTo>
                <a:lnTo>
                  <a:pt x="432" y="141"/>
                </a:lnTo>
                <a:lnTo>
                  <a:pt x="451" y="134"/>
                </a:lnTo>
                <a:lnTo>
                  <a:pt x="451" y="128"/>
                </a:lnTo>
                <a:lnTo>
                  <a:pt x="450" y="120"/>
                </a:lnTo>
                <a:lnTo>
                  <a:pt x="450" y="113"/>
                </a:lnTo>
                <a:lnTo>
                  <a:pt x="444" y="120"/>
                </a:lnTo>
                <a:lnTo>
                  <a:pt x="436" y="124"/>
                </a:lnTo>
                <a:lnTo>
                  <a:pt x="427" y="130"/>
                </a:lnTo>
                <a:lnTo>
                  <a:pt x="427" y="130"/>
                </a:lnTo>
                <a:lnTo>
                  <a:pt x="427" y="130"/>
                </a:lnTo>
                <a:lnTo>
                  <a:pt x="432" y="128"/>
                </a:lnTo>
                <a:lnTo>
                  <a:pt x="438" y="126"/>
                </a:lnTo>
                <a:lnTo>
                  <a:pt x="444" y="126"/>
                </a:lnTo>
                <a:lnTo>
                  <a:pt x="444" y="126"/>
                </a:lnTo>
                <a:lnTo>
                  <a:pt x="446" y="126"/>
                </a:lnTo>
                <a:lnTo>
                  <a:pt x="446" y="128"/>
                </a:lnTo>
                <a:lnTo>
                  <a:pt x="444" y="130"/>
                </a:lnTo>
                <a:lnTo>
                  <a:pt x="436" y="137"/>
                </a:lnTo>
                <a:lnTo>
                  <a:pt x="425" y="143"/>
                </a:lnTo>
                <a:lnTo>
                  <a:pt x="415" y="149"/>
                </a:lnTo>
                <a:lnTo>
                  <a:pt x="415" y="151"/>
                </a:lnTo>
                <a:lnTo>
                  <a:pt x="413" y="151"/>
                </a:lnTo>
                <a:lnTo>
                  <a:pt x="413" y="151"/>
                </a:lnTo>
                <a:close/>
                <a:moveTo>
                  <a:pt x="400" y="208"/>
                </a:moveTo>
                <a:lnTo>
                  <a:pt x="423" y="196"/>
                </a:lnTo>
                <a:lnTo>
                  <a:pt x="446" y="187"/>
                </a:lnTo>
                <a:lnTo>
                  <a:pt x="448" y="187"/>
                </a:lnTo>
                <a:lnTo>
                  <a:pt x="450" y="187"/>
                </a:lnTo>
                <a:lnTo>
                  <a:pt x="451" y="181"/>
                </a:lnTo>
                <a:lnTo>
                  <a:pt x="451" y="174"/>
                </a:lnTo>
                <a:lnTo>
                  <a:pt x="427" y="191"/>
                </a:lnTo>
                <a:lnTo>
                  <a:pt x="400" y="206"/>
                </a:lnTo>
                <a:lnTo>
                  <a:pt x="400" y="208"/>
                </a:lnTo>
                <a:close/>
                <a:moveTo>
                  <a:pt x="389" y="99"/>
                </a:moveTo>
                <a:lnTo>
                  <a:pt x="440" y="67"/>
                </a:lnTo>
                <a:lnTo>
                  <a:pt x="442" y="67"/>
                </a:lnTo>
                <a:lnTo>
                  <a:pt x="442" y="65"/>
                </a:lnTo>
                <a:lnTo>
                  <a:pt x="440" y="63"/>
                </a:lnTo>
                <a:lnTo>
                  <a:pt x="440" y="63"/>
                </a:lnTo>
                <a:lnTo>
                  <a:pt x="394" y="90"/>
                </a:lnTo>
                <a:lnTo>
                  <a:pt x="391" y="94"/>
                </a:lnTo>
                <a:lnTo>
                  <a:pt x="389" y="97"/>
                </a:lnTo>
                <a:lnTo>
                  <a:pt x="389" y="99"/>
                </a:lnTo>
                <a:close/>
                <a:moveTo>
                  <a:pt x="202" y="109"/>
                </a:moveTo>
                <a:lnTo>
                  <a:pt x="202" y="109"/>
                </a:lnTo>
                <a:lnTo>
                  <a:pt x="202" y="109"/>
                </a:lnTo>
                <a:lnTo>
                  <a:pt x="208" y="105"/>
                </a:lnTo>
                <a:lnTo>
                  <a:pt x="215" y="99"/>
                </a:lnTo>
                <a:lnTo>
                  <a:pt x="259" y="73"/>
                </a:lnTo>
                <a:lnTo>
                  <a:pt x="259" y="73"/>
                </a:lnTo>
                <a:lnTo>
                  <a:pt x="257" y="73"/>
                </a:lnTo>
                <a:lnTo>
                  <a:pt x="248" y="76"/>
                </a:lnTo>
                <a:lnTo>
                  <a:pt x="238" y="80"/>
                </a:lnTo>
                <a:lnTo>
                  <a:pt x="231" y="86"/>
                </a:lnTo>
                <a:lnTo>
                  <a:pt x="221" y="94"/>
                </a:lnTo>
                <a:lnTo>
                  <a:pt x="210" y="99"/>
                </a:lnTo>
                <a:lnTo>
                  <a:pt x="200" y="107"/>
                </a:lnTo>
                <a:lnTo>
                  <a:pt x="200" y="107"/>
                </a:lnTo>
                <a:lnTo>
                  <a:pt x="202" y="109"/>
                </a:lnTo>
                <a:close/>
                <a:moveTo>
                  <a:pt x="202" y="116"/>
                </a:moveTo>
                <a:lnTo>
                  <a:pt x="202" y="116"/>
                </a:lnTo>
                <a:lnTo>
                  <a:pt x="227" y="101"/>
                </a:lnTo>
                <a:lnTo>
                  <a:pt x="253" y="86"/>
                </a:lnTo>
                <a:lnTo>
                  <a:pt x="261" y="82"/>
                </a:lnTo>
                <a:lnTo>
                  <a:pt x="267" y="78"/>
                </a:lnTo>
                <a:lnTo>
                  <a:pt x="267" y="76"/>
                </a:lnTo>
                <a:lnTo>
                  <a:pt x="267" y="76"/>
                </a:lnTo>
                <a:lnTo>
                  <a:pt x="265" y="76"/>
                </a:lnTo>
                <a:lnTo>
                  <a:pt x="255" y="80"/>
                </a:lnTo>
                <a:lnTo>
                  <a:pt x="248" y="84"/>
                </a:lnTo>
                <a:lnTo>
                  <a:pt x="240" y="88"/>
                </a:lnTo>
                <a:lnTo>
                  <a:pt x="204" y="113"/>
                </a:lnTo>
                <a:lnTo>
                  <a:pt x="202" y="115"/>
                </a:lnTo>
                <a:lnTo>
                  <a:pt x="202" y="116"/>
                </a:lnTo>
                <a:close/>
                <a:moveTo>
                  <a:pt x="206" y="124"/>
                </a:moveTo>
                <a:lnTo>
                  <a:pt x="206" y="126"/>
                </a:lnTo>
                <a:lnTo>
                  <a:pt x="208" y="126"/>
                </a:lnTo>
                <a:lnTo>
                  <a:pt x="208" y="128"/>
                </a:lnTo>
                <a:lnTo>
                  <a:pt x="219" y="120"/>
                </a:lnTo>
                <a:lnTo>
                  <a:pt x="248" y="103"/>
                </a:lnTo>
                <a:lnTo>
                  <a:pt x="276" y="88"/>
                </a:lnTo>
                <a:lnTo>
                  <a:pt x="274" y="88"/>
                </a:lnTo>
                <a:lnTo>
                  <a:pt x="274" y="86"/>
                </a:lnTo>
                <a:lnTo>
                  <a:pt x="271" y="86"/>
                </a:lnTo>
                <a:lnTo>
                  <a:pt x="269" y="88"/>
                </a:lnTo>
                <a:lnTo>
                  <a:pt x="236" y="105"/>
                </a:lnTo>
                <a:lnTo>
                  <a:pt x="206" y="124"/>
                </a:lnTo>
                <a:close/>
                <a:moveTo>
                  <a:pt x="44" y="172"/>
                </a:moveTo>
                <a:lnTo>
                  <a:pt x="44" y="172"/>
                </a:lnTo>
                <a:lnTo>
                  <a:pt x="69" y="149"/>
                </a:lnTo>
                <a:lnTo>
                  <a:pt x="93" y="126"/>
                </a:lnTo>
                <a:lnTo>
                  <a:pt x="93" y="124"/>
                </a:lnTo>
                <a:lnTo>
                  <a:pt x="93" y="124"/>
                </a:lnTo>
                <a:lnTo>
                  <a:pt x="95" y="122"/>
                </a:lnTo>
                <a:lnTo>
                  <a:pt x="95" y="122"/>
                </a:lnTo>
                <a:lnTo>
                  <a:pt x="88" y="126"/>
                </a:lnTo>
                <a:lnTo>
                  <a:pt x="82" y="132"/>
                </a:lnTo>
                <a:lnTo>
                  <a:pt x="44" y="166"/>
                </a:lnTo>
                <a:lnTo>
                  <a:pt x="44" y="170"/>
                </a:lnTo>
                <a:lnTo>
                  <a:pt x="44" y="172"/>
                </a:lnTo>
                <a:close/>
                <a:moveTo>
                  <a:pt x="402" y="130"/>
                </a:moveTo>
                <a:lnTo>
                  <a:pt x="402" y="130"/>
                </a:lnTo>
                <a:lnTo>
                  <a:pt x="404" y="130"/>
                </a:lnTo>
                <a:lnTo>
                  <a:pt x="404" y="130"/>
                </a:lnTo>
                <a:lnTo>
                  <a:pt x="406" y="128"/>
                </a:lnTo>
                <a:lnTo>
                  <a:pt x="427" y="118"/>
                </a:lnTo>
                <a:lnTo>
                  <a:pt x="448" y="111"/>
                </a:lnTo>
                <a:lnTo>
                  <a:pt x="450" y="109"/>
                </a:lnTo>
                <a:lnTo>
                  <a:pt x="450" y="109"/>
                </a:lnTo>
                <a:lnTo>
                  <a:pt x="450" y="107"/>
                </a:lnTo>
                <a:lnTo>
                  <a:pt x="448" y="95"/>
                </a:lnTo>
                <a:lnTo>
                  <a:pt x="446" y="84"/>
                </a:lnTo>
                <a:lnTo>
                  <a:pt x="429" y="97"/>
                </a:lnTo>
                <a:lnTo>
                  <a:pt x="410" y="111"/>
                </a:lnTo>
                <a:lnTo>
                  <a:pt x="408" y="111"/>
                </a:lnTo>
                <a:lnTo>
                  <a:pt x="408" y="111"/>
                </a:lnTo>
                <a:lnTo>
                  <a:pt x="406" y="111"/>
                </a:lnTo>
                <a:lnTo>
                  <a:pt x="406" y="113"/>
                </a:lnTo>
                <a:lnTo>
                  <a:pt x="404" y="113"/>
                </a:lnTo>
                <a:lnTo>
                  <a:pt x="404" y="113"/>
                </a:lnTo>
                <a:lnTo>
                  <a:pt x="404" y="115"/>
                </a:lnTo>
                <a:lnTo>
                  <a:pt x="402" y="115"/>
                </a:lnTo>
                <a:lnTo>
                  <a:pt x="402" y="115"/>
                </a:lnTo>
                <a:lnTo>
                  <a:pt x="402" y="115"/>
                </a:lnTo>
                <a:lnTo>
                  <a:pt x="404" y="115"/>
                </a:lnTo>
                <a:lnTo>
                  <a:pt x="404" y="113"/>
                </a:lnTo>
                <a:lnTo>
                  <a:pt x="404" y="113"/>
                </a:lnTo>
                <a:lnTo>
                  <a:pt x="406" y="113"/>
                </a:lnTo>
                <a:lnTo>
                  <a:pt x="406" y="113"/>
                </a:lnTo>
                <a:lnTo>
                  <a:pt x="408" y="111"/>
                </a:lnTo>
                <a:lnTo>
                  <a:pt x="408" y="111"/>
                </a:lnTo>
                <a:lnTo>
                  <a:pt x="410" y="111"/>
                </a:lnTo>
                <a:lnTo>
                  <a:pt x="425" y="103"/>
                </a:lnTo>
                <a:lnTo>
                  <a:pt x="442" y="97"/>
                </a:lnTo>
                <a:lnTo>
                  <a:pt x="444" y="97"/>
                </a:lnTo>
                <a:lnTo>
                  <a:pt x="444" y="97"/>
                </a:lnTo>
                <a:lnTo>
                  <a:pt x="444" y="99"/>
                </a:lnTo>
                <a:lnTo>
                  <a:pt x="442" y="103"/>
                </a:lnTo>
                <a:lnTo>
                  <a:pt x="436" y="107"/>
                </a:lnTo>
                <a:lnTo>
                  <a:pt x="406" y="128"/>
                </a:lnTo>
                <a:lnTo>
                  <a:pt x="406" y="128"/>
                </a:lnTo>
                <a:lnTo>
                  <a:pt x="404" y="130"/>
                </a:lnTo>
                <a:lnTo>
                  <a:pt x="404" y="130"/>
                </a:lnTo>
                <a:lnTo>
                  <a:pt x="402" y="130"/>
                </a:lnTo>
                <a:lnTo>
                  <a:pt x="402" y="130"/>
                </a:lnTo>
                <a:close/>
                <a:moveTo>
                  <a:pt x="404" y="229"/>
                </a:moveTo>
                <a:lnTo>
                  <a:pt x="425" y="223"/>
                </a:lnTo>
                <a:lnTo>
                  <a:pt x="448" y="217"/>
                </a:lnTo>
                <a:lnTo>
                  <a:pt x="450" y="206"/>
                </a:lnTo>
                <a:lnTo>
                  <a:pt x="450" y="196"/>
                </a:lnTo>
                <a:lnTo>
                  <a:pt x="404" y="229"/>
                </a:lnTo>
                <a:lnTo>
                  <a:pt x="404" y="229"/>
                </a:lnTo>
                <a:close/>
                <a:moveTo>
                  <a:pt x="44" y="158"/>
                </a:moveTo>
                <a:lnTo>
                  <a:pt x="78" y="128"/>
                </a:lnTo>
                <a:lnTo>
                  <a:pt x="82" y="122"/>
                </a:lnTo>
                <a:lnTo>
                  <a:pt x="88" y="116"/>
                </a:lnTo>
                <a:lnTo>
                  <a:pt x="92" y="111"/>
                </a:lnTo>
                <a:lnTo>
                  <a:pt x="92" y="111"/>
                </a:lnTo>
                <a:lnTo>
                  <a:pt x="93" y="111"/>
                </a:lnTo>
                <a:lnTo>
                  <a:pt x="93" y="111"/>
                </a:lnTo>
                <a:lnTo>
                  <a:pt x="92" y="111"/>
                </a:lnTo>
                <a:lnTo>
                  <a:pt x="84" y="115"/>
                </a:lnTo>
                <a:lnTo>
                  <a:pt x="76" y="118"/>
                </a:lnTo>
                <a:lnTo>
                  <a:pt x="59" y="134"/>
                </a:lnTo>
                <a:lnTo>
                  <a:pt x="44" y="149"/>
                </a:lnTo>
                <a:lnTo>
                  <a:pt x="44" y="158"/>
                </a:lnTo>
                <a:close/>
                <a:moveTo>
                  <a:pt x="391" y="84"/>
                </a:moveTo>
                <a:lnTo>
                  <a:pt x="347" y="132"/>
                </a:lnTo>
                <a:lnTo>
                  <a:pt x="314" y="164"/>
                </a:lnTo>
                <a:lnTo>
                  <a:pt x="280" y="194"/>
                </a:lnTo>
                <a:lnTo>
                  <a:pt x="271" y="202"/>
                </a:lnTo>
                <a:lnTo>
                  <a:pt x="257" y="210"/>
                </a:lnTo>
                <a:lnTo>
                  <a:pt x="242" y="214"/>
                </a:lnTo>
                <a:lnTo>
                  <a:pt x="246" y="215"/>
                </a:lnTo>
                <a:lnTo>
                  <a:pt x="250" y="215"/>
                </a:lnTo>
                <a:lnTo>
                  <a:pt x="253" y="215"/>
                </a:lnTo>
                <a:lnTo>
                  <a:pt x="257" y="215"/>
                </a:lnTo>
                <a:lnTo>
                  <a:pt x="305" y="174"/>
                </a:lnTo>
                <a:lnTo>
                  <a:pt x="351" y="130"/>
                </a:lnTo>
                <a:lnTo>
                  <a:pt x="351" y="128"/>
                </a:lnTo>
                <a:lnTo>
                  <a:pt x="352" y="128"/>
                </a:lnTo>
                <a:lnTo>
                  <a:pt x="373" y="107"/>
                </a:lnTo>
                <a:lnTo>
                  <a:pt x="391" y="84"/>
                </a:lnTo>
                <a:close/>
                <a:moveTo>
                  <a:pt x="57" y="267"/>
                </a:moveTo>
                <a:lnTo>
                  <a:pt x="57" y="267"/>
                </a:lnTo>
                <a:lnTo>
                  <a:pt x="57" y="267"/>
                </a:lnTo>
                <a:lnTo>
                  <a:pt x="69" y="269"/>
                </a:lnTo>
                <a:lnTo>
                  <a:pt x="71" y="269"/>
                </a:lnTo>
                <a:lnTo>
                  <a:pt x="78" y="261"/>
                </a:lnTo>
                <a:lnTo>
                  <a:pt x="86" y="252"/>
                </a:lnTo>
                <a:lnTo>
                  <a:pt x="95" y="244"/>
                </a:lnTo>
                <a:lnTo>
                  <a:pt x="103" y="236"/>
                </a:lnTo>
                <a:lnTo>
                  <a:pt x="111" y="227"/>
                </a:lnTo>
                <a:lnTo>
                  <a:pt x="105" y="229"/>
                </a:lnTo>
                <a:lnTo>
                  <a:pt x="101" y="233"/>
                </a:lnTo>
                <a:lnTo>
                  <a:pt x="78" y="248"/>
                </a:lnTo>
                <a:lnTo>
                  <a:pt x="57" y="267"/>
                </a:lnTo>
                <a:close/>
                <a:moveTo>
                  <a:pt x="44" y="189"/>
                </a:moveTo>
                <a:lnTo>
                  <a:pt x="59" y="174"/>
                </a:lnTo>
                <a:lnTo>
                  <a:pt x="74" y="158"/>
                </a:lnTo>
                <a:lnTo>
                  <a:pt x="84" y="151"/>
                </a:lnTo>
                <a:lnTo>
                  <a:pt x="93" y="141"/>
                </a:lnTo>
                <a:lnTo>
                  <a:pt x="103" y="132"/>
                </a:lnTo>
                <a:lnTo>
                  <a:pt x="103" y="130"/>
                </a:lnTo>
                <a:lnTo>
                  <a:pt x="103" y="130"/>
                </a:lnTo>
                <a:lnTo>
                  <a:pt x="103" y="130"/>
                </a:lnTo>
                <a:lnTo>
                  <a:pt x="103" y="130"/>
                </a:lnTo>
                <a:lnTo>
                  <a:pt x="99" y="132"/>
                </a:lnTo>
                <a:lnTo>
                  <a:pt x="80" y="145"/>
                </a:lnTo>
                <a:lnTo>
                  <a:pt x="61" y="162"/>
                </a:lnTo>
                <a:lnTo>
                  <a:pt x="44" y="179"/>
                </a:lnTo>
                <a:lnTo>
                  <a:pt x="44" y="189"/>
                </a:lnTo>
                <a:close/>
                <a:moveTo>
                  <a:pt x="44" y="234"/>
                </a:moveTo>
                <a:lnTo>
                  <a:pt x="44" y="236"/>
                </a:lnTo>
                <a:lnTo>
                  <a:pt x="44" y="238"/>
                </a:lnTo>
                <a:lnTo>
                  <a:pt x="48" y="236"/>
                </a:lnTo>
                <a:lnTo>
                  <a:pt x="50" y="233"/>
                </a:lnTo>
                <a:lnTo>
                  <a:pt x="76" y="210"/>
                </a:lnTo>
                <a:lnTo>
                  <a:pt x="101" y="185"/>
                </a:lnTo>
                <a:lnTo>
                  <a:pt x="101" y="185"/>
                </a:lnTo>
                <a:lnTo>
                  <a:pt x="103" y="185"/>
                </a:lnTo>
                <a:lnTo>
                  <a:pt x="103" y="183"/>
                </a:lnTo>
                <a:lnTo>
                  <a:pt x="101" y="185"/>
                </a:lnTo>
                <a:lnTo>
                  <a:pt x="93" y="189"/>
                </a:lnTo>
                <a:lnTo>
                  <a:pt x="84" y="194"/>
                </a:lnTo>
                <a:lnTo>
                  <a:pt x="46" y="227"/>
                </a:lnTo>
                <a:lnTo>
                  <a:pt x="44" y="229"/>
                </a:lnTo>
                <a:lnTo>
                  <a:pt x="44" y="233"/>
                </a:lnTo>
                <a:lnTo>
                  <a:pt x="44" y="234"/>
                </a:lnTo>
                <a:close/>
                <a:moveTo>
                  <a:pt x="48" y="257"/>
                </a:moveTo>
                <a:lnTo>
                  <a:pt x="52" y="261"/>
                </a:lnTo>
                <a:lnTo>
                  <a:pt x="53" y="265"/>
                </a:lnTo>
                <a:lnTo>
                  <a:pt x="73" y="248"/>
                </a:lnTo>
                <a:lnTo>
                  <a:pt x="90" y="231"/>
                </a:lnTo>
                <a:lnTo>
                  <a:pt x="97" y="225"/>
                </a:lnTo>
                <a:lnTo>
                  <a:pt x="105" y="217"/>
                </a:lnTo>
                <a:lnTo>
                  <a:pt x="113" y="210"/>
                </a:lnTo>
                <a:lnTo>
                  <a:pt x="101" y="215"/>
                </a:lnTo>
                <a:lnTo>
                  <a:pt x="92" y="221"/>
                </a:lnTo>
                <a:lnTo>
                  <a:pt x="48" y="257"/>
                </a:lnTo>
                <a:close/>
                <a:moveTo>
                  <a:pt x="46" y="244"/>
                </a:moveTo>
                <a:lnTo>
                  <a:pt x="48" y="253"/>
                </a:lnTo>
                <a:lnTo>
                  <a:pt x="50" y="250"/>
                </a:lnTo>
                <a:lnTo>
                  <a:pt x="53" y="246"/>
                </a:lnTo>
                <a:lnTo>
                  <a:pt x="107" y="200"/>
                </a:lnTo>
                <a:lnTo>
                  <a:pt x="107" y="198"/>
                </a:lnTo>
                <a:lnTo>
                  <a:pt x="109" y="198"/>
                </a:lnTo>
                <a:lnTo>
                  <a:pt x="109" y="196"/>
                </a:lnTo>
                <a:lnTo>
                  <a:pt x="109" y="196"/>
                </a:lnTo>
                <a:lnTo>
                  <a:pt x="105" y="198"/>
                </a:lnTo>
                <a:lnTo>
                  <a:pt x="101" y="200"/>
                </a:lnTo>
                <a:lnTo>
                  <a:pt x="82" y="212"/>
                </a:lnTo>
                <a:lnTo>
                  <a:pt x="65" y="225"/>
                </a:lnTo>
                <a:lnTo>
                  <a:pt x="50" y="240"/>
                </a:lnTo>
                <a:lnTo>
                  <a:pt x="48" y="240"/>
                </a:lnTo>
                <a:lnTo>
                  <a:pt x="46" y="242"/>
                </a:lnTo>
                <a:lnTo>
                  <a:pt x="46" y="244"/>
                </a:lnTo>
                <a:close/>
                <a:moveTo>
                  <a:pt x="271" y="95"/>
                </a:moveTo>
                <a:lnTo>
                  <a:pt x="261" y="99"/>
                </a:lnTo>
                <a:lnTo>
                  <a:pt x="252" y="103"/>
                </a:lnTo>
                <a:lnTo>
                  <a:pt x="242" y="109"/>
                </a:lnTo>
                <a:lnTo>
                  <a:pt x="210" y="130"/>
                </a:lnTo>
                <a:lnTo>
                  <a:pt x="215" y="132"/>
                </a:lnTo>
                <a:lnTo>
                  <a:pt x="223" y="135"/>
                </a:lnTo>
                <a:lnTo>
                  <a:pt x="238" y="126"/>
                </a:lnTo>
                <a:lnTo>
                  <a:pt x="257" y="115"/>
                </a:lnTo>
                <a:lnTo>
                  <a:pt x="276" y="101"/>
                </a:lnTo>
                <a:lnTo>
                  <a:pt x="269" y="103"/>
                </a:lnTo>
                <a:lnTo>
                  <a:pt x="265" y="105"/>
                </a:lnTo>
                <a:lnTo>
                  <a:pt x="223" y="128"/>
                </a:lnTo>
                <a:lnTo>
                  <a:pt x="221" y="128"/>
                </a:lnTo>
                <a:lnTo>
                  <a:pt x="221" y="128"/>
                </a:lnTo>
                <a:lnTo>
                  <a:pt x="221" y="126"/>
                </a:lnTo>
                <a:lnTo>
                  <a:pt x="225" y="124"/>
                </a:lnTo>
                <a:lnTo>
                  <a:pt x="229" y="120"/>
                </a:lnTo>
                <a:lnTo>
                  <a:pt x="250" y="109"/>
                </a:lnTo>
                <a:lnTo>
                  <a:pt x="271" y="97"/>
                </a:lnTo>
                <a:lnTo>
                  <a:pt x="271" y="97"/>
                </a:lnTo>
                <a:lnTo>
                  <a:pt x="271" y="95"/>
                </a:lnTo>
                <a:lnTo>
                  <a:pt x="271" y="95"/>
                </a:lnTo>
                <a:close/>
                <a:moveTo>
                  <a:pt x="42" y="206"/>
                </a:moveTo>
                <a:lnTo>
                  <a:pt x="52" y="196"/>
                </a:lnTo>
                <a:lnTo>
                  <a:pt x="59" y="189"/>
                </a:lnTo>
                <a:lnTo>
                  <a:pt x="88" y="164"/>
                </a:lnTo>
                <a:lnTo>
                  <a:pt x="114" y="139"/>
                </a:lnTo>
                <a:lnTo>
                  <a:pt x="114" y="137"/>
                </a:lnTo>
                <a:lnTo>
                  <a:pt x="114" y="137"/>
                </a:lnTo>
                <a:lnTo>
                  <a:pt x="114" y="137"/>
                </a:lnTo>
                <a:lnTo>
                  <a:pt x="105" y="143"/>
                </a:lnTo>
                <a:lnTo>
                  <a:pt x="95" y="147"/>
                </a:lnTo>
                <a:lnTo>
                  <a:pt x="88" y="154"/>
                </a:lnTo>
                <a:lnTo>
                  <a:pt x="65" y="174"/>
                </a:lnTo>
                <a:lnTo>
                  <a:pt x="44" y="196"/>
                </a:lnTo>
                <a:lnTo>
                  <a:pt x="44" y="200"/>
                </a:lnTo>
                <a:lnTo>
                  <a:pt x="42" y="206"/>
                </a:lnTo>
                <a:close/>
                <a:moveTo>
                  <a:pt x="255" y="8"/>
                </a:moveTo>
                <a:lnTo>
                  <a:pt x="246" y="8"/>
                </a:lnTo>
                <a:lnTo>
                  <a:pt x="246" y="8"/>
                </a:lnTo>
                <a:lnTo>
                  <a:pt x="246" y="8"/>
                </a:lnTo>
                <a:lnTo>
                  <a:pt x="210" y="10"/>
                </a:lnTo>
                <a:lnTo>
                  <a:pt x="173" y="12"/>
                </a:lnTo>
                <a:lnTo>
                  <a:pt x="162" y="14"/>
                </a:lnTo>
                <a:lnTo>
                  <a:pt x="151" y="14"/>
                </a:lnTo>
                <a:lnTo>
                  <a:pt x="156" y="16"/>
                </a:lnTo>
                <a:lnTo>
                  <a:pt x="162" y="16"/>
                </a:lnTo>
                <a:lnTo>
                  <a:pt x="272" y="14"/>
                </a:lnTo>
                <a:lnTo>
                  <a:pt x="305" y="12"/>
                </a:lnTo>
                <a:lnTo>
                  <a:pt x="337" y="10"/>
                </a:lnTo>
                <a:lnTo>
                  <a:pt x="328" y="10"/>
                </a:lnTo>
                <a:lnTo>
                  <a:pt x="322" y="10"/>
                </a:lnTo>
                <a:lnTo>
                  <a:pt x="314" y="10"/>
                </a:lnTo>
                <a:lnTo>
                  <a:pt x="307" y="10"/>
                </a:lnTo>
                <a:lnTo>
                  <a:pt x="309" y="10"/>
                </a:lnTo>
                <a:lnTo>
                  <a:pt x="311" y="10"/>
                </a:lnTo>
                <a:lnTo>
                  <a:pt x="309" y="10"/>
                </a:lnTo>
                <a:lnTo>
                  <a:pt x="307" y="10"/>
                </a:lnTo>
                <a:lnTo>
                  <a:pt x="307" y="10"/>
                </a:lnTo>
                <a:lnTo>
                  <a:pt x="303" y="10"/>
                </a:lnTo>
                <a:lnTo>
                  <a:pt x="299" y="10"/>
                </a:lnTo>
                <a:lnTo>
                  <a:pt x="297" y="10"/>
                </a:lnTo>
                <a:lnTo>
                  <a:pt x="259" y="8"/>
                </a:lnTo>
                <a:lnTo>
                  <a:pt x="257" y="8"/>
                </a:lnTo>
                <a:lnTo>
                  <a:pt x="257" y="8"/>
                </a:lnTo>
                <a:lnTo>
                  <a:pt x="257" y="8"/>
                </a:lnTo>
                <a:lnTo>
                  <a:pt x="255" y="8"/>
                </a:lnTo>
                <a:lnTo>
                  <a:pt x="255" y="8"/>
                </a:lnTo>
                <a:close/>
                <a:moveTo>
                  <a:pt x="44" y="221"/>
                </a:moveTo>
                <a:lnTo>
                  <a:pt x="103" y="168"/>
                </a:lnTo>
                <a:lnTo>
                  <a:pt x="107" y="162"/>
                </a:lnTo>
                <a:lnTo>
                  <a:pt x="109" y="158"/>
                </a:lnTo>
                <a:lnTo>
                  <a:pt x="109" y="156"/>
                </a:lnTo>
                <a:lnTo>
                  <a:pt x="109" y="156"/>
                </a:lnTo>
                <a:lnTo>
                  <a:pt x="103" y="160"/>
                </a:lnTo>
                <a:lnTo>
                  <a:pt x="99" y="162"/>
                </a:lnTo>
                <a:lnTo>
                  <a:pt x="78" y="177"/>
                </a:lnTo>
                <a:lnTo>
                  <a:pt x="61" y="194"/>
                </a:lnTo>
                <a:lnTo>
                  <a:pt x="44" y="212"/>
                </a:lnTo>
                <a:lnTo>
                  <a:pt x="44" y="217"/>
                </a:lnTo>
                <a:lnTo>
                  <a:pt x="44" y="221"/>
                </a:lnTo>
                <a:close/>
                <a:moveTo>
                  <a:pt x="193" y="115"/>
                </a:moveTo>
                <a:lnTo>
                  <a:pt x="193" y="101"/>
                </a:lnTo>
                <a:lnTo>
                  <a:pt x="196" y="92"/>
                </a:lnTo>
                <a:lnTo>
                  <a:pt x="202" y="82"/>
                </a:lnTo>
                <a:lnTo>
                  <a:pt x="204" y="80"/>
                </a:lnTo>
                <a:lnTo>
                  <a:pt x="206" y="76"/>
                </a:lnTo>
                <a:lnTo>
                  <a:pt x="208" y="75"/>
                </a:lnTo>
                <a:lnTo>
                  <a:pt x="227" y="65"/>
                </a:lnTo>
                <a:lnTo>
                  <a:pt x="234" y="63"/>
                </a:lnTo>
                <a:lnTo>
                  <a:pt x="242" y="61"/>
                </a:lnTo>
                <a:lnTo>
                  <a:pt x="248" y="63"/>
                </a:lnTo>
                <a:lnTo>
                  <a:pt x="255" y="63"/>
                </a:lnTo>
                <a:lnTo>
                  <a:pt x="259" y="65"/>
                </a:lnTo>
                <a:lnTo>
                  <a:pt x="261" y="67"/>
                </a:lnTo>
                <a:lnTo>
                  <a:pt x="267" y="67"/>
                </a:lnTo>
                <a:lnTo>
                  <a:pt x="267" y="69"/>
                </a:lnTo>
                <a:lnTo>
                  <a:pt x="267" y="69"/>
                </a:lnTo>
                <a:lnTo>
                  <a:pt x="269" y="71"/>
                </a:lnTo>
                <a:lnTo>
                  <a:pt x="274" y="76"/>
                </a:lnTo>
                <a:lnTo>
                  <a:pt x="278" y="82"/>
                </a:lnTo>
                <a:lnTo>
                  <a:pt x="280" y="82"/>
                </a:lnTo>
                <a:lnTo>
                  <a:pt x="282" y="82"/>
                </a:lnTo>
                <a:lnTo>
                  <a:pt x="282" y="82"/>
                </a:lnTo>
                <a:lnTo>
                  <a:pt x="284" y="82"/>
                </a:lnTo>
                <a:lnTo>
                  <a:pt x="284" y="84"/>
                </a:lnTo>
                <a:lnTo>
                  <a:pt x="282" y="86"/>
                </a:lnTo>
                <a:lnTo>
                  <a:pt x="282" y="86"/>
                </a:lnTo>
                <a:lnTo>
                  <a:pt x="284" y="97"/>
                </a:lnTo>
                <a:lnTo>
                  <a:pt x="282" y="109"/>
                </a:lnTo>
                <a:lnTo>
                  <a:pt x="278" y="118"/>
                </a:lnTo>
                <a:lnTo>
                  <a:pt x="274" y="124"/>
                </a:lnTo>
                <a:lnTo>
                  <a:pt x="271" y="130"/>
                </a:lnTo>
                <a:lnTo>
                  <a:pt x="267" y="132"/>
                </a:lnTo>
                <a:lnTo>
                  <a:pt x="263" y="135"/>
                </a:lnTo>
                <a:lnTo>
                  <a:pt x="257" y="137"/>
                </a:lnTo>
                <a:lnTo>
                  <a:pt x="252" y="139"/>
                </a:lnTo>
                <a:lnTo>
                  <a:pt x="252" y="141"/>
                </a:lnTo>
                <a:lnTo>
                  <a:pt x="253" y="141"/>
                </a:lnTo>
                <a:lnTo>
                  <a:pt x="253" y="143"/>
                </a:lnTo>
                <a:lnTo>
                  <a:pt x="253" y="145"/>
                </a:lnTo>
                <a:lnTo>
                  <a:pt x="255" y="149"/>
                </a:lnTo>
                <a:lnTo>
                  <a:pt x="257" y="149"/>
                </a:lnTo>
                <a:lnTo>
                  <a:pt x="261" y="149"/>
                </a:lnTo>
                <a:lnTo>
                  <a:pt x="261" y="149"/>
                </a:lnTo>
                <a:lnTo>
                  <a:pt x="261" y="149"/>
                </a:lnTo>
                <a:lnTo>
                  <a:pt x="261" y="151"/>
                </a:lnTo>
                <a:lnTo>
                  <a:pt x="259" y="151"/>
                </a:lnTo>
                <a:lnTo>
                  <a:pt x="257" y="153"/>
                </a:lnTo>
                <a:lnTo>
                  <a:pt x="257" y="153"/>
                </a:lnTo>
                <a:lnTo>
                  <a:pt x="259" y="160"/>
                </a:lnTo>
                <a:lnTo>
                  <a:pt x="259" y="168"/>
                </a:lnTo>
                <a:lnTo>
                  <a:pt x="261" y="168"/>
                </a:lnTo>
                <a:lnTo>
                  <a:pt x="261" y="168"/>
                </a:lnTo>
                <a:lnTo>
                  <a:pt x="263" y="170"/>
                </a:lnTo>
                <a:lnTo>
                  <a:pt x="263" y="172"/>
                </a:lnTo>
                <a:lnTo>
                  <a:pt x="261" y="174"/>
                </a:lnTo>
                <a:lnTo>
                  <a:pt x="261" y="175"/>
                </a:lnTo>
                <a:lnTo>
                  <a:pt x="261" y="181"/>
                </a:lnTo>
                <a:lnTo>
                  <a:pt x="261" y="185"/>
                </a:lnTo>
                <a:lnTo>
                  <a:pt x="259" y="187"/>
                </a:lnTo>
                <a:lnTo>
                  <a:pt x="257" y="187"/>
                </a:lnTo>
                <a:lnTo>
                  <a:pt x="255" y="187"/>
                </a:lnTo>
                <a:lnTo>
                  <a:pt x="253" y="187"/>
                </a:lnTo>
                <a:lnTo>
                  <a:pt x="252" y="187"/>
                </a:lnTo>
                <a:lnTo>
                  <a:pt x="252" y="187"/>
                </a:lnTo>
                <a:lnTo>
                  <a:pt x="250" y="189"/>
                </a:lnTo>
                <a:lnTo>
                  <a:pt x="250" y="191"/>
                </a:lnTo>
                <a:lnTo>
                  <a:pt x="250" y="191"/>
                </a:lnTo>
                <a:lnTo>
                  <a:pt x="250" y="191"/>
                </a:lnTo>
                <a:lnTo>
                  <a:pt x="250" y="191"/>
                </a:lnTo>
                <a:lnTo>
                  <a:pt x="250" y="191"/>
                </a:lnTo>
                <a:lnTo>
                  <a:pt x="252" y="189"/>
                </a:lnTo>
                <a:lnTo>
                  <a:pt x="253" y="189"/>
                </a:lnTo>
                <a:lnTo>
                  <a:pt x="253" y="189"/>
                </a:lnTo>
                <a:lnTo>
                  <a:pt x="255" y="189"/>
                </a:lnTo>
                <a:lnTo>
                  <a:pt x="253" y="191"/>
                </a:lnTo>
                <a:lnTo>
                  <a:pt x="252" y="191"/>
                </a:lnTo>
                <a:lnTo>
                  <a:pt x="248" y="193"/>
                </a:lnTo>
                <a:lnTo>
                  <a:pt x="246" y="193"/>
                </a:lnTo>
                <a:lnTo>
                  <a:pt x="246" y="191"/>
                </a:lnTo>
                <a:lnTo>
                  <a:pt x="246" y="189"/>
                </a:lnTo>
                <a:lnTo>
                  <a:pt x="248" y="187"/>
                </a:lnTo>
                <a:lnTo>
                  <a:pt x="238" y="187"/>
                </a:lnTo>
                <a:lnTo>
                  <a:pt x="229" y="189"/>
                </a:lnTo>
                <a:lnTo>
                  <a:pt x="227" y="189"/>
                </a:lnTo>
                <a:lnTo>
                  <a:pt x="225" y="191"/>
                </a:lnTo>
                <a:lnTo>
                  <a:pt x="225" y="191"/>
                </a:lnTo>
                <a:lnTo>
                  <a:pt x="225" y="189"/>
                </a:lnTo>
                <a:lnTo>
                  <a:pt x="225" y="189"/>
                </a:lnTo>
                <a:lnTo>
                  <a:pt x="217" y="189"/>
                </a:lnTo>
                <a:lnTo>
                  <a:pt x="210" y="189"/>
                </a:lnTo>
                <a:lnTo>
                  <a:pt x="208" y="187"/>
                </a:lnTo>
                <a:lnTo>
                  <a:pt x="208" y="187"/>
                </a:lnTo>
                <a:lnTo>
                  <a:pt x="208" y="185"/>
                </a:lnTo>
                <a:lnTo>
                  <a:pt x="208" y="181"/>
                </a:lnTo>
                <a:lnTo>
                  <a:pt x="210" y="174"/>
                </a:lnTo>
                <a:lnTo>
                  <a:pt x="212" y="164"/>
                </a:lnTo>
                <a:lnTo>
                  <a:pt x="210" y="164"/>
                </a:lnTo>
                <a:lnTo>
                  <a:pt x="210" y="164"/>
                </a:lnTo>
                <a:lnTo>
                  <a:pt x="210" y="162"/>
                </a:lnTo>
                <a:lnTo>
                  <a:pt x="210" y="160"/>
                </a:lnTo>
                <a:lnTo>
                  <a:pt x="213" y="156"/>
                </a:lnTo>
                <a:lnTo>
                  <a:pt x="213" y="147"/>
                </a:lnTo>
                <a:lnTo>
                  <a:pt x="217" y="139"/>
                </a:lnTo>
                <a:lnTo>
                  <a:pt x="210" y="135"/>
                </a:lnTo>
                <a:lnTo>
                  <a:pt x="204" y="132"/>
                </a:lnTo>
                <a:lnTo>
                  <a:pt x="200" y="126"/>
                </a:lnTo>
                <a:lnTo>
                  <a:pt x="196" y="120"/>
                </a:lnTo>
                <a:lnTo>
                  <a:pt x="193" y="115"/>
                </a:lnTo>
                <a:close/>
                <a:moveTo>
                  <a:pt x="84" y="259"/>
                </a:moveTo>
                <a:lnTo>
                  <a:pt x="99" y="246"/>
                </a:lnTo>
                <a:lnTo>
                  <a:pt x="116" y="236"/>
                </a:lnTo>
                <a:lnTo>
                  <a:pt x="118" y="234"/>
                </a:lnTo>
                <a:lnTo>
                  <a:pt x="120" y="234"/>
                </a:lnTo>
                <a:lnTo>
                  <a:pt x="120" y="236"/>
                </a:lnTo>
                <a:lnTo>
                  <a:pt x="120" y="236"/>
                </a:lnTo>
                <a:lnTo>
                  <a:pt x="118" y="242"/>
                </a:lnTo>
                <a:lnTo>
                  <a:pt x="113" y="248"/>
                </a:lnTo>
                <a:lnTo>
                  <a:pt x="120" y="242"/>
                </a:lnTo>
                <a:lnTo>
                  <a:pt x="128" y="238"/>
                </a:lnTo>
                <a:lnTo>
                  <a:pt x="128" y="238"/>
                </a:lnTo>
                <a:lnTo>
                  <a:pt x="130" y="238"/>
                </a:lnTo>
                <a:lnTo>
                  <a:pt x="132" y="240"/>
                </a:lnTo>
                <a:lnTo>
                  <a:pt x="130" y="244"/>
                </a:lnTo>
                <a:lnTo>
                  <a:pt x="128" y="248"/>
                </a:lnTo>
                <a:lnTo>
                  <a:pt x="124" y="253"/>
                </a:lnTo>
                <a:lnTo>
                  <a:pt x="122" y="259"/>
                </a:lnTo>
                <a:lnTo>
                  <a:pt x="118" y="265"/>
                </a:lnTo>
                <a:lnTo>
                  <a:pt x="124" y="263"/>
                </a:lnTo>
                <a:lnTo>
                  <a:pt x="124" y="265"/>
                </a:lnTo>
                <a:lnTo>
                  <a:pt x="122" y="265"/>
                </a:lnTo>
                <a:lnTo>
                  <a:pt x="120" y="267"/>
                </a:lnTo>
                <a:lnTo>
                  <a:pt x="118" y="267"/>
                </a:lnTo>
                <a:lnTo>
                  <a:pt x="116" y="267"/>
                </a:lnTo>
                <a:lnTo>
                  <a:pt x="116" y="265"/>
                </a:lnTo>
                <a:lnTo>
                  <a:pt x="122" y="255"/>
                </a:lnTo>
                <a:lnTo>
                  <a:pt x="126" y="246"/>
                </a:lnTo>
                <a:lnTo>
                  <a:pt x="130" y="240"/>
                </a:lnTo>
                <a:lnTo>
                  <a:pt x="113" y="252"/>
                </a:lnTo>
                <a:lnTo>
                  <a:pt x="97" y="265"/>
                </a:lnTo>
                <a:lnTo>
                  <a:pt x="95" y="265"/>
                </a:lnTo>
                <a:lnTo>
                  <a:pt x="93" y="263"/>
                </a:lnTo>
                <a:lnTo>
                  <a:pt x="101" y="255"/>
                </a:lnTo>
                <a:lnTo>
                  <a:pt x="109" y="248"/>
                </a:lnTo>
                <a:lnTo>
                  <a:pt x="116" y="240"/>
                </a:lnTo>
                <a:lnTo>
                  <a:pt x="118" y="238"/>
                </a:lnTo>
                <a:lnTo>
                  <a:pt x="118" y="236"/>
                </a:lnTo>
                <a:lnTo>
                  <a:pt x="118" y="236"/>
                </a:lnTo>
                <a:lnTo>
                  <a:pt x="118" y="236"/>
                </a:lnTo>
                <a:lnTo>
                  <a:pt x="116" y="236"/>
                </a:lnTo>
                <a:lnTo>
                  <a:pt x="93" y="253"/>
                </a:lnTo>
                <a:lnTo>
                  <a:pt x="73" y="271"/>
                </a:lnTo>
                <a:lnTo>
                  <a:pt x="116" y="273"/>
                </a:lnTo>
                <a:lnTo>
                  <a:pt x="162" y="274"/>
                </a:lnTo>
                <a:lnTo>
                  <a:pt x="212" y="274"/>
                </a:lnTo>
                <a:lnTo>
                  <a:pt x="259" y="274"/>
                </a:lnTo>
                <a:lnTo>
                  <a:pt x="345" y="273"/>
                </a:lnTo>
                <a:lnTo>
                  <a:pt x="425" y="265"/>
                </a:lnTo>
                <a:lnTo>
                  <a:pt x="429" y="265"/>
                </a:lnTo>
                <a:lnTo>
                  <a:pt x="431" y="263"/>
                </a:lnTo>
                <a:lnTo>
                  <a:pt x="432" y="261"/>
                </a:lnTo>
                <a:lnTo>
                  <a:pt x="434" y="259"/>
                </a:lnTo>
                <a:lnTo>
                  <a:pt x="436" y="255"/>
                </a:lnTo>
                <a:lnTo>
                  <a:pt x="440" y="250"/>
                </a:lnTo>
                <a:lnTo>
                  <a:pt x="442" y="244"/>
                </a:lnTo>
                <a:lnTo>
                  <a:pt x="442" y="244"/>
                </a:lnTo>
                <a:lnTo>
                  <a:pt x="442" y="244"/>
                </a:lnTo>
                <a:lnTo>
                  <a:pt x="440" y="244"/>
                </a:lnTo>
                <a:lnTo>
                  <a:pt x="440" y="244"/>
                </a:lnTo>
                <a:lnTo>
                  <a:pt x="429" y="246"/>
                </a:lnTo>
                <a:lnTo>
                  <a:pt x="417" y="250"/>
                </a:lnTo>
                <a:lnTo>
                  <a:pt x="417" y="250"/>
                </a:lnTo>
                <a:lnTo>
                  <a:pt x="415" y="248"/>
                </a:lnTo>
                <a:lnTo>
                  <a:pt x="417" y="248"/>
                </a:lnTo>
                <a:lnTo>
                  <a:pt x="446" y="227"/>
                </a:lnTo>
                <a:lnTo>
                  <a:pt x="446" y="225"/>
                </a:lnTo>
                <a:lnTo>
                  <a:pt x="448" y="221"/>
                </a:lnTo>
                <a:lnTo>
                  <a:pt x="448" y="219"/>
                </a:lnTo>
                <a:lnTo>
                  <a:pt x="423" y="225"/>
                </a:lnTo>
                <a:lnTo>
                  <a:pt x="402" y="233"/>
                </a:lnTo>
                <a:lnTo>
                  <a:pt x="400" y="233"/>
                </a:lnTo>
                <a:lnTo>
                  <a:pt x="398" y="231"/>
                </a:lnTo>
                <a:lnTo>
                  <a:pt x="400" y="229"/>
                </a:lnTo>
                <a:lnTo>
                  <a:pt x="413" y="219"/>
                </a:lnTo>
                <a:lnTo>
                  <a:pt x="429" y="210"/>
                </a:lnTo>
                <a:lnTo>
                  <a:pt x="436" y="204"/>
                </a:lnTo>
                <a:lnTo>
                  <a:pt x="444" y="198"/>
                </a:lnTo>
                <a:lnTo>
                  <a:pt x="450" y="193"/>
                </a:lnTo>
                <a:lnTo>
                  <a:pt x="450" y="191"/>
                </a:lnTo>
                <a:lnTo>
                  <a:pt x="450" y="189"/>
                </a:lnTo>
                <a:lnTo>
                  <a:pt x="423" y="198"/>
                </a:lnTo>
                <a:lnTo>
                  <a:pt x="398" y="210"/>
                </a:lnTo>
                <a:lnTo>
                  <a:pt x="398" y="210"/>
                </a:lnTo>
                <a:lnTo>
                  <a:pt x="396" y="210"/>
                </a:lnTo>
                <a:lnTo>
                  <a:pt x="396" y="210"/>
                </a:lnTo>
                <a:lnTo>
                  <a:pt x="396" y="208"/>
                </a:lnTo>
                <a:lnTo>
                  <a:pt x="396" y="206"/>
                </a:lnTo>
                <a:lnTo>
                  <a:pt x="398" y="206"/>
                </a:lnTo>
                <a:lnTo>
                  <a:pt x="423" y="189"/>
                </a:lnTo>
                <a:lnTo>
                  <a:pt x="450" y="174"/>
                </a:lnTo>
                <a:lnTo>
                  <a:pt x="451" y="172"/>
                </a:lnTo>
                <a:lnTo>
                  <a:pt x="451" y="170"/>
                </a:lnTo>
                <a:lnTo>
                  <a:pt x="429" y="177"/>
                </a:lnTo>
                <a:lnTo>
                  <a:pt x="406" y="189"/>
                </a:lnTo>
                <a:lnTo>
                  <a:pt x="406" y="189"/>
                </a:lnTo>
                <a:lnTo>
                  <a:pt x="406" y="189"/>
                </a:lnTo>
                <a:lnTo>
                  <a:pt x="402" y="191"/>
                </a:lnTo>
                <a:lnTo>
                  <a:pt x="396" y="193"/>
                </a:lnTo>
                <a:lnTo>
                  <a:pt x="396" y="191"/>
                </a:lnTo>
                <a:lnTo>
                  <a:pt x="396" y="191"/>
                </a:lnTo>
                <a:lnTo>
                  <a:pt x="396" y="189"/>
                </a:lnTo>
                <a:lnTo>
                  <a:pt x="450" y="158"/>
                </a:lnTo>
                <a:lnTo>
                  <a:pt x="451" y="158"/>
                </a:lnTo>
                <a:lnTo>
                  <a:pt x="451" y="156"/>
                </a:lnTo>
                <a:lnTo>
                  <a:pt x="451" y="154"/>
                </a:lnTo>
                <a:lnTo>
                  <a:pt x="451" y="153"/>
                </a:lnTo>
                <a:lnTo>
                  <a:pt x="421" y="166"/>
                </a:lnTo>
                <a:lnTo>
                  <a:pt x="392" y="179"/>
                </a:lnTo>
                <a:lnTo>
                  <a:pt x="387" y="181"/>
                </a:lnTo>
                <a:lnTo>
                  <a:pt x="383" y="181"/>
                </a:lnTo>
                <a:lnTo>
                  <a:pt x="381" y="181"/>
                </a:lnTo>
                <a:lnTo>
                  <a:pt x="381" y="181"/>
                </a:lnTo>
                <a:lnTo>
                  <a:pt x="383" y="179"/>
                </a:lnTo>
                <a:lnTo>
                  <a:pt x="404" y="166"/>
                </a:lnTo>
                <a:lnTo>
                  <a:pt x="429" y="153"/>
                </a:lnTo>
                <a:lnTo>
                  <a:pt x="438" y="147"/>
                </a:lnTo>
                <a:lnTo>
                  <a:pt x="450" y="139"/>
                </a:lnTo>
                <a:lnTo>
                  <a:pt x="451" y="137"/>
                </a:lnTo>
                <a:lnTo>
                  <a:pt x="451" y="137"/>
                </a:lnTo>
                <a:lnTo>
                  <a:pt x="448" y="137"/>
                </a:lnTo>
                <a:lnTo>
                  <a:pt x="444" y="139"/>
                </a:lnTo>
                <a:lnTo>
                  <a:pt x="417" y="151"/>
                </a:lnTo>
                <a:lnTo>
                  <a:pt x="392" y="164"/>
                </a:lnTo>
                <a:lnTo>
                  <a:pt x="392" y="164"/>
                </a:lnTo>
                <a:lnTo>
                  <a:pt x="391" y="164"/>
                </a:lnTo>
                <a:lnTo>
                  <a:pt x="391" y="162"/>
                </a:lnTo>
                <a:lnTo>
                  <a:pt x="391" y="160"/>
                </a:lnTo>
                <a:lnTo>
                  <a:pt x="415" y="147"/>
                </a:lnTo>
                <a:lnTo>
                  <a:pt x="438" y="132"/>
                </a:lnTo>
                <a:lnTo>
                  <a:pt x="440" y="130"/>
                </a:lnTo>
                <a:lnTo>
                  <a:pt x="442" y="128"/>
                </a:lnTo>
                <a:lnTo>
                  <a:pt x="434" y="130"/>
                </a:lnTo>
                <a:lnTo>
                  <a:pt x="429" y="132"/>
                </a:lnTo>
                <a:lnTo>
                  <a:pt x="421" y="135"/>
                </a:lnTo>
                <a:lnTo>
                  <a:pt x="392" y="153"/>
                </a:lnTo>
                <a:lnTo>
                  <a:pt x="391" y="151"/>
                </a:lnTo>
                <a:lnTo>
                  <a:pt x="391" y="151"/>
                </a:lnTo>
                <a:lnTo>
                  <a:pt x="391" y="149"/>
                </a:lnTo>
                <a:lnTo>
                  <a:pt x="417" y="134"/>
                </a:lnTo>
                <a:lnTo>
                  <a:pt x="442" y="116"/>
                </a:lnTo>
                <a:lnTo>
                  <a:pt x="446" y="115"/>
                </a:lnTo>
                <a:lnTo>
                  <a:pt x="448" y="113"/>
                </a:lnTo>
                <a:lnTo>
                  <a:pt x="421" y="122"/>
                </a:lnTo>
                <a:lnTo>
                  <a:pt x="398" y="135"/>
                </a:lnTo>
                <a:lnTo>
                  <a:pt x="392" y="137"/>
                </a:lnTo>
                <a:lnTo>
                  <a:pt x="389" y="141"/>
                </a:lnTo>
                <a:lnTo>
                  <a:pt x="383" y="143"/>
                </a:lnTo>
                <a:lnTo>
                  <a:pt x="383" y="143"/>
                </a:lnTo>
                <a:lnTo>
                  <a:pt x="381" y="141"/>
                </a:lnTo>
                <a:lnTo>
                  <a:pt x="383" y="139"/>
                </a:lnTo>
                <a:lnTo>
                  <a:pt x="385" y="137"/>
                </a:lnTo>
                <a:lnTo>
                  <a:pt x="411" y="122"/>
                </a:lnTo>
                <a:lnTo>
                  <a:pt x="438" y="103"/>
                </a:lnTo>
                <a:lnTo>
                  <a:pt x="440" y="101"/>
                </a:lnTo>
                <a:lnTo>
                  <a:pt x="442" y="99"/>
                </a:lnTo>
                <a:lnTo>
                  <a:pt x="425" y="105"/>
                </a:lnTo>
                <a:lnTo>
                  <a:pt x="410" y="113"/>
                </a:lnTo>
                <a:lnTo>
                  <a:pt x="396" y="120"/>
                </a:lnTo>
                <a:lnTo>
                  <a:pt x="381" y="128"/>
                </a:lnTo>
                <a:lnTo>
                  <a:pt x="381" y="128"/>
                </a:lnTo>
                <a:lnTo>
                  <a:pt x="379" y="126"/>
                </a:lnTo>
                <a:lnTo>
                  <a:pt x="379" y="126"/>
                </a:lnTo>
                <a:lnTo>
                  <a:pt x="389" y="120"/>
                </a:lnTo>
                <a:lnTo>
                  <a:pt x="398" y="115"/>
                </a:lnTo>
                <a:lnTo>
                  <a:pt x="421" y="99"/>
                </a:lnTo>
                <a:lnTo>
                  <a:pt x="444" y="82"/>
                </a:lnTo>
                <a:lnTo>
                  <a:pt x="423" y="90"/>
                </a:lnTo>
                <a:lnTo>
                  <a:pt x="406" y="101"/>
                </a:lnTo>
                <a:lnTo>
                  <a:pt x="394" y="107"/>
                </a:lnTo>
                <a:lnTo>
                  <a:pt x="383" y="115"/>
                </a:lnTo>
                <a:lnTo>
                  <a:pt x="383" y="115"/>
                </a:lnTo>
                <a:lnTo>
                  <a:pt x="381" y="115"/>
                </a:lnTo>
                <a:lnTo>
                  <a:pt x="381" y="113"/>
                </a:lnTo>
                <a:lnTo>
                  <a:pt x="381" y="113"/>
                </a:lnTo>
                <a:lnTo>
                  <a:pt x="408" y="95"/>
                </a:lnTo>
                <a:lnTo>
                  <a:pt x="432" y="78"/>
                </a:lnTo>
                <a:lnTo>
                  <a:pt x="436" y="76"/>
                </a:lnTo>
                <a:lnTo>
                  <a:pt x="438" y="73"/>
                </a:lnTo>
                <a:lnTo>
                  <a:pt x="389" y="103"/>
                </a:lnTo>
                <a:lnTo>
                  <a:pt x="387" y="103"/>
                </a:lnTo>
                <a:lnTo>
                  <a:pt x="385" y="103"/>
                </a:lnTo>
                <a:lnTo>
                  <a:pt x="385" y="103"/>
                </a:lnTo>
                <a:lnTo>
                  <a:pt x="383" y="103"/>
                </a:lnTo>
                <a:lnTo>
                  <a:pt x="360" y="130"/>
                </a:lnTo>
                <a:lnTo>
                  <a:pt x="333" y="154"/>
                </a:lnTo>
                <a:lnTo>
                  <a:pt x="282" y="202"/>
                </a:lnTo>
                <a:lnTo>
                  <a:pt x="276" y="208"/>
                </a:lnTo>
                <a:lnTo>
                  <a:pt x="271" y="212"/>
                </a:lnTo>
                <a:lnTo>
                  <a:pt x="265" y="217"/>
                </a:lnTo>
                <a:lnTo>
                  <a:pt x="257" y="221"/>
                </a:lnTo>
                <a:lnTo>
                  <a:pt x="252" y="223"/>
                </a:lnTo>
                <a:lnTo>
                  <a:pt x="246" y="223"/>
                </a:lnTo>
                <a:lnTo>
                  <a:pt x="240" y="221"/>
                </a:lnTo>
                <a:lnTo>
                  <a:pt x="236" y="217"/>
                </a:lnTo>
                <a:lnTo>
                  <a:pt x="204" y="204"/>
                </a:lnTo>
                <a:lnTo>
                  <a:pt x="177" y="187"/>
                </a:lnTo>
                <a:lnTo>
                  <a:pt x="141" y="156"/>
                </a:lnTo>
                <a:lnTo>
                  <a:pt x="111" y="124"/>
                </a:lnTo>
                <a:lnTo>
                  <a:pt x="95" y="109"/>
                </a:lnTo>
                <a:lnTo>
                  <a:pt x="88" y="120"/>
                </a:lnTo>
                <a:lnTo>
                  <a:pt x="78" y="130"/>
                </a:lnTo>
                <a:lnTo>
                  <a:pt x="78" y="132"/>
                </a:lnTo>
                <a:lnTo>
                  <a:pt x="76" y="132"/>
                </a:lnTo>
                <a:lnTo>
                  <a:pt x="76" y="132"/>
                </a:lnTo>
                <a:lnTo>
                  <a:pt x="74" y="134"/>
                </a:lnTo>
                <a:lnTo>
                  <a:pt x="76" y="132"/>
                </a:lnTo>
                <a:lnTo>
                  <a:pt x="76" y="132"/>
                </a:lnTo>
                <a:lnTo>
                  <a:pt x="78" y="132"/>
                </a:lnTo>
                <a:lnTo>
                  <a:pt x="88" y="124"/>
                </a:lnTo>
                <a:lnTo>
                  <a:pt x="97" y="118"/>
                </a:lnTo>
                <a:lnTo>
                  <a:pt x="97" y="118"/>
                </a:lnTo>
                <a:lnTo>
                  <a:pt x="99" y="120"/>
                </a:lnTo>
                <a:lnTo>
                  <a:pt x="99" y="120"/>
                </a:lnTo>
                <a:lnTo>
                  <a:pt x="93" y="128"/>
                </a:lnTo>
                <a:lnTo>
                  <a:pt x="88" y="134"/>
                </a:lnTo>
                <a:lnTo>
                  <a:pt x="82" y="139"/>
                </a:lnTo>
                <a:lnTo>
                  <a:pt x="82" y="141"/>
                </a:lnTo>
                <a:lnTo>
                  <a:pt x="80" y="141"/>
                </a:lnTo>
                <a:lnTo>
                  <a:pt x="80" y="143"/>
                </a:lnTo>
                <a:lnTo>
                  <a:pt x="80" y="143"/>
                </a:lnTo>
                <a:lnTo>
                  <a:pt x="80" y="143"/>
                </a:lnTo>
                <a:lnTo>
                  <a:pt x="80" y="141"/>
                </a:lnTo>
                <a:lnTo>
                  <a:pt x="82" y="141"/>
                </a:lnTo>
                <a:lnTo>
                  <a:pt x="92" y="134"/>
                </a:lnTo>
                <a:lnTo>
                  <a:pt x="105" y="126"/>
                </a:lnTo>
                <a:lnTo>
                  <a:pt x="105" y="126"/>
                </a:lnTo>
                <a:lnTo>
                  <a:pt x="107" y="126"/>
                </a:lnTo>
                <a:lnTo>
                  <a:pt x="107" y="128"/>
                </a:lnTo>
                <a:lnTo>
                  <a:pt x="105" y="130"/>
                </a:lnTo>
                <a:lnTo>
                  <a:pt x="103" y="134"/>
                </a:lnTo>
                <a:lnTo>
                  <a:pt x="92" y="145"/>
                </a:lnTo>
                <a:lnTo>
                  <a:pt x="78" y="158"/>
                </a:lnTo>
                <a:lnTo>
                  <a:pt x="78" y="158"/>
                </a:lnTo>
                <a:lnTo>
                  <a:pt x="78" y="158"/>
                </a:lnTo>
                <a:lnTo>
                  <a:pt x="76" y="160"/>
                </a:lnTo>
                <a:lnTo>
                  <a:pt x="76" y="160"/>
                </a:lnTo>
                <a:lnTo>
                  <a:pt x="76" y="160"/>
                </a:lnTo>
                <a:lnTo>
                  <a:pt x="74" y="162"/>
                </a:lnTo>
                <a:lnTo>
                  <a:pt x="74" y="162"/>
                </a:lnTo>
                <a:lnTo>
                  <a:pt x="73" y="164"/>
                </a:lnTo>
                <a:lnTo>
                  <a:pt x="73" y="164"/>
                </a:lnTo>
                <a:lnTo>
                  <a:pt x="71" y="164"/>
                </a:lnTo>
                <a:lnTo>
                  <a:pt x="71" y="166"/>
                </a:lnTo>
                <a:lnTo>
                  <a:pt x="71" y="166"/>
                </a:lnTo>
                <a:lnTo>
                  <a:pt x="71" y="166"/>
                </a:lnTo>
                <a:lnTo>
                  <a:pt x="71" y="166"/>
                </a:lnTo>
                <a:lnTo>
                  <a:pt x="69" y="168"/>
                </a:lnTo>
                <a:lnTo>
                  <a:pt x="69" y="168"/>
                </a:lnTo>
                <a:lnTo>
                  <a:pt x="67" y="168"/>
                </a:lnTo>
                <a:lnTo>
                  <a:pt x="67" y="170"/>
                </a:lnTo>
                <a:lnTo>
                  <a:pt x="65" y="172"/>
                </a:lnTo>
                <a:lnTo>
                  <a:pt x="59" y="177"/>
                </a:lnTo>
                <a:lnTo>
                  <a:pt x="53" y="181"/>
                </a:lnTo>
                <a:lnTo>
                  <a:pt x="53" y="181"/>
                </a:lnTo>
                <a:lnTo>
                  <a:pt x="53" y="183"/>
                </a:lnTo>
                <a:lnTo>
                  <a:pt x="52" y="183"/>
                </a:lnTo>
                <a:lnTo>
                  <a:pt x="52" y="185"/>
                </a:lnTo>
                <a:lnTo>
                  <a:pt x="52" y="185"/>
                </a:lnTo>
                <a:lnTo>
                  <a:pt x="50" y="185"/>
                </a:lnTo>
                <a:lnTo>
                  <a:pt x="50" y="187"/>
                </a:lnTo>
                <a:lnTo>
                  <a:pt x="48" y="187"/>
                </a:lnTo>
                <a:lnTo>
                  <a:pt x="48" y="189"/>
                </a:lnTo>
                <a:lnTo>
                  <a:pt x="50" y="187"/>
                </a:lnTo>
                <a:lnTo>
                  <a:pt x="50" y="187"/>
                </a:lnTo>
                <a:lnTo>
                  <a:pt x="50" y="185"/>
                </a:lnTo>
                <a:lnTo>
                  <a:pt x="52" y="185"/>
                </a:lnTo>
                <a:lnTo>
                  <a:pt x="52" y="185"/>
                </a:lnTo>
                <a:lnTo>
                  <a:pt x="52" y="183"/>
                </a:lnTo>
                <a:lnTo>
                  <a:pt x="53" y="183"/>
                </a:lnTo>
                <a:lnTo>
                  <a:pt x="65" y="172"/>
                </a:lnTo>
                <a:lnTo>
                  <a:pt x="67" y="170"/>
                </a:lnTo>
                <a:lnTo>
                  <a:pt x="67" y="168"/>
                </a:lnTo>
                <a:lnTo>
                  <a:pt x="69" y="168"/>
                </a:lnTo>
                <a:lnTo>
                  <a:pt x="69" y="168"/>
                </a:lnTo>
                <a:lnTo>
                  <a:pt x="71" y="166"/>
                </a:lnTo>
                <a:lnTo>
                  <a:pt x="71" y="166"/>
                </a:lnTo>
                <a:lnTo>
                  <a:pt x="71" y="166"/>
                </a:lnTo>
                <a:lnTo>
                  <a:pt x="71" y="166"/>
                </a:lnTo>
                <a:lnTo>
                  <a:pt x="71" y="164"/>
                </a:lnTo>
                <a:lnTo>
                  <a:pt x="73" y="164"/>
                </a:lnTo>
                <a:lnTo>
                  <a:pt x="73" y="164"/>
                </a:lnTo>
                <a:lnTo>
                  <a:pt x="74" y="162"/>
                </a:lnTo>
                <a:lnTo>
                  <a:pt x="74" y="162"/>
                </a:lnTo>
                <a:lnTo>
                  <a:pt x="76" y="160"/>
                </a:lnTo>
                <a:lnTo>
                  <a:pt x="76" y="160"/>
                </a:lnTo>
                <a:lnTo>
                  <a:pt x="76" y="160"/>
                </a:lnTo>
                <a:lnTo>
                  <a:pt x="78" y="158"/>
                </a:lnTo>
                <a:lnTo>
                  <a:pt x="78" y="158"/>
                </a:lnTo>
                <a:lnTo>
                  <a:pt x="88" y="151"/>
                </a:lnTo>
                <a:lnTo>
                  <a:pt x="99" y="143"/>
                </a:lnTo>
                <a:lnTo>
                  <a:pt x="107" y="139"/>
                </a:lnTo>
                <a:lnTo>
                  <a:pt x="114" y="135"/>
                </a:lnTo>
                <a:lnTo>
                  <a:pt x="116" y="135"/>
                </a:lnTo>
                <a:lnTo>
                  <a:pt x="118" y="135"/>
                </a:lnTo>
                <a:lnTo>
                  <a:pt x="118" y="137"/>
                </a:lnTo>
                <a:lnTo>
                  <a:pt x="116" y="139"/>
                </a:lnTo>
                <a:lnTo>
                  <a:pt x="114" y="143"/>
                </a:lnTo>
                <a:lnTo>
                  <a:pt x="101" y="154"/>
                </a:lnTo>
                <a:lnTo>
                  <a:pt x="90" y="166"/>
                </a:lnTo>
                <a:lnTo>
                  <a:pt x="90" y="166"/>
                </a:lnTo>
                <a:lnTo>
                  <a:pt x="90" y="166"/>
                </a:lnTo>
                <a:lnTo>
                  <a:pt x="88" y="166"/>
                </a:lnTo>
                <a:lnTo>
                  <a:pt x="88" y="166"/>
                </a:lnTo>
                <a:lnTo>
                  <a:pt x="88" y="168"/>
                </a:lnTo>
                <a:lnTo>
                  <a:pt x="88" y="166"/>
                </a:lnTo>
                <a:lnTo>
                  <a:pt x="88" y="166"/>
                </a:lnTo>
                <a:lnTo>
                  <a:pt x="90" y="166"/>
                </a:lnTo>
                <a:lnTo>
                  <a:pt x="95" y="162"/>
                </a:lnTo>
                <a:lnTo>
                  <a:pt x="103" y="158"/>
                </a:lnTo>
                <a:lnTo>
                  <a:pt x="111" y="154"/>
                </a:lnTo>
                <a:lnTo>
                  <a:pt x="111" y="154"/>
                </a:lnTo>
                <a:lnTo>
                  <a:pt x="113" y="156"/>
                </a:lnTo>
                <a:lnTo>
                  <a:pt x="111" y="160"/>
                </a:lnTo>
                <a:lnTo>
                  <a:pt x="109" y="164"/>
                </a:lnTo>
                <a:lnTo>
                  <a:pt x="82" y="191"/>
                </a:lnTo>
                <a:lnTo>
                  <a:pt x="53" y="215"/>
                </a:lnTo>
                <a:lnTo>
                  <a:pt x="52" y="217"/>
                </a:lnTo>
                <a:lnTo>
                  <a:pt x="50" y="219"/>
                </a:lnTo>
                <a:lnTo>
                  <a:pt x="50" y="221"/>
                </a:lnTo>
                <a:lnTo>
                  <a:pt x="48" y="221"/>
                </a:lnTo>
                <a:lnTo>
                  <a:pt x="48" y="221"/>
                </a:lnTo>
                <a:lnTo>
                  <a:pt x="46" y="223"/>
                </a:lnTo>
                <a:lnTo>
                  <a:pt x="46" y="223"/>
                </a:lnTo>
                <a:lnTo>
                  <a:pt x="46" y="223"/>
                </a:lnTo>
                <a:lnTo>
                  <a:pt x="46" y="225"/>
                </a:lnTo>
                <a:lnTo>
                  <a:pt x="44" y="225"/>
                </a:lnTo>
                <a:lnTo>
                  <a:pt x="46" y="225"/>
                </a:lnTo>
                <a:lnTo>
                  <a:pt x="46" y="223"/>
                </a:lnTo>
                <a:lnTo>
                  <a:pt x="46" y="223"/>
                </a:lnTo>
                <a:lnTo>
                  <a:pt x="46" y="223"/>
                </a:lnTo>
                <a:lnTo>
                  <a:pt x="48" y="221"/>
                </a:lnTo>
                <a:lnTo>
                  <a:pt x="48" y="221"/>
                </a:lnTo>
                <a:lnTo>
                  <a:pt x="50" y="221"/>
                </a:lnTo>
                <a:lnTo>
                  <a:pt x="73" y="200"/>
                </a:lnTo>
                <a:lnTo>
                  <a:pt x="99" y="183"/>
                </a:lnTo>
                <a:lnTo>
                  <a:pt x="101" y="181"/>
                </a:lnTo>
                <a:lnTo>
                  <a:pt x="105" y="181"/>
                </a:lnTo>
                <a:lnTo>
                  <a:pt x="105" y="181"/>
                </a:lnTo>
                <a:lnTo>
                  <a:pt x="107" y="181"/>
                </a:lnTo>
                <a:lnTo>
                  <a:pt x="105" y="185"/>
                </a:lnTo>
                <a:lnTo>
                  <a:pt x="103" y="187"/>
                </a:lnTo>
                <a:lnTo>
                  <a:pt x="90" y="200"/>
                </a:lnTo>
                <a:lnTo>
                  <a:pt x="76" y="214"/>
                </a:lnTo>
                <a:lnTo>
                  <a:pt x="74" y="214"/>
                </a:lnTo>
                <a:lnTo>
                  <a:pt x="76" y="214"/>
                </a:lnTo>
                <a:lnTo>
                  <a:pt x="92" y="202"/>
                </a:lnTo>
                <a:lnTo>
                  <a:pt x="109" y="194"/>
                </a:lnTo>
                <a:lnTo>
                  <a:pt x="111" y="194"/>
                </a:lnTo>
                <a:lnTo>
                  <a:pt x="111" y="194"/>
                </a:lnTo>
                <a:lnTo>
                  <a:pt x="111" y="196"/>
                </a:lnTo>
                <a:lnTo>
                  <a:pt x="105" y="206"/>
                </a:lnTo>
                <a:lnTo>
                  <a:pt x="95" y="214"/>
                </a:lnTo>
                <a:lnTo>
                  <a:pt x="88" y="221"/>
                </a:lnTo>
                <a:lnTo>
                  <a:pt x="61" y="242"/>
                </a:lnTo>
                <a:lnTo>
                  <a:pt x="61" y="244"/>
                </a:lnTo>
                <a:lnTo>
                  <a:pt x="59" y="244"/>
                </a:lnTo>
                <a:lnTo>
                  <a:pt x="57" y="246"/>
                </a:lnTo>
                <a:lnTo>
                  <a:pt x="57" y="248"/>
                </a:lnTo>
                <a:lnTo>
                  <a:pt x="55" y="248"/>
                </a:lnTo>
                <a:lnTo>
                  <a:pt x="55" y="248"/>
                </a:lnTo>
                <a:lnTo>
                  <a:pt x="55" y="250"/>
                </a:lnTo>
                <a:lnTo>
                  <a:pt x="53" y="250"/>
                </a:lnTo>
                <a:lnTo>
                  <a:pt x="55" y="250"/>
                </a:lnTo>
                <a:lnTo>
                  <a:pt x="55" y="248"/>
                </a:lnTo>
                <a:lnTo>
                  <a:pt x="55" y="248"/>
                </a:lnTo>
                <a:lnTo>
                  <a:pt x="57" y="248"/>
                </a:lnTo>
                <a:lnTo>
                  <a:pt x="57" y="246"/>
                </a:lnTo>
                <a:lnTo>
                  <a:pt x="59" y="246"/>
                </a:lnTo>
                <a:lnTo>
                  <a:pt x="61" y="244"/>
                </a:lnTo>
                <a:lnTo>
                  <a:pt x="80" y="227"/>
                </a:lnTo>
                <a:lnTo>
                  <a:pt x="101" y="214"/>
                </a:lnTo>
                <a:lnTo>
                  <a:pt x="105" y="212"/>
                </a:lnTo>
                <a:lnTo>
                  <a:pt x="109" y="210"/>
                </a:lnTo>
                <a:lnTo>
                  <a:pt x="113" y="208"/>
                </a:lnTo>
                <a:lnTo>
                  <a:pt x="114" y="208"/>
                </a:lnTo>
                <a:lnTo>
                  <a:pt x="114" y="210"/>
                </a:lnTo>
                <a:lnTo>
                  <a:pt x="114" y="210"/>
                </a:lnTo>
                <a:lnTo>
                  <a:pt x="99" y="227"/>
                </a:lnTo>
                <a:lnTo>
                  <a:pt x="82" y="242"/>
                </a:lnTo>
                <a:lnTo>
                  <a:pt x="82" y="242"/>
                </a:lnTo>
                <a:lnTo>
                  <a:pt x="82" y="244"/>
                </a:lnTo>
                <a:lnTo>
                  <a:pt x="80" y="244"/>
                </a:lnTo>
                <a:lnTo>
                  <a:pt x="80" y="244"/>
                </a:lnTo>
                <a:lnTo>
                  <a:pt x="80" y="244"/>
                </a:lnTo>
                <a:lnTo>
                  <a:pt x="78" y="244"/>
                </a:lnTo>
                <a:lnTo>
                  <a:pt x="78" y="246"/>
                </a:lnTo>
                <a:lnTo>
                  <a:pt x="78" y="244"/>
                </a:lnTo>
                <a:lnTo>
                  <a:pt x="80" y="244"/>
                </a:lnTo>
                <a:lnTo>
                  <a:pt x="80" y="244"/>
                </a:lnTo>
                <a:lnTo>
                  <a:pt x="80" y="244"/>
                </a:lnTo>
                <a:lnTo>
                  <a:pt x="82" y="244"/>
                </a:lnTo>
                <a:lnTo>
                  <a:pt x="82" y="242"/>
                </a:lnTo>
                <a:lnTo>
                  <a:pt x="82" y="242"/>
                </a:lnTo>
                <a:lnTo>
                  <a:pt x="92" y="236"/>
                </a:lnTo>
                <a:lnTo>
                  <a:pt x="99" y="231"/>
                </a:lnTo>
                <a:lnTo>
                  <a:pt x="109" y="225"/>
                </a:lnTo>
                <a:lnTo>
                  <a:pt x="111" y="225"/>
                </a:lnTo>
                <a:lnTo>
                  <a:pt x="113" y="225"/>
                </a:lnTo>
                <a:lnTo>
                  <a:pt x="113" y="225"/>
                </a:lnTo>
                <a:lnTo>
                  <a:pt x="113" y="229"/>
                </a:lnTo>
                <a:lnTo>
                  <a:pt x="111" y="233"/>
                </a:lnTo>
                <a:lnTo>
                  <a:pt x="101" y="240"/>
                </a:lnTo>
                <a:lnTo>
                  <a:pt x="93" y="250"/>
                </a:lnTo>
                <a:lnTo>
                  <a:pt x="84" y="257"/>
                </a:lnTo>
                <a:lnTo>
                  <a:pt x="84" y="259"/>
                </a:lnTo>
                <a:lnTo>
                  <a:pt x="84" y="259"/>
                </a:lnTo>
                <a:close/>
                <a:moveTo>
                  <a:pt x="194" y="23"/>
                </a:moveTo>
                <a:lnTo>
                  <a:pt x="154" y="25"/>
                </a:lnTo>
                <a:lnTo>
                  <a:pt x="103" y="27"/>
                </a:lnTo>
                <a:lnTo>
                  <a:pt x="99" y="27"/>
                </a:lnTo>
                <a:lnTo>
                  <a:pt x="95" y="25"/>
                </a:lnTo>
                <a:lnTo>
                  <a:pt x="97" y="27"/>
                </a:lnTo>
                <a:lnTo>
                  <a:pt x="95" y="27"/>
                </a:lnTo>
                <a:lnTo>
                  <a:pt x="93" y="27"/>
                </a:lnTo>
                <a:lnTo>
                  <a:pt x="84" y="27"/>
                </a:lnTo>
                <a:lnTo>
                  <a:pt x="76" y="29"/>
                </a:lnTo>
                <a:lnTo>
                  <a:pt x="69" y="31"/>
                </a:lnTo>
                <a:lnTo>
                  <a:pt x="61" y="33"/>
                </a:lnTo>
                <a:lnTo>
                  <a:pt x="55" y="36"/>
                </a:lnTo>
                <a:lnTo>
                  <a:pt x="52" y="40"/>
                </a:lnTo>
                <a:lnTo>
                  <a:pt x="50" y="46"/>
                </a:lnTo>
                <a:lnTo>
                  <a:pt x="52" y="46"/>
                </a:lnTo>
                <a:lnTo>
                  <a:pt x="53" y="46"/>
                </a:lnTo>
                <a:lnTo>
                  <a:pt x="55" y="48"/>
                </a:lnTo>
                <a:lnTo>
                  <a:pt x="67" y="63"/>
                </a:lnTo>
                <a:lnTo>
                  <a:pt x="78" y="80"/>
                </a:lnTo>
                <a:lnTo>
                  <a:pt x="149" y="156"/>
                </a:lnTo>
                <a:lnTo>
                  <a:pt x="173" y="177"/>
                </a:lnTo>
                <a:lnTo>
                  <a:pt x="202" y="198"/>
                </a:lnTo>
                <a:lnTo>
                  <a:pt x="217" y="206"/>
                </a:lnTo>
                <a:lnTo>
                  <a:pt x="236" y="208"/>
                </a:lnTo>
                <a:lnTo>
                  <a:pt x="255" y="206"/>
                </a:lnTo>
                <a:lnTo>
                  <a:pt x="282" y="185"/>
                </a:lnTo>
                <a:lnTo>
                  <a:pt x="307" y="162"/>
                </a:lnTo>
                <a:lnTo>
                  <a:pt x="370" y="99"/>
                </a:lnTo>
                <a:lnTo>
                  <a:pt x="431" y="33"/>
                </a:lnTo>
                <a:lnTo>
                  <a:pt x="425" y="29"/>
                </a:lnTo>
                <a:lnTo>
                  <a:pt x="421" y="27"/>
                </a:lnTo>
                <a:lnTo>
                  <a:pt x="415" y="25"/>
                </a:lnTo>
                <a:lnTo>
                  <a:pt x="410" y="23"/>
                </a:lnTo>
                <a:lnTo>
                  <a:pt x="387" y="21"/>
                </a:lnTo>
                <a:lnTo>
                  <a:pt x="362" y="19"/>
                </a:lnTo>
                <a:lnTo>
                  <a:pt x="337" y="19"/>
                </a:lnTo>
                <a:lnTo>
                  <a:pt x="280" y="19"/>
                </a:lnTo>
                <a:lnTo>
                  <a:pt x="223" y="21"/>
                </a:lnTo>
                <a:lnTo>
                  <a:pt x="219" y="21"/>
                </a:lnTo>
                <a:lnTo>
                  <a:pt x="215" y="21"/>
                </a:lnTo>
                <a:lnTo>
                  <a:pt x="213" y="21"/>
                </a:lnTo>
                <a:lnTo>
                  <a:pt x="213" y="21"/>
                </a:lnTo>
                <a:lnTo>
                  <a:pt x="213" y="21"/>
                </a:lnTo>
                <a:lnTo>
                  <a:pt x="194" y="23"/>
                </a:lnTo>
                <a:close/>
                <a:moveTo>
                  <a:pt x="118" y="282"/>
                </a:moveTo>
                <a:lnTo>
                  <a:pt x="80" y="280"/>
                </a:lnTo>
                <a:lnTo>
                  <a:pt x="44" y="278"/>
                </a:lnTo>
                <a:lnTo>
                  <a:pt x="44" y="290"/>
                </a:lnTo>
                <a:lnTo>
                  <a:pt x="44" y="292"/>
                </a:lnTo>
                <a:lnTo>
                  <a:pt x="40" y="292"/>
                </a:lnTo>
                <a:lnTo>
                  <a:pt x="38" y="292"/>
                </a:lnTo>
                <a:lnTo>
                  <a:pt x="36" y="284"/>
                </a:lnTo>
                <a:lnTo>
                  <a:pt x="34" y="276"/>
                </a:lnTo>
                <a:lnTo>
                  <a:pt x="33" y="276"/>
                </a:lnTo>
                <a:lnTo>
                  <a:pt x="33" y="274"/>
                </a:lnTo>
                <a:lnTo>
                  <a:pt x="31" y="274"/>
                </a:lnTo>
                <a:lnTo>
                  <a:pt x="25" y="273"/>
                </a:lnTo>
                <a:lnTo>
                  <a:pt x="21" y="271"/>
                </a:lnTo>
                <a:lnTo>
                  <a:pt x="10" y="273"/>
                </a:lnTo>
                <a:lnTo>
                  <a:pt x="12" y="271"/>
                </a:lnTo>
                <a:lnTo>
                  <a:pt x="14" y="271"/>
                </a:lnTo>
                <a:lnTo>
                  <a:pt x="15" y="271"/>
                </a:lnTo>
                <a:lnTo>
                  <a:pt x="17" y="271"/>
                </a:lnTo>
                <a:lnTo>
                  <a:pt x="19" y="271"/>
                </a:lnTo>
                <a:lnTo>
                  <a:pt x="14" y="271"/>
                </a:lnTo>
                <a:lnTo>
                  <a:pt x="10" y="271"/>
                </a:lnTo>
                <a:lnTo>
                  <a:pt x="4" y="271"/>
                </a:lnTo>
                <a:lnTo>
                  <a:pt x="0" y="269"/>
                </a:lnTo>
                <a:lnTo>
                  <a:pt x="0" y="269"/>
                </a:lnTo>
                <a:lnTo>
                  <a:pt x="2" y="269"/>
                </a:lnTo>
                <a:lnTo>
                  <a:pt x="17" y="267"/>
                </a:lnTo>
                <a:lnTo>
                  <a:pt x="34" y="269"/>
                </a:lnTo>
                <a:lnTo>
                  <a:pt x="33" y="263"/>
                </a:lnTo>
                <a:lnTo>
                  <a:pt x="31" y="261"/>
                </a:lnTo>
                <a:lnTo>
                  <a:pt x="29" y="259"/>
                </a:lnTo>
                <a:lnTo>
                  <a:pt x="29" y="255"/>
                </a:lnTo>
                <a:lnTo>
                  <a:pt x="29" y="253"/>
                </a:lnTo>
                <a:lnTo>
                  <a:pt x="31" y="253"/>
                </a:lnTo>
                <a:lnTo>
                  <a:pt x="31" y="255"/>
                </a:lnTo>
                <a:lnTo>
                  <a:pt x="33" y="255"/>
                </a:lnTo>
                <a:lnTo>
                  <a:pt x="27" y="227"/>
                </a:lnTo>
                <a:lnTo>
                  <a:pt x="21" y="198"/>
                </a:lnTo>
                <a:lnTo>
                  <a:pt x="19" y="158"/>
                </a:lnTo>
                <a:lnTo>
                  <a:pt x="21" y="118"/>
                </a:lnTo>
                <a:lnTo>
                  <a:pt x="25" y="82"/>
                </a:lnTo>
                <a:lnTo>
                  <a:pt x="27" y="59"/>
                </a:lnTo>
                <a:lnTo>
                  <a:pt x="31" y="40"/>
                </a:lnTo>
                <a:lnTo>
                  <a:pt x="31" y="40"/>
                </a:lnTo>
                <a:lnTo>
                  <a:pt x="29" y="40"/>
                </a:lnTo>
                <a:lnTo>
                  <a:pt x="29" y="40"/>
                </a:lnTo>
                <a:lnTo>
                  <a:pt x="15" y="48"/>
                </a:lnTo>
                <a:lnTo>
                  <a:pt x="2" y="54"/>
                </a:lnTo>
                <a:lnTo>
                  <a:pt x="8" y="50"/>
                </a:lnTo>
                <a:lnTo>
                  <a:pt x="19" y="44"/>
                </a:lnTo>
                <a:lnTo>
                  <a:pt x="19" y="42"/>
                </a:lnTo>
                <a:lnTo>
                  <a:pt x="19" y="42"/>
                </a:lnTo>
                <a:lnTo>
                  <a:pt x="10" y="48"/>
                </a:lnTo>
                <a:lnTo>
                  <a:pt x="10" y="48"/>
                </a:lnTo>
                <a:lnTo>
                  <a:pt x="8" y="48"/>
                </a:lnTo>
                <a:lnTo>
                  <a:pt x="21" y="38"/>
                </a:lnTo>
                <a:lnTo>
                  <a:pt x="21" y="38"/>
                </a:lnTo>
                <a:lnTo>
                  <a:pt x="21" y="36"/>
                </a:lnTo>
                <a:lnTo>
                  <a:pt x="21" y="35"/>
                </a:lnTo>
                <a:lnTo>
                  <a:pt x="27" y="31"/>
                </a:lnTo>
                <a:lnTo>
                  <a:pt x="33" y="27"/>
                </a:lnTo>
                <a:lnTo>
                  <a:pt x="38" y="25"/>
                </a:lnTo>
                <a:lnTo>
                  <a:pt x="38" y="21"/>
                </a:lnTo>
                <a:lnTo>
                  <a:pt x="40" y="19"/>
                </a:lnTo>
                <a:lnTo>
                  <a:pt x="42" y="19"/>
                </a:lnTo>
                <a:lnTo>
                  <a:pt x="44" y="19"/>
                </a:lnTo>
                <a:lnTo>
                  <a:pt x="44" y="19"/>
                </a:lnTo>
                <a:lnTo>
                  <a:pt x="44" y="19"/>
                </a:lnTo>
                <a:lnTo>
                  <a:pt x="46" y="21"/>
                </a:lnTo>
                <a:lnTo>
                  <a:pt x="46" y="21"/>
                </a:lnTo>
                <a:lnTo>
                  <a:pt x="46" y="17"/>
                </a:lnTo>
                <a:lnTo>
                  <a:pt x="46" y="14"/>
                </a:lnTo>
                <a:lnTo>
                  <a:pt x="50" y="14"/>
                </a:lnTo>
                <a:lnTo>
                  <a:pt x="55" y="14"/>
                </a:lnTo>
                <a:lnTo>
                  <a:pt x="57" y="8"/>
                </a:lnTo>
                <a:lnTo>
                  <a:pt x="61" y="2"/>
                </a:lnTo>
                <a:lnTo>
                  <a:pt x="63" y="0"/>
                </a:lnTo>
                <a:lnTo>
                  <a:pt x="65" y="0"/>
                </a:lnTo>
                <a:lnTo>
                  <a:pt x="57" y="16"/>
                </a:lnTo>
                <a:lnTo>
                  <a:pt x="57" y="16"/>
                </a:lnTo>
                <a:lnTo>
                  <a:pt x="57" y="16"/>
                </a:lnTo>
                <a:lnTo>
                  <a:pt x="55" y="16"/>
                </a:lnTo>
                <a:lnTo>
                  <a:pt x="55" y="17"/>
                </a:lnTo>
                <a:lnTo>
                  <a:pt x="55" y="17"/>
                </a:lnTo>
                <a:lnTo>
                  <a:pt x="69" y="12"/>
                </a:lnTo>
                <a:lnTo>
                  <a:pt x="76" y="10"/>
                </a:lnTo>
                <a:lnTo>
                  <a:pt x="84" y="8"/>
                </a:lnTo>
                <a:lnTo>
                  <a:pt x="90" y="8"/>
                </a:lnTo>
                <a:lnTo>
                  <a:pt x="187" y="0"/>
                </a:lnTo>
                <a:lnTo>
                  <a:pt x="286" y="0"/>
                </a:lnTo>
                <a:lnTo>
                  <a:pt x="335" y="2"/>
                </a:lnTo>
                <a:lnTo>
                  <a:pt x="381" y="6"/>
                </a:lnTo>
                <a:lnTo>
                  <a:pt x="427" y="14"/>
                </a:lnTo>
                <a:lnTo>
                  <a:pt x="444" y="14"/>
                </a:lnTo>
                <a:lnTo>
                  <a:pt x="442" y="12"/>
                </a:lnTo>
                <a:lnTo>
                  <a:pt x="442" y="10"/>
                </a:lnTo>
                <a:lnTo>
                  <a:pt x="444" y="8"/>
                </a:lnTo>
                <a:lnTo>
                  <a:pt x="446" y="8"/>
                </a:lnTo>
                <a:lnTo>
                  <a:pt x="448" y="8"/>
                </a:lnTo>
                <a:lnTo>
                  <a:pt x="450" y="6"/>
                </a:lnTo>
                <a:lnTo>
                  <a:pt x="450" y="10"/>
                </a:lnTo>
                <a:lnTo>
                  <a:pt x="451" y="16"/>
                </a:lnTo>
                <a:lnTo>
                  <a:pt x="469" y="17"/>
                </a:lnTo>
                <a:lnTo>
                  <a:pt x="469" y="21"/>
                </a:lnTo>
                <a:lnTo>
                  <a:pt x="469" y="25"/>
                </a:lnTo>
                <a:lnTo>
                  <a:pt x="469" y="25"/>
                </a:lnTo>
                <a:lnTo>
                  <a:pt x="467" y="25"/>
                </a:lnTo>
                <a:lnTo>
                  <a:pt x="459" y="25"/>
                </a:lnTo>
                <a:lnTo>
                  <a:pt x="451" y="23"/>
                </a:lnTo>
                <a:lnTo>
                  <a:pt x="463" y="97"/>
                </a:lnTo>
                <a:lnTo>
                  <a:pt x="461" y="141"/>
                </a:lnTo>
                <a:lnTo>
                  <a:pt x="459" y="185"/>
                </a:lnTo>
                <a:lnTo>
                  <a:pt x="455" y="227"/>
                </a:lnTo>
                <a:lnTo>
                  <a:pt x="444" y="273"/>
                </a:lnTo>
                <a:lnTo>
                  <a:pt x="450" y="271"/>
                </a:lnTo>
                <a:lnTo>
                  <a:pt x="455" y="269"/>
                </a:lnTo>
                <a:lnTo>
                  <a:pt x="461" y="267"/>
                </a:lnTo>
                <a:lnTo>
                  <a:pt x="461" y="267"/>
                </a:lnTo>
                <a:lnTo>
                  <a:pt x="461" y="265"/>
                </a:lnTo>
                <a:lnTo>
                  <a:pt x="463" y="265"/>
                </a:lnTo>
                <a:lnTo>
                  <a:pt x="465" y="265"/>
                </a:lnTo>
                <a:lnTo>
                  <a:pt x="467" y="267"/>
                </a:lnTo>
                <a:lnTo>
                  <a:pt x="467" y="269"/>
                </a:lnTo>
                <a:lnTo>
                  <a:pt x="467" y="271"/>
                </a:lnTo>
                <a:lnTo>
                  <a:pt x="463" y="274"/>
                </a:lnTo>
                <a:lnTo>
                  <a:pt x="459" y="278"/>
                </a:lnTo>
                <a:lnTo>
                  <a:pt x="451" y="280"/>
                </a:lnTo>
                <a:lnTo>
                  <a:pt x="446" y="284"/>
                </a:lnTo>
                <a:lnTo>
                  <a:pt x="442" y="286"/>
                </a:lnTo>
                <a:lnTo>
                  <a:pt x="434" y="288"/>
                </a:lnTo>
                <a:lnTo>
                  <a:pt x="423" y="290"/>
                </a:lnTo>
                <a:lnTo>
                  <a:pt x="410" y="292"/>
                </a:lnTo>
                <a:lnTo>
                  <a:pt x="408" y="292"/>
                </a:lnTo>
                <a:lnTo>
                  <a:pt x="408" y="292"/>
                </a:lnTo>
                <a:lnTo>
                  <a:pt x="408" y="293"/>
                </a:lnTo>
                <a:lnTo>
                  <a:pt x="406" y="293"/>
                </a:lnTo>
                <a:lnTo>
                  <a:pt x="404" y="293"/>
                </a:lnTo>
                <a:lnTo>
                  <a:pt x="404" y="292"/>
                </a:lnTo>
                <a:lnTo>
                  <a:pt x="366" y="290"/>
                </a:lnTo>
                <a:lnTo>
                  <a:pt x="368" y="290"/>
                </a:lnTo>
                <a:lnTo>
                  <a:pt x="370" y="290"/>
                </a:lnTo>
                <a:lnTo>
                  <a:pt x="372" y="290"/>
                </a:lnTo>
                <a:lnTo>
                  <a:pt x="370" y="288"/>
                </a:lnTo>
                <a:lnTo>
                  <a:pt x="368" y="288"/>
                </a:lnTo>
                <a:lnTo>
                  <a:pt x="366" y="288"/>
                </a:lnTo>
                <a:lnTo>
                  <a:pt x="366" y="290"/>
                </a:lnTo>
                <a:lnTo>
                  <a:pt x="366" y="290"/>
                </a:lnTo>
                <a:lnTo>
                  <a:pt x="341" y="290"/>
                </a:lnTo>
                <a:lnTo>
                  <a:pt x="316" y="290"/>
                </a:lnTo>
                <a:lnTo>
                  <a:pt x="217" y="288"/>
                </a:lnTo>
                <a:lnTo>
                  <a:pt x="120" y="282"/>
                </a:lnTo>
                <a:lnTo>
                  <a:pt x="118" y="282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47D8071-4AB8-4563-A28A-47C5C422D7F4}"/>
              </a:ext>
            </a:extLst>
          </p:cNvPr>
          <p:cNvSpPr txBox="1"/>
          <p:nvPr/>
        </p:nvSpPr>
        <p:spPr>
          <a:xfrm>
            <a:off x="1471895" y="269720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集成多种功能</a:t>
            </a:r>
          </a:p>
        </p:txBody>
      </p:sp>
      <p:sp>
        <p:nvSpPr>
          <p:cNvPr id="60" name="Freeform 54">
            <a:extLst>
              <a:ext uri="{FF2B5EF4-FFF2-40B4-BE49-F238E27FC236}">
                <a16:creationId xmlns:a16="http://schemas.microsoft.com/office/drawing/2014/main" id="{62CF4BF8-8CBB-49B0-B8DF-D4103BC18487}"/>
              </a:ext>
            </a:extLst>
          </p:cNvPr>
          <p:cNvSpPr>
            <a:spLocks noEditPoints="1"/>
          </p:cNvSpPr>
          <p:nvPr/>
        </p:nvSpPr>
        <p:spPr bwMode="auto">
          <a:xfrm>
            <a:off x="592328" y="3413529"/>
            <a:ext cx="568815" cy="411292"/>
          </a:xfrm>
          <a:custGeom>
            <a:avLst/>
            <a:gdLst>
              <a:gd name="T0" fmla="*/ 27 w 469"/>
              <a:gd name="T1" fmla="*/ 189 h 293"/>
              <a:gd name="T2" fmla="*/ 229 w 469"/>
              <a:gd name="T3" fmla="*/ 76 h 293"/>
              <a:gd name="T4" fmla="*/ 269 w 469"/>
              <a:gd name="T5" fmla="*/ 80 h 293"/>
              <a:gd name="T6" fmla="*/ 17 w 469"/>
              <a:gd name="T7" fmla="*/ 179 h 293"/>
              <a:gd name="T8" fmla="*/ 141 w 469"/>
              <a:gd name="T9" fmla="*/ 14 h 293"/>
              <a:gd name="T10" fmla="*/ 440 w 469"/>
              <a:gd name="T11" fmla="*/ 44 h 293"/>
              <a:gd name="T12" fmla="*/ 434 w 469"/>
              <a:gd name="T13" fmla="*/ 40 h 293"/>
              <a:gd name="T14" fmla="*/ 425 w 469"/>
              <a:gd name="T15" fmla="*/ 54 h 293"/>
              <a:gd name="T16" fmla="*/ 57 w 469"/>
              <a:gd name="T17" fmla="*/ 88 h 293"/>
              <a:gd name="T18" fmla="*/ 271 w 469"/>
              <a:gd name="T19" fmla="*/ 101 h 293"/>
              <a:gd name="T20" fmla="*/ 44 w 469"/>
              <a:gd name="T21" fmla="*/ 67 h 293"/>
              <a:gd name="T22" fmla="*/ 442 w 469"/>
              <a:gd name="T23" fmla="*/ 73 h 293"/>
              <a:gd name="T24" fmla="*/ 92 w 469"/>
              <a:gd name="T25" fmla="*/ 107 h 293"/>
              <a:gd name="T26" fmla="*/ 52 w 469"/>
              <a:gd name="T27" fmla="*/ 105 h 293"/>
              <a:gd name="T28" fmla="*/ 202 w 469"/>
              <a:gd name="T29" fmla="*/ 95 h 293"/>
              <a:gd name="T30" fmla="*/ 42 w 469"/>
              <a:gd name="T31" fmla="*/ 105 h 293"/>
              <a:gd name="T32" fmla="*/ 410 w 469"/>
              <a:gd name="T33" fmla="*/ 185 h 293"/>
              <a:gd name="T34" fmla="*/ 215 w 469"/>
              <a:gd name="T35" fmla="*/ 181 h 293"/>
              <a:gd name="T36" fmla="*/ 223 w 469"/>
              <a:gd name="T37" fmla="*/ 137 h 293"/>
              <a:gd name="T38" fmla="*/ 44 w 469"/>
              <a:gd name="T39" fmla="*/ 128 h 293"/>
              <a:gd name="T40" fmla="*/ 272 w 469"/>
              <a:gd name="T41" fmla="*/ 116 h 293"/>
              <a:gd name="T42" fmla="*/ 44 w 469"/>
              <a:gd name="T43" fmla="*/ 135 h 293"/>
              <a:gd name="T44" fmla="*/ 74 w 469"/>
              <a:gd name="T45" fmla="*/ 92 h 293"/>
              <a:gd name="T46" fmla="*/ 415 w 469"/>
              <a:gd name="T47" fmla="*/ 151 h 293"/>
              <a:gd name="T48" fmla="*/ 448 w 469"/>
              <a:gd name="T49" fmla="*/ 187 h 293"/>
              <a:gd name="T50" fmla="*/ 231 w 469"/>
              <a:gd name="T51" fmla="*/ 86 h 293"/>
              <a:gd name="T52" fmla="*/ 276 w 469"/>
              <a:gd name="T53" fmla="*/ 88 h 293"/>
              <a:gd name="T54" fmla="*/ 450 w 469"/>
              <a:gd name="T55" fmla="*/ 109 h 293"/>
              <a:gd name="T56" fmla="*/ 444 w 469"/>
              <a:gd name="T57" fmla="*/ 97 h 293"/>
              <a:gd name="T58" fmla="*/ 84 w 469"/>
              <a:gd name="T59" fmla="*/ 115 h 293"/>
              <a:gd name="T60" fmla="*/ 78 w 469"/>
              <a:gd name="T61" fmla="*/ 261 h 293"/>
              <a:gd name="T62" fmla="*/ 48 w 469"/>
              <a:gd name="T63" fmla="*/ 236 h 293"/>
              <a:gd name="T64" fmla="*/ 50 w 469"/>
              <a:gd name="T65" fmla="*/ 250 h 293"/>
              <a:gd name="T66" fmla="*/ 223 w 469"/>
              <a:gd name="T67" fmla="*/ 128 h 293"/>
              <a:gd name="T68" fmla="*/ 246 w 469"/>
              <a:gd name="T69" fmla="*/ 8 h 293"/>
              <a:gd name="T70" fmla="*/ 257 w 469"/>
              <a:gd name="T71" fmla="*/ 8 h 293"/>
              <a:gd name="T72" fmla="*/ 255 w 469"/>
              <a:gd name="T73" fmla="*/ 63 h 293"/>
              <a:gd name="T74" fmla="*/ 253 w 469"/>
              <a:gd name="T75" fmla="*/ 143 h 293"/>
              <a:gd name="T76" fmla="*/ 250 w 469"/>
              <a:gd name="T77" fmla="*/ 189 h 293"/>
              <a:gd name="T78" fmla="*/ 208 w 469"/>
              <a:gd name="T79" fmla="*/ 187 h 293"/>
              <a:gd name="T80" fmla="*/ 128 w 469"/>
              <a:gd name="T81" fmla="*/ 238 h 293"/>
              <a:gd name="T82" fmla="*/ 118 w 469"/>
              <a:gd name="T83" fmla="*/ 236 h 293"/>
              <a:gd name="T84" fmla="*/ 417 w 469"/>
              <a:gd name="T85" fmla="*/ 248 h 293"/>
              <a:gd name="T86" fmla="*/ 451 w 469"/>
              <a:gd name="T87" fmla="*/ 172 h 293"/>
              <a:gd name="T88" fmla="*/ 451 w 469"/>
              <a:gd name="T89" fmla="*/ 137 h 293"/>
              <a:gd name="T90" fmla="*/ 392 w 469"/>
              <a:gd name="T91" fmla="*/ 137 h 293"/>
              <a:gd name="T92" fmla="*/ 381 w 469"/>
              <a:gd name="T93" fmla="*/ 115 h 293"/>
              <a:gd name="T94" fmla="*/ 95 w 469"/>
              <a:gd name="T95" fmla="*/ 109 h 293"/>
              <a:gd name="T96" fmla="*/ 105 w 469"/>
              <a:gd name="T97" fmla="*/ 126 h 293"/>
              <a:gd name="T98" fmla="*/ 53 w 469"/>
              <a:gd name="T99" fmla="*/ 181 h 293"/>
              <a:gd name="T100" fmla="*/ 73 w 469"/>
              <a:gd name="T101" fmla="*/ 164 h 293"/>
              <a:gd name="T102" fmla="*/ 90 w 469"/>
              <a:gd name="T103" fmla="*/ 166 h 293"/>
              <a:gd name="T104" fmla="*/ 73 w 469"/>
              <a:gd name="T105" fmla="*/ 200 h 293"/>
              <a:gd name="T106" fmla="*/ 55 w 469"/>
              <a:gd name="T107" fmla="*/ 250 h 293"/>
              <a:gd name="T108" fmla="*/ 80 w 469"/>
              <a:gd name="T109" fmla="*/ 244 h 293"/>
              <a:gd name="T110" fmla="*/ 84 w 469"/>
              <a:gd name="T111" fmla="*/ 27 h 293"/>
              <a:gd name="T112" fmla="*/ 362 w 469"/>
              <a:gd name="T113" fmla="*/ 19 h 293"/>
              <a:gd name="T114" fmla="*/ 15 w 469"/>
              <a:gd name="T115" fmla="*/ 271 h 293"/>
              <a:gd name="T116" fmla="*/ 29 w 469"/>
              <a:gd name="T117" fmla="*/ 40 h 293"/>
              <a:gd name="T118" fmla="*/ 46 w 469"/>
              <a:gd name="T119" fmla="*/ 14 h 293"/>
              <a:gd name="T120" fmla="*/ 448 w 469"/>
              <a:gd name="T121" fmla="*/ 8 h 293"/>
              <a:gd name="T122" fmla="*/ 459 w 469"/>
              <a:gd name="T123" fmla="*/ 278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69" h="293">
                <a:moveTo>
                  <a:pt x="225" y="78"/>
                </a:moveTo>
                <a:lnTo>
                  <a:pt x="225" y="78"/>
                </a:lnTo>
                <a:lnTo>
                  <a:pt x="225" y="76"/>
                </a:lnTo>
                <a:lnTo>
                  <a:pt x="227" y="76"/>
                </a:lnTo>
                <a:lnTo>
                  <a:pt x="227" y="76"/>
                </a:lnTo>
                <a:lnTo>
                  <a:pt x="227" y="76"/>
                </a:lnTo>
                <a:lnTo>
                  <a:pt x="225" y="76"/>
                </a:lnTo>
                <a:lnTo>
                  <a:pt x="225" y="78"/>
                </a:lnTo>
                <a:lnTo>
                  <a:pt x="225" y="78"/>
                </a:lnTo>
                <a:close/>
                <a:moveTo>
                  <a:pt x="67" y="75"/>
                </a:moveTo>
                <a:lnTo>
                  <a:pt x="67" y="73"/>
                </a:lnTo>
                <a:lnTo>
                  <a:pt x="65" y="73"/>
                </a:lnTo>
                <a:lnTo>
                  <a:pt x="65" y="73"/>
                </a:lnTo>
                <a:lnTo>
                  <a:pt x="65" y="73"/>
                </a:lnTo>
                <a:lnTo>
                  <a:pt x="67" y="75"/>
                </a:lnTo>
                <a:close/>
                <a:moveTo>
                  <a:pt x="19" y="42"/>
                </a:moveTo>
                <a:lnTo>
                  <a:pt x="21" y="42"/>
                </a:lnTo>
                <a:lnTo>
                  <a:pt x="21" y="42"/>
                </a:lnTo>
                <a:lnTo>
                  <a:pt x="23" y="40"/>
                </a:lnTo>
                <a:lnTo>
                  <a:pt x="23" y="40"/>
                </a:lnTo>
                <a:lnTo>
                  <a:pt x="23" y="40"/>
                </a:lnTo>
                <a:lnTo>
                  <a:pt x="23" y="40"/>
                </a:lnTo>
                <a:lnTo>
                  <a:pt x="23" y="40"/>
                </a:lnTo>
                <a:lnTo>
                  <a:pt x="21" y="42"/>
                </a:lnTo>
                <a:lnTo>
                  <a:pt x="21" y="42"/>
                </a:lnTo>
                <a:lnTo>
                  <a:pt x="19" y="42"/>
                </a:lnTo>
                <a:close/>
                <a:moveTo>
                  <a:pt x="27" y="189"/>
                </a:moveTo>
                <a:lnTo>
                  <a:pt x="27" y="189"/>
                </a:lnTo>
                <a:lnTo>
                  <a:pt x="27" y="187"/>
                </a:lnTo>
                <a:lnTo>
                  <a:pt x="27" y="185"/>
                </a:lnTo>
                <a:lnTo>
                  <a:pt x="27" y="187"/>
                </a:lnTo>
                <a:lnTo>
                  <a:pt x="27" y="189"/>
                </a:lnTo>
                <a:close/>
                <a:moveTo>
                  <a:pt x="202" y="101"/>
                </a:moveTo>
                <a:lnTo>
                  <a:pt x="204" y="101"/>
                </a:lnTo>
                <a:lnTo>
                  <a:pt x="204" y="101"/>
                </a:lnTo>
                <a:lnTo>
                  <a:pt x="202" y="99"/>
                </a:lnTo>
                <a:lnTo>
                  <a:pt x="202" y="99"/>
                </a:lnTo>
                <a:lnTo>
                  <a:pt x="202" y="101"/>
                </a:lnTo>
                <a:lnTo>
                  <a:pt x="202" y="101"/>
                </a:lnTo>
                <a:lnTo>
                  <a:pt x="202" y="101"/>
                </a:lnTo>
                <a:close/>
                <a:moveTo>
                  <a:pt x="391" y="84"/>
                </a:moveTo>
                <a:lnTo>
                  <a:pt x="392" y="84"/>
                </a:lnTo>
                <a:lnTo>
                  <a:pt x="392" y="84"/>
                </a:lnTo>
                <a:lnTo>
                  <a:pt x="392" y="84"/>
                </a:lnTo>
                <a:lnTo>
                  <a:pt x="392" y="82"/>
                </a:lnTo>
                <a:lnTo>
                  <a:pt x="394" y="80"/>
                </a:lnTo>
                <a:lnTo>
                  <a:pt x="392" y="82"/>
                </a:lnTo>
                <a:lnTo>
                  <a:pt x="392" y="84"/>
                </a:lnTo>
                <a:lnTo>
                  <a:pt x="392" y="84"/>
                </a:lnTo>
                <a:lnTo>
                  <a:pt x="392" y="84"/>
                </a:lnTo>
                <a:lnTo>
                  <a:pt x="391" y="84"/>
                </a:lnTo>
                <a:close/>
                <a:moveTo>
                  <a:pt x="231" y="75"/>
                </a:moveTo>
                <a:lnTo>
                  <a:pt x="229" y="75"/>
                </a:lnTo>
                <a:lnTo>
                  <a:pt x="229" y="76"/>
                </a:lnTo>
                <a:lnTo>
                  <a:pt x="231" y="75"/>
                </a:lnTo>
                <a:lnTo>
                  <a:pt x="231" y="75"/>
                </a:lnTo>
                <a:lnTo>
                  <a:pt x="231" y="75"/>
                </a:lnTo>
                <a:lnTo>
                  <a:pt x="231" y="73"/>
                </a:lnTo>
                <a:lnTo>
                  <a:pt x="231" y="75"/>
                </a:lnTo>
                <a:close/>
                <a:moveTo>
                  <a:pt x="84" y="259"/>
                </a:moveTo>
                <a:lnTo>
                  <a:pt x="82" y="259"/>
                </a:lnTo>
                <a:lnTo>
                  <a:pt x="80" y="261"/>
                </a:lnTo>
                <a:lnTo>
                  <a:pt x="80" y="261"/>
                </a:lnTo>
                <a:lnTo>
                  <a:pt x="82" y="261"/>
                </a:lnTo>
                <a:lnTo>
                  <a:pt x="82" y="259"/>
                </a:lnTo>
                <a:lnTo>
                  <a:pt x="84" y="259"/>
                </a:lnTo>
                <a:close/>
                <a:moveTo>
                  <a:pt x="448" y="63"/>
                </a:moveTo>
                <a:lnTo>
                  <a:pt x="448" y="61"/>
                </a:lnTo>
                <a:lnTo>
                  <a:pt x="448" y="61"/>
                </a:lnTo>
                <a:lnTo>
                  <a:pt x="446" y="61"/>
                </a:lnTo>
                <a:lnTo>
                  <a:pt x="446" y="63"/>
                </a:lnTo>
                <a:lnTo>
                  <a:pt x="446" y="63"/>
                </a:lnTo>
                <a:lnTo>
                  <a:pt x="448" y="63"/>
                </a:lnTo>
                <a:close/>
                <a:moveTo>
                  <a:pt x="269" y="80"/>
                </a:moveTo>
                <a:lnTo>
                  <a:pt x="269" y="80"/>
                </a:lnTo>
                <a:lnTo>
                  <a:pt x="269" y="80"/>
                </a:lnTo>
                <a:lnTo>
                  <a:pt x="269" y="78"/>
                </a:lnTo>
                <a:lnTo>
                  <a:pt x="267" y="80"/>
                </a:lnTo>
                <a:lnTo>
                  <a:pt x="267" y="80"/>
                </a:lnTo>
                <a:lnTo>
                  <a:pt x="267" y="80"/>
                </a:lnTo>
                <a:lnTo>
                  <a:pt x="269" y="80"/>
                </a:lnTo>
                <a:close/>
                <a:moveTo>
                  <a:pt x="215" y="80"/>
                </a:moveTo>
                <a:lnTo>
                  <a:pt x="213" y="80"/>
                </a:lnTo>
                <a:lnTo>
                  <a:pt x="212" y="82"/>
                </a:lnTo>
                <a:lnTo>
                  <a:pt x="213" y="80"/>
                </a:lnTo>
                <a:lnTo>
                  <a:pt x="215" y="80"/>
                </a:lnTo>
                <a:close/>
                <a:moveTo>
                  <a:pt x="259" y="76"/>
                </a:moveTo>
                <a:lnTo>
                  <a:pt x="261" y="76"/>
                </a:lnTo>
                <a:lnTo>
                  <a:pt x="263" y="75"/>
                </a:lnTo>
                <a:lnTo>
                  <a:pt x="263" y="75"/>
                </a:lnTo>
                <a:lnTo>
                  <a:pt x="261" y="75"/>
                </a:lnTo>
                <a:lnTo>
                  <a:pt x="261" y="75"/>
                </a:lnTo>
                <a:lnTo>
                  <a:pt x="259" y="76"/>
                </a:lnTo>
                <a:close/>
                <a:moveTo>
                  <a:pt x="238" y="71"/>
                </a:moveTo>
                <a:lnTo>
                  <a:pt x="240" y="71"/>
                </a:lnTo>
                <a:lnTo>
                  <a:pt x="242" y="71"/>
                </a:lnTo>
                <a:lnTo>
                  <a:pt x="240" y="69"/>
                </a:lnTo>
                <a:lnTo>
                  <a:pt x="238" y="71"/>
                </a:lnTo>
                <a:lnTo>
                  <a:pt x="238" y="71"/>
                </a:lnTo>
                <a:close/>
                <a:moveTo>
                  <a:pt x="387" y="290"/>
                </a:moveTo>
                <a:lnTo>
                  <a:pt x="391" y="290"/>
                </a:lnTo>
                <a:lnTo>
                  <a:pt x="394" y="290"/>
                </a:lnTo>
                <a:lnTo>
                  <a:pt x="391" y="290"/>
                </a:lnTo>
                <a:lnTo>
                  <a:pt x="387" y="290"/>
                </a:lnTo>
                <a:close/>
                <a:moveTo>
                  <a:pt x="17" y="181"/>
                </a:moveTo>
                <a:lnTo>
                  <a:pt x="17" y="179"/>
                </a:lnTo>
                <a:lnTo>
                  <a:pt x="17" y="179"/>
                </a:lnTo>
                <a:lnTo>
                  <a:pt x="17" y="179"/>
                </a:lnTo>
                <a:lnTo>
                  <a:pt x="17" y="181"/>
                </a:lnTo>
                <a:lnTo>
                  <a:pt x="17" y="181"/>
                </a:lnTo>
                <a:lnTo>
                  <a:pt x="17" y="181"/>
                </a:lnTo>
                <a:close/>
                <a:moveTo>
                  <a:pt x="132" y="16"/>
                </a:moveTo>
                <a:lnTo>
                  <a:pt x="130" y="16"/>
                </a:lnTo>
                <a:lnTo>
                  <a:pt x="128" y="16"/>
                </a:lnTo>
                <a:lnTo>
                  <a:pt x="126" y="16"/>
                </a:lnTo>
                <a:lnTo>
                  <a:pt x="128" y="16"/>
                </a:lnTo>
                <a:lnTo>
                  <a:pt x="132" y="16"/>
                </a:lnTo>
                <a:lnTo>
                  <a:pt x="132" y="16"/>
                </a:lnTo>
                <a:lnTo>
                  <a:pt x="132" y="16"/>
                </a:lnTo>
                <a:lnTo>
                  <a:pt x="132" y="16"/>
                </a:lnTo>
                <a:close/>
                <a:moveTo>
                  <a:pt x="448" y="71"/>
                </a:moveTo>
                <a:lnTo>
                  <a:pt x="448" y="73"/>
                </a:lnTo>
                <a:lnTo>
                  <a:pt x="450" y="73"/>
                </a:lnTo>
                <a:lnTo>
                  <a:pt x="448" y="69"/>
                </a:lnTo>
                <a:lnTo>
                  <a:pt x="448" y="65"/>
                </a:lnTo>
                <a:lnTo>
                  <a:pt x="448" y="67"/>
                </a:lnTo>
                <a:lnTo>
                  <a:pt x="448" y="69"/>
                </a:lnTo>
                <a:lnTo>
                  <a:pt x="448" y="71"/>
                </a:lnTo>
                <a:close/>
                <a:moveTo>
                  <a:pt x="387" y="290"/>
                </a:moveTo>
                <a:lnTo>
                  <a:pt x="381" y="290"/>
                </a:lnTo>
                <a:lnTo>
                  <a:pt x="375" y="290"/>
                </a:lnTo>
                <a:lnTo>
                  <a:pt x="387" y="290"/>
                </a:lnTo>
                <a:close/>
                <a:moveTo>
                  <a:pt x="135" y="14"/>
                </a:moveTo>
                <a:lnTo>
                  <a:pt x="137" y="14"/>
                </a:lnTo>
                <a:lnTo>
                  <a:pt x="141" y="14"/>
                </a:lnTo>
                <a:lnTo>
                  <a:pt x="147" y="14"/>
                </a:lnTo>
                <a:lnTo>
                  <a:pt x="141" y="14"/>
                </a:lnTo>
                <a:lnTo>
                  <a:pt x="137" y="14"/>
                </a:lnTo>
                <a:lnTo>
                  <a:pt x="135" y="14"/>
                </a:lnTo>
                <a:close/>
                <a:moveTo>
                  <a:pt x="36" y="210"/>
                </a:moveTo>
                <a:lnTo>
                  <a:pt x="36" y="210"/>
                </a:lnTo>
                <a:lnTo>
                  <a:pt x="36" y="202"/>
                </a:lnTo>
                <a:lnTo>
                  <a:pt x="36" y="196"/>
                </a:lnTo>
                <a:lnTo>
                  <a:pt x="36" y="202"/>
                </a:lnTo>
                <a:lnTo>
                  <a:pt x="36" y="210"/>
                </a:lnTo>
                <a:close/>
                <a:moveTo>
                  <a:pt x="76" y="97"/>
                </a:moveTo>
                <a:lnTo>
                  <a:pt x="76" y="95"/>
                </a:lnTo>
                <a:lnTo>
                  <a:pt x="80" y="95"/>
                </a:lnTo>
                <a:lnTo>
                  <a:pt x="80" y="95"/>
                </a:lnTo>
                <a:lnTo>
                  <a:pt x="80" y="94"/>
                </a:lnTo>
                <a:lnTo>
                  <a:pt x="78" y="92"/>
                </a:lnTo>
                <a:lnTo>
                  <a:pt x="78" y="94"/>
                </a:lnTo>
                <a:lnTo>
                  <a:pt x="76" y="95"/>
                </a:lnTo>
                <a:lnTo>
                  <a:pt x="76" y="95"/>
                </a:lnTo>
                <a:lnTo>
                  <a:pt x="76" y="95"/>
                </a:lnTo>
                <a:lnTo>
                  <a:pt x="74" y="97"/>
                </a:lnTo>
                <a:lnTo>
                  <a:pt x="76" y="97"/>
                </a:lnTo>
                <a:close/>
                <a:moveTo>
                  <a:pt x="436" y="35"/>
                </a:moveTo>
                <a:lnTo>
                  <a:pt x="436" y="35"/>
                </a:lnTo>
                <a:lnTo>
                  <a:pt x="438" y="35"/>
                </a:lnTo>
                <a:lnTo>
                  <a:pt x="440" y="42"/>
                </a:lnTo>
                <a:lnTo>
                  <a:pt x="440" y="44"/>
                </a:lnTo>
                <a:lnTo>
                  <a:pt x="442" y="44"/>
                </a:lnTo>
                <a:lnTo>
                  <a:pt x="440" y="38"/>
                </a:lnTo>
                <a:lnTo>
                  <a:pt x="436" y="33"/>
                </a:lnTo>
                <a:lnTo>
                  <a:pt x="436" y="33"/>
                </a:lnTo>
                <a:lnTo>
                  <a:pt x="436" y="35"/>
                </a:lnTo>
                <a:close/>
                <a:moveTo>
                  <a:pt x="78" y="103"/>
                </a:moveTo>
                <a:lnTo>
                  <a:pt x="82" y="101"/>
                </a:lnTo>
                <a:lnTo>
                  <a:pt x="86" y="99"/>
                </a:lnTo>
                <a:lnTo>
                  <a:pt x="84" y="97"/>
                </a:lnTo>
                <a:lnTo>
                  <a:pt x="84" y="97"/>
                </a:lnTo>
                <a:lnTo>
                  <a:pt x="82" y="99"/>
                </a:lnTo>
                <a:lnTo>
                  <a:pt x="78" y="103"/>
                </a:lnTo>
                <a:close/>
                <a:moveTo>
                  <a:pt x="444" y="52"/>
                </a:moveTo>
                <a:lnTo>
                  <a:pt x="444" y="55"/>
                </a:lnTo>
                <a:lnTo>
                  <a:pt x="444" y="57"/>
                </a:lnTo>
                <a:lnTo>
                  <a:pt x="446" y="59"/>
                </a:lnTo>
                <a:lnTo>
                  <a:pt x="446" y="59"/>
                </a:lnTo>
                <a:lnTo>
                  <a:pt x="446" y="57"/>
                </a:lnTo>
                <a:lnTo>
                  <a:pt x="444" y="50"/>
                </a:lnTo>
                <a:lnTo>
                  <a:pt x="444" y="50"/>
                </a:lnTo>
                <a:lnTo>
                  <a:pt x="442" y="52"/>
                </a:lnTo>
                <a:lnTo>
                  <a:pt x="444" y="52"/>
                </a:lnTo>
                <a:close/>
                <a:moveTo>
                  <a:pt x="429" y="48"/>
                </a:moveTo>
                <a:lnTo>
                  <a:pt x="431" y="46"/>
                </a:lnTo>
                <a:lnTo>
                  <a:pt x="434" y="42"/>
                </a:lnTo>
                <a:lnTo>
                  <a:pt x="434" y="42"/>
                </a:lnTo>
                <a:lnTo>
                  <a:pt x="434" y="40"/>
                </a:lnTo>
                <a:lnTo>
                  <a:pt x="432" y="40"/>
                </a:lnTo>
                <a:lnTo>
                  <a:pt x="431" y="44"/>
                </a:lnTo>
                <a:lnTo>
                  <a:pt x="429" y="46"/>
                </a:lnTo>
                <a:lnTo>
                  <a:pt x="429" y="48"/>
                </a:lnTo>
                <a:close/>
                <a:moveTo>
                  <a:pt x="244" y="164"/>
                </a:moveTo>
                <a:lnTo>
                  <a:pt x="244" y="164"/>
                </a:lnTo>
                <a:lnTo>
                  <a:pt x="248" y="162"/>
                </a:lnTo>
                <a:lnTo>
                  <a:pt x="252" y="160"/>
                </a:lnTo>
                <a:lnTo>
                  <a:pt x="252" y="156"/>
                </a:lnTo>
                <a:lnTo>
                  <a:pt x="248" y="160"/>
                </a:lnTo>
                <a:lnTo>
                  <a:pt x="244" y="164"/>
                </a:lnTo>
                <a:lnTo>
                  <a:pt x="244" y="164"/>
                </a:lnTo>
                <a:close/>
                <a:moveTo>
                  <a:pt x="50" y="17"/>
                </a:moveTo>
                <a:lnTo>
                  <a:pt x="50" y="19"/>
                </a:lnTo>
                <a:lnTo>
                  <a:pt x="52" y="19"/>
                </a:lnTo>
                <a:lnTo>
                  <a:pt x="53" y="17"/>
                </a:lnTo>
                <a:lnTo>
                  <a:pt x="53" y="16"/>
                </a:lnTo>
                <a:lnTo>
                  <a:pt x="52" y="16"/>
                </a:lnTo>
                <a:lnTo>
                  <a:pt x="50" y="16"/>
                </a:lnTo>
                <a:lnTo>
                  <a:pt x="50" y="17"/>
                </a:lnTo>
                <a:lnTo>
                  <a:pt x="50" y="17"/>
                </a:lnTo>
                <a:close/>
                <a:moveTo>
                  <a:pt x="425" y="54"/>
                </a:moveTo>
                <a:lnTo>
                  <a:pt x="425" y="54"/>
                </a:lnTo>
                <a:lnTo>
                  <a:pt x="436" y="48"/>
                </a:lnTo>
                <a:lnTo>
                  <a:pt x="436" y="46"/>
                </a:lnTo>
                <a:lnTo>
                  <a:pt x="434" y="46"/>
                </a:lnTo>
                <a:lnTo>
                  <a:pt x="425" y="54"/>
                </a:lnTo>
                <a:lnTo>
                  <a:pt x="425" y="54"/>
                </a:lnTo>
                <a:close/>
                <a:moveTo>
                  <a:pt x="244" y="175"/>
                </a:moveTo>
                <a:lnTo>
                  <a:pt x="253" y="170"/>
                </a:lnTo>
                <a:lnTo>
                  <a:pt x="253" y="170"/>
                </a:lnTo>
                <a:lnTo>
                  <a:pt x="253" y="168"/>
                </a:lnTo>
                <a:lnTo>
                  <a:pt x="253" y="166"/>
                </a:lnTo>
                <a:lnTo>
                  <a:pt x="244" y="175"/>
                </a:lnTo>
                <a:close/>
                <a:moveTo>
                  <a:pt x="236" y="160"/>
                </a:moveTo>
                <a:lnTo>
                  <a:pt x="242" y="156"/>
                </a:lnTo>
                <a:lnTo>
                  <a:pt x="250" y="153"/>
                </a:lnTo>
                <a:lnTo>
                  <a:pt x="250" y="151"/>
                </a:lnTo>
                <a:lnTo>
                  <a:pt x="250" y="151"/>
                </a:lnTo>
                <a:lnTo>
                  <a:pt x="248" y="151"/>
                </a:lnTo>
                <a:lnTo>
                  <a:pt x="236" y="160"/>
                </a:lnTo>
                <a:lnTo>
                  <a:pt x="236" y="160"/>
                </a:lnTo>
                <a:lnTo>
                  <a:pt x="236" y="160"/>
                </a:lnTo>
                <a:close/>
                <a:moveTo>
                  <a:pt x="42" y="82"/>
                </a:moveTo>
                <a:lnTo>
                  <a:pt x="48" y="76"/>
                </a:lnTo>
                <a:lnTo>
                  <a:pt x="53" y="71"/>
                </a:lnTo>
                <a:lnTo>
                  <a:pt x="50" y="73"/>
                </a:lnTo>
                <a:lnTo>
                  <a:pt x="48" y="75"/>
                </a:lnTo>
                <a:lnTo>
                  <a:pt x="44" y="76"/>
                </a:lnTo>
                <a:lnTo>
                  <a:pt x="42" y="78"/>
                </a:lnTo>
                <a:lnTo>
                  <a:pt x="42" y="82"/>
                </a:lnTo>
                <a:close/>
                <a:moveTo>
                  <a:pt x="55" y="90"/>
                </a:moveTo>
                <a:lnTo>
                  <a:pt x="55" y="90"/>
                </a:lnTo>
                <a:lnTo>
                  <a:pt x="57" y="88"/>
                </a:lnTo>
                <a:lnTo>
                  <a:pt x="63" y="86"/>
                </a:lnTo>
                <a:lnTo>
                  <a:pt x="69" y="82"/>
                </a:lnTo>
                <a:lnTo>
                  <a:pt x="65" y="78"/>
                </a:lnTo>
                <a:lnTo>
                  <a:pt x="61" y="84"/>
                </a:lnTo>
                <a:lnTo>
                  <a:pt x="57" y="88"/>
                </a:lnTo>
                <a:lnTo>
                  <a:pt x="55" y="90"/>
                </a:lnTo>
                <a:lnTo>
                  <a:pt x="55" y="90"/>
                </a:lnTo>
                <a:close/>
                <a:moveTo>
                  <a:pt x="206" y="99"/>
                </a:moveTo>
                <a:lnTo>
                  <a:pt x="242" y="76"/>
                </a:lnTo>
                <a:lnTo>
                  <a:pt x="242" y="76"/>
                </a:lnTo>
                <a:lnTo>
                  <a:pt x="244" y="75"/>
                </a:lnTo>
                <a:lnTo>
                  <a:pt x="246" y="75"/>
                </a:lnTo>
                <a:lnTo>
                  <a:pt x="246" y="73"/>
                </a:lnTo>
                <a:lnTo>
                  <a:pt x="246" y="73"/>
                </a:lnTo>
                <a:lnTo>
                  <a:pt x="248" y="73"/>
                </a:lnTo>
                <a:lnTo>
                  <a:pt x="248" y="73"/>
                </a:lnTo>
                <a:lnTo>
                  <a:pt x="248" y="71"/>
                </a:lnTo>
                <a:lnTo>
                  <a:pt x="248" y="73"/>
                </a:lnTo>
                <a:lnTo>
                  <a:pt x="248" y="73"/>
                </a:lnTo>
                <a:lnTo>
                  <a:pt x="246" y="73"/>
                </a:lnTo>
                <a:lnTo>
                  <a:pt x="246" y="73"/>
                </a:lnTo>
                <a:lnTo>
                  <a:pt x="244" y="75"/>
                </a:lnTo>
                <a:lnTo>
                  <a:pt x="242" y="75"/>
                </a:lnTo>
                <a:lnTo>
                  <a:pt x="242" y="76"/>
                </a:lnTo>
                <a:lnTo>
                  <a:pt x="208" y="97"/>
                </a:lnTo>
                <a:lnTo>
                  <a:pt x="206" y="99"/>
                </a:lnTo>
                <a:close/>
                <a:moveTo>
                  <a:pt x="271" y="101"/>
                </a:moveTo>
                <a:lnTo>
                  <a:pt x="272" y="99"/>
                </a:lnTo>
                <a:lnTo>
                  <a:pt x="276" y="99"/>
                </a:lnTo>
                <a:lnTo>
                  <a:pt x="276" y="101"/>
                </a:lnTo>
                <a:lnTo>
                  <a:pt x="276" y="101"/>
                </a:lnTo>
                <a:lnTo>
                  <a:pt x="276" y="95"/>
                </a:lnTo>
                <a:lnTo>
                  <a:pt x="276" y="90"/>
                </a:lnTo>
                <a:lnTo>
                  <a:pt x="272" y="92"/>
                </a:lnTo>
                <a:lnTo>
                  <a:pt x="269" y="94"/>
                </a:lnTo>
                <a:lnTo>
                  <a:pt x="271" y="94"/>
                </a:lnTo>
                <a:lnTo>
                  <a:pt x="274" y="94"/>
                </a:lnTo>
                <a:lnTo>
                  <a:pt x="274" y="94"/>
                </a:lnTo>
                <a:lnTo>
                  <a:pt x="274" y="95"/>
                </a:lnTo>
                <a:lnTo>
                  <a:pt x="272" y="97"/>
                </a:lnTo>
                <a:lnTo>
                  <a:pt x="271" y="99"/>
                </a:lnTo>
                <a:lnTo>
                  <a:pt x="271" y="99"/>
                </a:lnTo>
                <a:lnTo>
                  <a:pt x="269" y="101"/>
                </a:lnTo>
                <a:lnTo>
                  <a:pt x="269" y="101"/>
                </a:lnTo>
                <a:lnTo>
                  <a:pt x="271" y="101"/>
                </a:lnTo>
                <a:close/>
                <a:moveTo>
                  <a:pt x="48" y="71"/>
                </a:moveTo>
                <a:lnTo>
                  <a:pt x="50" y="71"/>
                </a:lnTo>
                <a:lnTo>
                  <a:pt x="52" y="69"/>
                </a:lnTo>
                <a:lnTo>
                  <a:pt x="50" y="67"/>
                </a:lnTo>
                <a:lnTo>
                  <a:pt x="46" y="65"/>
                </a:lnTo>
                <a:lnTo>
                  <a:pt x="46" y="63"/>
                </a:lnTo>
                <a:lnTo>
                  <a:pt x="44" y="63"/>
                </a:lnTo>
                <a:lnTo>
                  <a:pt x="44" y="63"/>
                </a:lnTo>
                <a:lnTo>
                  <a:pt x="44" y="67"/>
                </a:lnTo>
                <a:lnTo>
                  <a:pt x="42" y="73"/>
                </a:lnTo>
                <a:lnTo>
                  <a:pt x="44" y="71"/>
                </a:lnTo>
                <a:lnTo>
                  <a:pt x="46" y="71"/>
                </a:lnTo>
                <a:lnTo>
                  <a:pt x="46" y="69"/>
                </a:lnTo>
                <a:lnTo>
                  <a:pt x="48" y="69"/>
                </a:lnTo>
                <a:lnTo>
                  <a:pt x="48" y="71"/>
                </a:lnTo>
                <a:lnTo>
                  <a:pt x="48" y="71"/>
                </a:lnTo>
                <a:lnTo>
                  <a:pt x="48" y="71"/>
                </a:lnTo>
                <a:lnTo>
                  <a:pt x="48" y="71"/>
                </a:lnTo>
                <a:close/>
                <a:moveTo>
                  <a:pt x="219" y="160"/>
                </a:moveTo>
                <a:lnTo>
                  <a:pt x="223" y="158"/>
                </a:lnTo>
                <a:lnTo>
                  <a:pt x="225" y="154"/>
                </a:lnTo>
                <a:lnTo>
                  <a:pt x="234" y="147"/>
                </a:lnTo>
                <a:lnTo>
                  <a:pt x="244" y="139"/>
                </a:lnTo>
                <a:lnTo>
                  <a:pt x="219" y="156"/>
                </a:lnTo>
                <a:lnTo>
                  <a:pt x="219" y="158"/>
                </a:lnTo>
                <a:lnTo>
                  <a:pt x="219" y="158"/>
                </a:lnTo>
                <a:lnTo>
                  <a:pt x="219" y="160"/>
                </a:lnTo>
                <a:close/>
                <a:moveTo>
                  <a:pt x="431" y="82"/>
                </a:moveTo>
                <a:lnTo>
                  <a:pt x="436" y="80"/>
                </a:lnTo>
                <a:lnTo>
                  <a:pt x="444" y="80"/>
                </a:lnTo>
                <a:lnTo>
                  <a:pt x="444" y="80"/>
                </a:lnTo>
                <a:lnTo>
                  <a:pt x="444" y="80"/>
                </a:lnTo>
                <a:lnTo>
                  <a:pt x="444" y="78"/>
                </a:lnTo>
                <a:lnTo>
                  <a:pt x="444" y="75"/>
                </a:lnTo>
                <a:lnTo>
                  <a:pt x="442" y="69"/>
                </a:lnTo>
                <a:lnTo>
                  <a:pt x="442" y="73"/>
                </a:lnTo>
                <a:lnTo>
                  <a:pt x="440" y="75"/>
                </a:lnTo>
                <a:lnTo>
                  <a:pt x="438" y="78"/>
                </a:lnTo>
                <a:lnTo>
                  <a:pt x="431" y="82"/>
                </a:lnTo>
                <a:close/>
                <a:moveTo>
                  <a:pt x="59" y="80"/>
                </a:moveTo>
                <a:lnTo>
                  <a:pt x="53" y="84"/>
                </a:lnTo>
                <a:lnTo>
                  <a:pt x="48" y="90"/>
                </a:lnTo>
                <a:lnTo>
                  <a:pt x="42" y="94"/>
                </a:lnTo>
                <a:lnTo>
                  <a:pt x="42" y="94"/>
                </a:lnTo>
                <a:lnTo>
                  <a:pt x="42" y="95"/>
                </a:lnTo>
                <a:lnTo>
                  <a:pt x="42" y="97"/>
                </a:lnTo>
                <a:lnTo>
                  <a:pt x="52" y="90"/>
                </a:lnTo>
                <a:lnTo>
                  <a:pt x="59" y="82"/>
                </a:lnTo>
                <a:lnTo>
                  <a:pt x="59" y="80"/>
                </a:lnTo>
                <a:lnTo>
                  <a:pt x="59" y="80"/>
                </a:lnTo>
                <a:lnTo>
                  <a:pt x="59" y="80"/>
                </a:lnTo>
                <a:close/>
                <a:moveTo>
                  <a:pt x="434" y="21"/>
                </a:moveTo>
                <a:lnTo>
                  <a:pt x="436" y="23"/>
                </a:lnTo>
                <a:lnTo>
                  <a:pt x="436" y="23"/>
                </a:lnTo>
                <a:lnTo>
                  <a:pt x="440" y="29"/>
                </a:lnTo>
                <a:lnTo>
                  <a:pt x="444" y="35"/>
                </a:lnTo>
                <a:lnTo>
                  <a:pt x="446" y="40"/>
                </a:lnTo>
                <a:lnTo>
                  <a:pt x="444" y="23"/>
                </a:lnTo>
                <a:lnTo>
                  <a:pt x="440" y="23"/>
                </a:lnTo>
                <a:lnTo>
                  <a:pt x="434" y="21"/>
                </a:lnTo>
                <a:close/>
                <a:moveTo>
                  <a:pt x="73" y="118"/>
                </a:moveTo>
                <a:lnTo>
                  <a:pt x="82" y="113"/>
                </a:lnTo>
                <a:lnTo>
                  <a:pt x="92" y="107"/>
                </a:lnTo>
                <a:lnTo>
                  <a:pt x="93" y="107"/>
                </a:lnTo>
                <a:lnTo>
                  <a:pt x="93" y="107"/>
                </a:lnTo>
                <a:lnTo>
                  <a:pt x="90" y="103"/>
                </a:lnTo>
                <a:lnTo>
                  <a:pt x="84" y="109"/>
                </a:lnTo>
                <a:lnTo>
                  <a:pt x="78" y="115"/>
                </a:lnTo>
                <a:lnTo>
                  <a:pt x="73" y="118"/>
                </a:lnTo>
                <a:close/>
                <a:moveTo>
                  <a:pt x="31" y="158"/>
                </a:moveTo>
                <a:lnTo>
                  <a:pt x="31" y="158"/>
                </a:lnTo>
                <a:lnTo>
                  <a:pt x="31" y="160"/>
                </a:lnTo>
                <a:lnTo>
                  <a:pt x="29" y="118"/>
                </a:lnTo>
                <a:lnTo>
                  <a:pt x="29" y="139"/>
                </a:lnTo>
                <a:lnTo>
                  <a:pt x="31" y="158"/>
                </a:lnTo>
                <a:close/>
                <a:moveTo>
                  <a:pt x="52" y="105"/>
                </a:moveTo>
                <a:lnTo>
                  <a:pt x="52" y="105"/>
                </a:lnTo>
                <a:lnTo>
                  <a:pt x="52" y="105"/>
                </a:lnTo>
                <a:lnTo>
                  <a:pt x="53" y="103"/>
                </a:lnTo>
                <a:lnTo>
                  <a:pt x="53" y="103"/>
                </a:lnTo>
                <a:lnTo>
                  <a:pt x="53" y="103"/>
                </a:lnTo>
                <a:lnTo>
                  <a:pt x="63" y="95"/>
                </a:lnTo>
                <a:lnTo>
                  <a:pt x="74" y="90"/>
                </a:lnTo>
                <a:lnTo>
                  <a:pt x="71" y="84"/>
                </a:lnTo>
                <a:lnTo>
                  <a:pt x="63" y="94"/>
                </a:lnTo>
                <a:lnTo>
                  <a:pt x="53" y="103"/>
                </a:lnTo>
                <a:lnTo>
                  <a:pt x="53" y="103"/>
                </a:lnTo>
                <a:lnTo>
                  <a:pt x="52" y="103"/>
                </a:lnTo>
                <a:lnTo>
                  <a:pt x="52" y="105"/>
                </a:lnTo>
                <a:lnTo>
                  <a:pt x="52" y="105"/>
                </a:lnTo>
                <a:lnTo>
                  <a:pt x="52" y="105"/>
                </a:lnTo>
                <a:close/>
                <a:moveTo>
                  <a:pt x="42" y="90"/>
                </a:moveTo>
                <a:lnTo>
                  <a:pt x="52" y="82"/>
                </a:lnTo>
                <a:lnTo>
                  <a:pt x="59" y="75"/>
                </a:lnTo>
                <a:lnTo>
                  <a:pt x="59" y="75"/>
                </a:lnTo>
                <a:lnTo>
                  <a:pt x="57" y="75"/>
                </a:lnTo>
                <a:lnTo>
                  <a:pt x="42" y="86"/>
                </a:lnTo>
                <a:lnTo>
                  <a:pt x="42" y="86"/>
                </a:lnTo>
                <a:lnTo>
                  <a:pt x="42" y="88"/>
                </a:lnTo>
                <a:lnTo>
                  <a:pt x="42" y="90"/>
                </a:lnTo>
                <a:close/>
                <a:moveTo>
                  <a:pt x="238" y="181"/>
                </a:moveTo>
                <a:lnTo>
                  <a:pt x="240" y="181"/>
                </a:lnTo>
                <a:lnTo>
                  <a:pt x="240" y="181"/>
                </a:lnTo>
                <a:lnTo>
                  <a:pt x="248" y="181"/>
                </a:lnTo>
                <a:lnTo>
                  <a:pt x="253" y="181"/>
                </a:lnTo>
                <a:lnTo>
                  <a:pt x="253" y="181"/>
                </a:lnTo>
                <a:lnTo>
                  <a:pt x="253" y="181"/>
                </a:lnTo>
                <a:lnTo>
                  <a:pt x="255" y="177"/>
                </a:lnTo>
                <a:lnTo>
                  <a:pt x="253" y="172"/>
                </a:lnTo>
                <a:lnTo>
                  <a:pt x="240" y="181"/>
                </a:lnTo>
                <a:lnTo>
                  <a:pt x="238" y="181"/>
                </a:lnTo>
                <a:lnTo>
                  <a:pt x="238" y="181"/>
                </a:lnTo>
                <a:lnTo>
                  <a:pt x="238" y="181"/>
                </a:lnTo>
                <a:close/>
                <a:moveTo>
                  <a:pt x="242" y="73"/>
                </a:moveTo>
                <a:lnTo>
                  <a:pt x="223" y="82"/>
                </a:lnTo>
                <a:lnTo>
                  <a:pt x="204" y="94"/>
                </a:lnTo>
                <a:lnTo>
                  <a:pt x="202" y="95"/>
                </a:lnTo>
                <a:lnTo>
                  <a:pt x="202" y="97"/>
                </a:lnTo>
                <a:lnTo>
                  <a:pt x="221" y="84"/>
                </a:lnTo>
                <a:lnTo>
                  <a:pt x="242" y="73"/>
                </a:lnTo>
                <a:close/>
                <a:moveTo>
                  <a:pt x="408" y="78"/>
                </a:moveTo>
                <a:lnTo>
                  <a:pt x="410" y="78"/>
                </a:lnTo>
                <a:lnTo>
                  <a:pt x="410" y="78"/>
                </a:lnTo>
                <a:lnTo>
                  <a:pt x="425" y="71"/>
                </a:lnTo>
                <a:lnTo>
                  <a:pt x="440" y="61"/>
                </a:lnTo>
                <a:lnTo>
                  <a:pt x="440" y="61"/>
                </a:lnTo>
                <a:lnTo>
                  <a:pt x="440" y="61"/>
                </a:lnTo>
                <a:lnTo>
                  <a:pt x="440" y="57"/>
                </a:lnTo>
                <a:lnTo>
                  <a:pt x="438" y="54"/>
                </a:lnTo>
                <a:lnTo>
                  <a:pt x="425" y="67"/>
                </a:lnTo>
                <a:lnTo>
                  <a:pt x="410" y="78"/>
                </a:lnTo>
                <a:lnTo>
                  <a:pt x="410" y="78"/>
                </a:lnTo>
                <a:lnTo>
                  <a:pt x="408" y="78"/>
                </a:lnTo>
                <a:close/>
                <a:moveTo>
                  <a:pt x="44" y="109"/>
                </a:moveTo>
                <a:lnTo>
                  <a:pt x="52" y="101"/>
                </a:lnTo>
                <a:lnTo>
                  <a:pt x="59" y="95"/>
                </a:lnTo>
                <a:lnTo>
                  <a:pt x="65" y="88"/>
                </a:lnTo>
                <a:lnTo>
                  <a:pt x="65" y="88"/>
                </a:lnTo>
                <a:lnTo>
                  <a:pt x="67" y="86"/>
                </a:lnTo>
                <a:lnTo>
                  <a:pt x="67" y="86"/>
                </a:lnTo>
                <a:lnTo>
                  <a:pt x="67" y="86"/>
                </a:lnTo>
                <a:lnTo>
                  <a:pt x="53" y="94"/>
                </a:lnTo>
                <a:lnTo>
                  <a:pt x="42" y="101"/>
                </a:lnTo>
                <a:lnTo>
                  <a:pt x="42" y="105"/>
                </a:lnTo>
                <a:lnTo>
                  <a:pt x="44" y="109"/>
                </a:lnTo>
                <a:close/>
                <a:moveTo>
                  <a:pt x="46" y="55"/>
                </a:moveTo>
                <a:lnTo>
                  <a:pt x="52" y="61"/>
                </a:lnTo>
                <a:lnTo>
                  <a:pt x="59" y="67"/>
                </a:lnTo>
                <a:lnTo>
                  <a:pt x="59" y="67"/>
                </a:lnTo>
                <a:lnTo>
                  <a:pt x="61" y="69"/>
                </a:lnTo>
                <a:lnTo>
                  <a:pt x="63" y="69"/>
                </a:lnTo>
                <a:lnTo>
                  <a:pt x="63" y="69"/>
                </a:lnTo>
                <a:lnTo>
                  <a:pt x="59" y="63"/>
                </a:lnTo>
                <a:lnTo>
                  <a:pt x="53" y="55"/>
                </a:lnTo>
                <a:lnTo>
                  <a:pt x="50" y="48"/>
                </a:lnTo>
                <a:lnTo>
                  <a:pt x="48" y="52"/>
                </a:lnTo>
                <a:lnTo>
                  <a:pt x="46" y="55"/>
                </a:lnTo>
                <a:close/>
                <a:moveTo>
                  <a:pt x="406" y="187"/>
                </a:moveTo>
                <a:lnTo>
                  <a:pt x="406" y="187"/>
                </a:lnTo>
                <a:lnTo>
                  <a:pt x="408" y="187"/>
                </a:lnTo>
                <a:lnTo>
                  <a:pt x="408" y="185"/>
                </a:lnTo>
                <a:lnTo>
                  <a:pt x="410" y="185"/>
                </a:lnTo>
                <a:lnTo>
                  <a:pt x="410" y="185"/>
                </a:lnTo>
                <a:lnTo>
                  <a:pt x="429" y="175"/>
                </a:lnTo>
                <a:lnTo>
                  <a:pt x="450" y="166"/>
                </a:lnTo>
                <a:lnTo>
                  <a:pt x="450" y="166"/>
                </a:lnTo>
                <a:lnTo>
                  <a:pt x="451" y="166"/>
                </a:lnTo>
                <a:lnTo>
                  <a:pt x="451" y="164"/>
                </a:lnTo>
                <a:lnTo>
                  <a:pt x="451" y="160"/>
                </a:lnTo>
                <a:lnTo>
                  <a:pt x="410" y="185"/>
                </a:lnTo>
                <a:lnTo>
                  <a:pt x="410" y="185"/>
                </a:lnTo>
                <a:lnTo>
                  <a:pt x="410" y="185"/>
                </a:lnTo>
                <a:lnTo>
                  <a:pt x="408" y="185"/>
                </a:lnTo>
                <a:lnTo>
                  <a:pt x="408" y="187"/>
                </a:lnTo>
                <a:lnTo>
                  <a:pt x="406" y="187"/>
                </a:lnTo>
                <a:lnTo>
                  <a:pt x="406" y="187"/>
                </a:lnTo>
                <a:close/>
                <a:moveTo>
                  <a:pt x="248" y="130"/>
                </a:moveTo>
                <a:lnTo>
                  <a:pt x="225" y="143"/>
                </a:lnTo>
                <a:lnTo>
                  <a:pt x="221" y="145"/>
                </a:lnTo>
                <a:lnTo>
                  <a:pt x="221" y="149"/>
                </a:lnTo>
                <a:lnTo>
                  <a:pt x="219" y="151"/>
                </a:lnTo>
                <a:lnTo>
                  <a:pt x="221" y="153"/>
                </a:lnTo>
                <a:lnTo>
                  <a:pt x="221" y="153"/>
                </a:lnTo>
                <a:lnTo>
                  <a:pt x="232" y="143"/>
                </a:lnTo>
                <a:lnTo>
                  <a:pt x="244" y="135"/>
                </a:lnTo>
                <a:lnTo>
                  <a:pt x="248" y="132"/>
                </a:lnTo>
                <a:lnTo>
                  <a:pt x="250" y="130"/>
                </a:lnTo>
                <a:lnTo>
                  <a:pt x="250" y="130"/>
                </a:lnTo>
                <a:lnTo>
                  <a:pt x="248" y="130"/>
                </a:lnTo>
                <a:close/>
                <a:moveTo>
                  <a:pt x="421" y="248"/>
                </a:moveTo>
                <a:lnTo>
                  <a:pt x="432" y="244"/>
                </a:lnTo>
                <a:lnTo>
                  <a:pt x="442" y="240"/>
                </a:lnTo>
                <a:lnTo>
                  <a:pt x="446" y="229"/>
                </a:lnTo>
                <a:lnTo>
                  <a:pt x="432" y="238"/>
                </a:lnTo>
                <a:lnTo>
                  <a:pt x="419" y="248"/>
                </a:lnTo>
                <a:lnTo>
                  <a:pt x="419" y="248"/>
                </a:lnTo>
                <a:lnTo>
                  <a:pt x="421" y="248"/>
                </a:lnTo>
                <a:close/>
                <a:moveTo>
                  <a:pt x="215" y="181"/>
                </a:moveTo>
                <a:lnTo>
                  <a:pt x="252" y="156"/>
                </a:lnTo>
                <a:lnTo>
                  <a:pt x="252" y="154"/>
                </a:lnTo>
                <a:lnTo>
                  <a:pt x="252" y="154"/>
                </a:lnTo>
                <a:lnTo>
                  <a:pt x="250" y="154"/>
                </a:lnTo>
                <a:lnTo>
                  <a:pt x="217" y="175"/>
                </a:lnTo>
                <a:lnTo>
                  <a:pt x="215" y="177"/>
                </a:lnTo>
                <a:lnTo>
                  <a:pt x="213" y="179"/>
                </a:lnTo>
                <a:lnTo>
                  <a:pt x="213" y="181"/>
                </a:lnTo>
                <a:lnTo>
                  <a:pt x="213" y="181"/>
                </a:lnTo>
                <a:lnTo>
                  <a:pt x="213" y="181"/>
                </a:lnTo>
                <a:lnTo>
                  <a:pt x="215" y="181"/>
                </a:lnTo>
                <a:close/>
                <a:moveTo>
                  <a:pt x="345" y="280"/>
                </a:moveTo>
                <a:lnTo>
                  <a:pt x="368" y="280"/>
                </a:lnTo>
                <a:lnTo>
                  <a:pt x="391" y="278"/>
                </a:lnTo>
                <a:lnTo>
                  <a:pt x="417" y="276"/>
                </a:lnTo>
                <a:lnTo>
                  <a:pt x="419" y="274"/>
                </a:lnTo>
                <a:lnTo>
                  <a:pt x="421" y="274"/>
                </a:lnTo>
                <a:lnTo>
                  <a:pt x="345" y="280"/>
                </a:lnTo>
                <a:close/>
                <a:moveTo>
                  <a:pt x="223" y="141"/>
                </a:moveTo>
                <a:lnTo>
                  <a:pt x="244" y="130"/>
                </a:lnTo>
                <a:lnTo>
                  <a:pt x="265" y="116"/>
                </a:lnTo>
                <a:lnTo>
                  <a:pt x="265" y="115"/>
                </a:lnTo>
                <a:lnTo>
                  <a:pt x="265" y="115"/>
                </a:lnTo>
                <a:lnTo>
                  <a:pt x="265" y="115"/>
                </a:lnTo>
                <a:lnTo>
                  <a:pt x="244" y="126"/>
                </a:lnTo>
                <a:lnTo>
                  <a:pt x="223" y="137"/>
                </a:lnTo>
                <a:lnTo>
                  <a:pt x="223" y="137"/>
                </a:lnTo>
                <a:lnTo>
                  <a:pt x="223" y="139"/>
                </a:lnTo>
                <a:lnTo>
                  <a:pt x="223" y="141"/>
                </a:lnTo>
                <a:close/>
                <a:moveTo>
                  <a:pt x="215" y="172"/>
                </a:moveTo>
                <a:lnTo>
                  <a:pt x="248" y="147"/>
                </a:lnTo>
                <a:lnTo>
                  <a:pt x="248" y="147"/>
                </a:lnTo>
                <a:lnTo>
                  <a:pt x="248" y="145"/>
                </a:lnTo>
                <a:lnTo>
                  <a:pt x="232" y="154"/>
                </a:lnTo>
                <a:lnTo>
                  <a:pt x="217" y="164"/>
                </a:lnTo>
                <a:lnTo>
                  <a:pt x="215" y="172"/>
                </a:lnTo>
                <a:close/>
                <a:moveTo>
                  <a:pt x="221" y="181"/>
                </a:moveTo>
                <a:lnTo>
                  <a:pt x="225" y="181"/>
                </a:lnTo>
                <a:lnTo>
                  <a:pt x="229" y="181"/>
                </a:lnTo>
                <a:lnTo>
                  <a:pt x="232" y="181"/>
                </a:lnTo>
                <a:lnTo>
                  <a:pt x="240" y="175"/>
                </a:lnTo>
                <a:lnTo>
                  <a:pt x="248" y="170"/>
                </a:lnTo>
                <a:lnTo>
                  <a:pt x="253" y="162"/>
                </a:lnTo>
                <a:lnTo>
                  <a:pt x="248" y="164"/>
                </a:lnTo>
                <a:lnTo>
                  <a:pt x="242" y="166"/>
                </a:lnTo>
                <a:lnTo>
                  <a:pt x="238" y="170"/>
                </a:lnTo>
                <a:lnTo>
                  <a:pt x="229" y="175"/>
                </a:lnTo>
                <a:lnTo>
                  <a:pt x="217" y="181"/>
                </a:lnTo>
                <a:lnTo>
                  <a:pt x="219" y="181"/>
                </a:lnTo>
                <a:lnTo>
                  <a:pt x="221" y="181"/>
                </a:lnTo>
                <a:close/>
                <a:moveTo>
                  <a:pt x="78" y="97"/>
                </a:moveTo>
                <a:lnTo>
                  <a:pt x="71" y="103"/>
                </a:lnTo>
                <a:lnTo>
                  <a:pt x="44" y="126"/>
                </a:lnTo>
                <a:lnTo>
                  <a:pt x="44" y="128"/>
                </a:lnTo>
                <a:lnTo>
                  <a:pt x="42" y="132"/>
                </a:lnTo>
                <a:lnTo>
                  <a:pt x="78" y="101"/>
                </a:lnTo>
                <a:lnTo>
                  <a:pt x="78" y="99"/>
                </a:lnTo>
                <a:lnTo>
                  <a:pt x="80" y="97"/>
                </a:lnTo>
                <a:lnTo>
                  <a:pt x="78" y="97"/>
                </a:lnTo>
                <a:close/>
                <a:moveTo>
                  <a:pt x="204" y="120"/>
                </a:moveTo>
                <a:lnTo>
                  <a:pt x="204" y="122"/>
                </a:lnTo>
                <a:lnTo>
                  <a:pt x="204" y="122"/>
                </a:lnTo>
                <a:lnTo>
                  <a:pt x="206" y="122"/>
                </a:lnTo>
                <a:lnTo>
                  <a:pt x="240" y="99"/>
                </a:lnTo>
                <a:lnTo>
                  <a:pt x="248" y="95"/>
                </a:lnTo>
                <a:lnTo>
                  <a:pt x="255" y="92"/>
                </a:lnTo>
                <a:lnTo>
                  <a:pt x="263" y="86"/>
                </a:lnTo>
                <a:lnTo>
                  <a:pt x="271" y="82"/>
                </a:lnTo>
                <a:lnTo>
                  <a:pt x="267" y="82"/>
                </a:lnTo>
                <a:lnTo>
                  <a:pt x="265" y="84"/>
                </a:lnTo>
                <a:lnTo>
                  <a:pt x="240" y="97"/>
                </a:lnTo>
                <a:lnTo>
                  <a:pt x="217" y="111"/>
                </a:lnTo>
                <a:lnTo>
                  <a:pt x="212" y="115"/>
                </a:lnTo>
                <a:lnTo>
                  <a:pt x="208" y="116"/>
                </a:lnTo>
                <a:lnTo>
                  <a:pt x="204" y="120"/>
                </a:lnTo>
                <a:close/>
                <a:moveTo>
                  <a:pt x="252" y="134"/>
                </a:moveTo>
                <a:lnTo>
                  <a:pt x="255" y="132"/>
                </a:lnTo>
                <a:lnTo>
                  <a:pt x="261" y="130"/>
                </a:lnTo>
                <a:lnTo>
                  <a:pt x="265" y="126"/>
                </a:lnTo>
                <a:lnTo>
                  <a:pt x="269" y="120"/>
                </a:lnTo>
                <a:lnTo>
                  <a:pt x="272" y="116"/>
                </a:lnTo>
                <a:lnTo>
                  <a:pt x="276" y="109"/>
                </a:lnTo>
                <a:lnTo>
                  <a:pt x="278" y="101"/>
                </a:lnTo>
                <a:lnTo>
                  <a:pt x="274" y="107"/>
                </a:lnTo>
                <a:lnTo>
                  <a:pt x="269" y="109"/>
                </a:lnTo>
                <a:lnTo>
                  <a:pt x="265" y="113"/>
                </a:lnTo>
                <a:lnTo>
                  <a:pt x="265" y="113"/>
                </a:lnTo>
                <a:lnTo>
                  <a:pt x="267" y="113"/>
                </a:lnTo>
                <a:lnTo>
                  <a:pt x="267" y="113"/>
                </a:lnTo>
                <a:lnTo>
                  <a:pt x="269" y="115"/>
                </a:lnTo>
                <a:lnTo>
                  <a:pt x="269" y="115"/>
                </a:lnTo>
                <a:lnTo>
                  <a:pt x="263" y="120"/>
                </a:lnTo>
                <a:lnTo>
                  <a:pt x="257" y="122"/>
                </a:lnTo>
                <a:lnTo>
                  <a:pt x="252" y="126"/>
                </a:lnTo>
                <a:lnTo>
                  <a:pt x="253" y="128"/>
                </a:lnTo>
                <a:lnTo>
                  <a:pt x="253" y="128"/>
                </a:lnTo>
                <a:lnTo>
                  <a:pt x="253" y="128"/>
                </a:lnTo>
                <a:lnTo>
                  <a:pt x="253" y="130"/>
                </a:lnTo>
                <a:lnTo>
                  <a:pt x="253" y="130"/>
                </a:lnTo>
                <a:lnTo>
                  <a:pt x="252" y="132"/>
                </a:lnTo>
                <a:lnTo>
                  <a:pt x="252" y="132"/>
                </a:lnTo>
                <a:lnTo>
                  <a:pt x="252" y="134"/>
                </a:lnTo>
                <a:close/>
                <a:moveTo>
                  <a:pt x="86" y="101"/>
                </a:moveTo>
                <a:lnTo>
                  <a:pt x="84" y="103"/>
                </a:lnTo>
                <a:lnTo>
                  <a:pt x="82" y="105"/>
                </a:lnTo>
                <a:lnTo>
                  <a:pt x="78" y="105"/>
                </a:lnTo>
                <a:lnTo>
                  <a:pt x="61" y="120"/>
                </a:lnTo>
                <a:lnTo>
                  <a:pt x="44" y="135"/>
                </a:lnTo>
                <a:lnTo>
                  <a:pt x="44" y="135"/>
                </a:lnTo>
                <a:lnTo>
                  <a:pt x="44" y="135"/>
                </a:lnTo>
                <a:lnTo>
                  <a:pt x="44" y="137"/>
                </a:lnTo>
                <a:lnTo>
                  <a:pt x="44" y="139"/>
                </a:lnTo>
                <a:lnTo>
                  <a:pt x="44" y="143"/>
                </a:lnTo>
                <a:lnTo>
                  <a:pt x="46" y="139"/>
                </a:lnTo>
                <a:lnTo>
                  <a:pt x="48" y="137"/>
                </a:lnTo>
                <a:lnTo>
                  <a:pt x="67" y="120"/>
                </a:lnTo>
                <a:lnTo>
                  <a:pt x="84" y="103"/>
                </a:lnTo>
                <a:lnTo>
                  <a:pt x="86" y="103"/>
                </a:lnTo>
                <a:lnTo>
                  <a:pt x="86" y="103"/>
                </a:lnTo>
                <a:lnTo>
                  <a:pt x="86" y="101"/>
                </a:lnTo>
                <a:lnTo>
                  <a:pt x="86" y="101"/>
                </a:lnTo>
                <a:close/>
                <a:moveTo>
                  <a:pt x="74" y="92"/>
                </a:moveTo>
                <a:lnTo>
                  <a:pt x="74" y="92"/>
                </a:lnTo>
                <a:lnTo>
                  <a:pt x="73" y="92"/>
                </a:lnTo>
                <a:lnTo>
                  <a:pt x="63" y="99"/>
                </a:lnTo>
                <a:lnTo>
                  <a:pt x="52" y="107"/>
                </a:lnTo>
                <a:lnTo>
                  <a:pt x="42" y="115"/>
                </a:lnTo>
                <a:lnTo>
                  <a:pt x="42" y="122"/>
                </a:lnTo>
                <a:lnTo>
                  <a:pt x="52" y="116"/>
                </a:lnTo>
                <a:lnTo>
                  <a:pt x="59" y="109"/>
                </a:lnTo>
                <a:lnTo>
                  <a:pt x="69" y="101"/>
                </a:lnTo>
                <a:lnTo>
                  <a:pt x="76" y="94"/>
                </a:lnTo>
                <a:lnTo>
                  <a:pt x="76" y="92"/>
                </a:lnTo>
                <a:lnTo>
                  <a:pt x="76" y="92"/>
                </a:lnTo>
                <a:lnTo>
                  <a:pt x="74" y="92"/>
                </a:lnTo>
                <a:close/>
                <a:moveTo>
                  <a:pt x="402" y="80"/>
                </a:moveTo>
                <a:lnTo>
                  <a:pt x="438" y="52"/>
                </a:lnTo>
                <a:lnTo>
                  <a:pt x="438" y="52"/>
                </a:lnTo>
                <a:lnTo>
                  <a:pt x="436" y="50"/>
                </a:lnTo>
                <a:lnTo>
                  <a:pt x="436" y="50"/>
                </a:lnTo>
                <a:lnTo>
                  <a:pt x="427" y="55"/>
                </a:lnTo>
                <a:lnTo>
                  <a:pt x="415" y="63"/>
                </a:lnTo>
                <a:lnTo>
                  <a:pt x="411" y="67"/>
                </a:lnTo>
                <a:lnTo>
                  <a:pt x="406" y="73"/>
                </a:lnTo>
                <a:lnTo>
                  <a:pt x="402" y="78"/>
                </a:lnTo>
                <a:lnTo>
                  <a:pt x="402" y="78"/>
                </a:lnTo>
                <a:lnTo>
                  <a:pt x="402" y="80"/>
                </a:lnTo>
                <a:lnTo>
                  <a:pt x="402" y="80"/>
                </a:lnTo>
                <a:lnTo>
                  <a:pt x="402" y="80"/>
                </a:lnTo>
                <a:lnTo>
                  <a:pt x="400" y="80"/>
                </a:lnTo>
                <a:lnTo>
                  <a:pt x="402" y="80"/>
                </a:lnTo>
                <a:close/>
                <a:moveTo>
                  <a:pt x="389" y="179"/>
                </a:moveTo>
                <a:lnTo>
                  <a:pt x="402" y="172"/>
                </a:lnTo>
                <a:lnTo>
                  <a:pt x="427" y="160"/>
                </a:lnTo>
                <a:lnTo>
                  <a:pt x="451" y="151"/>
                </a:lnTo>
                <a:lnTo>
                  <a:pt x="451" y="141"/>
                </a:lnTo>
                <a:lnTo>
                  <a:pt x="444" y="145"/>
                </a:lnTo>
                <a:lnTo>
                  <a:pt x="438" y="151"/>
                </a:lnTo>
                <a:lnTo>
                  <a:pt x="389" y="179"/>
                </a:lnTo>
                <a:close/>
                <a:moveTo>
                  <a:pt x="413" y="151"/>
                </a:moveTo>
                <a:lnTo>
                  <a:pt x="413" y="151"/>
                </a:lnTo>
                <a:lnTo>
                  <a:pt x="415" y="151"/>
                </a:lnTo>
                <a:lnTo>
                  <a:pt x="432" y="141"/>
                </a:lnTo>
                <a:lnTo>
                  <a:pt x="451" y="134"/>
                </a:lnTo>
                <a:lnTo>
                  <a:pt x="451" y="128"/>
                </a:lnTo>
                <a:lnTo>
                  <a:pt x="450" y="120"/>
                </a:lnTo>
                <a:lnTo>
                  <a:pt x="450" y="113"/>
                </a:lnTo>
                <a:lnTo>
                  <a:pt x="444" y="120"/>
                </a:lnTo>
                <a:lnTo>
                  <a:pt x="436" y="124"/>
                </a:lnTo>
                <a:lnTo>
                  <a:pt x="427" y="130"/>
                </a:lnTo>
                <a:lnTo>
                  <a:pt x="427" y="130"/>
                </a:lnTo>
                <a:lnTo>
                  <a:pt x="427" y="130"/>
                </a:lnTo>
                <a:lnTo>
                  <a:pt x="432" y="128"/>
                </a:lnTo>
                <a:lnTo>
                  <a:pt x="438" y="126"/>
                </a:lnTo>
                <a:lnTo>
                  <a:pt x="444" y="126"/>
                </a:lnTo>
                <a:lnTo>
                  <a:pt x="444" y="126"/>
                </a:lnTo>
                <a:lnTo>
                  <a:pt x="446" y="126"/>
                </a:lnTo>
                <a:lnTo>
                  <a:pt x="446" y="128"/>
                </a:lnTo>
                <a:lnTo>
                  <a:pt x="444" y="130"/>
                </a:lnTo>
                <a:lnTo>
                  <a:pt x="436" y="137"/>
                </a:lnTo>
                <a:lnTo>
                  <a:pt x="425" y="143"/>
                </a:lnTo>
                <a:lnTo>
                  <a:pt x="415" y="149"/>
                </a:lnTo>
                <a:lnTo>
                  <a:pt x="415" y="151"/>
                </a:lnTo>
                <a:lnTo>
                  <a:pt x="413" y="151"/>
                </a:lnTo>
                <a:lnTo>
                  <a:pt x="413" y="151"/>
                </a:lnTo>
                <a:close/>
                <a:moveTo>
                  <a:pt x="400" y="208"/>
                </a:moveTo>
                <a:lnTo>
                  <a:pt x="423" y="196"/>
                </a:lnTo>
                <a:lnTo>
                  <a:pt x="446" y="187"/>
                </a:lnTo>
                <a:lnTo>
                  <a:pt x="448" y="187"/>
                </a:lnTo>
                <a:lnTo>
                  <a:pt x="450" y="187"/>
                </a:lnTo>
                <a:lnTo>
                  <a:pt x="451" y="181"/>
                </a:lnTo>
                <a:lnTo>
                  <a:pt x="451" y="174"/>
                </a:lnTo>
                <a:lnTo>
                  <a:pt x="427" y="191"/>
                </a:lnTo>
                <a:lnTo>
                  <a:pt x="400" y="206"/>
                </a:lnTo>
                <a:lnTo>
                  <a:pt x="400" y="208"/>
                </a:lnTo>
                <a:close/>
                <a:moveTo>
                  <a:pt x="389" y="99"/>
                </a:moveTo>
                <a:lnTo>
                  <a:pt x="440" y="67"/>
                </a:lnTo>
                <a:lnTo>
                  <a:pt x="442" y="67"/>
                </a:lnTo>
                <a:lnTo>
                  <a:pt x="442" y="65"/>
                </a:lnTo>
                <a:lnTo>
                  <a:pt x="440" y="63"/>
                </a:lnTo>
                <a:lnTo>
                  <a:pt x="440" y="63"/>
                </a:lnTo>
                <a:lnTo>
                  <a:pt x="394" y="90"/>
                </a:lnTo>
                <a:lnTo>
                  <a:pt x="391" y="94"/>
                </a:lnTo>
                <a:lnTo>
                  <a:pt x="389" y="97"/>
                </a:lnTo>
                <a:lnTo>
                  <a:pt x="389" y="99"/>
                </a:lnTo>
                <a:close/>
                <a:moveTo>
                  <a:pt x="202" y="109"/>
                </a:moveTo>
                <a:lnTo>
                  <a:pt x="202" y="109"/>
                </a:lnTo>
                <a:lnTo>
                  <a:pt x="202" y="109"/>
                </a:lnTo>
                <a:lnTo>
                  <a:pt x="208" y="105"/>
                </a:lnTo>
                <a:lnTo>
                  <a:pt x="215" y="99"/>
                </a:lnTo>
                <a:lnTo>
                  <a:pt x="259" y="73"/>
                </a:lnTo>
                <a:lnTo>
                  <a:pt x="259" y="73"/>
                </a:lnTo>
                <a:lnTo>
                  <a:pt x="257" y="73"/>
                </a:lnTo>
                <a:lnTo>
                  <a:pt x="248" y="76"/>
                </a:lnTo>
                <a:lnTo>
                  <a:pt x="238" y="80"/>
                </a:lnTo>
                <a:lnTo>
                  <a:pt x="231" y="86"/>
                </a:lnTo>
                <a:lnTo>
                  <a:pt x="221" y="94"/>
                </a:lnTo>
                <a:lnTo>
                  <a:pt x="210" y="99"/>
                </a:lnTo>
                <a:lnTo>
                  <a:pt x="200" y="107"/>
                </a:lnTo>
                <a:lnTo>
                  <a:pt x="200" y="107"/>
                </a:lnTo>
                <a:lnTo>
                  <a:pt x="202" y="109"/>
                </a:lnTo>
                <a:close/>
                <a:moveTo>
                  <a:pt x="202" y="116"/>
                </a:moveTo>
                <a:lnTo>
                  <a:pt x="202" y="116"/>
                </a:lnTo>
                <a:lnTo>
                  <a:pt x="227" y="101"/>
                </a:lnTo>
                <a:lnTo>
                  <a:pt x="253" y="86"/>
                </a:lnTo>
                <a:lnTo>
                  <a:pt x="261" y="82"/>
                </a:lnTo>
                <a:lnTo>
                  <a:pt x="267" y="78"/>
                </a:lnTo>
                <a:lnTo>
                  <a:pt x="267" y="76"/>
                </a:lnTo>
                <a:lnTo>
                  <a:pt x="267" y="76"/>
                </a:lnTo>
                <a:lnTo>
                  <a:pt x="265" y="76"/>
                </a:lnTo>
                <a:lnTo>
                  <a:pt x="255" y="80"/>
                </a:lnTo>
                <a:lnTo>
                  <a:pt x="248" y="84"/>
                </a:lnTo>
                <a:lnTo>
                  <a:pt x="240" y="88"/>
                </a:lnTo>
                <a:lnTo>
                  <a:pt x="204" y="113"/>
                </a:lnTo>
                <a:lnTo>
                  <a:pt x="202" y="115"/>
                </a:lnTo>
                <a:lnTo>
                  <a:pt x="202" y="116"/>
                </a:lnTo>
                <a:close/>
                <a:moveTo>
                  <a:pt x="206" y="124"/>
                </a:moveTo>
                <a:lnTo>
                  <a:pt x="206" y="126"/>
                </a:lnTo>
                <a:lnTo>
                  <a:pt x="208" y="126"/>
                </a:lnTo>
                <a:lnTo>
                  <a:pt x="208" y="128"/>
                </a:lnTo>
                <a:lnTo>
                  <a:pt x="219" y="120"/>
                </a:lnTo>
                <a:lnTo>
                  <a:pt x="248" y="103"/>
                </a:lnTo>
                <a:lnTo>
                  <a:pt x="276" y="88"/>
                </a:lnTo>
                <a:lnTo>
                  <a:pt x="274" y="88"/>
                </a:lnTo>
                <a:lnTo>
                  <a:pt x="274" y="86"/>
                </a:lnTo>
                <a:lnTo>
                  <a:pt x="271" y="86"/>
                </a:lnTo>
                <a:lnTo>
                  <a:pt x="269" y="88"/>
                </a:lnTo>
                <a:lnTo>
                  <a:pt x="236" y="105"/>
                </a:lnTo>
                <a:lnTo>
                  <a:pt x="206" y="124"/>
                </a:lnTo>
                <a:close/>
                <a:moveTo>
                  <a:pt x="44" y="172"/>
                </a:moveTo>
                <a:lnTo>
                  <a:pt x="44" y="172"/>
                </a:lnTo>
                <a:lnTo>
                  <a:pt x="69" y="149"/>
                </a:lnTo>
                <a:lnTo>
                  <a:pt x="93" y="126"/>
                </a:lnTo>
                <a:lnTo>
                  <a:pt x="93" y="124"/>
                </a:lnTo>
                <a:lnTo>
                  <a:pt x="93" y="124"/>
                </a:lnTo>
                <a:lnTo>
                  <a:pt x="95" y="122"/>
                </a:lnTo>
                <a:lnTo>
                  <a:pt x="95" y="122"/>
                </a:lnTo>
                <a:lnTo>
                  <a:pt x="88" y="126"/>
                </a:lnTo>
                <a:lnTo>
                  <a:pt x="82" y="132"/>
                </a:lnTo>
                <a:lnTo>
                  <a:pt x="44" y="166"/>
                </a:lnTo>
                <a:lnTo>
                  <a:pt x="44" y="170"/>
                </a:lnTo>
                <a:lnTo>
                  <a:pt x="44" y="172"/>
                </a:lnTo>
                <a:close/>
                <a:moveTo>
                  <a:pt x="402" y="130"/>
                </a:moveTo>
                <a:lnTo>
                  <a:pt x="402" y="130"/>
                </a:lnTo>
                <a:lnTo>
                  <a:pt x="404" y="130"/>
                </a:lnTo>
                <a:lnTo>
                  <a:pt x="404" y="130"/>
                </a:lnTo>
                <a:lnTo>
                  <a:pt x="406" y="128"/>
                </a:lnTo>
                <a:lnTo>
                  <a:pt x="427" y="118"/>
                </a:lnTo>
                <a:lnTo>
                  <a:pt x="448" y="111"/>
                </a:lnTo>
                <a:lnTo>
                  <a:pt x="450" y="109"/>
                </a:lnTo>
                <a:lnTo>
                  <a:pt x="450" y="109"/>
                </a:lnTo>
                <a:lnTo>
                  <a:pt x="450" y="107"/>
                </a:lnTo>
                <a:lnTo>
                  <a:pt x="448" y="95"/>
                </a:lnTo>
                <a:lnTo>
                  <a:pt x="446" y="84"/>
                </a:lnTo>
                <a:lnTo>
                  <a:pt x="429" y="97"/>
                </a:lnTo>
                <a:lnTo>
                  <a:pt x="410" y="111"/>
                </a:lnTo>
                <a:lnTo>
                  <a:pt x="408" y="111"/>
                </a:lnTo>
                <a:lnTo>
                  <a:pt x="408" y="111"/>
                </a:lnTo>
                <a:lnTo>
                  <a:pt x="406" y="111"/>
                </a:lnTo>
                <a:lnTo>
                  <a:pt x="406" y="113"/>
                </a:lnTo>
                <a:lnTo>
                  <a:pt x="404" y="113"/>
                </a:lnTo>
                <a:lnTo>
                  <a:pt x="404" y="113"/>
                </a:lnTo>
                <a:lnTo>
                  <a:pt x="404" y="115"/>
                </a:lnTo>
                <a:lnTo>
                  <a:pt x="402" y="115"/>
                </a:lnTo>
                <a:lnTo>
                  <a:pt x="402" y="115"/>
                </a:lnTo>
                <a:lnTo>
                  <a:pt x="402" y="115"/>
                </a:lnTo>
                <a:lnTo>
                  <a:pt x="404" y="115"/>
                </a:lnTo>
                <a:lnTo>
                  <a:pt x="404" y="113"/>
                </a:lnTo>
                <a:lnTo>
                  <a:pt x="404" y="113"/>
                </a:lnTo>
                <a:lnTo>
                  <a:pt x="406" y="113"/>
                </a:lnTo>
                <a:lnTo>
                  <a:pt x="406" y="113"/>
                </a:lnTo>
                <a:lnTo>
                  <a:pt x="408" y="111"/>
                </a:lnTo>
                <a:lnTo>
                  <a:pt x="408" y="111"/>
                </a:lnTo>
                <a:lnTo>
                  <a:pt x="410" y="111"/>
                </a:lnTo>
                <a:lnTo>
                  <a:pt x="425" y="103"/>
                </a:lnTo>
                <a:lnTo>
                  <a:pt x="442" y="97"/>
                </a:lnTo>
                <a:lnTo>
                  <a:pt x="444" y="97"/>
                </a:lnTo>
                <a:lnTo>
                  <a:pt x="444" y="97"/>
                </a:lnTo>
                <a:lnTo>
                  <a:pt x="444" y="99"/>
                </a:lnTo>
                <a:lnTo>
                  <a:pt x="442" y="103"/>
                </a:lnTo>
                <a:lnTo>
                  <a:pt x="436" y="107"/>
                </a:lnTo>
                <a:lnTo>
                  <a:pt x="406" y="128"/>
                </a:lnTo>
                <a:lnTo>
                  <a:pt x="406" y="128"/>
                </a:lnTo>
                <a:lnTo>
                  <a:pt x="404" y="130"/>
                </a:lnTo>
                <a:lnTo>
                  <a:pt x="404" y="130"/>
                </a:lnTo>
                <a:lnTo>
                  <a:pt x="402" y="130"/>
                </a:lnTo>
                <a:lnTo>
                  <a:pt x="402" y="130"/>
                </a:lnTo>
                <a:close/>
                <a:moveTo>
                  <a:pt x="404" y="229"/>
                </a:moveTo>
                <a:lnTo>
                  <a:pt x="425" y="223"/>
                </a:lnTo>
                <a:lnTo>
                  <a:pt x="448" y="217"/>
                </a:lnTo>
                <a:lnTo>
                  <a:pt x="450" y="206"/>
                </a:lnTo>
                <a:lnTo>
                  <a:pt x="450" y="196"/>
                </a:lnTo>
                <a:lnTo>
                  <a:pt x="404" y="229"/>
                </a:lnTo>
                <a:lnTo>
                  <a:pt x="404" y="229"/>
                </a:lnTo>
                <a:close/>
                <a:moveTo>
                  <a:pt x="44" y="158"/>
                </a:moveTo>
                <a:lnTo>
                  <a:pt x="78" y="128"/>
                </a:lnTo>
                <a:lnTo>
                  <a:pt x="82" y="122"/>
                </a:lnTo>
                <a:lnTo>
                  <a:pt x="88" y="116"/>
                </a:lnTo>
                <a:lnTo>
                  <a:pt x="92" y="111"/>
                </a:lnTo>
                <a:lnTo>
                  <a:pt x="92" y="111"/>
                </a:lnTo>
                <a:lnTo>
                  <a:pt x="93" y="111"/>
                </a:lnTo>
                <a:lnTo>
                  <a:pt x="93" y="111"/>
                </a:lnTo>
                <a:lnTo>
                  <a:pt x="92" y="111"/>
                </a:lnTo>
                <a:lnTo>
                  <a:pt x="84" y="115"/>
                </a:lnTo>
                <a:lnTo>
                  <a:pt x="76" y="118"/>
                </a:lnTo>
                <a:lnTo>
                  <a:pt x="59" y="134"/>
                </a:lnTo>
                <a:lnTo>
                  <a:pt x="44" y="149"/>
                </a:lnTo>
                <a:lnTo>
                  <a:pt x="44" y="158"/>
                </a:lnTo>
                <a:close/>
                <a:moveTo>
                  <a:pt x="391" y="84"/>
                </a:moveTo>
                <a:lnTo>
                  <a:pt x="347" y="132"/>
                </a:lnTo>
                <a:lnTo>
                  <a:pt x="314" y="164"/>
                </a:lnTo>
                <a:lnTo>
                  <a:pt x="280" y="194"/>
                </a:lnTo>
                <a:lnTo>
                  <a:pt x="271" y="202"/>
                </a:lnTo>
                <a:lnTo>
                  <a:pt x="257" y="210"/>
                </a:lnTo>
                <a:lnTo>
                  <a:pt x="242" y="214"/>
                </a:lnTo>
                <a:lnTo>
                  <a:pt x="246" y="215"/>
                </a:lnTo>
                <a:lnTo>
                  <a:pt x="250" y="215"/>
                </a:lnTo>
                <a:lnTo>
                  <a:pt x="253" y="215"/>
                </a:lnTo>
                <a:lnTo>
                  <a:pt x="257" y="215"/>
                </a:lnTo>
                <a:lnTo>
                  <a:pt x="305" y="174"/>
                </a:lnTo>
                <a:lnTo>
                  <a:pt x="351" y="130"/>
                </a:lnTo>
                <a:lnTo>
                  <a:pt x="351" y="128"/>
                </a:lnTo>
                <a:lnTo>
                  <a:pt x="352" y="128"/>
                </a:lnTo>
                <a:lnTo>
                  <a:pt x="373" y="107"/>
                </a:lnTo>
                <a:lnTo>
                  <a:pt x="391" y="84"/>
                </a:lnTo>
                <a:close/>
                <a:moveTo>
                  <a:pt x="57" y="267"/>
                </a:moveTo>
                <a:lnTo>
                  <a:pt x="57" y="267"/>
                </a:lnTo>
                <a:lnTo>
                  <a:pt x="57" y="267"/>
                </a:lnTo>
                <a:lnTo>
                  <a:pt x="69" y="269"/>
                </a:lnTo>
                <a:lnTo>
                  <a:pt x="71" y="269"/>
                </a:lnTo>
                <a:lnTo>
                  <a:pt x="78" y="261"/>
                </a:lnTo>
                <a:lnTo>
                  <a:pt x="86" y="252"/>
                </a:lnTo>
                <a:lnTo>
                  <a:pt x="95" y="244"/>
                </a:lnTo>
                <a:lnTo>
                  <a:pt x="103" y="236"/>
                </a:lnTo>
                <a:lnTo>
                  <a:pt x="111" y="227"/>
                </a:lnTo>
                <a:lnTo>
                  <a:pt x="105" y="229"/>
                </a:lnTo>
                <a:lnTo>
                  <a:pt x="101" y="233"/>
                </a:lnTo>
                <a:lnTo>
                  <a:pt x="78" y="248"/>
                </a:lnTo>
                <a:lnTo>
                  <a:pt x="57" y="267"/>
                </a:lnTo>
                <a:close/>
                <a:moveTo>
                  <a:pt x="44" y="189"/>
                </a:moveTo>
                <a:lnTo>
                  <a:pt x="59" y="174"/>
                </a:lnTo>
                <a:lnTo>
                  <a:pt x="74" y="158"/>
                </a:lnTo>
                <a:lnTo>
                  <a:pt x="84" y="151"/>
                </a:lnTo>
                <a:lnTo>
                  <a:pt x="93" y="141"/>
                </a:lnTo>
                <a:lnTo>
                  <a:pt x="103" y="132"/>
                </a:lnTo>
                <a:lnTo>
                  <a:pt x="103" y="130"/>
                </a:lnTo>
                <a:lnTo>
                  <a:pt x="103" y="130"/>
                </a:lnTo>
                <a:lnTo>
                  <a:pt x="103" y="130"/>
                </a:lnTo>
                <a:lnTo>
                  <a:pt x="103" y="130"/>
                </a:lnTo>
                <a:lnTo>
                  <a:pt x="99" y="132"/>
                </a:lnTo>
                <a:lnTo>
                  <a:pt x="80" y="145"/>
                </a:lnTo>
                <a:lnTo>
                  <a:pt x="61" y="162"/>
                </a:lnTo>
                <a:lnTo>
                  <a:pt x="44" y="179"/>
                </a:lnTo>
                <a:lnTo>
                  <a:pt x="44" y="189"/>
                </a:lnTo>
                <a:close/>
                <a:moveTo>
                  <a:pt x="44" y="234"/>
                </a:moveTo>
                <a:lnTo>
                  <a:pt x="44" y="236"/>
                </a:lnTo>
                <a:lnTo>
                  <a:pt x="44" y="238"/>
                </a:lnTo>
                <a:lnTo>
                  <a:pt x="48" y="236"/>
                </a:lnTo>
                <a:lnTo>
                  <a:pt x="50" y="233"/>
                </a:lnTo>
                <a:lnTo>
                  <a:pt x="76" y="210"/>
                </a:lnTo>
                <a:lnTo>
                  <a:pt x="101" y="185"/>
                </a:lnTo>
                <a:lnTo>
                  <a:pt x="101" y="185"/>
                </a:lnTo>
                <a:lnTo>
                  <a:pt x="103" y="185"/>
                </a:lnTo>
                <a:lnTo>
                  <a:pt x="103" y="183"/>
                </a:lnTo>
                <a:lnTo>
                  <a:pt x="101" y="185"/>
                </a:lnTo>
                <a:lnTo>
                  <a:pt x="93" y="189"/>
                </a:lnTo>
                <a:lnTo>
                  <a:pt x="84" y="194"/>
                </a:lnTo>
                <a:lnTo>
                  <a:pt x="46" y="227"/>
                </a:lnTo>
                <a:lnTo>
                  <a:pt x="44" y="229"/>
                </a:lnTo>
                <a:lnTo>
                  <a:pt x="44" y="233"/>
                </a:lnTo>
                <a:lnTo>
                  <a:pt x="44" y="234"/>
                </a:lnTo>
                <a:close/>
                <a:moveTo>
                  <a:pt x="48" y="257"/>
                </a:moveTo>
                <a:lnTo>
                  <a:pt x="52" y="261"/>
                </a:lnTo>
                <a:lnTo>
                  <a:pt x="53" y="265"/>
                </a:lnTo>
                <a:lnTo>
                  <a:pt x="73" y="248"/>
                </a:lnTo>
                <a:lnTo>
                  <a:pt x="90" y="231"/>
                </a:lnTo>
                <a:lnTo>
                  <a:pt x="97" y="225"/>
                </a:lnTo>
                <a:lnTo>
                  <a:pt x="105" y="217"/>
                </a:lnTo>
                <a:lnTo>
                  <a:pt x="113" y="210"/>
                </a:lnTo>
                <a:lnTo>
                  <a:pt x="101" y="215"/>
                </a:lnTo>
                <a:lnTo>
                  <a:pt x="92" y="221"/>
                </a:lnTo>
                <a:lnTo>
                  <a:pt x="48" y="257"/>
                </a:lnTo>
                <a:close/>
                <a:moveTo>
                  <a:pt x="46" y="244"/>
                </a:moveTo>
                <a:lnTo>
                  <a:pt x="48" y="253"/>
                </a:lnTo>
                <a:lnTo>
                  <a:pt x="50" y="250"/>
                </a:lnTo>
                <a:lnTo>
                  <a:pt x="53" y="246"/>
                </a:lnTo>
                <a:lnTo>
                  <a:pt x="107" y="200"/>
                </a:lnTo>
                <a:lnTo>
                  <a:pt x="107" y="198"/>
                </a:lnTo>
                <a:lnTo>
                  <a:pt x="109" y="198"/>
                </a:lnTo>
                <a:lnTo>
                  <a:pt x="109" y="196"/>
                </a:lnTo>
                <a:lnTo>
                  <a:pt x="109" y="196"/>
                </a:lnTo>
                <a:lnTo>
                  <a:pt x="105" y="198"/>
                </a:lnTo>
                <a:lnTo>
                  <a:pt x="101" y="200"/>
                </a:lnTo>
                <a:lnTo>
                  <a:pt x="82" y="212"/>
                </a:lnTo>
                <a:lnTo>
                  <a:pt x="65" y="225"/>
                </a:lnTo>
                <a:lnTo>
                  <a:pt x="50" y="240"/>
                </a:lnTo>
                <a:lnTo>
                  <a:pt x="48" y="240"/>
                </a:lnTo>
                <a:lnTo>
                  <a:pt x="46" y="242"/>
                </a:lnTo>
                <a:lnTo>
                  <a:pt x="46" y="244"/>
                </a:lnTo>
                <a:close/>
                <a:moveTo>
                  <a:pt x="271" y="95"/>
                </a:moveTo>
                <a:lnTo>
                  <a:pt x="261" y="99"/>
                </a:lnTo>
                <a:lnTo>
                  <a:pt x="252" y="103"/>
                </a:lnTo>
                <a:lnTo>
                  <a:pt x="242" y="109"/>
                </a:lnTo>
                <a:lnTo>
                  <a:pt x="210" y="130"/>
                </a:lnTo>
                <a:lnTo>
                  <a:pt x="215" y="132"/>
                </a:lnTo>
                <a:lnTo>
                  <a:pt x="223" y="135"/>
                </a:lnTo>
                <a:lnTo>
                  <a:pt x="238" y="126"/>
                </a:lnTo>
                <a:lnTo>
                  <a:pt x="257" y="115"/>
                </a:lnTo>
                <a:lnTo>
                  <a:pt x="276" y="101"/>
                </a:lnTo>
                <a:lnTo>
                  <a:pt x="269" y="103"/>
                </a:lnTo>
                <a:lnTo>
                  <a:pt x="265" y="105"/>
                </a:lnTo>
                <a:lnTo>
                  <a:pt x="223" y="128"/>
                </a:lnTo>
                <a:lnTo>
                  <a:pt x="221" y="128"/>
                </a:lnTo>
                <a:lnTo>
                  <a:pt x="221" y="128"/>
                </a:lnTo>
                <a:lnTo>
                  <a:pt x="221" y="126"/>
                </a:lnTo>
                <a:lnTo>
                  <a:pt x="225" y="124"/>
                </a:lnTo>
                <a:lnTo>
                  <a:pt x="229" y="120"/>
                </a:lnTo>
                <a:lnTo>
                  <a:pt x="250" y="109"/>
                </a:lnTo>
                <a:lnTo>
                  <a:pt x="271" y="97"/>
                </a:lnTo>
                <a:lnTo>
                  <a:pt x="271" y="97"/>
                </a:lnTo>
                <a:lnTo>
                  <a:pt x="271" y="95"/>
                </a:lnTo>
                <a:lnTo>
                  <a:pt x="271" y="95"/>
                </a:lnTo>
                <a:close/>
                <a:moveTo>
                  <a:pt x="42" y="206"/>
                </a:moveTo>
                <a:lnTo>
                  <a:pt x="52" y="196"/>
                </a:lnTo>
                <a:lnTo>
                  <a:pt x="59" y="189"/>
                </a:lnTo>
                <a:lnTo>
                  <a:pt x="88" y="164"/>
                </a:lnTo>
                <a:lnTo>
                  <a:pt x="114" y="139"/>
                </a:lnTo>
                <a:lnTo>
                  <a:pt x="114" y="137"/>
                </a:lnTo>
                <a:lnTo>
                  <a:pt x="114" y="137"/>
                </a:lnTo>
                <a:lnTo>
                  <a:pt x="114" y="137"/>
                </a:lnTo>
                <a:lnTo>
                  <a:pt x="105" y="143"/>
                </a:lnTo>
                <a:lnTo>
                  <a:pt x="95" y="147"/>
                </a:lnTo>
                <a:lnTo>
                  <a:pt x="88" y="154"/>
                </a:lnTo>
                <a:lnTo>
                  <a:pt x="65" y="174"/>
                </a:lnTo>
                <a:lnTo>
                  <a:pt x="44" y="196"/>
                </a:lnTo>
                <a:lnTo>
                  <a:pt x="44" y="200"/>
                </a:lnTo>
                <a:lnTo>
                  <a:pt x="42" y="206"/>
                </a:lnTo>
                <a:close/>
                <a:moveTo>
                  <a:pt x="255" y="8"/>
                </a:moveTo>
                <a:lnTo>
                  <a:pt x="246" y="8"/>
                </a:lnTo>
                <a:lnTo>
                  <a:pt x="246" y="8"/>
                </a:lnTo>
                <a:lnTo>
                  <a:pt x="246" y="8"/>
                </a:lnTo>
                <a:lnTo>
                  <a:pt x="210" y="10"/>
                </a:lnTo>
                <a:lnTo>
                  <a:pt x="173" y="12"/>
                </a:lnTo>
                <a:lnTo>
                  <a:pt x="162" y="14"/>
                </a:lnTo>
                <a:lnTo>
                  <a:pt x="151" y="14"/>
                </a:lnTo>
                <a:lnTo>
                  <a:pt x="156" y="16"/>
                </a:lnTo>
                <a:lnTo>
                  <a:pt x="162" y="16"/>
                </a:lnTo>
                <a:lnTo>
                  <a:pt x="272" y="14"/>
                </a:lnTo>
                <a:lnTo>
                  <a:pt x="305" y="12"/>
                </a:lnTo>
                <a:lnTo>
                  <a:pt x="337" y="10"/>
                </a:lnTo>
                <a:lnTo>
                  <a:pt x="328" y="10"/>
                </a:lnTo>
                <a:lnTo>
                  <a:pt x="322" y="10"/>
                </a:lnTo>
                <a:lnTo>
                  <a:pt x="314" y="10"/>
                </a:lnTo>
                <a:lnTo>
                  <a:pt x="307" y="10"/>
                </a:lnTo>
                <a:lnTo>
                  <a:pt x="309" y="10"/>
                </a:lnTo>
                <a:lnTo>
                  <a:pt x="311" y="10"/>
                </a:lnTo>
                <a:lnTo>
                  <a:pt x="309" y="10"/>
                </a:lnTo>
                <a:lnTo>
                  <a:pt x="307" y="10"/>
                </a:lnTo>
                <a:lnTo>
                  <a:pt x="307" y="10"/>
                </a:lnTo>
                <a:lnTo>
                  <a:pt x="303" y="10"/>
                </a:lnTo>
                <a:lnTo>
                  <a:pt x="299" y="10"/>
                </a:lnTo>
                <a:lnTo>
                  <a:pt x="297" y="10"/>
                </a:lnTo>
                <a:lnTo>
                  <a:pt x="259" y="8"/>
                </a:lnTo>
                <a:lnTo>
                  <a:pt x="257" y="8"/>
                </a:lnTo>
                <a:lnTo>
                  <a:pt x="257" y="8"/>
                </a:lnTo>
                <a:lnTo>
                  <a:pt x="257" y="8"/>
                </a:lnTo>
                <a:lnTo>
                  <a:pt x="255" y="8"/>
                </a:lnTo>
                <a:lnTo>
                  <a:pt x="255" y="8"/>
                </a:lnTo>
                <a:close/>
                <a:moveTo>
                  <a:pt x="44" y="221"/>
                </a:moveTo>
                <a:lnTo>
                  <a:pt x="103" y="168"/>
                </a:lnTo>
                <a:lnTo>
                  <a:pt x="107" y="162"/>
                </a:lnTo>
                <a:lnTo>
                  <a:pt x="109" y="158"/>
                </a:lnTo>
                <a:lnTo>
                  <a:pt x="109" y="156"/>
                </a:lnTo>
                <a:lnTo>
                  <a:pt x="109" y="156"/>
                </a:lnTo>
                <a:lnTo>
                  <a:pt x="103" y="160"/>
                </a:lnTo>
                <a:lnTo>
                  <a:pt x="99" y="162"/>
                </a:lnTo>
                <a:lnTo>
                  <a:pt x="78" y="177"/>
                </a:lnTo>
                <a:lnTo>
                  <a:pt x="61" y="194"/>
                </a:lnTo>
                <a:lnTo>
                  <a:pt x="44" y="212"/>
                </a:lnTo>
                <a:lnTo>
                  <a:pt x="44" y="217"/>
                </a:lnTo>
                <a:lnTo>
                  <a:pt x="44" y="221"/>
                </a:lnTo>
                <a:close/>
                <a:moveTo>
                  <a:pt x="193" y="115"/>
                </a:moveTo>
                <a:lnTo>
                  <a:pt x="193" y="101"/>
                </a:lnTo>
                <a:lnTo>
                  <a:pt x="196" y="92"/>
                </a:lnTo>
                <a:lnTo>
                  <a:pt x="202" y="82"/>
                </a:lnTo>
                <a:lnTo>
                  <a:pt x="204" y="80"/>
                </a:lnTo>
                <a:lnTo>
                  <a:pt x="206" y="76"/>
                </a:lnTo>
                <a:lnTo>
                  <a:pt x="208" y="75"/>
                </a:lnTo>
                <a:lnTo>
                  <a:pt x="227" y="65"/>
                </a:lnTo>
                <a:lnTo>
                  <a:pt x="234" y="63"/>
                </a:lnTo>
                <a:lnTo>
                  <a:pt x="242" y="61"/>
                </a:lnTo>
                <a:lnTo>
                  <a:pt x="248" y="63"/>
                </a:lnTo>
                <a:lnTo>
                  <a:pt x="255" y="63"/>
                </a:lnTo>
                <a:lnTo>
                  <a:pt x="259" y="65"/>
                </a:lnTo>
                <a:lnTo>
                  <a:pt x="261" y="67"/>
                </a:lnTo>
                <a:lnTo>
                  <a:pt x="267" y="67"/>
                </a:lnTo>
                <a:lnTo>
                  <a:pt x="267" y="69"/>
                </a:lnTo>
                <a:lnTo>
                  <a:pt x="267" y="69"/>
                </a:lnTo>
                <a:lnTo>
                  <a:pt x="269" y="71"/>
                </a:lnTo>
                <a:lnTo>
                  <a:pt x="274" y="76"/>
                </a:lnTo>
                <a:lnTo>
                  <a:pt x="278" y="82"/>
                </a:lnTo>
                <a:lnTo>
                  <a:pt x="280" y="82"/>
                </a:lnTo>
                <a:lnTo>
                  <a:pt x="282" y="82"/>
                </a:lnTo>
                <a:lnTo>
                  <a:pt x="282" y="82"/>
                </a:lnTo>
                <a:lnTo>
                  <a:pt x="284" y="82"/>
                </a:lnTo>
                <a:lnTo>
                  <a:pt x="284" y="84"/>
                </a:lnTo>
                <a:lnTo>
                  <a:pt x="282" y="86"/>
                </a:lnTo>
                <a:lnTo>
                  <a:pt x="282" y="86"/>
                </a:lnTo>
                <a:lnTo>
                  <a:pt x="284" y="97"/>
                </a:lnTo>
                <a:lnTo>
                  <a:pt x="282" y="109"/>
                </a:lnTo>
                <a:lnTo>
                  <a:pt x="278" y="118"/>
                </a:lnTo>
                <a:lnTo>
                  <a:pt x="274" y="124"/>
                </a:lnTo>
                <a:lnTo>
                  <a:pt x="271" y="130"/>
                </a:lnTo>
                <a:lnTo>
                  <a:pt x="267" y="132"/>
                </a:lnTo>
                <a:lnTo>
                  <a:pt x="263" y="135"/>
                </a:lnTo>
                <a:lnTo>
                  <a:pt x="257" y="137"/>
                </a:lnTo>
                <a:lnTo>
                  <a:pt x="252" y="139"/>
                </a:lnTo>
                <a:lnTo>
                  <a:pt x="252" y="141"/>
                </a:lnTo>
                <a:lnTo>
                  <a:pt x="253" y="141"/>
                </a:lnTo>
                <a:lnTo>
                  <a:pt x="253" y="143"/>
                </a:lnTo>
                <a:lnTo>
                  <a:pt x="253" y="145"/>
                </a:lnTo>
                <a:lnTo>
                  <a:pt x="255" y="149"/>
                </a:lnTo>
                <a:lnTo>
                  <a:pt x="257" y="149"/>
                </a:lnTo>
                <a:lnTo>
                  <a:pt x="261" y="149"/>
                </a:lnTo>
                <a:lnTo>
                  <a:pt x="261" y="149"/>
                </a:lnTo>
                <a:lnTo>
                  <a:pt x="261" y="149"/>
                </a:lnTo>
                <a:lnTo>
                  <a:pt x="261" y="151"/>
                </a:lnTo>
                <a:lnTo>
                  <a:pt x="259" y="151"/>
                </a:lnTo>
                <a:lnTo>
                  <a:pt x="257" y="153"/>
                </a:lnTo>
                <a:lnTo>
                  <a:pt x="257" y="153"/>
                </a:lnTo>
                <a:lnTo>
                  <a:pt x="259" y="160"/>
                </a:lnTo>
                <a:lnTo>
                  <a:pt x="259" y="168"/>
                </a:lnTo>
                <a:lnTo>
                  <a:pt x="261" y="168"/>
                </a:lnTo>
                <a:lnTo>
                  <a:pt x="261" y="168"/>
                </a:lnTo>
                <a:lnTo>
                  <a:pt x="263" y="170"/>
                </a:lnTo>
                <a:lnTo>
                  <a:pt x="263" y="172"/>
                </a:lnTo>
                <a:lnTo>
                  <a:pt x="261" y="174"/>
                </a:lnTo>
                <a:lnTo>
                  <a:pt x="261" y="175"/>
                </a:lnTo>
                <a:lnTo>
                  <a:pt x="261" y="181"/>
                </a:lnTo>
                <a:lnTo>
                  <a:pt x="261" y="185"/>
                </a:lnTo>
                <a:lnTo>
                  <a:pt x="259" y="187"/>
                </a:lnTo>
                <a:lnTo>
                  <a:pt x="257" y="187"/>
                </a:lnTo>
                <a:lnTo>
                  <a:pt x="255" y="187"/>
                </a:lnTo>
                <a:lnTo>
                  <a:pt x="253" y="187"/>
                </a:lnTo>
                <a:lnTo>
                  <a:pt x="252" y="187"/>
                </a:lnTo>
                <a:lnTo>
                  <a:pt x="252" y="187"/>
                </a:lnTo>
                <a:lnTo>
                  <a:pt x="250" y="189"/>
                </a:lnTo>
                <a:lnTo>
                  <a:pt x="250" y="191"/>
                </a:lnTo>
                <a:lnTo>
                  <a:pt x="250" y="191"/>
                </a:lnTo>
                <a:lnTo>
                  <a:pt x="250" y="191"/>
                </a:lnTo>
                <a:lnTo>
                  <a:pt x="250" y="191"/>
                </a:lnTo>
                <a:lnTo>
                  <a:pt x="250" y="191"/>
                </a:lnTo>
                <a:lnTo>
                  <a:pt x="252" y="189"/>
                </a:lnTo>
                <a:lnTo>
                  <a:pt x="253" y="189"/>
                </a:lnTo>
                <a:lnTo>
                  <a:pt x="253" y="189"/>
                </a:lnTo>
                <a:lnTo>
                  <a:pt x="255" y="189"/>
                </a:lnTo>
                <a:lnTo>
                  <a:pt x="253" y="191"/>
                </a:lnTo>
                <a:lnTo>
                  <a:pt x="252" y="191"/>
                </a:lnTo>
                <a:lnTo>
                  <a:pt x="248" y="193"/>
                </a:lnTo>
                <a:lnTo>
                  <a:pt x="246" y="193"/>
                </a:lnTo>
                <a:lnTo>
                  <a:pt x="246" y="191"/>
                </a:lnTo>
                <a:lnTo>
                  <a:pt x="246" y="189"/>
                </a:lnTo>
                <a:lnTo>
                  <a:pt x="248" y="187"/>
                </a:lnTo>
                <a:lnTo>
                  <a:pt x="238" y="187"/>
                </a:lnTo>
                <a:lnTo>
                  <a:pt x="229" y="189"/>
                </a:lnTo>
                <a:lnTo>
                  <a:pt x="227" y="189"/>
                </a:lnTo>
                <a:lnTo>
                  <a:pt x="225" y="191"/>
                </a:lnTo>
                <a:lnTo>
                  <a:pt x="225" y="191"/>
                </a:lnTo>
                <a:lnTo>
                  <a:pt x="225" y="189"/>
                </a:lnTo>
                <a:lnTo>
                  <a:pt x="225" y="189"/>
                </a:lnTo>
                <a:lnTo>
                  <a:pt x="217" y="189"/>
                </a:lnTo>
                <a:lnTo>
                  <a:pt x="210" y="189"/>
                </a:lnTo>
                <a:lnTo>
                  <a:pt x="208" y="187"/>
                </a:lnTo>
                <a:lnTo>
                  <a:pt x="208" y="187"/>
                </a:lnTo>
                <a:lnTo>
                  <a:pt x="208" y="185"/>
                </a:lnTo>
                <a:lnTo>
                  <a:pt x="208" y="181"/>
                </a:lnTo>
                <a:lnTo>
                  <a:pt x="210" y="174"/>
                </a:lnTo>
                <a:lnTo>
                  <a:pt x="212" y="164"/>
                </a:lnTo>
                <a:lnTo>
                  <a:pt x="210" y="164"/>
                </a:lnTo>
                <a:lnTo>
                  <a:pt x="210" y="164"/>
                </a:lnTo>
                <a:lnTo>
                  <a:pt x="210" y="162"/>
                </a:lnTo>
                <a:lnTo>
                  <a:pt x="210" y="160"/>
                </a:lnTo>
                <a:lnTo>
                  <a:pt x="213" y="156"/>
                </a:lnTo>
                <a:lnTo>
                  <a:pt x="213" y="147"/>
                </a:lnTo>
                <a:lnTo>
                  <a:pt x="217" y="139"/>
                </a:lnTo>
                <a:lnTo>
                  <a:pt x="210" y="135"/>
                </a:lnTo>
                <a:lnTo>
                  <a:pt x="204" y="132"/>
                </a:lnTo>
                <a:lnTo>
                  <a:pt x="200" y="126"/>
                </a:lnTo>
                <a:lnTo>
                  <a:pt x="196" y="120"/>
                </a:lnTo>
                <a:lnTo>
                  <a:pt x="193" y="115"/>
                </a:lnTo>
                <a:close/>
                <a:moveTo>
                  <a:pt x="84" y="259"/>
                </a:moveTo>
                <a:lnTo>
                  <a:pt x="99" y="246"/>
                </a:lnTo>
                <a:lnTo>
                  <a:pt x="116" y="236"/>
                </a:lnTo>
                <a:lnTo>
                  <a:pt x="118" y="234"/>
                </a:lnTo>
                <a:lnTo>
                  <a:pt x="120" y="234"/>
                </a:lnTo>
                <a:lnTo>
                  <a:pt x="120" y="236"/>
                </a:lnTo>
                <a:lnTo>
                  <a:pt x="120" y="236"/>
                </a:lnTo>
                <a:lnTo>
                  <a:pt x="118" y="242"/>
                </a:lnTo>
                <a:lnTo>
                  <a:pt x="113" y="248"/>
                </a:lnTo>
                <a:lnTo>
                  <a:pt x="120" y="242"/>
                </a:lnTo>
                <a:lnTo>
                  <a:pt x="128" y="238"/>
                </a:lnTo>
                <a:lnTo>
                  <a:pt x="128" y="238"/>
                </a:lnTo>
                <a:lnTo>
                  <a:pt x="130" y="238"/>
                </a:lnTo>
                <a:lnTo>
                  <a:pt x="132" y="240"/>
                </a:lnTo>
                <a:lnTo>
                  <a:pt x="130" y="244"/>
                </a:lnTo>
                <a:lnTo>
                  <a:pt x="128" y="248"/>
                </a:lnTo>
                <a:lnTo>
                  <a:pt x="124" y="253"/>
                </a:lnTo>
                <a:lnTo>
                  <a:pt x="122" y="259"/>
                </a:lnTo>
                <a:lnTo>
                  <a:pt x="118" y="265"/>
                </a:lnTo>
                <a:lnTo>
                  <a:pt x="124" y="263"/>
                </a:lnTo>
                <a:lnTo>
                  <a:pt x="124" y="265"/>
                </a:lnTo>
                <a:lnTo>
                  <a:pt x="122" y="265"/>
                </a:lnTo>
                <a:lnTo>
                  <a:pt x="120" y="267"/>
                </a:lnTo>
                <a:lnTo>
                  <a:pt x="118" y="267"/>
                </a:lnTo>
                <a:lnTo>
                  <a:pt x="116" y="267"/>
                </a:lnTo>
                <a:lnTo>
                  <a:pt x="116" y="265"/>
                </a:lnTo>
                <a:lnTo>
                  <a:pt x="122" y="255"/>
                </a:lnTo>
                <a:lnTo>
                  <a:pt x="126" y="246"/>
                </a:lnTo>
                <a:lnTo>
                  <a:pt x="130" y="240"/>
                </a:lnTo>
                <a:lnTo>
                  <a:pt x="113" y="252"/>
                </a:lnTo>
                <a:lnTo>
                  <a:pt x="97" y="265"/>
                </a:lnTo>
                <a:lnTo>
                  <a:pt x="95" y="265"/>
                </a:lnTo>
                <a:lnTo>
                  <a:pt x="93" y="263"/>
                </a:lnTo>
                <a:lnTo>
                  <a:pt x="101" y="255"/>
                </a:lnTo>
                <a:lnTo>
                  <a:pt x="109" y="248"/>
                </a:lnTo>
                <a:lnTo>
                  <a:pt x="116" y="240"/>
                </a:lnTo>
                <a:lnTo>
                  <a:pt x="118" y="238"/>
                </a:lnTo>
                <a:lnTo>
                  <a:pt x="118" y="236"/>
                </a:lnTo>
                <a:lnTo>
                  <a:pt x="118" y="236"/>
                </a:lnTo>
                <a:lnTo>
                  <a:pt x="118" y="236"/>
                </a:lnTo>
                <a:lnTo>
                  <a:pt x="116" y="236"/>
                </a:lnTo>
                <a:lnTo>
                  <a:pt x="93" y="253"/>
                </a:lnTo>
                <a:lnTo>
                  <a:pt x="73" y="271"/>
                </a:lnTo>
                <a:lnTo>
                  <a:pt x="116" y="273"/>
                </a:lnTo>
                <a:lnTo>
                  <a:pt x="162" y="274"/>
                </a:lnTo>
                <a:lnTo>
                  <a:pt x="212" y="274"/>
                </a:lnTo>
                <a:lnTo>
                  <a:pt x="259" y="274"/>
                </a:lnTo>
                <a:lnTo>
                  <a:pt x="345" y="273"/>
                </a:lnTo>
                <a:lnTo>
                  <a:pt x="425" y="265"/>
                </a:lnTo>
                <a:lnTo>
                  <a:pt x="429" y="265"/>
                </a:lnTo>
                <a:lnTo>
                  <a:pt x="431" y="263"/>
                </a:lnTo>
                <a:lnTo>
                  <a:pt x="432" y="261"/>
                </a:lnTo>
                <a:lnTo>
                  <a:pt x="434" y="259"/>
                </a:lnTo>
                <a:lnTo>
                  <a:pt x="436" y="255"/>
                </a:lnTo>
                <a:lnTo>
                  <a:pt x="440" y="250"/>
                </a:lnTo>
                <a:lnTo>
                  <a:pt x="442" y="244"/>
                </a:lnTo>
                <a:lnTo>
                  <a:pt x="442" y="244"/>
                </a:lnTo>
                <a:lnTo>
                  <a:pt x="442" y="244"/>
                </a:lnTo>
                <a:lnTo>
                  <a:pt x="440" y="244"/>
                </a:lnTo>
                <a:lnTo>
                  <a:pt x="440" y="244"/>
                </a:lnTo>
                <a:lnTo>
                  <a:pt x="429" y="246"/>
                </a:lnTo>
                <a:lnTo>
                  <a:pt x="417" y="250"/>
                </a:lnTo>
                <a:lnTo>
                  <a:pt x="417" y="250"/>
                </a:lnTo>
                <a:lnTo>
                  <a:pt x="415" y="248"/>
                </a:lnTo>
                <a:lnTo>
                  <a:pt x="417" y="248"/>
                </a:lnTo>
                <a:lnTo>
                  <a:pt x="446" y="227"/>
                </a:lnTo>
                <a:lnTo>
                  <a:pt x="446" y="225"/>
                </a:lnTo>
                <a:lnTo>
                  <a:pt x="448" y="221"/>
                </a:lnTo>
                <a:lnTo>
                  <a:pt x="448" y="219"/>
                </a:lnTo>
                <a:lnTo>
                  <a:pt x="423" y="225"/>
                </a:lnTo>
                <a:lnTo>
                  <a:pt x="402" y="233"/>
                </a:lnTo>
                <a:lnTo>
                  <a:pt x="400" y="233"/>
                </a:lnTo>
                <a:lnTo>
                  <a:pt x="398" y="231"/>
                </a:lnTo>
                <a:lnTo>
                  <a:pt x="400" y="229"/>
                </a:lnTo>
                <a:lnTo>
                  <a:pt x="413" y="219"/>
                </a:lnTo>
                <a:lnTo>
                  <a:pt x="429" y="210"/>
                </a:lnTo>
                <a:lnTo>
                  <a:pt x="436" y="204"/>
                </a:lnTo>
                <a:lnTo>
                  <a:pt x="444" y="198"/>
                </a:lnTo>
                <a:lnTo>
                  <a:pt x="450" y="193"/>
                </a:lnTo>
                <a:lnTo>
                  <a:pt x="450" y="191"/>
                </a:lnTo>
                <a:lnTo>
                  <a:pt x="450" y="189"/>
                </a:lnTo>
                <a:lnTo>
                  <a:pt x="423" y="198"/>
                </a:lnTo>
                <a:lnTo>
                  <a:pt x="398" y="210"/>
                </a:lnTo>
                <a:lnTo>
                  <a:pt x="398" y="210"/>
                </a:lnTo>
                <a:lnTo>
                  <a:pt x="396" y="210"/>
                </a:lnTo>
                <a:lnTo>
                  <a:pt x="396" y="210"/>
                </a:lnTo>
                <a:lnTo>
                  <a:pt x="396" y="208"/>
                </a:lnTo>
                <a:lnTo>
                  <a:pt x="396" y="206"/>
                </a:lnTo>
                <a:lnTo>
                  <a:pt x="398" y="206"/>
                </a:lnTo>
                <a:lnTo>
                  <a:pt x="423" y="189"/>
                </a:lnTo>
                <a:lnTo>
                  <a:pt x="450" y="174"/>
                </a:lnTo>
                <a:lnTo>
                  <a:pt x="451" y="172"/>
                </a:lnTo>
                <a:lnTo>
                  <a:pt x="451" y="170"/>
                </a:lnTo>
                <a:lnTo>
                  <a:pt x="429" y="177"/>
                </a:lnTo>
                <a:lnTo>
                  <a:pt x="406" y="189"/>
                </a:lnTo>
                <a:lnTo>
                  <a:pt x="406" y="189"/>
                </a:lnTo>
                <a:lnTo>
                  <a:pt x="406" y="189"/>
                </a:lnTo>
                <a:lnTo>
                  <a:pt x="402" y="191"/>
                </a:lnTo>
                <a:lnTo>
                  <a:pt x="396" y="193"/>
                </a:lnTo>
                <a:lnTo>
                  <a:pt x="396" y="191"/>
                </a:lnTo>
                <a:lnTo>
                  <a:pt x="396" y="191"/>
                </a:lnTo>
                <a:lnTo>
                  <a:pt x="396" y="189"/>
                </a:lnTo>
                <a:lnTo>
                  <a:pt x="450" y="158"/>
                </a:lnTo>
                <a:lnTo>
                  <a:pt x="451" y="158"/>
                </a:lnTo>
                <a:lnTo>
                  <a:pt x="451" y="156"/>
                </a:lnTo>
                <a:lnTo>
                  <a:pt x="451" y="154"/>
                </a:lnTo>
                <a:lnTo>
                  <a:pt x="451" y="153"/>
                </a:lnTo>
                <a:lnTo>
                  <a:pt x="421" y="166"/>
                </a:lnTo>
                <a:lnTo>
                  <a:pt x="392" y="179"/>
                </a:lnTo>
                <a:lnTo>
                  <a:pt x="387" y="181"/>
                </a:lnTo>
                <a:lnTo>
                  <a:pt x="383" y="181"/>
                </a:lnTo>
                <a:lnTo>
                  <a:pt x="381" y="181"/>
                </a:lnTo>
                <a:lnTo>
                  <a:pt x="381" y="181"/>
                </a:lnTo>
                <a:lnTo>
                  <a:pt x="383" y="179"/>
                </a:lnTo>
                <a:lnTo>
                  <a:pt x="404" y="166"/>
                </a:lnTo>
                <a:lnTo>
                  <a:pt x="429" y="153"/>
                </a:lnTo>
                <a:lnTo>
                  <a:pt x="438" y="147"/>
                </a:lnTo>
                <a:lnTo>
                  <a:pt x="450" y="139"/>
                </a:lnTo>
                <a:lnTo>
                  <a:pt x="451" y="137"/>
                </a:lnTo>
                <a:lnTo>
                  <a:pt x="451" y="137"/>
                </a:lnTo>
                <a:lnTo>
                  <a:pt x="448" y="137"/>
                </a:lnTo>
                <a:lnTo>
                  <a:pt x="444" y="139"/>
                </a:lnTo>
                <a:lnTo>
                  <a:pt x="417" y="151"/>
                </a:lnTo>
                <a:lnTo>
                  <a:pt x="392" y="164"/>
                </a:lnTo>
                <a:lnTo>
                  <a:pt x="392" y="164"/>
                </a:lnTo>
                <a:lnTo>
                  <a:pt x="391" y="164"/>
                </a:lnTo>
                <a:lnTo>
                  <a:pt x="391" y="162"/>
                </a:lnTo>
                <a:lnTo>
                  <a:pt x="391" y="160"/>
                </a:lnTo>
                <a:lnTo>
                  <a:pt x="415" y="147"/>
                </a:lnTo>
                <a:lnTo>
                  <a:pt x="438" y="132"/>
                </a:lnTo>
                <a:lnTo>
                  <a:pt x="440" y="130"/>
                </a:lnTo>
                <a:lnTo>
                  <a:pt x="442" y="128"/>
                </a:lnTo>
                <a:lnTo>
                  <a:pt x="434" y="130"/>
                </a:lnTo>
                <a:lnTo>
                  <a:pt x="429" y="132"/>
                </a:lnTo>
                <a:lnTo>
                  <a:pt x="421" y="135"/>
                </a:lnTo>
                <a:lnTo>
                  <a:pt x="392" y="153"/>
                </a:lnTo>
                <a:lnTo>
                  <a:pt x="391" y="151"/>
                </a:lnTo>
                <a:lnTo>
                  <a:pt x="391" y="151"/>
                </a:lnTo>
                <a:lnTo>
                  <a:pt x="391" y="149"/>
                </a:lnTo>
                <a:lnTo>
                  <a:pt x="417" y="134"/>
                </a:lnTo>
                <a:lnTo>
                  <a:pt x="442" y="116"/>
                </a:lnTo>
                <a:lnTo>
                  <a:pt x="446" y="115"/>
                </a:lnTo>
                <a:lnTo>
                  <a:pt x="448" y="113"/>
                </a:lnTo>
                <a:lnTo>
                  <a:pt x="421" y="122"/>
                </a:lnTo>
                <a:lnTo>
                  <a:pt x="398" y="135"/>
                </a:lnTo>
                <a:lnTo>
                  <a:pt x="392" y="137"/>
                </a:lnTo>
                <a:lnTo>
                  <a:pt x="389" y="141"/>
                </a:lnTo>
                <a:lnTo>
                  <a:pt x="383" y="143"/>
                </a:lnTo>
                <a:lnTo>
                  <a:pt x="383" y="143"/>
                </a:lnTo>
                <a:lnTo>
                  <a:pt x="381" y="141"/>
                </a:lnTo>
                <a:lnTo>
                  <a:pt x="383" y="139"/>
                </a:lnTo>
                <a:lnTo>
                  <a:pt x="385" y="137"/>
                </a:lnTo>
                <a:lnTo>
                  <a:pt x="411" y="122"/>
                </a:lnTo>
                <a:lnTo>
                  <a:pt x="438" y="103"/>
                </a:lnTo>
                <a:lnTo>
                  <a:pt x="440" y="101"/>
                </a:lnTo>
                <a:lnTo>
                  <a:pt x="442" y="99"/>
                </a:lnTo>
                <a:lnTo>
                  <a:pt x="425" y="105"/>
                </a:lnTo>
                <a:lnTo>
                  <a:pt x="410" y="113"/>
                </a:lnTo>
                <a:lnTo>
                  <a:pt x="396" y="120"/>
                </a:lnTo>
                <a:lnTo>
                  <a:pt x="381" y="128"/>
                </a:lnTo>
                <a:lnTo>
                  <a:pt x="381" y="128"/>
                </a:lnTo>
                <a:lnTo>
                  <a:pt x="379" y="126"/>
                </a:lnTo>
                <a:lnTo>
                  <a:pt x="379" y="126"/>
                </a:lnTo>
                <a:lnTo>
                  <a:pt x="389" y="120"/>
                </a:lnTo>
                <a:lnTo>
                  <a:pt x="398" y="115"/>
                </a:lnTo>
                <a:lnTo>
                  <a:pt x="421" y="99"/>
                </a:lnTo>
                <a:lnTo>
                  <a:pt x="444" y="82"/>
                </a:lnTo>
                <a:lnTo>
                  <a:pt x="423" y="90"/>
                </a:lnTo>
                <a:lnTo>
                  <a:pt x="406" y="101"/>
                </a:lnTo>
                <a:lnTo>
                  <a:pt x="394" y="107"/>
                </a:lnTo>
                <a:lnTo>
                  <a:pt x="383" y="115"/>
                </a:lnTo>
                <a:lnTo>
                  <a:pt x="383" y="115"/>
                </a:lnTo>
                <a:lnTo>
                  <a:pt x="381" y="115"/>
                </a:lnTo>
                <a:lnTo>
                  <a:pt x="381" y="113"/>
                </a:lnTo>
                <a:lnTo>
                  <a:pt x="381" y="113"/>
                </a:lnTo>
                <a:lnTo>
                  <a:pt x="408" y="95"/>
                </a:lnTo>
                <a:lnTo>
                  <a:pt x="432" y="78"/>
                </a:lnTo>
                <a:lnTo>
                  <a:pt x="436" y="76"/>
                </a:lnTo>
                <a:lnTo>
                  <a:pt x="438" y="73"/>
                </a:lnTo>
                <a:lnTo>
                  <a:pt x="389" y="103"/>
                </a:lnTo>
                <a:lnTo>
                  <a:pt x="387" y="103"/>
                </a:lnTo>
                <a:lnTo>
                  <a:pt x="385" y="103"/>
                </a:lnTo>
                <a:lnTo>
                  <a:pt x="385" y="103"/>
                </a:lnTo>
                <a:lnTo>
                  <a:pt x="383" y="103"/>
                </a:lnTo>
                <a:lnTo>
                  <a:pt x="360" y="130"/>
                </a:lnTo>
                <a:lnTo>
                  <a:pt x="333" y="154"/>
                </a:lnTo>
                <a:lnTo>
                  <a:pt x="282" y="202"/>
                </a:lnTo>
                <a:lnTo>
                  <a:pt x="276" y="208"/>
                </a:lnTo>
                <a:lnTo>
                  <a:pt x="271" y="212"/>
                </a:lnTo>
                <a:lnTo>
                  <a:pt x="265" y="217"/>
                </a:lnTo>
                <a:lnTo>
                  <a:pt x="257" y="221"/>
                </a:lnTo>
                <a:lnTo>
                  <a:pt x="252" y="223"/>
                </a:lnTo>
                <a:lnTo>
                  <a:pt x="246" y="223"/>
                </a:lnTo>
                <a:lnTo>
                  <a:pt x="240" y="221"/>
                </a:lnTo>
                <a:lnTo>
                  <a:pt x="236" y="217"/>
                </a:lnTo>
                <a:lnTo>
                  <a:pt x="204" y="204"/>
                </a:lnTo>
                <a:lnTo>
                  <a:pt x="177" y="187"/>
                </a:lnTo>
                <a:lnTo>
                  <a:pt x="141" y="156"/>
                </a:lnTo>
                <a:lnTo>
                  <a:pt x="111" y="124"/>
                </a:lnTo>
                <a:lnTo>
                  <a:pt x="95" y="109"/>
                </a:lnTo>
                <a:lnTo>
                  <a:pt x="88" y="120"/>
                </a:lnTo>
                <a:lnTo>
                  <a:pt x="78" y="130"/>
                </a:lnTo>
                <a:lnTo>
                  <a:pt x="78" y="132"/>
                </a:lnTo>
                <a:lnTo>
                  <a:pt x="76" y="132"/>
                </a:lnTo>
                <a:lnTo>
                  <a:pt x="76" y="132"/>
                </a:lnTo>
                <a:lnTo>
                  <a:pt x="74" y="134"/>
                </a:lnTo>
                <a:lnTo>
                  <a:pt x="76" y="132"/>
                </a:lnTo>
                <a:lnTo>
                  <a:pt x="76" y="132"/>
                </a:lnTo>
                <a:lnTo>
                  <a:pt x="78" y="132"/>
                </a:lnTo>
                <a:lnTo>
                  <a:pt x="88" y="124"/>
                </a:lnTo>
                <a:lnTo>
                  <a:pt x="97" y="118"/>
                </a:lnTo>
                <a:lnTo>
                  <a:pt x="97" y="118"/>
                </a:lnTo>
                <a:lnTo>
                  <a:pt x="99" y="120"/>
                </a:lnTo>
                <a:lnTo>
                  <a:pt x="99" y="120"/>
                </a:lnTo>
                <a:lnTo>
                  <a:pt x="93" y="128"/>
                </a:lnTo>
                <a:lnTo>
                  <a:pt x="88" y="134"/>
                </a:lnTo>
                <a:lnTo>
                  <a:pt x="82" y="139"/>
                </a:lnTo>
                <a:lnTo>
                  <a:pt x="82" y="141"/>
                </a:lnTo>
                <a:lnTo>
                  <a:pt x="80" y="141"/>
                </a:lnTo>
                <a:lnTo>
                  <a:pt x="80" y="143"/>
                </a:lnTo>
                <a:lnTo>
                  <a:pt x="80" y="143"/>
                </a:lnTo>
                <a:lnTo>
                  <a:pt x="80" y="143"/>
                </a:lnTo>
                <a:lnTo>
                  <a:pt x="80" y="141"/>
                </a:lnTo>
                <a:lnTo>
                  <a:pt x="82" y="141"/>
                </a:lnTo>
                <a:lnTo>
                  <a:pt x="92" y="134"/>
                </a:lnTo>
                <a:lnTo>
                  <a:pt x="105" y="126"/>
                </a:lnTo>
                <a:lnTo>
                  <a:pt x="105" y="126"/>
                </a:lnTo>
                <a:lnTo>
                  <a:pt x="107" y="126"/>
                </a:lnTo>
                <a:lnTo>
                  <a:pt x="107" y="128"/>
                </a:lnTo>
                <a:lnTo>
                  <a:pt x="105" y="130"/>
                </a:lnTo>
                <a:lnTo>
                  <a:pt x="103" y="134"/>
                </a:lnTo>
                <a:lnTo>
                  <a:pt x="92" y="145"/>
                </a:lnTo>
                <a:lnTo>
                  <a:pt x="78" y="158"/>
                </a:lnTo>
                <a:lnTo>
                  <a:pt x="78" y="158"/>
                </a:lnTo>
                <a:lnTo>
                  <a:pt x="78" y="158"/>
                </a:lnTo>
                <a:lnTo>
                  <a:pt x="76" y="160"/>
                </a:lnTo>
                <a:lnTo>
                  <a:pt x="76" y="160"/>
                </a:lnTo>
                <a:lnTo>
                  <a:pt x="76" y="160"/>
                </a:lnTo>
                <a:lnTo>
                  <a:pt x="74" y="162"/>
                </a:lnTo>
                <a:lnTo>
                  <a:pt x="74" y="162"/>
                </a:lnTo>
                <a:lnTo>
                  <a:pt x="73" y="164"/>
                </a:lnTo>
                <a:lnTo>
                  <a:pt x="73" y="164"/>
                </a:lnTo>
                <a:lnTo>
                  <a:pt x="71" y="164"/>
                </a:lnTo>
                <a:lnTo>
                  <a:pt x="71" y="166"/>
                </a:lnTo>
                <a:lnTo>
                  <a:pt x="71" y="166"/>
                </a:lnTo>
                <a:lnTo>
                  <a:pt x="71" y="166"/>
                </a:lnTo>
                <a:lnTo>
                  <a:pt x="71" y="166"/>
                </a:lnTo>
                <a:lnTo>
                  <a:pt x="69" y="168"/>
                </a:lnTo>
                <a:lnTo>
                  <a:pt x="69" y="168"/>
                </a:lnTo>
                <a:lnTo>
                  <a:pt x="67" y="168"/>
                </a:lnTo>
                <a:lnTo>
                  <a:pt x="67" y="170"/>
                </a:lnTo>
                <a:lnTo>
                  <a:pt x="65" y="172"/>
                </a:lnTo>
                <a:lnTo>
                  <a:pt x="59" y="177"/>
                </a:lnTo>
                <a:lnTo>
                  <a:pt x="53" y="181"/>
                </a:lnTo>
                <a:lnTo>
                  <a:pt x="53" y="181"/>
                </a:lnTo>
                <a:lnTo>
                  <a:pt x="53" y="183"/>
                </a:lnTo>
                <a:lnTo>
                  <a:pt x="52" y="183"/>
                </a:lnTo>
                <a:lnTo>
                  <a:pt x="52" y="185"/>
                </a:lnTo>
                <a:lnTo>
                  <a:pt x="52" y="185"/>
                </a:lnTo>
                <a:lnTo>
                  <a:pt x="50" y="185"/>
                </a:lnTo>
                <a:lnTo>
                  <a:pt x="50" y="187"/>
                </a:lnTo>
                <a:lnTo>
                  <a:pt x="48" y="187"/>
                </a:lnTo>
                <a:lnTo>
                  <a:pt x="48" y="189"/>
                </a:lnTo>
                <a:lnTo>
                  <a:pt x="50" y="187"/>
                </a:lnTo>
                <a:lnTo>
                  <a:pt x="50" y="187"/>
                </a:lnTo>
                <a:lnTo>
                  <a:pt x="50" y="185"/>
                </a:lnTo>
                <a:lnTo>
                  <a:pt x="52" y="185"/>
                </a:lnTo>
                <a:lnTo>
                  <a:pt x="52" y="185"/>
                </a:lnTo>
                <a:lnTo>
                  <a:pt x="52" y="183"/>
                </a:lnTo>
                <a:lnTo>
                  <a:pt x="53" y="183"/>
                </a:lnTo>
                <a:lnTo>
                  <a:pt x="65" y="172"/>
                </a:lnTo>
                <a:lnTo>
                  <a:pt x="67" y="170"/>
                </a:lnTo>
                <a:lnTo>
                  <a:pt x="67" y="168"/>
                </a:lnTo>
                <a:lnTo>
                  <a:pt x="69" y="168"/>
                </a:lnTo>
                <a:lnTo>
                  <a:pt x="69" y="168"/>
                </a:lnTo>
                <a:lnTo>
                  <a:pt x="71" y="166"/>
                </a:lnTo>
                <a:lnTo>
                  <a:pt x="71" y="166"/>
                </a:lnTo>
                <a:lnTo>
                  <a:pt x="71" y="166"/>
                </a:lnTo>
                <a:lnTo>
                  <a:pt x="71" y="166"/>
                </a:lnTo>
                <a:lnTo>
                  <a:pt x="71" y="164"/>
                </a:lnTo>
                <a:lnTo>
                  <a:pt x="73" y="164"/>
                </a:lnTo>
                <a:lnTo>
                  <a:pt x="73" y="164"/>
                </a:lnTo>
                <a:lnTo>
                  <a:pt x="74" y="162"/>
                </a:lnTo>
                <a:lnTo>
                  <a:pt x="74" y="162"/>
                </a:lnTo>
                <a:lnTo>
                  <a:pt x="76" y="160"/>
                </a:lnTo>
                <a:lnTo>
                  <a:pt x="76" y="160"/>
                </a:lnTo>
                <a:lnTo>
                  <a:pt x="76" y="160"/>
                </a:lnTo>
                <a:lnTo>
                  <a:pt x="78" y="158"/>
                </a:lnTo>
                <a:lnTo>
                  <a:pt x="78" y="158"/>
                </a:lnTo>
                <a:lnTo>
                  <a:pt x="88" y="151"/>
                </a:lnTo>
                <a:lnTo>
                  <a:pt x="99" y="143"/>
                </a:lnTo>
                <a:lnTo>
                  <a:pt x="107" y="139"/>
                </a:lnTo>
                <a:lnTo>
                  <a:pt x="114" y="135"/>
                </a:lnTo>
                <a:lnTo>
                  <a:pt x="116" y="135"/>
                </a:lnTo>
                <a:lnTo>
                  <a:pt x="118" y="135"/>
                </a:lnTo>
                <a:lnTo>
                  <a:pt x="118" y="137"/>
                </a:lnTo>
                <a:lnTo>
                  <a:pt x="116" y="139"/>
                </a:lnTo>
                <a:lnTo>
                  <a:pt x="114" y="143"/>
                </a:lnTo>
                <a:lnTo>
                  <a:pt x="101" y="154"/>
                </a:lnTo>
                <a:lnTo>
                  <a:pt x="90" y="166"/>
                </a:lnTo>
                <a:lnTo>
                  <a:pt x="90" y="166"/>
                </a:lnTo>
                <a:lnTo>
                  <a:pt x="90" y="166"/>
                </a:lnTo>
                <a:lnTo>
                  <a:pt x="88" y="166"/>
                </a:lnTo>
                <a:lnTo>
                  <a:pt x="88" y="166"/>
                </a:lnTo>
                <a:lnTo>
                  <a:pt x="88" y="168"/>
                </a:lnTo>
                <a:lnTo>
                  <a:pt x="88" y="166"/>
                </a:lnTo>
                <a:lnTo>
                  <a:pt x="88" y="166"/>
                </a:lnTo>
                <a:lnTo>
                  <a:pt x="90" y="166"/>
                </a:lnTo>
                <a:lnTo>
                  <a:pt x="95" y="162"/>
                </a:lnTo>
                <a:lnTo>
                  <a:pt x="103" y="158"/>
                </a:lnTo>
                <a:lnTo>
                  <a:pt x="111" y="154"/>
                </a:lnTo>
                <a:lnTo>
                  <a:pt x="111" y="154"/>
                </a:lnTo>
                <a:lnTo>
                  <a:pt x="113" y="156"/>
                </a:lnTo>
                <a:lnTo>
                  <a:pt x="111" y="160"/>
                </a:lnTo>
                <a:lnTo>
                  <a:pt x="109" y="164"/>
                </a:lnTo>
                <a:lnTo>
                  <a:pt x="82" y="191"/>
                </a:lnTo>
                <a:lnTo>
                  <a:pt x="53" y="215"/>
                </a:lnTo>
                <a:lnTo>
                  <a:pt x="52" y="217"/>
                </a:lnTo>
                <a:lnTo>
                  <a:pt x="50" y="219"/>
                </a:lnTo>
                <a:lnTo>
                  <a:pt x="50" y="221"/>
                </a:lnTo>
                <a:lnTo>
                  <a:pt x="48" y="221"/>
                </a:lnTo>
                <a:lnTo>
                  <a:pt x="48" y="221"/>
                </a:lnTo>
                <a:lnTo>
                  <a:pt x="46" y="223"/>
                </a:lnTo>
                <a:lnTo>
                  <a:pt x="46" y="223"/>
                </a:lnTo>
                <a:lnTo>
                  <a:pt x="46" y="223"/>
                </a:lnTo>
                <a:lnTo>
                  <a:pt x="46" y="225"/>
                </a:lnTo>
                <a:lnTo>
                  <a:pt x="44" y="225"/>
                </a:lnTo>
                <a:lnTo>
                  <a:pt x="46" y="225"/>
                </a:lnTo>
                <a:lnTo>
                  <a:pt x="46" y="223"/>
                </a:lnTo>
                <a:lnTo>
                  <a:pt x="46" y="223"/>
                </a:lnTo>
                <a:lnTo>
                  <a:pt x="46" y="223"/>
                </a:lnTo>
                <a:lnTo>
                  <a:pt x="48" y="221"/>
                </a:lnTo>
                <a:lnTo>
                  <a:pt x="48" y="221"/>
                </a:lnTo>
                <a:lnTo>
                  <a:pt x="50" y="221"/>
                </a:lnTo>
                <a:lnTo>
                  <a:pt x="73" y="200"/>
                </a:lnTo>
                <a:lnTo>
                  <a:pt x="99" y="183"/>
                </a:lnTo>
                <a:lnTo>
                  <a:pt x="101" y="181"/>
                </a:lnTo>
                <a:lnTo>
                  <a:pt x="105" y="181"/>
                </a:lnTo>
                <a:lnTo>
                  <a:pt x="105" y="181"/>
                </a:lnTo>
                <a:lnTo>
                  <a:pt x="107" y="181"/>
                </a:lnTo>
                <a:lnTo>
                  <a:pt x="105" y="185"/>
                </a:lnTo>
                <a:lnTo>
                  <a:pt x="103" y="187"/>
                </a:lnTo>
                <a:lnTo>
                  <a:pt x="90" y="200"/>
                </a:lnTo>
                <a:lnTo>
                  <a:pt x="76" y="214"/>
                </a:lnTo>
                <a:lnTo>
                  <a:pt x="74" y="214"/>
                </a:lnTo>
                <a:lnTo>
                  <a:pt x="76" y="214"/>
                </a:lnTo>
                <a:lnTo>
                  <a:pt x="92" y="202"/>
                </a:lnTo>
                <a:lnTo>
                  <a:pt x="109" y="194"/>
                </a:lnTo>
                <a:lnTo>
                  <a:pt x="111" y="194"/>
                </a:lnTo>
                <a:lnTo>
                  <a:pt x="111" y="194"/>
                </a:lnTo>
                <a:lnTo>
                  <a:pt x="111" y="196"/>
                </a:lnTo>
                <a:lnTo>
                  <a:pt x="105" y="206"/>
                </a:lnTo>
                <a:lnTo>
                  <a:pt x="95" y="214"/>
                </a:lnTo>
                <a:lnTo>
                  <a:pt x="88" y="221"/>
                </a:lnTo>
                <a:lnTo>
                  <a:pt x="61" y="242"/>
                </a:lnTo>
                <a:lnTo>
                  <a:pt x="61" y="244"/>
                </a:lnTo>
                <a:lnTo>
                  <a:pt x="59" y="244"/>
                </a:lnTo>
                <a:lnTo>
                  <a:pt x="57" y="246"/>
                </a:lnTo>
                <a:lnTo>
                  <a:pt x="57" y="248"/>
                </a:lnTo>
                <a:lnTo>
                  <a:pt x="55" y="248"/>
                </a:lnTo>
                <a:lnTo>
                  <a:pt x="55" y="248"/>
                </a:lnTo>
                <a:lnTo>
                  <a:pt x="55" y="250"/>
                </a:lnTo>
                <a:lnTo>
                  <a:pt x="53" y="250"/>
                </a:lnTo>
                <a:lnTo>
                  <a:pt x="55" y="250"/>
                </a:lnTo>
                <a:lnTo>
                  <a:pt x="55" y="248"/>
                </a:lnTo>
                <a:lnTo>
                  <a:pt x="55" y="248"/>
                </a:lnTo>
                <a:lnTo>
                  <a:pt x="57" y="248"/>
                </a:lnTo>
                <a:lnTo>
                  <a:pt x="57" y="246"/>
                </a:lnTo>
                <a:lnTo>
                  <a:pt x="59" y="246"/>
                </a:lnTo>
                <a:lnTo>
                  <a:pt x="61" y="244"/>
                </a:lnTo>
                <a:lnTo>
                  <a:pt x="80" y="227"/>
                </a:lnTo>
                <a:lnTo>
                  <a:pt x="101" y="214"/>
                </a:lnTo>
                <a:lnTo>
                  <a:pt x="105" y="212"/>
                </a:lnTo>
                <a:lnTo>
                  <a:pt x="109" y="210"/>
                </a:lnTo>
                <a:lnTo>
                  <a:pt x="113" y="208"/>
                </a:lnTo>
                <a:lnTo>
                  <a:pt x="114" y="208"/>
                </a:lnTo>
                <a:lnTo>
                  <a:pt x="114" y="210"/>
                </a:lnTo>
                <a:lnTo>
                  <a:pt x="114" y="210"/>
                </a:lnTo>
                <a:lnTo>
                  <a:pt x="99" y="227"/>
                </a:lnTo>
                <a:lnTo>
                  <a:pt x="82" y="242"/>
                </a:lnTo>
                <a:lnTo>
                  <a:pt x="82" y="242"/>
                </a:lnTo>
                <a:lnTo>
                  <a:pt x="82" y="244"/>
                </a:lnTo>
                <a:lnTo>
                  <a:pt x="80" y="244"/>
                </a:lnTo>
                <a:lnTo>
                  <a:pt x="80" y="244"/>
                </a:lnTo>
                <a:lnTo>
                  <a:pt x="80" y="244"/>
                </a:lnTo>
                <a:lnTo>
                  <a:pt x="78" y="244"/>
                </a:lnTo>
                <a:lnTo>
                  <a:pt x="78" y="246"/>
                </a:lnTo>
                <a:lnTo>
                  <a:pt x="78" y="244"/>
                </a:lnTo>
                <a:lnTo>
                  <a:pt x="80" y="244"/>
                </a:lnTo>
                <a:lnTo>
                  <a:pt x="80" y="244"/>
                </a:lnTo>
                <a:lnTo>
                  <a:pt x="80" y="244"/>
                </a:lnTo>
                <a:lnTo>
                  <a:pt x="82" y="244"/>
                </a:lnTo>
                <a:lnTo>
                  <a:pt x="82" y="242"/>
                </a:lnTo>
                <a:lnTo>
                  <a:pt x="82" y="242"/>
                </a:lnTo>
                <a:lnTo>
                  <a:pt x="92" y="236"/>
                </a:lnTo>
                <a:lnTo>
                  <a:pt x="99" y="231"/>
                </a:lnTo>
                <a:lnTo>
                  <a:pt x="109" y="225"/>
                </a:lnTo>
                <a:lnTo>
                  <a:pt x="111" y="225"/>
                </a:lnTo>
                <a:lnTo>
                  <a:pt x="113" y="225"/>
                </a:lnTo>
                <a:lnTo>
                  <a:pt x="113" y="225"/>
                </a:lnTo>
                <a:lnTo>
                  <a:pt x="113" y="229"/>
                </a:lnTo>
                <a:lnTo>
                  <a:pt x="111" y="233"/>
                </a:lnTo>
                <a:lnTo>
                  <a:pt x="101" y="240"/>
                </a:lnTo>
                <a:lnTo>
                  <a:pt x="93" y="250"/>
                </a:lnTo>
                <a:lnTo>
                  <a:pt x="84" y="257"/>
                </a:lnTo>
                <a:lnTo>
                  <a:pt x="84" y="259"/>
                </a:lnTo>
                <a:lnTo>
                  <a:pt x="84" y="259"/>
                </a:lnTo>
                <a:close/>
                <a:moveTo>
                  <a:pt x="194" y="23"/>
                </a:moveTo>
                <a:lnTo>
                  <a:pt x="154" y="25"/>
                </a:lnTo>
                <a:lnTo>
                  <a:pt x="103" y="27"/>
                </a:lnTo>
                <a:lnTo>
                  <a:pt x="99" y="27"/>
                </a:lnTo>
                <a:lnTo>
                  <a:pt x="95" y="25"/>
                </a:lnTo>
                <a:lnTo>
                  <a:pt x="97" y="27"/>
                </a:lnTo>
                <a:lnTo>
                  <a:pt x="95" y="27"/>
                </a:lnTo>
                <a:lnTo>
                  <a:pt x="93" y="27"/>
                </a:lnTo>
                <a:lnTo>
                  <a:pt x="84" y="27"/>
                </a:lnTo>
                <a:lnTo>
                  <a:pt x="76" y="29"/>
                </a:lnTo>
                <a:lnTo>
                  <a:pt x="69" y="31"/>
                </a:lnTo>
                <a:lnTo>
                  <a:pt x="61" y="33"/>
                </a:lnTo>
                <a:lnTo>
                  <a:pt x="55" y="36"/>
                </a:lnTo>
                <a:lnTo>
                  <a:pt x="52" y="40"/>
                </a:lnTo>
                <a:lnTo>
                  <a:pt x="50" y="46"/>
                </a:lnTo>
                <a:lnTo>
                  <a:pt x="52" y="46"/>
                </a:lnTo>
                <a:lnTo>
                  <a:pt x="53" y="46"/>
                </a:lnTo>
                <a:lnTo>
                  <a:pt x="55" y="48"/>
                </a:lnTo>
                <a:lnTo>
                  <a:pt x="67" y="63"/>
                </a:lnTo>
                <a:lnTo>
                  <a:pt x="78" y="80"/>
                </a:lnTo>
                <a:lnTo>
                  <a:pt x="149" y="156"/>
                </a:lnTo>
                <a:lnTo>
                  <a:pt x="173" y="177"/>
                </a:lnTo>
                <a:lnTo>
                  <a:pt x="202" y="198"/>
                </a:lnTo>
                <a:lnTo>
                  <a:pt x="217" y="206"/>
                </a:lnTo>
                <a:lnTo>
                  <a:pt x="236" y="208"/>
                </a:lnTo>
                <a:lnTo>
                  <a:pt x="255" y="206"/>
                </a:lnTo>
                <a:lnTo>
                  <a:pt x="282" y="185"/>
                </a:lnTo>
                <a:lnTo>
                  <a:pt x="307" y="162"/>
                </a:lnTo>
                <a:lnTo>
                  <a:pt x="370" y="99"/>
                </a:lnTo>
                <a:lnTo>
                  <a:pt x="431" y="33"/>
                </a:lnTo>
                <a:lnTo>
                  <a:pt x="425" y="29"/>
                </a:lnTo>
                <a:lnTo>
                  <a:pt x="421" y="27"/>
                </a:lnTo>
                <a:lnTo>
                  <a:pt x="415" y="25"/>
                </a:lnTo>
                <a:lnTo>
                  <a:pt x="410" y="23"/>
                </a:lnTo>
                <a:lnTo>
                  <a:pt x="387" y="21"/>
                </a:lnTo>
                <a:lnTo>
                  <a:pt x="362" y="19"/>
                </a:lnTo>
                <a:lnTo>
                  <a:pt x="337" y="19"/>
                </a:lnTo>
                <a:lnTo>
                  <a:pt x="280" y="19"/>
                </a:lnTo>
                <a:lnTo>
                  <a:pt x="223" y="21"/>
                </a:lnTo>
                <a:lnTo>
                  <a:pt x="219" y="21"/>
                </a:lnTo>
                <a:lnTo>
                  <a:pt x="215" y="21"/>
                </a:lnTo>
                <a:lnTo>
                  <a:pt x="213" y="21"/>
                </a:lnTo>
                <a:lnTo>
                  <a:pt x="213" y="21"/>
                </a:lnTo>
                <a:lnTo>
                  <a:pt x="213" y="21"/>
                </a:lnTo>
                <a:lnTo>
                  <a:pt x="194" y="23"/>
                </a:lnTo>
                <a:close/>
                <a:moveTo>
                  <a:pt x="118" y="282"/>
                </a:moveTo>
                <a:lnTo>
                  <a:pt x="80" y="280"/>
                </a:lnTo>
                <a:lnTo>
                  <a:pt x="44" y="278"/>
                </a:lnTo>
                <a:lnTo>
                  <a:pt x="44" y="290"/>
                </a:lnTo>
                <a:lnTo>
                  <a:pt x="44" y="292"/>
                </a:lnTo>
                <a:lnTo>
                  <a:pt x="40" y="292"/>
                </a:lnTo>
                <a:lnTo>
                  <a:pt x="38" y="292"/>
                </a:lnTo>
                <a:lnTo>
                  <a:pt x="36" y="284"/>
                </a:lnTo>
                <a:lnTo>
                  <a:pt x="34" y="276"/>
                </a:lnTo>
                <a:lnTo>
                  <a:pt x="33" y="276"/>
                </a:lnTo>
                <a:lnTo>
                  <a:pt x="33" y="274"/>
                </a:lnTo>
                <a:lnTo>
                  <a:pt x="31" y="274"/>
                </a:lnTo>
                <a:lnTo>
                  <a:pt x="25" y="273"/>
                </a:lnTo>
                <a:lnTo>
                  <a:pt x="21" y="271"/>
                </a:lnTo>
                <a:lnTo>
                  <a:pt x="10" y="273"/>
                </a:lnTo>
                <a:lnTo>
                  <a:pt x="12" y="271"/>
                </a:lnTo>
                <a:lnTo>
                  <a:pt x="14" y="271"/>
                </a:lnTo>
                <a:lnTo>
                  <a:pt x="15" y="271"/>
                </a:lnTo>
                <a:lnTo>
                  <a:pt x="17" y="271"/>
                </a:lnTo>
                <a:lnTo>
                  <a:pt x="19" y="271"/>
                </a:lnTo>
                <a:lnTo>
                  <a:pt x="14" y="271"/>
                </a:lnTo>
                <a:lnTo>
                  <a:pt x="10" y="271"/>
                </a:lnTo>
                <a:lnTo>
                  <a:pt x="4" y="271"/>
                </a:lnTo>
                <a:lnTo>
                  <a:pt x="0" y="269"/>
                </a:lnTo>
                <a:lnTo>
                  <a:pt x="0" y="269"/>
                </a:lnTo>
                <a:lnTo>
                  <a:pt x="2" y="269"/>
                </a:lnTo>
                <a:lnTo>
                  <a:pt x="17" y="267"/>
                </a:lnTo>
                <a:lnTo>
                  <a:pt x="34" y="269"/>
                </a:lnTo>
                <a:lnTo>
                  <a:pt x="33" y="263"/>
                </a:lnTo>
                <a:lnTo>
                  <a:pt x="31" y="261"/>
                </a:lnTo>
                <a:lnTo>
                  <a:pt x="29" y="259"/>
                </a:lnTo>
                <a:lnTo>
                  <a:pt x="29" y="255"/>
                </a:lnTo>
                <a:lnTo>
                  <a:pt x="29" y="253"/>
                </a:lnTo>
                <a:lnTo>
                  <a:pt x="31" y="253"/>
                </a:lnTo>
                <a:lnTo>
                  <a:pt x="31" y="255"/>
                </a:lnTo>
                <a:lnTo>
                  <a:pt x="33" y="255"/>
                </a:lnTo>
                <a:lnTo>
                  <a:pt x="27" y="227"/>
                </a:lnTo>
                <a:lnTo>
                  <a:pt x="21" y="198"/>
                </a:lnTo>
                <a:lnTo>
                  <a:pt x="19" y="158"/>
                </a:lnTo>
                <a:lnTo>
                  <a:pt x="21" y="118"/>
                </a:lnTo>
                <a:lnTo>
                  <a:pt x="25" y="82"/>
                </a:lnTo>
                <a:lnTo>
                  <a:pt x="27" y="59"/>
                </a:lnTo>
                <a:lnTo>
                  <a:pt x="31" y="40"/>
                </a:lnTo>
                <a:lnTo>
                  <a:pt x="31" y="40"/>
                </a:lnTo>
                <a:lnTo>
                  <a:pt x="29" y="40"/>
                </a:lnTo>
                <a:lnTo>
                  <a:pt x="29" y="40"/>
                </a:lnTo>
                <a:lnTo>
                  <a:pt x="15" y="48"/>
                </a:lnTo>
                <a:lnTo>
                  <a:pt x="2" y="54"/>
                </a:lnTo>
                <a:lnTo>
                  <a:pt x="8" y="50"/>
                </a:lnTo>
                <a:lnTo>
                  <a:pt x="19" y="44"/>
                </a:lnTo>
                <a:lnTo>
                  <a:pt x="19" y="42"/>
                </a:lnTo>
                <a:lnTo>
                  <a:pt x="19" y="42"/>
                </a:lnTo>
                <a:lnTo>
                  <a:pt x="10" y="48"/>
                </a:lnTo>
                <a:lnTo>
                  <a:pt x="10" y="48"/>
                </a:lnTo>
                <a:lnTo>
                  <a:pt x="8" y="48"/>
                </a:lnTo>
                <a:lnTo>
                  <a:pt x="21" y="38"/>
                </a:lnTo>
                <a:lnTo>
                  <a:pt x="21" y="38"/>
                </a:lnTo>
                <a:lnTo>
                  <a:pt x="21" y="36"/>
                </a:lnTo>
                <a:lnTo>
                  <a:pt x="21" y="35"/>
                </a:lnTo>
                <a:lnTo>
                  <a:pt x="27" y="31"/>
                </a:lnTo>
                <a:lnTo>
                  <a:pt x="33" y="27"/>
                </a:lnTo>
                <a:lnTo>
                  <a:pt x="38" y="25"/>
                </a:lnTo>
                <a:lnTo>
                  <a:pt x="38" y="21"/>
                </a:lnTo>
                <a:lnTo>
                  <a:pt x="40" y="19"/>
                </a:lnTo>
                <a:lnTo>
                  <a:pt x="42" y="19"/>
                </a:lnTo>
                <a:lnTo>
                  <a:pt x="44" y="19"/>
                </a:lnTo>
                <a:lnTo>
                  <a:pt x="44" y="19"/>
                </a:lnTo>
                <a:lnTo>
                  <a:pt x="44" y="19"/>
                </a:lnTo>
                <a:lnTo>
                  <a:pt x="46" y="21"/>
                </a:lnTo>
                <a:lnTo>
                  <a:pt x="46" y="21"/>
                </a:lnTo>
                <a:lnTo>
                  <a:pt x="46" y="17"/>
                </a:lnTo>
                <a:lnTo>
                  <a:pt x="46" y="14"/>
                </a:lnTo>
                <a:lnTo>
                  <a:pt x="50" y="14"/>
                </a:lnTo>
                <a:lnTo>
                  <a:pt x="55" y="14"/>
                </a:lnTo>
                <a:lnTo>
                  <a:pt x="57" y="8"/>
                </a:lnTo>
                <a:lnTo>
                  <a:pt x="61" y="2"/>
                </a:lnTo>
                <a:lnTo>
                  <a:pt x="63" y="0"/>
                </a:lnTo>
                <a:lnTo>
                  <a:pt x="65" y="0"/>
                </a:lnTo>
                <a:lnTo>
                  <a:pt x="57" y="16"/>
                </a:lnTo>
                <a:lnTo>
                  <a:pt x="57" y="16"/>
                </a:lnTo>
                <a:lnTo>
                  <a:pt x="57" y="16"/>
                </a:lnTo>
                <a:lnTo>
                  <a:pt x="55" y="16"/>
                </a:lnTo>
                <a:lnTo>
                  <a:pt x="55" y="17"/>
                </a:lnTo>
                <a:lnTo>
                  <a:pt x="55" y="17"/>
                </a:lnTo>
                <a:lnTo>
                  <a:pt x="69" y="12"/>
                </a:lnTo>
                <a:lnTo>
                  <a:pt x="76" y="10"/>
                </a:lnTo>
                <a:lnTo>
                  <a:pt x="84" y="8"/>
                </a:lnTo>
                <a:lnTo>
                  <a:pt x="90" y="8"/>
                </a:lnTo>
                <a:lnTo>
                  <a:pt x="187" y="0"/>
                </a:lnTo>
                <a:lnTo>
                  <a:pt x="286" y="0"/>
                </a:lnTo>
                <a:lnTo>
                  <a:pt x="335" y="2"/>
                </a:lnTo>
                <a:lnTo>
                  <a:pt x="381" y="6"/>
                </a:lnTo>
                <a:lnTo>
                  <a:pt x="427" y="14"/>
                </a:lnTo>
                <a:lnTo>
                  <a:pt x="444" y="14"/>
                </a:lnTo>
                <a:lnTo>
                  <a:pt x="442" y="12"/>
                </a:lnTo>
                <a:lnTo>
                  <a:pt x="442" y="10"/>
                </a:lnTo>
                <a:lnTo>
                  <a:pt x="444" y="8"/>
                </a:lnTo>
                <a:lnTo>
                  <a:pt x="446" y="8"/>
                </a:lnTo>
                <a:lnTo>
                  <a:pt x="448" y="8"/>
                </a:lnTo>
                <a:lnTo>
                  <a:pt x="450" y="6"/>
                </a:lnTo>
                <a:lnTo>
                  <a:pt x="450" y="10"/>
                </a:lnTo>
                <a:lnTo>
                  <a:pt x="451" y="16"/>
                </a:lnTo>
                <a:lnTo>
                  <a:pt x="469" y="17"/>
                </a:lnTo>
                <a:lnTo>
                  <a:pt x="469" y="21"/>
                </a:lnTo>
                <a:lnTo>
                  <a:pt x="469" y="25"/>
                </a:lnTo>
                <a:lnTo>
                  <a:pt x="469" y="25"/>
                </a:lnTo>
                <a:lnTo>
                  <a:pt x="467" y="25"/>
                </a:lnTo>
                <a:lnTo>
                  <a:pt x="459" y="25"/>
                </a:lnTo>
                <a:lnTo>
                  <a:pt x="451" y="23"/>
                </a:lnTo>
                <a:lnTo>
                  <a:pt x="463" y="97"/>
                </a:lnTo>
                <a:lnTo>
                  <a:pt x="461" y="141"/>
                </a:lnTo>
                <a:lnTo>
                  <a:pt x="459" y="185"/>
                </a:lnTo>
                <a:lnTo>
                  <a:pt x="455" y="227"/>
                </a:lnTo>
                <a:lnTo>
                  <a:pt x="444" y="273"/>
                </a:lnTo>
                <a:lnTo>
                  <a:pt x="450" y="271"/>
                </a:lnTo>
                <a:lnTo>
                  <a:pt x="455" y="269"/>
                </a:lnTo>
                <a:lnTo>
                  <a:pt x="461" y="267"/>
                </a:lnTo>
                <a:lnTo>
                  <a:pt x="461" y="267"/>
                </a:lnTo>
                <a:lnTo>
                  <a:pt x="461" y="265"/>
                </a:lnTo>
                <a:lnTo>
                  <a:pt x="463" y="265"/>
                </a:lnTo>
                <a:lnTo>
                  <a:pt x="465" y="265"/>
                </a:lnTo>
                <a:lnTo>
                  <a:pt x="467" y="267"/>
                </a:lnTo>
                <a:lnTo>
                  <a:pt x="467" y="269"/>
                </a:lnTo>
                <a:lnTo>
                  <a:pt x="467" y="271"/>
                </a:lnTo>
                <a:lnTo>
                  <a:pt x="463" y="274"/>
                </a:lnTo>
                <a:lnTo>
                  <a:pt x="459" y="278"/>
                </a:lnTo>
                <a:lnTo>
                  <a:pt x="451" y="280"/>
                </a:lnTo>
                <a:lnTo>
                  <a:pt x="446" y="284"/>
                </a:lnTo>
                <a:lnTo>
                  <a:pt x="442" y="286"/>
                </a:lnTo>
                <a:lnTo>
                  <a:pt x="434" y="288"/>
                </a:lnTo>
                <a:lnTo>
                  <a:pt x="423" y="290"/>
                </a:lnTo>
                <a:lnTo>
                  <a:pt x="410" y="292"/>
                </a:lnTo>
                <a:lnTo>
                  <a:pt x="408" y="292"/>
                </a:lnTo>
                <a:lnTo>
                  <a:pt x="408" y="292"/>
                </a:lnTo>
                <a:lnTo>
                  <a:pt x="408" y="293"/>
                </a:lnTo>
                <a:lnTo>
                  <a:pt x="406" y="293"/>
                </a:lnTo>
                <a:lnTo>
                  <a:pt x="404" y="293"/>
                </a:lnTo>
                <a:lnTo>
                  <a:pt x="404" y="292"/>
                </a:lnTo>
                <a:lnTo>
                  <a:pt x="366" y="290"/>
                </a:lnTo>
                <a:lnTo>
                  <a:pt x="368" y="290"/>
                </a:lnTo>
                <a:lnTo>
                  <a:pt x="370" y="290"/>
                </a:lnTo>
                <a:lnTo>
                  <a:pt x="372" y="290"/>
                </a:lnTo>
                <a:lnTo>
                  <a:pt x="370" y="288"/>
                </a:lnTo>
                <a:lnTo>
                  <a:pt x="368" y="288"/>
                </a:lnTo>
                <a:lnTo>
                  <a:pt x="366" y="288"/>
                </a:lnTo>
                <a:lnTo>
                  <a:pt x="366" y="290"/>
                </a:lnTo>
                <a:lnTo>
                  <a:pt x="366" y="290"/>
                </a:lnTo>
                <a:lnTo>
                  <a:pt x="341" y="290"/>
                </a:lnTo>
                <a:lnTo>
                  <a:pt x="316" y="290"/>
                </a:lnTo>
                <a:lnTo>
                  <a:pt x="217" y="288"/>
                </a:lnTo>
                <a:lnTo>
                  <a:pt x="120" y="282"/>
                </a:lnTo>
                <a:lnTo>
                  <a:pt x="118" y="282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0B3C0BE-B3AF-4D51-9CF9-085B72F0B403}"/>
              </a:ext>
            </a:extLst>
          </p:cNvPr>
          <p:cNvSpPr txBox="1"/>
          <p:nvPr/>
        </p:nvSpPr>
        <p:spPr>
          <a:xfrm>
            <a:off x="1471895" y="3405027"/>
            <a:ext cx="2874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地图、天气</a:t>
            </a:r>
            <a:r>
              <a:rPr lang="en-US" altLang="zh-CN" sz="24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</a:p>
        </p:txBody>
      </p:sp>
      <p:sp>
        <p:nvSpPr>
          <p:cNvPr id="62" name="Freeform 54">
            <a:extLst>
              <a:ext uri="{FF2B5EF4-FFF2-40B4-BE49-F238E27FC236}">
                <a16:creationId xmlns:a16="http://schemas.microsoft.com/office/drawing/2014/main" id="{7CEBDC12-BCE1-4AEF-B1B4-0070023BBB1F}"/>
              </a:ext>
            </a:extLst>
          </p:cNvPr>
          <p:cNvSpPr>
            <a:spLocks noEditPoints="1"/>
          </p:cNvSpPr>
          <p:nvPr/>
        </p:nvSpPr>
        <p:spPr bwMode="auto">
          <a:xfrm>
            <a:off x="588251" y="4117241"/>
            <a:ext cx="568815" cy="411292"/>
          </a:xfrm>
          <a:custGeom>
            <a:avLst/>
            <a:gdLst>
              <a:gd name="T0" fmla="*/ 27 w 469"/>
              <a:gd name="T1" fmla="*/ 189 h 293"/>
              <a:gd name="T2" fmla="*/ 229 w 469"/>
              <a:gd name="T3" fmla="*/ 76 h 293"/>
              <a:gd name="T4" fmla="*/ 269 w 469"/>
              <a:gd name="T5" fmla="*/ 80 h 293"/>
              <a:gd name="T6" fmla="*/ 17 w 469"/>
              <a:gd name="T7" fmla="*/ 179 h 293"/>
              <a:gd name="T8" fmla="*/ 141 w 469"/>
              <a:gd name="T9" fmla="*/ 14 h 293"/>
              <a:gd name="T10" fmla="*/ 440 w 469"/>
              <a:gd name="T11" fmla="*/ 44 h 293"/>
              <a:gd name="T12" fmla="*/ 434 w 469"/>
              <a:gd name="T13" fmla="*/ 40 h 293"/>
              <a:gd name="T14" fmla="*/ 425 w 469"/>
              <a:gd name="T15" fmla="*/ 54 h 293"/>
              <a:gd name="T16" fmla="*/ 57 w 469"/>
              <a:gd name="T17" fmla="*/ 88 h 293"/>
              <a:gd name="T18" fmla="*/ 271 w 469"/>
              <a:gd name="T19" fmla="*/ 101 h 293"/>
              <a:gd name="T20" fmla="*/ 44 w 469"/>
              <a:gd name="T21" fmla="*/ 67 h 293"/>
              <a:gd name="T22" fmla="*/ 442 w 469"/>
              <a:gd name="T23" fmla="*/ 73 h 293"/>
              <a:gd name="T24" fmla="*/ 92 w 469"/>
              <a:gd name="T25" fmla="*/ 107 h 293"/>
              <a:gd name="T26" fmla="*/ 52 w 469"/>
              <a:gd name="T27" fmla="*/ 105 h 293"/>
              <a:gd name="T28" fmla="*/ 202 w 469"/>
              <a:gd name="T29" fmla="*/ 95 h 293"/>
              <a:gd name="T30" fmla="*/ 42 w 469"/>
              <a:gd name="T31" fmla="*/ 105 h 293"/>
              <a:gd name="T32" fmla="*/ 410 w 469"/>
              <a:gd name="T33" fmla="*/ 185 h 293"/>
              <a:gd name="T34" fmla="*/ 215 w 469"/>
              <a:gd name="T35" fmla="*/ 181 h 293"/>
              <a:gd name="T36" fmla="*/ 223 w 469"/>
              <a:gd name="T37" fmla="*/ 137 h 293"/>
              <a:gd name="T38" fmla="*/ 44 w 469"/>
              <a:gd name="T39" fmla="*/ 128 h 293"/>
              <a:gd name="T40" fmla="*/ 272 w 469"/>
              <a:gd name="T41" fmla="*/ 116 h 293"/>
              <a:gd name="T42" fmla="*/ 44 w 469"/>
              <a:gd name="T43" fmla="*/ 135 h 293"/>
              <a:gd name="T44" fmla="*/ 74 w 469"/>
              <a:gd name="T45" fmla="*/ 92 h 293"/>
              <a:gd name="T46" fmla="*/ 415 w 469"/>
              <a:gd name="T47" fmla="*/ 151 h 293"/>
              <a:gd name="T48" fmla="*/ 448 w 469"/>
              <a:gd name="T49" fmla="*/ 187 h 293"/>
              <a:gd name="T50" fmla="*/ 231 w 469"/>
              <a:gd name="T51" fmla="*/ 86 h 293"/>
              <a:gd name="T52" fmla="*/ 276 w 469"/>
              <a:gd name="T53" fmla="*/ 88 h 293"/>
              <a:gd name="T54" fmla="*/ 450 w 469"/>
              <a:gd name="T55" fmla="*/ 109 h 293"/>
              <a:gd name="T56" fmla="*/ 444 w 469"/>
              <a:gd name="T57" fmla="*/ 97 h 293"/>
              <a:gd name="T58" fmla="*/ 84 w 469"/>
              <a:gd name="T59" fmla="*/ 115 h 293"/>
              <a:gd name="T60" fmla="*/ 78 w 469"/>
              <a:gd name="T61" fmla="*/ 261 h 293"/>
              <a:gd name="T62" fmla="*/ 48 w 469"/>
              <a:gd name="T63" fmla="*/ 236 h 293"/>
              <a:gd name="T64" fmla="*/ 50 w 469"/>
              <a:gd name="T65" fmla="*/ 250 h 293"/>
              <a:gd name="T66" fmla="*/ 223 w 469"/>
              <a:gd name="T67" fmla="*/ 128 h 293"/>
              <a:gd name="T68" fmla="*/ 246 w 469"/>
              <a:gd name="T69" fmla="*/ 8 h 293"/>
              <a:gd name="T70" fmla="*/ 257 w 469"/>
              <a:gd name="T71" fmla="*/ 8 h 293"/>
              <a:gd name="T72" fmla="*/ 255 w 469"/>
              <a:gd name="T73" fmla="*/ 63 h 293"/>
              <a:gd name="T74" fmla="*/ 253 w 469"/>
              <a:gd name="T75" fmla="*/ 143 h 293"/>
              <a:gd name="T76" fmla="*/ 250 w 469"/>
              <a:gd name="T77" fmla="*/ 189 h 293"/>
              <a:gd name="T78" fmla="*/ 208 w 469"/>
              <a:gd name="T79" fmla="*/ 187 h 293"/>
              <a:gd name="T80" fmla="*/ 128 w 469"/>
              <a:gd name="T81" fmla="*/ 238 h 293"/>
              <a:gd name="T82" fmla="*/ 118 w 469"/>
              <a:gd name="T83" fmla="*/ 236 h 293"/>
              <a:gd name="T84" fmla="*/ 417 w 469"/>
              <a:gd name="T85" fmla="*/ 248 h 293"/>
              <a:gd name="T86" fmla="*/ 451 w 469"/>
              <a:gd name="T87" fmla="*/ 172 h 293"/>
              <a:gd name="T88" fmla="*/ 451 w 469"/>
              <a:gd name="T89" fmla="*/ 137 h 293"/>
              <a:gd name="T90" fmla="*/ 392 w 469"/>
              <a:gd name="T91" fmla="*/ 137 h 293"/>
              <a:gd name="T92" fmla="*/ 381 w 469"/>
              <a:gd name="T93" fmla="*/ 115 h 293"/>
              <a:gd name="T94" fmla="*/ 95 w 469"/>
              <a:gd name="T95" fmla="*/ 109 h 293"/>
              <a:gd name="T96" fmla="*/ 105 w 469"/>
              <a:gd name="T97" fmla="*/ 126 h 293"/>
              <a:gd name="T98" fmla="*/ 53 w 469"/>
              <a:gd name="T99" fmla="*/ 181 h 293"/>
              <a:gd name="T100" fmla="*/ 73 w 469"/>
              <a:gd name="T101" fmla="*/ 164 h 293"/>
              <a:gd name="T102" fmla="*/ 90 w 469"/>
              <a:gd name="T103" fmla="*/ 166 h 293"/>
              <a:gd name="T104" fmla="*/ 73 w 469"/>
              <a:gd name="T105" fmla="*/ 200 h 293"/>
              <a:gd name="T106" fmla="*/ 55 w 469"/>
              <a:gd name="T107" fmla="*/ 250 h 293"/>
              <a:gd name="T108" fmla="*/ 80 w 469"/>
              <a:gd name="T109" fmla="*/ 244 h 293"/>
              <a:gd name="T110" fmla="*/ 84 w 469"/>
              <a:gd name="T111" fmla="*/ 27 h 293"/>
              <a:gd name="T112" fmla="*/ 362 w 469"/>
              <a:gd name="T113" fmla="*/ 19 h 293"/>
              <a:gd name="T114" fmla="*/ 15 w 469"/>
              <a:gd name="T115" fmla="*/ 271 h 293"/>
              <a:gd name="T116" fmla="*/ 29 w 469"/>
              <a:gd name="T117" fmla="*/ 40 h 293"/>
              <a:gd name="T118" fmla="*/ 46 w 469"/>
              <a:gd name="T119" fmla="*/ 14 h 293"/>
              <a:gd name="T120" fmla="*/ 448 w 469"/>
              <a:gd name="T121" fmla="*/ 8 h 293"/>
              <a:gd name="T122" fmla="*/ 459 w 469"/>
              <a:gd name="T123" fmla="*/ 278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69" h="293">
                <a:moveTo>
                  <a:pt x="225" y="78"/>
                </a:moveTo>
                <a:lnTo>
                  <a:pt x="225" y="78"/>
                </a:lnTo>
                <a:lnTo>
                  <a:pt x="225" y="76"/>
                </a:lnTo>
                <a:lnTo>
                  <a:pt x="227" y="76"/>
                </a:lnTo>
                <a:lnTo>
                  <a:pt x="227" y="76"/>
                </a:lnTo>
                <a:lnTo>
                  <a:pt x="227" y="76"/>
                </a:lnTo>
                <a:lnTo>
                  <a:pt x="225" y="76"/>
                </a:lnTo>
                <a:lnTo>
                  <a:pt x="225" y="78"/>
                </a:lnTo>
                <a:lnTo>
                  <a:pt x="225" y="78"/>
                </a:lnTo>
                <a:close/>
                <a:moveTo>
                  <a:pt x="67" y="75"/>
                </a:moveTo>
                <a:lnTo>
                  <a:pt x="67" y="73"/>
                </a:lnTo>
                <a:lnTo>
                  <a:pt x="65" y="73"/>
                </a:lnTo>
                <a:lnTo>
                  <a:pt x="65" y="73"/>
                </a:lnTo>
                <a:lnTo>
                  <a:pt x="65" y="73"/>
                </a:lnTo>
                <a:lnTo>
                  <a:pt x="67" y="75"/>
                </a:lnTo>
                <a:close/>
                <a:moveTo>
                  <a:pt x="19" y="42"/>
                </a:moveTo>
                <a:lnTo>
                  <a:pt x="21" y="42"/>
                </a:lnTo>
                <a:lnTo>
                  <a:pt x="21" y="42"/>
                </a:lnTo>
                <a:lnTo>
                  <a:pt x="23" y="40"/>
                </a:lnTo>
                <a:lnTo>
                  <a:pt x="23" y="40"/>
                </a:lnTo>
                <a:lnTo>
                  <a:pt x="23" y="40"/>
                </a:lnTo>
                <a:lnTo>
                  <a:pt x="23" y="40"/>
                </a:lnTo>
                <a:lnTo>
                  <a:pt x="23" y="40"/>
                </a:lnTo>
                <a:lnTo>
                  <a:pt x="21" y="42"/>
                </a:lnTo>
                <a:lnTo>
                  <a:pt x="21" y="42"/>
                </a:lnTo>
                <a:lnTo>
                  <a:pt x="19" y="42"/>
                </a:lnTo>
                <a:close/>
                <a:moveTo>
                  <a:pt x="27" y="189"/>
                </a:moveTo>
                <a:lnTo>
                  <a:pt x="27" y="189"/>
                </a:lnTo>
                <a:lnTo>
                  <a:pt x="27" y="187"/>
                </a:lnTo>
                <a:lnTo>
                  <a:pt x="27" y="185"/>
                </a:lnTo>
                <a:lnTo>
                  <a:pt x="27" y="187"/>
                </a:lnTo>
                <a:lnTo>
                  <a:pt x="27" y="189"/>
                </a:lnTo>
                <a:close/>
                <a:moveTo>
                  <a:pt x="202" y="101"/>
                </a:moveTo>
                <a:lnTo>
                  <a:pt x="204" y="101"/>
                </a:lnTo>
                <a:lnTo>
                  <a:pt x="204" y="101"/>
                </a:lnTo>
                <a:lnTo>
                  <a:pt x="202" y="99"/>
                </a:lnTo>
                <a:lnTo>
                  <a:pt x="202" y="99"/>
                </a:lnTo>
                <a:lnTo>
                  <a:pt x="202" y="101"/>
                </a:lnTo>
                <a:lnTo>
                  <a:pt x="202" y="101"/>
                </a:lnTo>
                <a:lnTo>
                  <a:pt x="202" y="101"/>
                </a:lnTo>
                <a:close/>
                <a:moveTo>
                  <a:pt x="391" y="84"/>
                </a:moveTo>
                <a:lnTo>
                  <a:pt x="392" y="84"/>
                </a:lnTo>
                <a:lnTo>
                  <a:pt x="392" y="84"/>
                </a:lnTo>
                <a:lnTo>
                  <a:pt x="392" y="84"/>
                </a:lnTo>
                <a:lnTo>
                  <a:pt x="392" y="82"/>
                </a:lnTo>
                <a:lnTo>
                  <a:pt x="394" y="80"/>
                </a:lnTo>
                <a:lnTo>
                  <a:pt x="392" y="82"/>
                </a:lnTo>
                <a:lnTo>
                  <a:pt x="392" y="84"/>
                </a:lnTo>
                <a:lnTo>
                  <a:pt x="392" y="84"/>
                </a:lnTo>
                <a:lnTo>
                  <a:pt x="392" y="84"/>
                </a:lnTo>
                <a:lnTo>
                  <a:pt x="391" y="84"/>
                </a:lnTo>
                <a:close/>
                <a:moveTo>
                  <a:pt x="231" y="75"/>
                </a:moveTo>
                <a:lnTo>
                  <a:pt x="229" y="75"/>
                </a:lnTo>
                <a:lnTo>
                  <a:pt x="229" y="76"/>
                </a:lnTo>
                <a:lnTo>
                  <a:pt x="231" y="75"/>
                </a:lnTo>
                <a:lnTo>
                  <a:pt x="231" y="75"/>
                </a:lnTo>
                <a:lnTo>
                  <a:pt x="231" y="75"/>
                </a:lnTo>
                <a:lnTo>
                  <a:pt x="231" y="73"/>
                </a:lnTo>
                <a:lnTo>
                  <a:pt x="231" y="75"/>
                </a:lnTo>
                <a:close/>
                <a:moveTo>
                  <a:pt x="84" y="259"/>
                </a:moveTo>
                <a:lnTo>
                  <a:pt x="82" y="259"/>
                </a:lnTo>
                <a:lnTo>
                  <a:pt x="80" y="261"/>
                </a:lnTo>
                <a:lnTo>
                  <a:pt x="80" y="261"/>
                </a:lnTo>
                <a:lnTo>
                  <a:pt x="82" y="261"/>
                </a:lnTo>
                <a:lnTo>
                  <a:pt x="82" y="259"/>
                </a:lnTo>
                <a:lnTo>
                  <a:pt x="84" y="259"/>
                </a:lnTo>
                <a:close/>
                <a:moveTo>
                  <a:pt x="448" y="63"/>
                </a:moveTo>
                <a:lnTo>
                  <a:pt x="448" y="61"/>
                </a:lnTo>
                <a:lnTo>
                  <a:pt x="448" y="61"/>
                </a:lnTo>
                <a:lnTo>
                  <a:pt x="446" y="61"/>
                </a:lnTo>
                <a:lnTo>
                  <a:pt x="446" y="63"/>
                </a:lnTo>
                <a:lnTo>
                  <a:pt x="446" y="63"/>
                </a:lnTo>
                <a:lnTo>
                  <a:pt x="448" y="63"/>
                </a:lnTo>
                <a:close/>
                <a:moveTo>
                  <a:pt x="269" y="80"/>
                </a:moveTo>
                <a:lnTo>
                  <a:pt x="269" y="80"/>
                </a:lnTo>
                <a:lnTo>
                  <a:pt x="269" y="80"/>
                </a:lnTo>
                <a:lnTo>
                  <a:pt x="269" y="78"/>
                </a:lnTo>
                <a:lnTo>
                  <a:pt x="267" y="80"/>
                </a:lnTo>
                <a:lnTo>
                  <a:pt x="267" y="80"/>
                </a:lnTo>
                <a:lnTo>
                  <a:pt x="267" y="80"/>
                </a:lnTo>
                <a:lnTo>
                  <a:pt x="269" y="80"/>
                </a:lnTo>
                <a:close/>
                <a:moveTo>
                  <a:pt x="215" y="80"/>
                </a:moveTo>
                <a:lnTo>
                  <a:pt x="213" y="80"/>
                </a:lnTo>
                <a:lnTo>
                  <a:pt x="212" y="82"/>
                </a:lnTo>
                <a:lnTo>
                  <a:pt x="213" y="80"/>
                </a:lnTo>
                <a:lnTo>
                  <a:pt x="215" y="80"/>
                </a:lnTo>
                <a:close/>
                <a:moveTo>
                  <a:pt x="259" y="76"/>
                </a:moveTo>
                <a:lnTo>
                  <a:pt x="261" y="76"/>
                </a:lnTo>
                <a:lnTo>
                  <a:pt x="263" y="75"/>
                </a:lnTo>
                <a:lnTo>
                  <a:pt x="263" y="75"/>
                </a:lnTo>
                <a:lnTo>
                  <a:pt x="261" y="75"/>
                </a:lnTo>
                <a:lnTo>
                  <a:pt x="261" y="75"/>
                </a:lnTo>
                <a:lnTo>
                  <a:pt x="259" y="76"/>
                </a:lnTo>
                <a:close/>
                <a:moveTo>
                  <a:pt x="238" y="71"/>
                </a:moveTo>
                <a:lnTo>
                  <a:pt x="240" y="71"/>
                </a:lnTo>
                <a:lnTo>
                  <a:pt x="242" y="71"/>
                </a:lnTo>
                <a:lnTo>
                  <a:pt x="240" y="69"/>
                </a:lnTo>
                <a:lnTo>
                  <a:pt x="238" y="71"/>
                </a:lnTo>
                <a:lnTo>
                  <a:pt x="238" y="71"/>
                </a:lnTo>
                <a:close/>
                <a:moveTo>
                  <a:pt x="387" y="290"/>
                </a:moveTo>
                <a:lnTo>
                  <a:pt x="391" y="290"/>
                </a:lnTo>
                <a:lnTo>
                  <a:pt x="394" y="290"/>
                </a:lnTo>
                <a:lnTo>
                  <a:pt x="391" y="290"/>
                </a:lnTo>
                <a:lnTo>
                  <a:pt x="387" y="290"/>
                </a:lnTo>
                <a:close/>
                <a:moveTo>
                  <a:pt x="17" y="181"/>
                </a:moveTo>
                <a:lnTo>
                  <a:pt x="17" y="179"/>
                </a:lnTo>
                <a:lnTo>
                  <a:pt x="17" y="179"/>
                </a:lnTo>
                <a:lnTo>
                  <a:pt x="17" y="179"/>
                </a:lnTo>
                <a:lnTo>
                  <a:pt x="17" y="181"/>
                </a:lnTo>
                <a:lnTo>
                  <a:pt x="17" y="181"/>
                </a:lnTo>
                <a:lnTo>
                  <a:pt x="17" y="181"/>
                </a:lnTo>
                <a:close/>
                <a:moveTo>
                  <a:pt x="132" y="16"/>
                </a:moveTo>
                <a:lnTo>
                  <a:pt x="130" y="16"/>
                </a:lnTo>
                <a:lnTo>
                  <a:pt x="128" y="16"/>
                </a:lnTo>
                <a:lnTo>
                  <a:pt x="126" y="16"/>
                </a:lnTo>
                <a:lnTo>
                  <a:pt x="128" y="16"/>
                </a:lnTo>
                <a:lnTo>
                  <a:pt x="132" y="16"/>
                </a:lnTo>
                <a:lnTo>
                  <a:pt x="132" y="16"/>
                </a:lnTo>
                <a:lnTo>
                  <a:pt x="132" y="16"/>
                </a:lnTo>
                <a:lnTo>
                  <a:pt x="132" y="16"/>
                </a:lnTo>
                <a:close/>
                <a:moveTo>
                  <a:pt x="448" y="71"/>
                </a:moveTo>
                <a:lnTo>
                  <a:pt x="448" y="73"/>
                </a:lnTo>
                <a:lnTo>
                  <a:pt x="450" y="73"/>
                </a:lnTo>
                <a:lnTo>
                  <a:pt x="448" y="69"/>
                </a:lnTo>
                <a:lnTo>
                  <a:pt x="448" y="65"/>
                </a:lnTo>
                <a:lnTo>
                  <a:pt x="448" y="67"/>
                </a:lnTo>
                <a:lnTo>
                  <a:pt x="448" y="69"/>
                </a:lnTo>
                <a:lnTo>
                  <a:pt x="448" y="71"/>
                </a:lnTo>
                <a:close/>
                <a:moveTo>
                  <a:pt x="387" y="290"/>
                </a:moveTo>
                <a:lnTo>
                  <a:pt x="381" y="290"/>
                </a:lnTo>
                <a:lnTo>
                  <a:pt x="375" y="290"/>
                </a:lnTo>
                <a:lnTo>
                  <a:pt x="387" y="290"/>
                </a:lnTo>
                <a:close/>
                <a:moveTo>
                  <a:pt x="135" y="14"/>
                </a:moveTo>
                <a:lnTo>
                  <a:pt x="137" y="14"/>
                </a:lnTo>
                <a:lnTo>
                  <a:pt x="141" y="14"/>
                </a:lnTo>
                <a:lnTo>
                  <a:pt x="147" y="14"/>
                </a:lnTo>
                <a:lnTo>
                  <a:pt x="141" y="14"/>
                </a:lnTo>
                <a:lnTo>
                  <a:pt x="137" y="14"/>
                </a:lnTo>
                <a:lnTo>
                  <a:pt x="135" y="14"/>
                </a:lnTo>
                <a:close/>
                <a:moveTo>
                  <a:pt x="36" y="210"/>
                </a:moveTo>
                <a:lnTo>
                  <a:pt x="36" y="210"/>
                </a:lnTo>
                <a:lnTo>
                  <a:pt x="36" y="202"/>
                </a:lnTo>
                <a:lnTo>
                  <a:pt x="36" y="196"/>
                </a:lnTo>
                <a:lnTo>
                  <a:pt x="36" y="202"/>
                </a:lnTo>
                <a:lnTo>
                  <a:pt x="36" y="210"/>
                </a:lnTo>
                <a:close/>
                <a:moveTo>
                  <a:pt x="76" y="97"/>
                </a:moveTo>
                <a:lnTo>
                  <a:pt x="76" y="95"/>
                </a:lnTo>
                <a:lnTo>
                  <a:pt x="80" y="95"/>
                </a:lnTo>
                <a:lnTo>
                  <a:pt x="80" y="95"/>
                </a:lnTo>
                <a:lnTo>
                  <a:pt x="80" y="94"/>
                </a:lnTo>
                <a:lnTo>
                  <a:pt x="78" y="92"/>
                </a:lnTo>
                <a:lnTo>
                  <a:pt x="78" y="94"/>
                </a:lnTo>
                <a:lnTo>
                  <a:pt x="76" y="95"/>
                </a:lnTo>
                <a:lnTo>
                  <a:pt x="76" y="95"/>
                </a:lnTo>
                <a:lnTo>
                  <a:pt x="76" y="95"/>
                </a:lnTo>
                <a:lnTo>
                  <a:pt x="74" y="97"/>
                </a:lnTo>
                <a:lnTo>
                  <a:pt x="76" y="97"/>
                </a:lnTo>
                <a:close/>
                <a:moveTo>
                  <a:pt x="436" y="35"/>
                </a:moveTo>
                <a:lnTo>
                  <a:pt x="436" y="35"/>
                </a:lnTo>
                <a:lnTo>
                  <a:pt x="438" y="35"/>
                </a:lnTo>
                <a:lnTo>
                  <a:pt x="440" y="42"/>
                </a:lnTo>
                <a:lnTo>
                  <a:pt x="440" y="44"/>
                </a:lnTo>
                <a:lnTo>
                  <a:pt x="442" y="44"/>
                </a:lnTo>
                <a:lnTo>
                  <a:pt x="440" y="38"/>
                </a:lnTo>
                <a:lnTo>
                  <a:pt x="436" y="33"/>
                </a:lnTo>
                <a:lnTo>
                  <a:pt x="436" y="33"/>
                </a:lnTo>
                <a:lnTo>
                  <a:pt x="436" y="35"/>
                </a:lnTo>
                <a:close/>
                <a:moveTo>
                  <a:pt x="78" y="103"/>
                </a:moveTo>
                <a:lnTo>
                  <a:pt x="82" y="101"/>
                </a:lnTo>
                <a:lnTo>
                  <a:pt x="86" y="99"/>
                </a:lnTo>
                <a:lnTo>
                  <a:pt x="84" y="97"/>
                </a:lnTo>
                <a:lnTo>
                  <a:pt x="84" y="97"/>
                </a:lnTo>
                <a:lnTo>
                  <a:pt x="82" y="99"/>
                </a:lnTo>
                <a:lnTo>
                  <a:pt x="78" y="103"/>
                </a:lnTo>
                <a:close/>
                <a:moveTo>
                  <a:pt x="444" y="52"/>
                </a:moveTo>
                <a:lnTo>
                  <a:pt x="444" y="55"/>
                </a:lnTo>
                <a:lnTo>
                  <a:pt x="444" y="57"/>
                </a:lnTo>
                <a:lnTo>
                  <a:pt x="446" y="59"/>
                </a:lnTo>
                <a:lnTo>
                  <a:pt x="446" y="59"/>
                </a:lnTo>
                <a:lnTo>
                  <a:pt x="446" y="57"/>
                </a:lnTo>
                <a:lnTo>
                  <a:pt x="444" y="50"/>
                </a:lnTo>
                <a:lnTo>
                  <a:pt x="444" y="50"/>
                </a:lnTo>
                <a:lnTo>
                  <a:pt x="442" y="52"/>
                </a:lnTo>
                <a:lnTo>
                  <a:pt x="444" y="52"/>
                </a:lnTo>
                <a:close/>
                <a:moveTo>
                  <a:pt x="429" y="48"/>
                </a:moveTo>
                <a:lnTo>
                  <a:pt x="431" y="46"/>
                </a:lnTo>
                <a:lnTo>
                  <a:pt x="434" y="42"/>
                </a:lnTo>
                <a:lnTo>
                  <a:pt x="434" y="42"/>
                </a:lnTo>
                <a:lnTo>
                  <a:pt x="434" y="40"/>
                </a:lnTo>
                <a:lnTo>
                  <a:pt x="432" y="40"/>
                </a:lnTo>
                <a:lnTo>
                  <a:pt x="431" y="44"/>
                </a:lnTo>
                <a:lnTo>
                  <a:pt x="429" y="46"/>
                </a:lnTo>
                <a:lnTo>
                  <a:pt x="429" y="48"/>
                </a:lnTo>
                <a:close/>
                <a:moveTo>
                  <a:pt x="244" y="164"/>
                </a:moveTo>
                <a:lnTo>
                  <a:pt x="244" y="164"/>
                </a:lnTo>
                <a:lnTo>
                  <a:pt x="248" y="162"/>
                </a:lnTo>
                <a:lnTo>
                  <a:pt x="252" y="160"/>
                </a:lnTo>
                <a:lnTo>
                  <a:pt x="252" y="156"/>
                </a:lnTo>
                <a:lnTo>
                  <a:pt x="248" y="160"/>
                </a:lnTo>
                <a:lnTo>
                  <a:pt x="244" y="164"/>
                </a:lnTo>
                <a:lnTo>
                  <a:pt x="244" y="164"/>
                </a:lnTo>
                <a:close/>
                <a:moveTo>
                  <a:pt x="50" y="17"/>
                </a:moveTo>
                <a:lnTo>
                  <a:pt x="50" y="19"/>
                </a:lnTo>
                <a:lnTo>
                  <a:pt x="52" y="19"/>
                </a:lnTo>
                <a:lnTo>
                  <a:pt x="53" y="17"/>
                </a:lnTo>
                <a:lnTo>
                  <a:pt x="53" y="16"/>
                </a:lnTo>
                <a:lnTo>
                  <a:pt x="52" y="16"/>
                </a:lnTo>
                <a:lnTo>
                  <a:pt x="50" y="16"/>
                </a:lnTo>
                <a:lnTo>
                  <a:pt x="50" y="17"/>
                </a:lnTo>
                <a:lnTo>
                  <a:pt x="50" y="17"/>
                </a:lnTo>
                <a:close/>
                <a:moveTo>
                  <a:pt x="425" y="54"/>
                </a:moveTo>
                <a:lnTo>
                  <a:pt x="425" y="54"/>
                </a:lnTo>
                <a:lnTo>
                  <a:pt x="436" y="48"/>
                </a:lnTo>
                <a:lnTo>
                  <a:pt x="436" y="46"/>
                </a:lnTo>
                <a:lnTo>
                  <a:pt x="434" y="46"/>
                </a:lnTo>
                <a:lnTo>
                  <a:pt x="425" y="54"/>
                </a:lnTo>
                <a:lnTo>
                  <a:pt x="425" y="54"/>
                </a:lnTo>
                <a:close/>
                <a:moveTo>
                  <a:pt x="244" y="175"/>
                </a:moveTo>
                <a:lnTo>
                  <a:pt x="253" y="170"/>
                </a:lnTo>
                <a:lnTo>
                  <a:pt x="253" y="170"/>
                </a:lnTo>
                <a:lnTo>
                  <a:pt x="253" y="168"/>
                </a:lnTo>
                <a:lnTo>
                  <a:pt x="253" y="166"/>
                </a:lnTo>
                <a:lnTo>
                  <a:pt x="244" y="175"/>
                </a:lnTo>
                <a:close/>
                <a:moveTo>
                  <a:pt x="236" y="160"/>
                </a:moveTo>
                <a:lnTo>
                  <a:pt x="242" y="156"/>
                </a:lnTo>
                <a:lnTo>
                  <a:pt x="250" y="153"/>
                </a:lnTo>
                <a:lnTo>
                  <a:pt x="250" y="151"/>
                </a:lnTo>
                <a:lnTo>
                  <a:pt x="250" y="151"/>
                </a:lnTo>
                <a:lnTo>
                  <a:pt x="248" y="151"/>
                </a:lnTo>
                <a:lnTo>
                  <a:pt x="236" y="160"/>
                </a:lnTo>
                <a:lnTo>
                  <a:pt x="236" y="160"/>
                </a:lnTo>
                <a:lnTo>
                  <a:pt x="236" y="160"/>
                </a:lnTo>
                <a:close/>
                <a:moveTo>
                  <a:pt x="42" y="82"/>
                </a:moveTo>
                <a:lnTo>
                  <a:pt x="48" y="76"/>
                </a:lnTo>
                <a:lnTo>
                  <a:pt x="53" y="71"/>
                </a:lnTo>
                <a:lnTo>
                  <a:pt x="50" y="73"/>
                </a:lnTo>
                <a:lnTo>
                  <a:pt x="48" y="75"/>
                </a:lnTo>
                <a:lnTo>
                  <a:pt x="44" y="76"/>
                </a:lnTo>
                <a:lnTo>
                  <a:pt x="42" y="78"/>
                </a:lnTo>
                <a:lnTo>
                  <a:pt x="42" y="82"/>
                </a:lnTo>
                <a:close/>
                <a:moveTo>
                  <a:pt x="55" y="90"/>
                </a:moveTo>
                <a:lnTo>
                  <a:pt x="55" y="90"/>
                </a:lnTo>
                <a:lnTo>
                  <a:pt x="57" y="88"/>
                </a:lnTo>
                <a:lnTo>
                  <a:pt x="63" y="86"/>
                </a:lnTo>
                <a:lnTo>
                  <a:pt x="69" y="82"/>
                </a:lnTo>
                <a:lnTo>
                  <a:pt x="65" y="78"/>
                </a:lnTo>
                <a:lnTo>
                  <a:pt x="61" y="84"/>
                </a:lnTo>
                <a:lnTo>
                  <a:pt x="57" y="88"/>
                </a:lnTo>
                <a:lnTo>
                  <a:pt x="55" y="90"/>
                </a:lnTo>
                <a:lnTo>
                  <a:pt x="55" y="90"/>
                </a:lnTo>
                <a:close/>
                <a:moveTo>
                  <a:pt x="206" y="99"/>
                </a:moveTo>
                <a:lnTo>
                  <a:pt x="242" y="76"/>
                </a:lnTo>
                <a:lnTo>
                  <a:pt x="242" y="76"/>
                </a:lnTo>
                <a:lnTo>
                  <a:pt x="244" y="75"/>
                </a:lnTo>
                <a:lnTo>
                  <a:pt x="246" y="75"/>
                </a:lnTo>
                <a:lnTo>
                  <a:pt x="246" y="73"/>
                </a:lnTo>
                <a:lnTo>
                  <a:pt x="246" y="73"/>
                </a:lnTo>
                <a:lnTo>
                  <a:pt x="248" y="73"/>
                </a:lnTo>
                <a:lnTo>
                  <a:pt x="248" y="73"/>
                </a:lnTo>
                <a:lnTo>
                  <a:pt x="248" y="71"/>
                </a:lnTo>
                <a:lnTo>
                  <a:pt x="248" y="73"/>
                </a:lnTo>
                <a:lnTo>
                  <a:pt x="248" y="73"/>
                </a:lnTo>
                <a:lnTo>
                  <a:pt x="246" y="73"/>
                </a:lnTo>
                <a:lnTo>
                  <a:pt x="246" y="73"/>
                </a:lnTo>
                <a:lnTo>
                  <a:pt x="244" y="75"/>
                </a:lnTo>
                <a:lnTo>
                  <a:pt x="242" y="75"/>
                </a:lnTo>
                <a:lnTo>
                  <a:pt x="242" y="76"/>
                </a:lnTo>
                <a:lnTo>
                  <a:pt x="208" y="97"/>
                </a:lnTo>
                <a:lnTo>
                  <a:pt x="206" y="99"/>
                </a:lnTo>
                <a:close/>
                <a:moveTo>
                  <a:pt x="271" y="101"/>
                </a:moveTo>
                <a:lnTo>
                  <a:pt x="272" y="99"/>
                </a:lnTo>
                <a:lnTo>
                  <a:pt x="276" y="99"/>
                </a:lnTo>
                <a:lnTo>
                  <a:pt x="276" y="101"/>
                </a:lnTo>
                <a:lnTo>
                  <a:pt x="276" y="101"/>
                </a:lnTo>
                <a:lnTo>
                  <a:pt x="276" y="95"/>
                </a:lnTo>
                <a:lnTo>
                  <a:pt x="276" y="90"/>
                </a:lnTo>
                <a:lnTo>
                  <a:pt x="272" y="92"/>
                </a:lnTo>
                <a:lnTo>
                  <a:pt x="269" y="94"/>
                </a:lnTo>
                <a:lnTo>
                  <a:pt x="271" y="94"/>
                </a:lnTo>
                <a:lnTo>
                  <a:pt x="274" y="94"/>
                </a:lnTo>
                <a:lnTo>
                  <a:pt x="274" y="94"/>
                </a:lnTo>
                <a:lnTo>
                  <a:pt x="274" y="95"/>
                </a:lnTo>
                <a:lnTo>
                  <a:pt x="272" y="97"/>
                </a:lnTo>
                <a:lnTo>
                  <a:pt x="271" y="99"/>
                </a:lnTo>
                <a:lnTo>
                  <a:pt x="271" y="99"/>
                </a:lnTo>
                <a:lnTo>
                  <a:pt x="269" y="101"/>
                </a:lnTo>
                <a:lnTo>
                  <a:pt x="269" y="101"/>
                </a:lnTo>
                <a:lnTo>
                  <a:pt x="271" y="101"/>
                </a:lnTo>
                <a:close/>
                <a:moveTo>
                  <a:pt x="48" y="71"/>
                </a:moveTo>
                <a:lnTo>
                  <a:pt x="50" y="71"/>
                </a:lnTo>
                <a:lnTo>
                  <a:pt x="52" y="69"/>
                </a:lnTo>
                <a:lnTo>
                  <a:pt x="50" y="67"/>
                </a:lnTo>
                <a:lnTo>
                  <a:pt x="46" y="65"/>
                </a:lnTo>
                <a:lnTo>
                  <a:pt x="46" y="63"/>
                </a:lnTo>
                <a:lnTo>
                  <a:pt x="44" y="63"/>
                </a:lnTo>
                <a:lnTo>
                  <a:pt x="44" y="63"/>
                </a:lnTo>
                <a:lnTo>
                  <a:pt x="44" y="67"/>
                </a:lnTo>
                <a:lnTo>
                  <a:pt x="42" y="73"/>
                </a:lnTo>
                <a:lnTo>
                  <a:pt x="44" y="71"/>
                </a:lnTo>
                <a:lnTo>
                  <a:pt x="46" y="71"/>
                </a:lnTo>
                <a:lnTo>
                  <a:pt x="46" y="69"/>
                </a:lnTo>
                <a:lnTo>
                  <a:pt x="48" y="69"/>
                </a:lnTo>
                <a:lnTo>
                  <a:pt x="48" y="71"/>
                </a:lnTo>
                <a:lnTo>
                  <a:pt x="48" y="71"/>
                </a:lnTo>
                <a:lnTo>
                  <a:pt x="48" y="71"/>
                </a:lnTo>
                <a:lnTo>
                  <a:pt x="48" y="71"/>
                </a:lnTo>
                <a:close/>
                <a:moveTo>
                  <a:pt x="219" y="160"/>
                </a:moveTo>
                <a:lnTo>
                  <a:pt x="223" y="158"/>
                </a:lnTo>
                <a:lnTo>
                  <a:pt x="225" y="154"/>
                </a:lnTo>
                <a:lnTo>
                  <a:pt x="234" y="147"/>
                </a:lnTo>
                <a:lnTo>
                  <a:pt x="244" y="139"/>
                </a:lnTo>
                <a:lnTo>
                  <a:pt x="219" y="156"/>
                </a:lnTo>
                <a:lnTo>
                  <a:pt x="219" y="158"/>
                </a:lnTo>
                <a:lnTo>
                  <a:pt x="219" y="158"/>
                </a:lnTo>
                <a:lnTo>
                  <a:pt x="219" y="160"/>
                </a:lnTo>
                <a:close/>
                <a:moveTo>
                  <a:pt x="431" y="82"/>
                </a:moveTo>
                <a:lnTo>
                  <a:pt x="436" y="80"/>
                </a:lnTo>
                <a:lnTo>
                  <a:pt x="444" y="80"/>
                </a:lnTo>
                <a:lnTo>
                  <a:pt x="444" y="80"/>
                </a:lnTo>
                <a:lnTo>
                  <a:pt x="444" y="80"/>
                </a:lnTo>
                <a:lnTo>
                  <a:pt x="444" y="78"/>
                </a:lnTo>
                <a:lnTo>
                  <a:pt x="444" y="75"/>
                </a:lnTo>
                <a:lnTo>
                  <a:pt x="442" y="69"/>
                </a:lnTo>
                <a:lnTo>
                  <a:pt x="442" y="73"/>
                </a:lnTo>
                <a:lnTo>
                  <a:pt x="440" y="75"/>
                </a:lnTo>
                <a:lnTo>
                  <a:pt x="438" y="78"/>
                </a:lnTo>
                <a:lnTo>
                  <a:pt x="431" y="82"/>
                </a:lnTo>
                <a:close/>
                <a:moveTo>
                  <a:pt x="59" y="80"/>
                </a:moveTo>
                <a:lnTo>
                  <a:pt x="53" y="84"/>
                </a:lnTo>
                <a:lnTo>
                  <a:pt x="48" y="90"/>
                </a:lnTo>
                <a:lnTo>
                  <a:pt x="42" y="94"/>
                </a:lnTo>
                <a:lnTo>
                  <a:pt x="42" y="94"/>
                </a:lnTo>
                <a:lnTo>
                  <a:pt x="42" y="95"/>
                </a:lnTo>
                <a:lnTo>
                  <a:pt x="42" y="97"/>
                </a:lnTo>
                <a:lnTo>
                  <a:pt x="52" y="90"/>
                </a:lnTo>
                <a:lnTo>
                  <a:pt x="59" y="82"/>
                </a:lnTo>
                <a:lnTo>
                  <a:pt x="59" y="80"/>
                </a:lnTo>
                <a:lnTo>
                  <a:pt x="59" y="80"/>
                </a:lnTo>
                <a:lnTo>
                  <a:pt x="59" y="80"/>
                </a:lnTo>
                <a:close/>
                <a:moveTo>
                  <a:pt x="434" y="21"/>
                </a:moveTo>
                <a:lnTo>
                  <a:pt x="436" y="23"/>
                </a:lnTo>
                <a:lnTo>
                  <a:pt x="436" y="23"/>
                </a:lnTo>
                <a:lnTo>
                  <a:pt x="440" y="29"/>
                </a:lnTo>
                <a:lnTo>
                  <a:pt x="444" y="35"/>
                </a:lnTo>
                <a:lnTo>
                  <a:pt x="446" y="40"/>
                </a:lnTo>
                <a:lnTo>
                  <a:pt x="444" y="23"/>
                </a:lnTo>
                <a:lnTo>
                  <a:pt x="440" y="23"/>
                </a:lnTo>
                <a:lnTo>
                  <a:pt x="434" y="21"/>
                </a:lnTo>
                <a:close/>
                <a:moveTo>
                  <a:pt x="73" y="118"/>
                </a:moveTo>
                <a:lnTo>
                  <a:pt x="82" y="113"/>
                </a:lnTo>
                <a:lnTo>
                  <a:pt x="92" y="107"/>
                </a:lnTo>
                <a:lnTo>
                  <a:pt x="93" y="107"/>
                </a:lnTo>
                <a:lnTo>
                  <a:pt x="93" y="107"/>
                </a:lnTo>
                <a:lnTo>
                  <a:pt x="90" y="103"/>
                </a:lnTo>
                <a:lnTo>
                  <a:pt x="84" y="109"/>
                </a:lnTo>
                <a:lnTo>
                  <a:pt x="78" y="115"/>
                </a:lnTo>
                <a:lnTo>
                  <a:pt x="73" y="118"/>
                </a:lnTo>
                <a:close/>
                <a:moveTo>
                  <a:pt x="31" y="158"/>
                </a:moveTo>
                <a:lnTo>
                  <a:pt x="31" y="158"/>
                </a:lnTo>
                <a:lnTo>
                  <a:pt x="31" y="160"/>
                </a:lnTo>
                <a:lnTo>
                  <a:pt x="29" y="118"/>
                </a:lnTo>
                <a:lnTo>
                  <a:pt x="29" y="139"/>
                </a:lnTo>
                <a:lnTo>
                  <a:pt x="31" y="158"/>
                </a:lnTo>
                <a:close/>
                <a:moveTo>
                  <a:pt x="52" y="105"/>
                </a:moveTo>
                <a:lnTo>
                  <a:pt x="52" y="105"/>
                </a:lnTo>
                <a:lnTo>
                  <a:pt x="52" y="105"/>
                </a:lnTo>
                <a:lnTo>
                  <a:pt x="53" y="103"/>
                </a:lnTo>
                <a:lnTo>
                  <a:pt x="53" y="103"/>
                </a:lnTo>
                <a:lnTo>
                  <a:pt x="53" y="103"/>
                </a:lnTo>
                <a:lnTo>
                  <a:pt x="63" y="95"/>
                </a:lnTo>
                <a:lnTo>
                  <a:pt x="74" y="90"/>
                </a:lnTo>
                <a:lnTo>
                  <a:pt x="71" y="84"/>
                </a:lnTo>
                <a:lnTo>
                  <a:pt x="63" y="94"/>
                </a:lnTo>
                <a:lnTo>
                  <a:pt x="53" y="103"/>
                </a:lnTo>
                <a:lnTo>
                  <a:pt x="53" y="103"/>
                </a:lnTo>
                <a:lnTo>
                  <a:pt x="52" y="103"/>
                </a:lnTo>
                <a:lnTo>
                  <a:pt x="52" y="105"/>
                </a:lnTo>
                <a:lnTo>
                  <a:pt x="52" y="105"/>
                </a:lnTo>
                <a:lnTo>
                  <a:pt x="52" y="105"/>
                </a:lnTo>
                <a:close/>
                <a:moveTo>
                  <a:pt x="42" y="90"/>
                </a:moveTo>
                <a:lnTo>
                  <a:pt x="52" y="82"/>
                </a:lnTo>
                <a:lnTo>
                  <a:pt x="59" y="75"/>
                </a:lnTo>
                <a:lnTo>
                  <a:pt x="59" y="75"/>
                </a:lnTo>
                <a:lnTo>
                  <a:pt x="57" y="75"/>
                </a:lnTo>
                <a:lnTo>
                  <a:pt x="42" y="86"/>
                </a:lnTo>
                <a:lnTo>
                  <a:pt x="42" y="86"/>
                </a:lnTo>
                <a:lnTo>
                  <a:pt x="42" y="88"/>
                </a:lnTo>
                <a:lnTo>
                  <a:pt x="42" y="90"/>
                </a:lnTo>
                <a:close/>
                <a:moveTo>
                  <a:pt x="238" y="181"/>
                </a:moveTo>
                <a:lnTo>
                  <a:pt x="240" y="181"/>
                </a:lnTo>
                <a:lnTo>
                  <a:pt x="240" y="181"/>
                </a:lnTo>
                <a:lnTo>
                  <a:pt x="248" y="181"/>
                </a:lnTo>
                <a:lnTo>
                  <a:pt x="253" y="181"/>
                </a:lnTo>
                <a:lnTo>
                  <a:pt x="253" y="181"/>
                </a:lnTo>
                <a:lnTo>
                  <a:pt x="253" y="181"/>
                </a:lnTo>
                <a:lnTo>
                  <a:pt x="255" y="177"/>
                </a:lnTo>
                <a:lnTo>
                  <a:pt x="253" y="172"/>
                </a:lnTo>
                <a:lnTo>
                  <a:pt x="240" y="181"/>
                </a:lnTo>
                <a:lnTo>
                  <a:pt x="238" y="181"/>
                </a:lnTo>
                <a:lnTo>
                  <a:pt x="238" y="181"/>
                </a:lnTo>
                <a:lnTo>
                  <a:pt x="238" y="181"/>
                </a:lnTo>
                <a:close/>
                <a:moveTo>
                  <a:pt x="242" y="73"/>
                </a:moveTo>
                <a:lnTo>
                  <a:pt x="223" y="82"/>
                </a:lnTo>
                <a:lnTo>
                  <a:pt x="204" y="94"/>
                </a:lnTo>
                <a:lnTo>
                  <a:pt x="202" y="95"/>
                </a:lnTo>
                <a:lnTo>
                  <a:pt x="202" y="97"/>
                </a:lnTo>
                <a:lnTo>
                  <a:pt x="221" y="84"/>
                </a:lnTo>
                <a:lnTo>
                  <a:pt x="242" y="73"/>
                </a:lnTo>
                <a:close/>
                <a:moveTo>
                  <a:pt x="408" y="78"/>
                </a:moveTo>
                <a:lnTo>
                  <a:pt x="410" y="78"/>
                </a:lnTo>
                <a:lnTo>
                  <a:pt x="410" y="78"/>
                </a:lnTo>
                <a:lnTo>
                  <a:pt x="425" y="71"/>
                </a:lnTo>
                <a:lnTo>
                  <a:pt x="440" y="61"/>
                </a:lnTo>
                <a:lnTo>
                  <a:pt x="440" y="61"/>
                </a:lnTo>
                <a:lnTo>
                  <a:pt x="440" y="61"/>
                </a:lnTo>
                <a:lnTo>
                  <a:pt x="440" y="57"/>
                </a:lnTo>
                <a:lnTo>
                  <a:pt x="438" y="54"/>
                </a:lnTo>
                <a:lnTo>
                  <a:pt x="425" y="67"/>
                </a:lnTo>
                <a:lnTo>
                  <a:pt x="410" y="78"/>
                </a:lnTo>
                <a:lnTo>
                  <a:pt x="410" y="78"/>
                </a:lnTo>
                <a:lnTo>
                  <a:pt x="408" y="78"/>
                </a:lnTo>
                <a:close/>
                <a:moveTo>
                  <a:pt x="44" y="109"/>
                </a:moveTo>
                <a:lnTo>
                  <a:pt x="52" y="101"/>
                </a:lnTo>
                <a:lnTo>
                  <a:pt x="59" y="95"/>
                </a:lnTo>
                <a:lnTo>
                  <a:pt x="65" y="88"/>
                </a:lnTo>
                <a:lnTo>
                  <a:pt x="65" y="88"/>
                </a:lnTo>
                <a:lnTo>
                  <a:pt x="67" y="86"/>
                </a:lnTo>
                <a:lnTo>
                  <a:pt x="67" y="86"/>
                </a:lnTo>
                <a:lnTo>
                  <a:pt x="67" y="86"/>
                </a:lnTo>
                <a:lnTo>
                  <a:pt x="53" y="94"/>
                </a:lnTo>
                <a:lnTo>
                  <a:pt x="42" y="101"/>
                </a:lnTo>
                <a:lnTo>
                  <a:pt x="42" y="105"/>
                </a:lnTo>
                <a:lnTo>
                  <a:pt x="44" y="109"/>
                </a:lnTo>
                <a:close/>
                <a:moveTo>
                  <a:pt x="46" y="55"/>
                </a:moveTo>
                <a:lnTo>
                  <a:pt x="52" y="61"/>
                </a:lnTo>
                <a:lnTo>
                  <a:pt x="59" y="67"/>
                </a:lnTo>
                <a:lnTo>
                  <a:pt x="59" y="67"/>
                </a:lnTo>
                <a:lnTo>
                  <a:pt x="61" y="69"/>
                </a:lnTo>
                <a:lnTo>
                  <a:pt x="63" y="69"/>
                </a:lnTo>
                <a:lnTo>
                  <a:pt x="63" y="69"/>
                </a:lnTo>
                <a:lnTo>
                  <a:pt x="59" y="63"/>
                </a:lnTo>
                <a:lnTo>
                  <a:pt x="53" y="55"/>
                </a:lnTo>
                <a:lnTo>
                  <a:pt x="50" y="48"/>
                </a:lnTo>
                <a:lnTo>
                  <a:pt x="48" y="52"/>
                </a:lnTo>
                <a:lnTo>
                  <a:pt x="46" y="55"/>
                </a:lnTo>
                <a:close/>
                <a:moveTo>
                  <a:pt x="406" y="187"/>
                </a:moveTo>
                <a:lnTo>
                  <a:pt x="406" y="187"/>
                </a:lnTo>
                <a:lnTo>
                  <a:pt x="408" y="187"/>
                </a:lnTo>
                <a:lnTo>
                  <a:pt x="408" y="185"/>
                </a:lnTo>
                <a:lnTo>
                  <a:pt x="410" y="185"/>
                </a:lnTo>
                <a:lnTo>
                  <a:pt x="410" y="185"/>
                </a:lnTo>
                <a:lnTo>
                  <a:pt x="429" y="175"/>
                </a:lnTo>
                <a:lnTo>
                  <a:pt x="450" y="166"/>
                </a:lnTo>
                <a:lnTo>
                  <a:pt x="450" y="166"/>
                </a:lnTo>
                <a:lnTo>
                  <a:pt x="451" y="166"/>
                </a:lnTo>
                <a:lnTo>
                  <a:pt x="451" y="164"/>
                </a:lnTo>
                <a:lnTo>
                  <a:pt x="451" y="160"/>
                </a:lnTo>
                <a:lnTo>
                  <a:pt x="410" y="185"/>
                </a:lnTo>
                <a:lnTo>
                  <a:pt x="410" y="185"/>
                </a:lnTo>
                <a:lnTo>
                  <a:pt x="410" y="185"/>
                </a:lnTo>
                <a:lnTo>
                  <a:pt x="408" y="185"/>
                </a:lnTo>
                <a:lnTo>
                  <a:pt x="408" y="187"/>
                </a:lnTo>
                <a:lnTo>
                  <a:pt x="406" y="187"/>
                </a:lnTo>
                <a:lnTo>
                  <a:pt x="406" y="187"/>
                </a:lnTo>
                <a:close/>
                <a:moveTo>
                  <a:pt x="248" y="130"/>
                </a:moveTo>
                <a:lnTo>
                  <a:pt x="225" y="143"/>
                </a:lnTo>
                <a:lnTo>
                  <a:pt x="221" y="145"/>
                </a:lnTo>
                <a:lnTo>
                  <a:pt x="221" y="149"/>
                </a:lnTo>
                <a:lnTo>
                  <a:pt x="219" y="151"/>
                </a:lnTo>
                <a:lnTo>
                  <a:pt x="221" y="153"/>
                </a:lnTo>
                <a:lnTo>
                  <a:pt x="221" y="153"/>
                </a:lnTo>
                <a:lnTo>
                  <a:pt x="232" y="143"/>
                </a:lnTo>
                <a:lnTo>
                  <a:pt x="244" y="135"/>
                </a:lnTo>
                <a:lnTo>
                  <a:pt x="248" y="132"/>
                </a:lnTo>
                <a:lnTo>
                  <a:pt x="250" y="130"/>
                </a:lnTo>
                <a:lnTo>
                  <a:pt x="250" y="130"/>
                </a:lnTo>
                <a:lnTo>
                  <a:pt x="248" y="130"/>
                </a:lnTo>
                <a:close/>
                <a:moveTo>
                  <a:pt x="421" y="248"/>
                </a:moveTo>
                <a:lnTo>
                  <a:pt x="432" y="244"/>
                </a:lnTo>
                <a:lnTo>
                  <a:pt x="442" y="240"/>
                </a:lnTo>
                <a:lnTo>
                  <a:pt x="446" y="229"/>
                </a:lnTo>
                <a:lnTo>
                  <a:pt x="432" y="238"/>
                </a:lnTo>
                <a:lnTo>
                  <a:pt x="419" y="248"/>
                </a:lnTo>
                <a:lnTo>
                  <a:pt x="419" y="248"/>
                </a:lnTo>
                <a:lnTo>
                  <a:pt x="421" y="248"/>
                </a:lnTo>
                <a:close/>
                <a:moveTo>
                  <a:pt x="215" y="181"/>
                </a:moveTo>
                <a:lnTo>
                  <a:pt x="252" y="156"/>
                </a:lnTo>
                <a:lnTo>
                  <a:pt x="252" y="154"/>
                </a:lnTo>
                <a:lnTo>
                  <a:pt x="252" y="154"/>
                </a:lnTo>
                <a:lnTo>
                  <a:pt x="250" y="154"/>
                </a:lnTo>
                <a:lnTo>
                  <a:pt x="217" y="175"/>
                </a:lnTo>
                <a:lnTo>
                  <a:pt x="215" y="177"/>
                </a:lnTo>
                <a:lnTo>
                  <a:pt x="213" y="179"/>
                </a:lnTo>
                <a:lnTo>
                  <a:pt x="213" y="181"/>
                </a:lnTo>
                <a:lnTo>
                  <a:pt x="213" y="181"/>
                </a:lnTo>
                <a:lnTo>
                  <a:pt x="213" y="181"/>
                </a:lnTo>
                <a:lnTo>
                  <a:pt x="215" y="181"/>
                </a:lnTo>
                <a:close/>
                <a:moveTo>
                  <a:pt x="345" y="280"/>
                </a:moveTo>
                <a:lnTo>
                  <a:pt x="368" y="280"/>
                </a:lnTo>
                <a:lnTo>
                  <a:pt x="391" y="278"/>
                </a:lnTo>
                <a:lnTo>
                  <a:pt x="417" y="276"/>
                </a:lnTo>
                <a:lnTo>
                  <a:pt x="419" y="274"/>
                </a:lnTo>
                <a:lnTo>
                  <a:pt x="421" y="274"/>
                </a:lnTo>
                <a:lnTo>
                  <a:pt x="345" y="280"/>
                </a:lnTo>
                <a:close/>
                <a:moveTo>
                  <a:pt x="223" y="141"/>
                </a:moveTo>
                <a:lnTo>
                  <a:pt x="244" y="130"/>
                </a:lnTo>
                <a:lnTo>
                  <a:pt x="265" y="116"/>
                </a:lnTo>
                <a:lnTo>
                  <a:pt x="265" y="115"/>
                </a:lnTo>
                <a:lnTo>
                  <a:pt x="265" y="115"/>
                </a:lnTo>
                <a:lnTo>
                  <a:pt x="265" y="115"/>
                </a:lnTo>
                <a:lnTo>
                  <a:pt x="244" y="126"/>
                </a:lnTo>
                <a:lnTo>
                  <a:pt x="223" y="137"/>
                </a:lnTo>
                <a:lnTo>
                  <a:pt x="223" y="137"/>
                </a:lnTo>
                <a:lnTo>
                  <a:pt x="223" y="139"/>
                </a:lnTo>
                <a:lnTo>
                  <a:pt x="223" y="141"/>
                </a:lnTo>
                <a:close/>
                <a:moveTo>
                  <a:pt x="215" y="172"/>
                </a:moveTo>
                <a:lnTo>
                  <a:pt x="248" y="147"/>
                </a:lnTo>
                <a:lnTo>
                  <a:pt x="248" y="147"/>
                </a:lnTo>
                <a:lnTo>
                  <a:pt x="248" y="145"/>
                </a:lnTo>
                <a:lnTo>
                  <a:pt x="232" y="154"/>
                </a:lnTo>
                <a:lnTo>
                  <a:pt x="217" y="164"/>
                </a:lnTo>
                <a:lnTo>
                  <a:pt x="215" y="172"/>
                </a:lnTo>
                <a:close/>
                <a:moveTo>
                  <a:pt x="221" y="181"/>
                </a:moveTo>
                <a:lnTo>
                  <a:pt x="225" y="181"/>
                </a:lnTo>
                <a:lnTo>
                  <a:pt x="229" y="181"/>
                </a:lnTo>
                <a:lnTo>
                  <a:pt x="232" y="181"/>
                </a:lnTo>
                <a:lnTo>
                  <a:pt x="240" y="175"/>
                </a:lnTo>
                <a:lnTo>
                  <a:pt x="248" y="170"/>
                </a:lnTo>
                <a:lnTo>
                  <a:pt x="253" y="162"/>
                </a:lnTo>
                <a:lnTo>
                  <a:pt x="248" y="164"/>
                </a:lnTo>
                <a:lnTo>
                  <a:pt x="242" y="166"/>
                </a:lnTo>
                <a:lnTo>
                  <a:pt x="238" y="170"/>
                </a:lnTo>
                <a:lnTo>
                  <a:pt x="229" y="175"/>
                </a:lnTo>
                <a:lnTo>
                  <a:pt x="217" y="181"/>
                </a:lnTo>
                <a:lnTo>
                  <a:pt x="219" y="181"/>
                </a:lnTo>
                <a:lnTo>
                  <a:pt x="221" y="181"/>
                </a:lnTo>
                <a:close/>
                <a:moveTo>
                  <a:pt x="78" y="97"/>
                </a:moveTo>
                <a:lnTo>
                  <a:pt x="71" y="103"/>
                </a:lnTo>
                <a:lnTo>
                  <a:pt x="44" y="126"/>
                </a:lnTo>
                <a:lnTo>
                  <a:pt x="44" y="128"/>
                </a:lnTo>
                <a:lnTo>
                  <a:pt x="42" y="132"/>
                </a:lnTo>
                <a:lnTo>
                  <a:pt x="78" y="101"/>
                </a:lnTo>
                <a:lnTo>
                  <a:pt x="78" y="99"/>
                </a:lnTo>
                <a:lnTo>
                  <a:pt x="80" y="97"/>
                </a:lnTo>
                <a:lnTo>
                  <a:pt x="78" y="97"/>
                </a:lnTo>
                <a:close/>
                <a:moveTo>
                  <a:pt x="204" y="120"/>
                </a:moveTo>
                <a:lnTo>
                  <a:pt x="204" y="122"/>
                </a:lnTo>
                <a:lnTo>
                  <a:pt x="204" y="122"/>
                </a:lnTo>
                <a:lnTo>
                  <a:pt x="206" y="122"/>
                </a:lnTo>
                <a:lnTo>
                  <a:pt x="240" y="99"/>
                </a:lnTo>
                <a:lnTo>
                  <a:pt x="248" y="95"/>
                </a:lnTo>
                <a:lnTo>
                  <a:pt x="255" y="92"/>
                </a:lnTo>
                <a:lnTo>
                  <a:pt x="263" y="86"/>
                </a:lnTo>
                <a:lnTo>
                  <a:pt x="271" y="82"/>
                </a:lnTo>
                <a:lnTo>
                  <a:pt x="267" y="82"/>
                </a:lnTo>
                <a:lnTo>
                  <a:pt x="265" y="84"/>
                </a:lnTo>
                <a:lnTo>
                  <a:pt x="240" y="97"/>
                </a:lnTo>
                <a:lnTo>
                  <a:pt x="217" y="111"/>
                </a:lnTo>
                <a:lnTo>
                  <a:pt x="212" y="115"/>
                </a:lnTo>
                <a:lnTo>
                  <a:pt x="208" y="116"/>
                </a:lnTo>
                <a:lnTo>
                  <a:pt x="204" y="120"/>
                </a:lnTo>
                <a:close/>
                <a:moveTo>
                  <a:pt x="252" y="134"/>
                </a:moveTo>
                <a:lnTo>
                  <a:pt x="255" y="132"/>
                </a:lnTo>
                <a:lnTo>
                  <a:pt x="261" y="130"/>
                </a:lnTo>
                <a:lnTo>
                  <a:pt x="265" y="126"/>
                </a:lnTo>
                <a:lnTo>
                  <a:pt x="269" y="120"/>
                </a:lnTo>
                <a:lnTo>
                  <a:pt x="272" y="116"/>
                </a:lnTo>
                <a:lnTo>
                  <a:pt x="276" y="109"/>
                </a:lnTo>
                <a:lnTo>
                  <a:pt x="278" y="101"/>
                </a:lnTo>
                <a:lnTo>
                  <a:pt x="274" y="107"/>
                </a:lnTo>
                <a:lnTo>
                  <a:pt x="269" y="109"/>
                </a:lnTo>
                <a:lnTo>
                  <a:pt x="265" y="113"/>
                </a:lnTo>
                <a:lnTo>
                  <a:pt x="265" y="113"/>
                </a:lnTo>
                <a:lnTo>
                  <a:pt x="267" y="113"/>
                </a:lnTo>
                <a:lnTo>
                  <a:pt x="267" y="113"/>
                </a:lnTo>
                <a:lnTo>
                  <a:pt x="269" y="115"/>
                </a:lnTo>
                <a:lnTo>
                  <a:pt x="269" y="115"/>
                </a:lnTo>
                <a:lnTo>
                  <a:pt x="263" y="120"/>
                </a:lnTo>
                <a:lnTo>
                  <a:pt x="257" y="122"/>
                </a:lnTo>
                <a:lnTo>
                  <a:pt x="252" y="126"/>
                </a:lnTo>
                <a:lnTo>
                  <a:pt x="253" y="128"/>
                </a:lnTo>
                <a:lnTo>
                  <a:pt x="253" y="128"/>
                </a:lnTo>
                <a:lnTo>
                  <a:pt x="253" y="128"/>
                </a:lnTo>
                <a:lnTo>
                  <a:pt x="253" y="130"/>
                </a:lnTo>
                <a:lnTo>
                  <a:pt x="253" y="130"/>
                </a:lnTo>
                <a:lnTo>
                  <a:pt x="252" y="132"/>
                </a:lnTo>
                <a:lnTo>
                  <a:pt x="252" y="132"/>
                </a:lnTo>
                <a:lnTo>
                  <a:pt x="252" y="134"/>
                </a:lnTo>
                <a:close/>
                <a:moveTo>
                  <a:pt x="86" y="101"/>
                </a:moveTo>
                <a:lnTo>
                  <a:pt x="84" y="103"/>
                </a:lnTo>
                <a:lnTo>
                  <a:pt x="82" y="105"/>
                </a:lnTo>
                <a:lnTo>
                  <a:pt x="78" y="105"/>
                </a:lnTo>
                <a:lnTo>
                  <a:pt x="61" y="120"/>
                </a:lnTo>
                <a:lnTo>
                  <a:pt x="44" y="135"/>
                </a:lnTo>
                <a:lnTo>
                  <a:pt x="44" y="135"/>
                </a:lnTo>
                <a:lnTo>
                  <a:pt x="44" y="135"/>
                </a:lnTo>
                <a:lnTo>
                  <a:pt x="44" y="137"/>
                </a:lnTo>
                <a:lnTo>
                  <a:pt x="44" y="139"/>
                </a:lnTo>
                <a:lnTo>
                  <a:pt x="44" y="143"/>
                </a:lnTo>
                <a:lnTo>
                  <a:pt x="46" y="139"/>
                </a:lnTo>
                <a:lnTo>
                  <a:pt x="48" y="137"/>
                </a:lnTo>
                <a:lnTo>
                  <a:pt x="67" y="120"/>
                </a:lnTo>
                <a:lnTo>
                  <a:pt x="84" y="103"/>
                </a:lnTo>
                <a:lnTo>
                  <a:pt x="86" y="103"/>
                </a:lnTo>
                <a:lnTo>
                  <a:pt x="86" y="103"/>
                </a:lnTo>
                <a:lnTo>
                  <a:pt x="86" y="101"/>
                </a:lnTo>
                <a:lnTo>
                  <a:pt x="86" y="101"/>
                </a:lnTo>
                <a:close/>
                <a:moveTo>
                  <a:pt x="74" y="92"/>
                </a:moveTo>
                <a:lnTo>
                  <a:pt x="74" y="92"/>
                </a:lnTo>
                <a:lnTo>
                  <a:pt x="73" y="92"/>
                </a:lnTo>
                <a:lnTo>
                  <a:pt x="63" y="99"/>
                </a:lnTo>
                <a:lnTo>
                  <a:pt x="52" y="107"/>
                </a:lnTo>
                <a:lnTo>
                  <a:pt x="42" y="115"/>
                </a:lnTo>
                <a:lnTo>
                  <a:pt x="42" y="122"/>
                </a:lnTo>
                <a:lnTo>
                  <a:pt x="52" y="116"/>
                </a:lnTo>
                <a:lnTo>
                  <a:pt x="59" y="109"/>
                </a:lnTo>
                <a:lnTo>
                  <a:pt x="69" y="101"/>
                </a:lnTo>
                <a:lnTo>
                  <a:pt x="76" y="94"/>
                </a:lnTo>
                <a:lnTo>
                  <a:pt x="76" y="92"/>
                </a:lnTo>
                <a:lnTo>
                  <a:pt x="76" y="92"/>
                </a:lnTo>
                <a:lnTo>
                  <a:pt x="74" y="92"/>
                </a:lnTo>
                <a:close/>
                <a:moveTo>
                  <a:pt x="402" y="80"/>
                </a:moveTo>
                <a:lnTo>
                  <a:pt x="438" y="52"/>
                </a:lnTo>
                <a:lnTo>
                  <a:pt x="438" y="52"/>
                </a:lnTo>
                <a:lnTo>
                  <a:pt x="436" y="50"/>
                </a:lnTo>
                <a:lnTo>
                  <a:pt x="436" y="50"/>
                </a:lnTo>
                <a:lnTo>
                  <a:pt x="427" y="55"/>
                </a:lnTo>
                <a:lnTo>
                  <a:pt x="415" y="63"/>
                </a:lnTo>
                <a:lnTo>
                  <a:pt x="411" y="67"/>
                </a:lnTo>
                <a:lnTo>
                  <a:pt x="406" y="73"/>
                </a:lnTo>
                <a:lnTo>
                  <a:pt x="402" y="78"/>
                </a:lnTo>
                <a:lnTo>
                  <a:pt x="402" y="78"/>
                </a:lnTo>
                <a:lnTo>
                  <a:pt x="402" y="80"/>
                </a:lnTo>
                <a:lnTo>
                  <a:pt x="402" y="80"/>
                </a:lnTo>
                <a:lnTo>
                  <a:pt x="402" y="80"/>
                </a:lnTo>
                <a:lnTo>
                  <a:pt x="400" y="80"/>
                </a:lnTo>
                <a:lnTo>
                  <a:pt x="402" y="80"/>
                </a:lnTo>
                <a:close/>
                <a:moveTo>
                  <a:pt x="389" y="179"/>
                </a:moveTo>
                <a:lnTo>
                  <a:pt x="402" y="172"/>
                </a:lnTo>
                <a:lnTo>
                  <a:pt x="427" y="160"/>
                </a:lnTo>
                <a:lnTo>
                  <a:pt x="451" y="151"/>
                </a:lnTo>
                <a:lnTo>
                  <a:pt x="451" y="141"/>
                </a:lnTo>
                <a:lnTo>
                  <a:pt x="444" y="145"/>
                </a:lnTo>
                <a:lnTo>
                  <a:pt x="438" y="151"/>
                </a:lnTo>
                <a:lnTo>
                  <a:pt x="389" y="179"/>
                </a:lnTo>
                <a:close/>
                <a:moveTo>
                  <a:pt x="413" y="151"/>
                </a:moveTo>
                <a:lnTo>
                  <a:pt x="413" y="151"/>
                </a:lnTo>
                <a:lnTo>
                  <a:pt x="415" y="151"/>
                </a:lnTo>
                <a:lnTo>
                  <a:pt x="432" y="141"/>
                </a:lnTo>
                <a:lnTo>
                  <a:pt x="451" y="134"/>
                </a:lnTo>
                <a:lnTo>
                  <a:pt x="451" y="128"/>
                </a:lnTo>
                <a:lnTo>
                  <a:pt x="450" y="120"/>
                </a:lnTo>
                <a:lnTo>
                  <a:pt x="450" y="113"/>
                </a:lnTo>
                <a:lnTo>
                  <a:pt x="444" y="120"/>
                </a:lnTo>
                <a:lnTo>
                  <a:pt x="436" y="124"/>
                </a:lnTo>
                <a:lnTo>
                  <a:pt x="427" y="130"/>
                </a:lnTo>
                <a:lnTo>
                  <a:pt x="427" y="130"/>
                </a:lnTo>
                <a:lnTo>
                  <a:pt x="427" y="130"/>
                </a:lnTo>
                <a:lnTo>
                  <a:pt x="432" y="128"/>
                </a:lnTo>
                <a:lnTo>
                  <a:pt x="438" y="126"/>
                </a:lnTo>
                <a:lnTo>
                  <a:pt x="444" y="126"/>
                </a:lnTo>
                <a:lnTo>
                  <a:pt x="444" y="126"/>
                </a:lnTo>
                <a:lnTo>
                  <a:pt x="446" y="126"/>
                </a:lnTo>
                <a:lnTo>
                  <a:pt x="446" y="128"/>
                </a:lnTo>
                <a:lnTo>
                  <a:pt x="444" y="130"/>
                </a:lnTo>
                <a:lnTo>
                  <a:pt x="436" y="137"/>
                </a:lnTo>
                <a:lnTo>
                  <a:pt x="425" y="143"/>
                </a:lnTo>
                <a:lnTo>
                  <a:pt x="415" y="149"/>
                </a:lnTo>
                <a:lnTo>
                  <a:pt x="415" y="151"/>
                </a:lnTo>
                <a:lnTo>
                  <a:pt x="413" y="151"/>
                </a:lnTo>
                <a:lnTo>
                  <a:pt x="413" y="151"/>
                </a:lnTo>
                <a:close/>
                <a:moveTo>
                  <a:pt x="400" y="208"/>
                </a:moveTo>
                <a:lnTo>
                  <a:pt x="423" y="196"/>
                </a:lnTo>
                <a:lnTo>
                  <a:pt x="446" y="187"/>
                </a:lnTo>
                <a:lnTo>
                  <a:pt x="448" y="187"/>
                </a:lnTo>
                <a:lnTo>
                  <a:pt x="450" y="187"/>
                </a:lnTo>
                <a:lnTo>
                  <a:pt x="451" y="181"/>
                </a:lnTo>
                <a:lnTo>
                  <a:pt x="451" y="174"/>
                </a:lnTo>
                <a:lnTo>
                  <a:pt x="427" y="191"/>
                </a:lnTo>
                <a:lnTo>
                  <a:pt x="400" y="206"/>
                </a:lnTo>
                <a:lnTo>
                  <a:pt x="400" y="208"/>
                </a:lnTo>
                <a:close/>
                <a:moveTo>
                  <a:pt x="389" y="99"/>
                </a:moveTo>
                <a:lnTo>
                  <a:pt x="440" y="67"/>
                </a:lnTo>
                <a:lnTo>
                  <a:pt x="442" y="67"/>
                </a:lnTo>
                <a:lnTo>
                  <a:pt x="442" y="65"/>
                </a:lnTo>
                <a:lnTo>
                  <a:pt x="440" y="63"/>
                </a:lnTo>
                <a:lnTo>
                  <a:pt x="440" y="63"/>
                </a:lnTo>
                <a:lnTo>
                  <a:pt x="394" y="90"/>
                </a:lnTo>
                <a:lnTo>
                  <a:pt x="391" y="94"/>
                </a:lnTo>
                <a:lnTo>
                  <a:pt x="389" y="97"/>
                </a:lnTo>
                <a:lnTo>
                  <a:pt x="389" y="99"/>
                </a:lnTo>
                <a:close/>
                <a:moveTo>
                  <a:pt x="202" y="109"/>
                </a:moveTo>
                <a:lnTo>
                  <a:pt x="202" y="109"/>
                </a:lnTo>
                <a:lnTo>
                  <a:pt x="202" y="109"/>
                </a:lnTo>
                <a:lnTo>
                  <a:pt x="208" y="105"/>
                </a:lnTo>
                <a:lnTo>
                  <a:pt x="215" y="99"/>
                </a:lnTo>
                <a:lnTo>
                  <a:pt x="259" y="73"/>
                </a:lnTo>
                <a:lnTo>
                  <a:pt x="259" y="73"/>
                </a:lnTo>
                <a:lnTo>
                  <a:pt x="257" y="73"/>
                </a:lnTo>
                <a:lnTo>
                  <a:pt x="248" y="76"/>
                </a:lnTo>
                <a:lnTo>
                  <a:pt x="238" y="80"/>
                </a:lnTo>
                <a:lnTo>
                  <a:pt x="231" y="86"/>
                </a:lnTo>
                <a:lnTo>
                  <a:pt x="221" y="94"/>
                </a:lnTo>
                <a:lnTo>
                  <a:pt x="210" y="99"/>
                </a:lnTo>
                <a:lnTo>
                  <a:pt x="200" y="107"/>
                </a:lnTo>
                <a:lnTo>
                  <a:pt x="200" y="107"/>
                </a:lnTo>
                <a:lnTo>
                  <a:pt x="202" y="109"/>
                </a:lnTo>
                <a:close/>
                <a:moveTo>
                  <a:pt x="202" y="116"/>
                </a:moveTo>
                <a:lnTo>
                  <a:pt x="202" y="116"/>
                </a:lnTo>
                <a:lnTo>
                  <a:pt x="227" y="101"/>
                </a:lnTo>
                <a:lnTo>
                  <a:pt x="253" y="86"/>
                </a:lnTo>
                <a:lnTo>
                  <a:pt x="261" y="82"/>
                </a:lnTo>
                <a:lnTo>
                  <a:pt x="267" y="78"/>
                </a:lnTo>
                <a:lnTo>
                  <a:pt x="267" y="76"/>
                </a:lnTo>
                <a:lnTo>
                  <a:pt x="267" y="76"/>
                </a:lnTo>
                <a:lnTo>
                  <a:pt x="265" y="76"/>
                </a:lnTo>
                <a:lnTo>
                  <a:pt x="255" y="80"/>
                </a:lnTo>
                <a:lnTo>
                  <a:pt x="248" y="84"/>
                </a:lnTo>
                <a:lnTo>
                  <a:pt x="240" y="88"/>
                </a:lnTo>
                <a:lnTo>
                  <a:pt x="204" y="113"/>
                </a:lnTo>
                <a:lnTo>
                  <a:pt x="202" y="115"/>
                </a:lnTo>
                <a:lnTo>
                  <a:pt x="202" y="116"/>
                </a:lnTo>
                <a:close/>
                <a:moveTo>
                  <a:pt x="206" y="124"/>
                </a:moveTo>
                <a:lnTo>
                  <a:pt x="206" y="126"/>
                </a:lnTo>
                <a:lnTo>
                  <a:pt x="208" y="126"/>
                </a:lnTo>
                <a:lnTo>
                  <a:pt x="208" y="128"/>
                </a:lnTo>
                <a:lnTo>
                  <a:pt x="219" y="120"/>
                </a:lnTo>
                <a:lnTo>
                  <a:pt x="248" y="103"/>
                </a:lnTo>
                <a:lnTo>
                  <a:pt x="276" y="88"/>
                </a:lnTo>
                <a:lnTo>
                  <a:pt x="274" y="88"/>
                </a:lnTo>
                <a:lnTo>
                  <a:pt x="274" y="86"/>
                </a:lnTo>
                <a:lnTo>
                  <a:pt x="271" y="86"/>
                </a:lnTo>
                <a:lnTo>
                  <a:pt x="269" y="88"/>
                </a:lnTo>
                <a:lnTo>
                  <a:pt x="236" y="105"/>
                </a:lnTo>
                <a:lnTo>
                  <a:pt x="206" y="124"/>
                </a:lnTo>
                <a:close/>
                <a:moveTo>
                  <a:pt x="44" y="172"/>
                </a:moveTo>
                <a:lnTo>
                  <a:pt x="44" y="172"/>
                </a:lnTo>
                <a:lnTo>
                  <a:pt x="69" y="149"/>
                </a:lnTo>
                <a:lnTo>
                  <a:pt x="93" y="126"/>
                </a:lnTo>
                <a:lnTo>
                  <a:pt x="93" y="124"/>
                </a:lnTo>
                <a:lnTo>
                  <a:pt x="93" y="124"/>
                </a:lnTo>
                <a:lnTo>
                  <a:pt x="95" y="122"/>
                </a:lnTo>
                <a:lnTo>
                  <a:pt x="95" y="122"/>
                </a:lnTo>
                <a:lnTo>
                  <a:pt x="88" y="126"/>
                </a:lnTo>
                <a:lnTo>
                  <a:pt x="82" y="132"/>
                </a:lnTo>
                <a:lnTo>
                  <a:pt x="44" y="166"/>
                </a:lnTo>
                <a:lnTo>
                  <a:pt x="44" y="170"/>
                </a:lnTo>
                <a:lnTo>
                  <a:pt x="44" y="172"/>
                </a:lnTo>
                <a:close/>
                <a:moveTo>
                  <a:pt x="402" y="130"/>
                </a:moveTo>
                <a:lnTo>
                  <a:pt x="402" y="130"/>
                </a:lnTo>
                <a:lnTo>
                  <a:pt x="404" y="130"/>
                </a:lnTo>
                <a:lnTo>
                  <a:pt x="404" y="130"/>
                </a:lnTo>
                <a:lnTo>
                  <a:pt x="406" y="128"/>
                </a:lnTo>
                <a:lnTo>
                  <a:pt x="427" y="118"/>
                </a:lnTo>
                <a:lnTo>
                  <a:pt x="448" y="111"/>
                </a:lnTo>
                <a:lnTo>
                  <a:pt x="450" y="109"/>
                </a:lnTo>
                <a:lnTo>
                  <a:pt x="450" y="109"/>
                </a:lnTo>
                <a:lnTo>
                  <a:pt x="450" y="107"/>
                </a:lnTo>
                <a:lnTo>
                  <a:pt x="448" y="95"/>
                </a:lnTo>
                <a:lnTo>
                  <a:pt x="446" y="84"/>
                </a:lnTo>
                <a:lnTo>
                  <a:pt x="429" y="97"/>
                </a:lnTo>
                <a:lnTo>
                  <a:pt x="410" y="111"/>
                </a:lnTo>
                <a:lnTo>
                  <a:pt x="408" y="111"/>
                </a:lnTo>
                <a:lnTo>
                  <a:pt x="408" y="111"/>
                </a:lnTo>
                <a:lnTo>
                  <a:pt x="406" y="111"/>
                </a:lnTo>
                <a:lnTo>
                  <a:pt x="406" y="113"/>
                </a:lnTo>
                <a:lnTo>
                  <a:pt x="404" y="113"/>
                </a:lnTo>
                <a:lnTo>
                  <a:pt x="404" y="113"/>
                </a:lnTo>
                <a:lnTo>
                  <a:pt x="404" y="115"/>
                </a:lnTo>
                <a:lnTo>
                  <a:pt x="402" y="115"/>
                </a:lnTo>
                <a:lnTo>
                  <a:pt x="402" y="115"/>
                </a:lnTo>
                <a:lnTo>
                  <a:pt x="402" y="115"/>
                </a:lnTo>
                <a:lnTo>
                  <a:pt x="404" y="115"/>
                </a:lnTo>
                <a:lnTo>
                  <a:pt x="404" y="113"/>
                </a:lnTo>
                <a:lnTo>
                  <a:pt x="404" y="113"/>
                </a:lnTo>
                <a:lnTo>
                  <a:pt x="406" y="113"/>
                </a:lnTo>
                <a:lnTo>
                  <a:pt x="406" y="113"/>
                </a:lnTo>
                <a:lnTo>
                  <a:pt x="408" y="111"/>
                </a:lnTo>
                <a:lnTo>
                  <a:pt x="408" y="111"/>
                </a:lnTo>
                <a:lnTo>
                  <a:pt x="410" y="111"/>
                </a:lnTo>
                <a:lnTo>
                  <a:pt x="425" y="103"/>
                </a:lnTo>
                <a:lnTo>
                  <a:pt x="442" y="97"/>
                </a:lnTo>
                <a:lnTo>
                  <a:pt x="444" y="97"/>
                </a:lnTo>
                <a:lnTo>
                  <a:pt x="444" y="97"/>
                </a:lnTo>
                <a:lnTo>
                  <a:pt x="444" y="99"/>
                </a:lnTo>
                <a:lnTo>
                  <a:pt x="442" y="103"/>
                </a:lnTo>
                <a:lnTo>
                  <a:pt x="436" y="107"/>
                </a:lnTo>
                <a:lnTo>
                  <a:pt x="406" y="128"/>
                </a:lnTo>
                <a:lnTo>
                  <a:pt x="406" y="128"/>
                </a:lnTo>
                <a:lnTo>
                  <a:pt x="404" y="130"/>
                </a:lnTo>
                <a:lnTo>
                  <a:pt x="404" y="130"/>
                </a:lnTo>
                <a:lnTo>
                  <a:pt x="402" y="130"/>
                </a:lnTo>
                <a:lnTo>
                  <a:pt x="402" y="130"/>
                </a:lnTo>
                <a:close/>
                <a:moveTo>
                  <a:pt x="404" y="229"/>
                </a:moveTo>
                <a:lnTo>
                  <a:pt x="425" y="223"/>
                </a:lnTo>
                <a:lnTo>
                  <a:pt x="448" y="217"/>
                </a:lnTo>
                <a:lnTo>
                  <a:pt x="450" y="206"/>
                </a:lnTo>
                <a:lnTo>
                  <a:pt x="450" y="196"/>
                </a:lnTo>
                <a:lnTo>
                  <a:pt x="404" y="229"/>
                </a:lnTo>
                <a:lnTo>
                  <a:pt x="404" y="229"/>
                </a:lnTo>
                <a:close/>
                <a:moveTo>
                  <a:pt x="44" y="158"/>
                </a:moveTo>
                <a:lnTo>
                  <a:pt x="78" y="128"/>
                </a:lnTo>
                <a:lnTo>
                  <a:pt x="82" y="122"/>
                </a:lnTo>
                <a:lnTo>
                  <a:pt x="88" y="116"/>
                </a:lnTo>
                <a:lnTo>
                  <a:pt x="92" y="111"/>
                </a:lnTo>
                <a:lnTo>
                  <a:pt x="92" y="111"/>
                </a:lnTo>
                <a:lnTo>
                  <a:pt x="93" y="111"/>
                </a:lnTo>
                <a:lnTo>
                  <a:pt x="93" y="111"/>
                </a:lnTo>
                <a:lnTo>
                  <a:pt x="92" y="111"/>
                </a:lnTo>
                <a:lnTo>
                  <a:pt x="84" y="115"/>
                </a:lnTo>
                <a:lnTo>
                  <a:pt x="76" y="118"/>
                </a:lnTo>
                <a:lnTo>
                  <a:pt x="59" y="134"/>
                </a:lnTo>
                <a:lnTo>
                  <a:pt x="44" y="149"/>
                </a:lnTo>
                <a:lnTo>
                  <a:pt x="44" y="158"/>
                </a:lnTo>
                <a:close/>
                <a:moveTo>
                  <a:pt x="391" y="84"/>
                </a:moveTo>
                <a:lnTo>
                  <a:pt x="347" y="132"/>
                </a:lnTo>
                <a:lnTo>
                  <a:pt x="314" y="164"/>
                </a:lnTo>
                <a:lnTo>
                  <a:pt x="280" y="194"/>
                </a:lnTo>
                <a:lnTo>
                  <a:pt x="271" y="202"/>
                </a:lnTo>
                <a:lnTo>
                  <a:pt x="257" y="210"/>
                </a:lnTo>
                <a:lnTo>
                  <a:pt x="242" y="214"/>
                </a:lnTo>
                <a:lnTo>
                  <a:pt x="246" y="215"/>
                </a:lnTo>
                <a:lnTo>
                  <a:pt x="250" y="215"/>
                </a:lnTo>
                <a:lnTo>
                  <a:pt x="253" y="215"/>
                </a:lnTo>
                <a:lnTo>
                  <a:pt x="257" y="215"/>
                </a:lnTo>
                <a:lnTo>
                  <a:pt x="305" y="174"/>
                </a:lnTo>
                <a:lnTo>
                  <a:pt x="351" y="130"/>
                </a:lnTo>
                <a:lnTo>
                  <a:pt x="351" y="128"/>
                </a:lnTo>
                <a:lnTo>
                  <a:pt x="352" y="128"/>
                </a:lnTo>
                <a:lnTo>
                  <a:pt x="373" y="107"/>
                </a:lnTo>
                <a:lnTo>
                  <a:pt x="391" y="84"/>
                </a:lnTo>
                <a:close/>
                <a:moveTo>
                  <a:pt x="57" y="267"/>
                </a:moveTo>
                <a:lnTo>
                  <a:pt x="57" y="267"/>
                </a:lnTo>
                <a:lnTo>
                  <a:pt x="57" y="267"/>
                </a:lnTo>
                <a:lnTo>
                  <a:pt x="69" y="269"/>
                </a:lnTo>
                <a:lnTo>
                  <a:pt x="71" y="269"/>
                </a:lnTo>
                <a:lnTo>
                  <a:pt x="78" y="261"/>
                </a:lnTo>
                <a:lnTo>
                  <a:pt x="86" y="252"/>
                </a:lnTo>
                <a:lnTo>
                  <a:pt x="95" y="244"/>
                </a:lnTo>
                <a:lnTo>
                  <a:pt x="103" y="236"/>
                </a:lnTo>
                <a:lnTo>
                  <a:pt x="111" y="227"/>
                </a:lnTo>
                <a:lnTo>
                  <a:pt x="105" y="229"/>
                </a:lnTo>
                <a:lnTo>
                  <a:pt x="101" y="233"/>
                </a:lnTo>
                <a:lnTo>
                  <a:pt x="78" y="248"/>
                </a:lnTo>
                <a:lnTo>
                  <a:pt x="57" y="267"/>
                </a:lnTo>
                <a:close/>
                <a:moveTo>
                  <a:pt x="44" y="189"/>
                </a:moveTo>
                <a:lnTo>
                  <a:pt x="59" y="174"/>
                </a:lnTo>
                <a:lnTo>
                  <a:pt x="74" y="158"/>
                </a:lnTo>
                <a:lnTo>
                  <a:pt x="84" y="151"/>
                </a:lnTo>
                <a:lnTo>
                  <a:pt x="93" y="141"/>
                </a:lnTo>
                <a:lnTo>
                  <a:pt x="103" y="132"/>
                </a:lnTo>
                <a:lnTo>
                  <a:pt x="103" y="130"/>
                </a:lnTo>
                <a:lnTo>
                  <a:pt x="103" y="130"/>
                </a:lnTo>
                <a:lnTo>
                  <a:pt x="103" y="130"/>
                </a:lnTo>
                <a:lnTo>
                  <a:pt x="103" y="130"/>
                </a:lnTo>
                <a:lnTo>
                  <a:pt x="99" y="132"/>
                </a:lnTo>
                <a:lnTo>
                  <a:pt x="80" y="145"/>
                </a:lnTo>
                <a:lnTo>
                  <a:pt x="61" y="162"/>
                </a:lnTo>
                <a:lnTo>
                  <a:pt x="44" y="179"/>
                </a:lnTo>
                <a:lnTo>
                  <a:pt x="44" y="189"/>
                </a:lnTo>
                <a:close/>
                <a:moveTo>
                  <a:pt x="44" y="234"/>
                </a:moveTo>
                <a:lnTo>
                  <a:pt x="44" y="236"/>
                </a:lnTo>
                <a:lnTo>
                  <a:pt x="44" y="238"/>
                </a:lnTo>
                <a:lnTo>
                  <a:pt x="48" y="236"/>
                </a:lnTo>
                <a:lnTo>
                  <a:pt x="50" y="233"/>
                </a:lnTo>
                <a:lnTo>
                  <a:pt x="76" y="210"/>
                </a:lnTo>
                <a:lnTo>
                  <a:pt x="101" y="185"/>
                </a:lnTo>
                <a:lnTo>
                  <a:pt x="101" y="185"/>
                </a:lnTo>
                <a:lnTo>
                  <a:pt x="103" y="185"/>
                </a:lnTo>
                <a:lnTo>
                  <a:pt x="103" y="183"/>
                </a:lnTo>
                <a:lnTo>
                  <a:pt x="101" y="185"/>
                </a:lnTo>
                <a:lnTo>
                  <a:pt x="93" y="189"/>
                </a:lnTo>
                <a:lnTo>
                  <a:pt x="84" y="194"/>
                </a:lnTo>
                <a:lnTo>
                  <a:pt x="46" y="227"/>
                </a:lnTo>
                <a:lnTo>
                  <a:pt x="44" y="229"/>
                </a:lnTo>
                <a:lnTo>
                  <a:pt x="44" y="233"/>
                </a:lnTo>
                <a:lnTo>
                  <a:pt x="44" y="234"/>
                </a:lnTo>
                <a:close/>
                <a:moveTo>
                  <a:pt x="48" y="257"/>
                </a:moveTo>
                <a:lnTo>
                  <a:pt x="52" y="261"/>
                </a:lnTo>
                <a:lnTo>
                  <a:pt x="53" y="265"/>
                </a:lnTo>
                <a:lnTo>
                  <a:pt x="73" y="248"/>
                </a:lnTo>
                <a:lnTo>
                  <a:pt x="90" y="231"/>
                </a:lnTo>
                <a:lnTo>
                  <a:pt x="97" y="225"/>
                </a:lnTo>
                <a:lnTo>
                  <a:pt x="105" y="217"/>
                </a:lnTo>
                <a:lnTo>
                  <a:pt x="113" y="210"/>
                </a:lnTo>
                <a:lnTo>
                  <a:pt x="101" y="215"/>
                </a:lnTo>
                <a:lnTo>
                  <a:pt x="92" y="221"/>
                </a:lnTo>
                <a:lnTo>
                  <a:pt x="48" y="257"/>
                </a:lnTo>
                <a:close/>
                <a:moveTo>
                  <a:pt x="46" y="244"/>
                </a:moveTo>
                <a:lnTo>
                  <a:pt x="48" y="253"/>
                </a:lnTo>
                <a:lnTo>
                  <a:pt x="50" y="250"/>
                </a:lnTo>
                <a:lnTo>
                  <a:pt x="53" y="246"/>
                </a:lnTo>
                <a:lnTo>
                  <a:pt x="107" y="200"/>
                </a:lnTo>
                <a:lnTo>
                  <a:pt x="107" y="198"/>
                </a:lnTo>
                <a:lnTo>
                  <a:pt x="109" y="198"/>
                </a:lnTo>
                <a:lnTo>
                  <a:pt x="109" y="196"/>
                </a:lnTo>
                <a:lnTo>
                  <a:pt x="109" y="196"/>
                </a:lnTo>
                <a:lnTo>
                  <a:pt x="105" y="198"/>
                </a:lnTo>
                <a:lnTo>
                  <a:pt x="101" y="200"/>
                </a:lnTo>
                <a:lnTo>
                  <a:pt x="82" y="212"/>
                </a:lnTo>
                <a:lnTo>
                  <a:pt x="65" y="225"/>
                </a:lnTo>
                <a:lnTo>
                  <a:pt x="50" y="240"/>
                </a:lnTo>
                <a:lnTo>
                  <a:pt x="48" y="240"/>
                </a:lnTo>
                <a:lnTo>
                  <a:pt x="46" y="242"/>
                </a:lnTo>
                <a:lnTo>
                  <a:pt x="46" y="244"/>
                </a:lnTo>
                <a:close/>
                <a:moveTo>
                  <a:pt x="271" y="95"/>
                </a:moveTo>
                <a:lnTo>
                  <a:pt x="261" y="99"/>
                </a:lnTo>
                <a:lnTo>
                  <a:pt x="252" y="103"/>
                </a:lnTo>
                <a:lnTo>
                  <a:pt x="242" y="109"/>
                </a:lnTo>
                <a:lnTo>
                  <a:pt x="210" y="130"/>
                </a:lnTo>
                <a:lnTo>
                  <a:pt x="215" y="132"/>
                </a:lnTo>
                <a:lnTo>
                  <a:pt x="223" y="135"/>
                </a:lnTo>
                <a:lnTo>
                  <a:pt x="238" y="126"/>
                </a:lnTo>
                <a:lnTo>
                  <a:pt x="257" y="115"/>
                </a:lnTo>
                <a:lnTo>
                  <a:pt x="276" y="101"/>
                </a:lnTo>
                <a:lnTo>
                  <a:pt x="269" y="103"/>
                </a:lnTo>
                <a:lnTo>
                  <a:pt x="265" y="105"/>
                </a:lnTo>
                <a:lnTo>
                  <a:pt x="223" y="128"/>
                </a:lnTo>
                <a:lnTo>
                  <a:pt x="221" y="128"/>
                </a:lnTo>
                <a:lnTo>
                  <a:pt x="221" y="128"/>
                </a:lnTo>
                <a:lnTo>
                  <a:pt x="221" y="126"/>
                </a:lnTo>
                <a:lnTo>
                  <a:pt x="225" y="124"/>
                </a:lnTo>
                <a:lnTo>
                  <a:pt x="229" y="120"/>
                </a:lnTo>
                <a:lnTo>
                  <a:pt x="250" y="109"/>
                </a:lnTo>
                <a:lnTo>
                  <a:pt x="271" y="97"/>
                </a:lnTo>
                <a:lnTo>
                  <a:pt x="271" y="97"/>
                </a:lnTo>
                <a:lnTo>
                  <a:pt x="271" y="95"/>
                </a:lnTo>
                <a:lnTo>
                  <a:pt x="271" y="95"/>
                </a:lnTo>
                <a:close/>
                <a:moveTo>
                  <a:pt x="42" y="206"/>
                </a:moveTo>
                <a:lnTo>
                  <a:pt x="52" y="196"/>
                </a:lnTo>
                <a:lnTo>
                  <a:pt x="59" y="189"/>
                </a:lnTo>
                <a:lnTo>
                  <a:pt x="88" y="164"/>
                </a:lnTo>
                <a:lnTo>
                  <a:pt x="114" y="139"/>
                </a:lnTo>
                <a:lnTo>
                  <a:pt x="114" y="137"/>
                </a:lnTo>
                <a:lnTo>
                  <a:pt x="114" y="137"/>
                </a:lnTo>
                <a:lnTo>
                  <a:pt x="114" y="137"/>
                </a:lnTo>
                <a:lnTo>
                  <a:pt x="105" y="143"/>
                </a:lnTo>
                <a:lnTo>
                  <a:pt x="95" y="147"/>
                </a:lnTo>
                <a:lnTo>
                  <a:pt x="88" y="154"/>
                </a:lnTo>
                <a:lnTo>
                  <a:pt x="65" y="174"/>
                </a:lnTo>
                <a:lnTo>
                  <a:pt x="44" y="196"/>
                </a:lnTo>
                <a:lnTo>
                  <a:pt x="44" y="200"/>
                </a:lnTo>
                <a:lnTo>
                  <a:pt x="42" y="206"/>
                </a:lnTo>
                <a:close/>
                <a:moveTo>
                  <a:pt x="255" y="8"/>
                </a:moveTo>
                <a:lnTo>
                  <a:pt x="246" y="8"/>
                </a:lnTo>
                <a:lnTo>
                  <a:pt x="246" y="8"/>
                </a:lnTo>
                <a:lnTo>
                  <a:pt x="246" y="8"/>
                </a:lnTo>
                <a:lnTo>
                  <a:pt x="210" y="10"/>
                </a:lnTo>
                <a:lnTo>
                  <a:pt x="173" y="12"/>
                </a:lnTo>
                <a:lnTo>
                  <a:pt x="162" y="14"/>
                </a:lnTo>
                <a:lnTo>
                  <a:pt x="151" y="14"/>
                </a:lnTo>
                <a:lnTo>
                  <a:pt x="156" y="16"/>
                </a:lnTo>
                <a:lnTo>
                  <a:pt x="162" y="16"/>
                </a:lnTo>
                <a:lnTo>
                  <a:pt x="272" y="14"/>
                </a:lnTo>
                <a:lnTo>
                  <a:pt x="305" y="12"/>
                </a:lnTo>
                <a:lnTo>
                  <a:pt x="337" y="10"/>
                </a:lnTo>
                <a:lnTo>
                  <a:pt x="328" y="10"/>
                </a:lnTo>
                <a:lnTo>
                  <a:pt x="322" y="10"/>
                </a:lnTo>
                <a:lnTo>
                  <a:pt x="314" y="10"/>
                </a:lnTo>
                <a:lnTo>
                  <a:pt x="307" y="10"/>
                </a:lnTo>
                <a:lnTo>
                  <a:pt x="309" y="10"/>
                </a:lnTo>
                <a:lnTo>
                  <a:pt x="311" y="10"/>
                </a:lnTo>
                <a:lnTo>
                  <a:pt x="309" y="10"/>
                </a:lnTo>
                <a:lnTo>
                  <a:pt x="307" y="10"/>
                </a:lnTo>
                <a:lnTo>
                  <a:pt x="307" y="10"/>
                </a:lnTo>
                <a:lnTo>
                  <a:pt x="303" y="10"/>
                </a:lnTo>
                <a:lnTo>
                  <a:pt x="299" y="10"/>
                </a:lnTo>
                <a:lnTo>
                  <a:pt x="297" y="10"/>
                </a:lnTo>
                <a:lnTo>
                  <a:pt x="259" y="8"/>
                </a:lnTo>
                <a:lnTo>
                  <a:pt x="257" y="8"/>
                </a:lnTo>
                <a:lnTo>
                  <a:pt x="257" y="8"/>
                </a:lnTo>
                <a:lnTo>
                  <a:pt x="257" y="8"/>
                </a:lnTo>
                <a:lnTo>
                  <a:pt x="255" y="8"/>
                </a:lnTo>
                <a:lnTo>
                  <a:pt x="255" y="8"/>
                </a:lnTo>
                <a:close/>
                <a:moveTo>
                  <a:pt x="44" y="221"/>
                </a:moveTo>
                <a:lnTo>
                  <a:pt x="103" y="168"/>
                </a:lnTo>
                <a:lnTo>
                  <a:pt x="107" y="162"/>
                </a:lnTo>
                <a:lnTo>
                  <a:pt x="109" y="158"/>
                </a:lnTo>
                <a:lnTo>
                  <a:pt x="109" y="156"/>
                </a:lnTo>
                <a:lnTo>
                  <a:pt x="109" y="156"/>
                </a:lnTo>
                <a:lnTo>
                  <a:pt x="103" y="160"/>
                </a:lnTo>
                <a:lnTo>
                  <a:pt x="99" y="162"/>
                </a:lnTo>
                <a:lnTo>
                  <a:pt x="78" y="177"/>
                </a:lnTo>
                <a:lnTo>
                  <a:pt x="61" y="194"/>
                </a:lnTo>
                <a:lnTo>
                  <a:pt x="44" y="212"/>
                </a:lnTo>
                <a:lnTo>
                  <a:pt x="44" y="217"/>
                </a:lnTo>
                <a:lnTo>
                  <a:pt x="44" y="221"/>
                </a:lnTo>
                <a:close/>
                <a:moveTo>
                  <a:pt x="193" y="115"/>
                </a:moveTo>
                <a:lnTo>
                  <a:pt x="193" y="101"/>
                </a:lnTo>
                <a:lnTo>
                  <a:pt x="196" y="92"/>
                </a:lnTo>
                <a:lnTo>
                  <a:pt x="202" y="82"/>
                </a:lnTo>
                <a:lnTo>
                  <a:pt x="204" y="80"/>
                </a:lnTo>
                <a:lnTo>
                  <a:pt x="206" y="76"/>
                </a:lnTo>
                <a:lnTo>
                  <a:pt x="208" y="75"/>
                </a:lnTo>
                <a:lnTo>
                  <a:pt x="227" y="65"/>
                </a:lnTo>
                <a:lnTo>
                  <a:pt x="234" y="63"/>
                </a:lnTo>
                <a:lnTo>
                  <a:pt x="242" y="61"/>
                </a:lnTo>
                <a:lnTo>
                  <a:pt x="248" y="63"/>
                </a:lnTo>
                <a:lnTo>
                  <a:pt x="255" y="63"/>
                </a:lnTo>
                <a:lnTo>
                  <a:pt x="259" y="65"/>
                </a:lnTo>
                <a:lnTo>
                  <a:pt x="261" y="67"/>
                </a:lnTo>
                <a:lnTo>
                  <a:pt x="267" y="67"/>
                </a:lnTo>
                <a:lnTo>
                  <a:pt x="267" y="69"/>
                </a:lnTo>
                <a:lnTo>
                  <a:pt x="267" y="69"/>
                </a:lnTo>
                <a:lnTo>
                  <a:pt x="269" y="71"/>
                </a:lnTo>
                <a:lnTo>
                  <a:pt x="274" y="76"/>
                </a:lnTo>
                <a:lnTo>
                  <a:pt x="278" y="82"/>
                </a:lnTo>
                <a:lnTo>
                  <a:pt x="280" y="82"/>
                </a:lnTo>
                <a:lnTo>
                  <a:pt x="282" y="82"/>
                </a:lnTo>
                <a:lnTo>
                  <a:pt x="282" y="82"/>
                </a:lnTo>
                <a:lnTo>
                  <a:pt x="284" y="82"/>
                </a:lnTo>
                <a:lnTo>
                  <a:pt x="284" y="84"/>
                </a:lnTo>
                <a:lnTo>
                  <a:pt x="282" y="86"/>
                </a:lnTo>
                <a:lnTo>
                  <a:pt x="282" y="86"/>
                </a:lnTo>
                <a:lnTo>
                  <a:pt x="284" y="97"/>
                </a:lnTo>
                <a:lnTo>
                  <a:pt x="282" y="109"/>
                </a:lnTo>
                <a:lnTo>
                  <a:pt x="278" y="118"/>
                </a:lnTo>
                <a:lnTo>
                  <a:pt x="274" y="124"/>
                </a:lnTo>
                <a:lnTo>
                  <a:pt x="271" y="130"/>
                </a:lnTo>
                <a:lnTo>
                  <a:pt x="267" y="132"/>
                </a:lnTo>
                <a:lnTo>
                  <a:pt x="263" y="135"/>
                </a:lnTo>
                <a:lnTo>
                  <a:pt x="257" y="137"/>
                </a:lnTo>
                <a:lnTo>
                  <a:pt x="252" y="139"/>
                </a:lnTo>
                <a:lnTo>
                  <a:pt x="252" y="141"/>
                </a:lnTo>
                <a:lnTo>
                  <a:pt x="253" y="141"/>
                </a:lnTo>
                <a:lnTo>
                  <a:pt x="253" y="143"/>
                </a:lnTo>
                <a:lnTo>
                  <a:pt x="253" y="145"/>
                </a:lnTo>
                <a:lnTo>
                  <a:pt x="255" y="149"/>
                </a:lnTo>
                <a:lnTo>
                  <a:pt x="257" y="149"/>
                </a:lnTo>
                <a:lnTo>
                  <a:pt x="261" y="149"/>
                </a:lnTo>
                <a:lnTo>
                  <a:pt x="261" y="149"/>
                </a:lnTo>
                <a:lnTo>
                  <a:pt x="261" y="149"/>
                </a:lnTo>
                <a:lnTo>
                  <a:pt x="261" y="151"/>
                </a:lnTo>
                <a:lnTo>
                  <a:pt x="259" y="151"/>
                </a:lnTo>
                <a:lnTo>
                  <a:pt x="257" y="153"/>
                </a:lnTo>
                <a:lnTo>
                  <a:pt x="257" y="153"/>
                </a:lnTo>
                <a:lnTo>
                  <a:pt x="259" y="160"/>
                </a:lnTo>
                <a:lnTo>
                  <a:pt x="259" y="168"/>
                </a:lnTo>
                <a:lnTo>
                  <a:pt x="261" y="168"/>
                </a:lnTo>
                <a:lnTo>
                  <a:pt x="261" y="168"/>
                </a:lnTo>
                <a:lnTo>
                  <a:pt x="263" y="170"/>
                </a:lnTo>
                <a:lnTo>
                  <a:pt x="263" y="172"/>
                </a:lnTo>
                <a:lnTo>
                  <a:pt x="261" y="174"/>
                </a:lnTo>
                <a:lnTo>
                  <a:pt x="261" y="175"/>
                </a:lnTo>
                <a:lnTo>
                  <a:pt x="261" y="181"/>
                </a:lnTo>
                <a:lnTo>
                  <a:pt x="261" y="185"/>
                </a:lnTo>
                <a:lnTo>
                  <a:pt x="259" y="187"/>
                </a:lnTo>
                <a:lnTo>
                  <a:pt x="257" y="187"/>
                </a:lnTo>
                <a:lnTo>
                  <a:pt x="255" y="187"/>
                </a:lnTo>
                <a:lnTo>
                  <a:pt x="253" y="187"/>
                </a:lnTo>
                <a:lnTo>
                  <a:pt x="252" y="187"/>
                </a:lnTo>
                <a:lnTo>
                  <a:pt x="252" y="187"/>
                </a:lnTo>
                <a:lnTo>
                  <a:pt x="250" y="189"/>
                </a:lnTo>
                <a:lnTo>
                  <a:pt x="250" y="191"/>
                </a:lnTo>
                <a:lnTo>
                  <a:pt x="250" y="191"/>
                </a:lnTo>
                <a:lnTo>
                  <a:pt x="250" y="191"/>
                </a:lnTo>
                <a:lnTo>
                  <a:pt x="250" y="191"/>
                </a:lnTo>
                <a:lnTo>
                  <a:pt x="250" y="191"/>
                </a:lnTo>
                <a:lnTo>
                  <a:pt x="252" y="189"/>
                </a:lnTo>
                <a:lnTo>
                  <a:pt x="253" y="189"/>
                </a:lnTo>
                <a:lnTo>
                  <a:pt x="253" y="189"/>
                </a:lnTo>
                <a:lnTo>
                  <a:pt x="255" y="189"/>
                </a:lnTo>
                <a:lnTo>
                  <a:pt x="253" y="191"/>
                </a:lnTo>
                <a:lnTo>
                  <a:pt x="252" y="191"/>
                </a:lnTo>
                <a:lnTo>
                  <a:pt x="248" y="193"/>
                </a:lnTo>
                <a:lnTo>
                  <a:pt x="246" y="193"/>
                </a:lnTo>
                <a:lnTo>
                  <a:pt x="246" y="191"/>
                </a:lnTo>
                <a:lnTo>
                  <a:pt x="246" y="189"/>
                </a:lnTo>
                <a:lnTo>
                  <a:pt x="248" y="187"/>
                </a:lnTo>
                <a:lnTo>
                  <a:pt x="238" y="187"/>
                </a:lnTo>
                <a:lnTo>
                  <a:pt x="229" y="189"/>
                </a:lnTo>
                <a:lnTo>
                  <a:pt x="227" y="189"/>
                </a:lnTo>
                <a:lnTo>
                  <a:pt x="225" y="191"/>
                </a:lnTo>
                <a:lnTo>
                  <a:pt x="225" y="191"/>
                </a:lnTo>
                <a:lnTo>
                  <a:pt x="225" y="189"/>
                </a:lnTo>
                <a:lnTo>
                  <a:pt x="225" y="189"/>
                </a:lnTo>
                <a:lnTo>
                  <a:pt x="217" y="189"/>
                </a:lnTo>
                <a:lnTo>
                  <a:pt x="210" y="189"/>
                </a:lnTo>
                <a:lnTo>
                  <a:pt x="208" y="187"/>
                </a:lnTo>
                <a:lnTo>
                  <a:pt x="208" y="187"/>
                </a:lnTo>
                <a:lnTo>
                  <a:pt x="208" y="185"/>
                </a:lnTo>
                <a:lnTo>
                  <a:pt x="208" y="181"/>
                </a:lnTo>
                <a:lnTo>
                  <a:pt x="210" y="174"/>
                </a:lnTo>
                <a:lnTo>
                  <a:pt x="212" y="164"/>
                </a:lnTo>
                <a:lnTo>
                  <a:pt x="210" y="164"/>
                </a:lnTo>
                <a:lnTo>
                  <a:pt x="210" y="164"/>
                </a:lnTo>
                <a:lnTo>
                  <a:pt x="210" y="162"/>
                </a:lnTo>
                <a:lnTo>
                  <a:pt x="210" y="160"/>
                </a:lnTo>
                <a:lnTo>
                  <a:pt x="213" y="156"/>
                </a:lnTo>
                <a:lnTo>
                  <a:pt x="213" y="147"/>
                </a:lnTo>
                <a:lnTo>
                  <a:pt x="217" y="139"/>
                </a:lnTo>
                <a:lnTo>
                  <a:pt x="210" y="135"/>
                </a:lnTo>
                <a:lnTo>
                  <a:pt x="204" y="132"/>
                </a:lnTo>
                <a:lnTo>
                  <a:pt x="200" y="126"/>
                </a:lnTo>
                <a:lnTo>
                  <a:pt x="196" y="120"/>
                </a:lnTo>
                <a:lnTo>
                  <a:pt x="193" y="115"/>
                </a:lnTo>
                <a:close/>
                <a:moveTo>
                  <a:pt x="84" y="259"/>
                </a:moveTo>
                <a:lnTo>
                  <a:pt x="99" y="246"/>
                </a:lnTo>
                <a:lnTo>
                  <a:pt x="116" y="236"/>
                </a:lnTo>
                <a:lnTo>
                  <a:pt x="118" y="234"/>
                </a:lnTo>
                <a:lnTo>
                  <a:pt x="120" y="234"/>
                </a:lnTo>
                <a:lnTo>
                  <a:pt x="120" y="236"/>
                </a:lnTo>
                <a:lnTo>
                  <a:pt x="120" y="236"/>
                </a:lnTo>
                <a:lnTo>
                  <a:pt x="118" y="242"/>
                </a:lnTo>
                <a:lnTo>
                  <a:pt x="113" y="248"/>
                </a:lnTo>
                <a:lnTo>
                  <a:pt x="120" y="242"/>
                </a:lnTo>
                <a:lnTo>
                  <a:pt x="128" y="238"/>
                </a:lnTo>
                <a:lnTo>
                  <a:pt x="128" y="238"/>
                </a:lnTo>
                <a:lnTo>
                  <a:pt x="130" y="238"/>
                </a:lnTo>
                <a:lnTo>
                  <a:pt x="132" y="240"/>
                </a:lnTo>
                <a:lnTo>
                  <a:pt x="130" y="244"/>
                </a:lnTo>
                <a:lnTo>
                  <a:pt x="128" y="248"/>
                </a:lnTo>
                <a:lnTo>
                  <a:pt x="124" y="253"/>
                </a:lnTo>
                <a:lnTo>
                  <a:pt x="122" y="259"/>
                </a:lnTo>
                <a:lnTo>
                  <a:pt x="118" y="265"/>
                </a:lnTo>
                <a:lnTo>
                  <a:pt x="124" y="263"/>
                </a:lnTo>
                <a:lnTo>
                  <a:pt x="124" y="265"/>
                </a:lnTo>
                <a:lnTo>
                  <a:pt x="122" y="265"/>
                </a:lnTo>
                <a:lnTo>
                  <a:pt x="120" y="267"/>
                </a:lnTo>
                <a:lnTo>
                  <a:pt x="118" y="267"/>
                </a:lnTo>
                <a:lnTo>
                  <a:pt x="116" y="267"/>
                </a:lnTo>
                <a:lnTo>
                  <a:pt x="116" y="265"/>
                </a:lnTo>
                <a:lnTo>
                  <a:pt x="122" y="255"/>
                </a:lnTo>
                <a:lnTo>
                  <a:pt x="126" y="246"/>
                </a:lnTo>
                <a:lnTo>
                  <a:pt x="130" y="240"/>
                </a:lnTo>
                <a:lnTo>
                  <a:pt x="113" y="252"/>
                </a:lnTo>
                <a:lnTo>
                  <a:pt x="97" y="265"/>
                </a:lnTo>
                <a:lnTo>
                  <a:pt x="95" y="265"/>
                </a:lnTo>
                <a:lnTo>
                  <a:pt x="93" y="263"/>
                </a:lnTo>
                <a:lnTo>
                  <a:pt x="101" y="255"/>
                </a:lnTo>
                <a:lnTo>
                  <a:pt x="109" y="248"/>
                </a:lnTo>
                <a:lnTo>
                  <a:pt x="116" y="240"/>
                </a:lnTo>
                <a:lnTo>
                  <a:pt x="118" y="238"/>
                </a:lnTo>
                <a:lnTo>
                  <a:pt x="118" y="236"/>
                </a:lnTo>
                <a:lnTo>
                  <a:pt x="118" y="236"/>
                </a:lnTo>
                <a:lnTo>
                  <a:pt x="118" y="236"/>
                </a:lnTo>
                <a:lnTo>
                  <a:pt x="116" y="236"/>
                </a:lnTo>
                <a:lnTo>
                  <a:pt x="93" y="253"/>
                </a:lnTo>
                <a:lnTo>
                  <a:pt x="73" y="271"/>
                </a:lnTo>
                <a:lnTo>
                  <a:pt x="116" y="273"/>
                </a:lnTo>
                <a:lnTo>
                  <a:pt x="162" y="274"/>
                </a:lnTo>
                <a:lnTo>
                  <a:pt x="212" y="274"/>
                </a:lnTo>
                <a:lnTo>
                  <a:pt x="259" y="274"/>
                </a:lnTo>
                <a:lnTo>
                  <a:pt x="345" y="273"/>
                </a:lnTo>
                <a:lnTo>
                  <a:pt x="425" y="265"/>
                </a:lnTo>
                <a:lnTo>
                  <a:pt x="429" y="265"/>
                </a:lnTo>
                <a:lnTo>
                  <a:pt x="431" y="263"/>
                </a:lnTo>
                <a:lnTo>
                  <a:pt x="432" y="261"/>
                </a:lnTo>
                <a:lnTo>
                  <a:pt x="434" y="259"/>
                </a:lnTo>
                <a:lnTo>
                  <a:pt x="436" y="255"/>
                </a:lnTo>
                <a:lnTo>
                  <a:pt x="440" y="250"/>
                </a:lnTo>
                <a:lnTo>
                  <a:pt x="442" y="244"/>
                </a:lnTo>
                <a:lnTo>
                  <a:pt x="442" y="244"/>
                </a:lnTo>
                <a:lnTo>
                  <a:pt x="442" y="244"/>
                </a:lnTo>
                <a:lnTo>
                  <a:pt x="440" y="244"/>
                </a:lnTo>
                <a:lnTo>
                  <a:pt x="440" y="244"/>
                </a:lnTo>
                <a:lnTo>
                  <a:pt x="429" y="246"/>
                </a:lnTo>
                <a:lnTo>
                  <a:pt x="417" y="250"/>
                </a:lnTo>
                <a:lnTo>
                  <a:pt x="417" y="250"/>
                </a:lnTo>
                <a:lnTo>
                  <a:pt x="415" y="248"/>
                </a:lnTo>
                <a:lnTo>
                  <a:pt x="417" y="248"/>
                </a:lnTo>
                <a:lnTo>
                  <a:pt x="446" y="227"/>
                </a:lnTo>
                <a:lnTo>
                  <a:pt x="446" y="225"/>
                </a:lnTo>
                <a:lnTo>
                  <a:pt x="448" y="221"/>
                </a:lnTo>
                <a:lnTo>
                  <a:pt x="448" y="219"/>
                </a:lnTo>
                <a:lnTo>
                  <a:pt x="423" y="225"/>
                </a:lnTo>
                <a:lnTo>
                  <a:pt x="402" y="233"/>
                </a:lnTo>
                <a:lnTo>
                  <a:pt x="400" y="233"/>
                </a:lnTo>
                <a:lnTo>
                  <a:pt x="398" y="231"/>
                </a:lnTo>
                <a:lnTo>
                  <a:pt x="400" y="229"/>
                </a:lnTo>
                <a:lnTo>
                  <a:pt x="413" y="219"/>
                </a:lnTo>
                <a:lnTo>
                  <a:pt x="429" y="210"/>
                </a:lnTo>
                <a:lnTo>
                  <a:pt x="436" y="204"/>
                </a:lnTo>
                <a:lnTo>
                  <a:pt x="444" y="198"/>
                </a:lnTo>
                <a:lnTo>
                  <a:pt x="450" y="193"/>
                </a:lnTo>
                <a:lnTo>
                  <a:pt x="450" y="191"/>
                </a:lnTo>
                <a:lnTo>
                  <a:pt x="450" y="189"/>
                </a:lnTo>
                <a:lnTo>
                  <a:pt x="423" y="198"/>
                </a:lnTo>
                <a:lnTo>
                  <a:pt x="398" y="210"/>
                </a:lnTo>
                <a:lnTo>
                  <a:pt x="398" y="210"/>
                </a:lnTo>
                <a:lnTo>
                  <a:pt x="396" y="210"/>
                </a:lnTo>
                <a:lnTo>
                  <a:pt x="396" y="210"/>
                </a:lnTo>
                <a:lnTo>
                  <a:pt x="396" y="208"/>
                </a:lnTo>
                <a:lnTo>
                  <a:pt x="396" y="206"/>
                </a:lnTo>
                <a:lnTo>
                  <a:pt x="398" y="206"/>
                </a:lnTo>
                <a:lnTo>
                  <a:pt x="423" y="189"/>
                </a:lnTo>
                <a:lnTo>
                  <a:pt x="450" y="174"/>
                </a:lnTo>
                <a:lnTo>
                  <a:pt x="451" y="172"/>
                </a:lnTo>
                <a:lnTo>
                  <a:pt x="451" y="170"/>
                </a:lnTo>
                <a:lnTo>
                  <a:pt x="429" y="177"/>
                </a:lnTo>
                <a:lnTo>
                  <a:pt x="406" y="189"/>
                </a:lnTo>
                <a:lnTo>
                  <a:pt x="406" y="189"/>
                </a:lnTo>
                <a:lnTo>
                  <a:pt x="406" y="189"/>
                </a:lnTo>
                <a:lnTo>
                  <a:pt x="402" y="191"/>
                </a:lnTo>
                <a:lnTo>
                  <a:pt x="396" y="193"/>
                </a:lnTo>
                <a:lnTo>
                  <a:pt x="396" y="191"/>
                </a:lnTo>
                <a:lnTo>
                  <a:pt x="396" y="191"/>
                </a:lnTo>
                <a:lnTo>
                  <a:pt x="396" y="189"/>
                </a:lnTo>
                <a:lnTo>
                  <a:pt x="450" y="158"/>
                </a:lnTo>
                <a:lnTo>
                  <a:pt x="451" y="158"/>
                </a:lnTo>
                <a:lnTo>
                  <a:pt x="451" y="156"/>
                </a:lnTo>
                <a:lnTo>
                  <a:pt x="451" y="154"/>
                </a:lnTo>
                <a:lnTo>
                  <a:pt x="451" y="153"/>
                </a:lnTo>
                <a:lnTo>
                  <a:pt x="421" y="166"/>
                </a:lnTo>
                <a:lnTo>
                  <a:pt x="392" y="179"/>
                </a:lnTo>
                <a:lnTo>
                  <a:pt x="387" y="181"/>
                </a:lnTo>
                <a:lnTo>
                  <a:pt x="383" y="181"/>
                </a:lnTo>
                <a:lnTo>
                  <a:pt x="381" y="181"/>
                </a:lnTo>
                <a:lnTo>
                  <a:pt x="381" y="181"/>
                </a:lnTo>
                <a:lnTo>
                  <a:pt x="383" y="179"/>
                </a:lnTo>
                <a:lnTo>
                  <a:pt x="404" y="166"/>
                </a:lnTo>
                <a:lnTo>
                  <a:pt x="429" y="153"/>
                </a:lnTo>
                <a:lnTo>
                  <a:pt x="438" y="147"/>
                </a:lnTo>
                <a:lnTo>
                  <a:pt x="450" y="139"/>
                </a:lnTo>
                <a:lnTo>
                  <a:pt x="451" y="137"/>
                </a:lnTo>
                <a:lnTo>
                  <a:pt x="451" y="137"/>
                </a:lnTo>
                <a:lnTo>
                  <a:pt x="448" y="137"/>
                </a:lnTo>
                <a:lnTo>
                  <a:pt x="444" y="139"/>
                </a:lnTo>
                <a:lnTo>
                  <a:pt x="417" y="151"/>
                </a:lnTo>
                <a:lnTo>
                  <a:pt x="392" y="164"/>
                </a:lnTo>
                <a:lnTo>
                  <a:pt x="392" y="164"/>
                </a:lnTo>
                <a:lnTo>
                  <a:pt x="391" y="164"/>
                </a:lnTo>
                <a:lnTo>
                  <a:pt x="391" y="162"/>
                </a:lnTo>
                <a:lnTo>
                  <a:pt x="391" y="160"/>
                </a:lnTo>
                <a:lnTo>
                  <a:pt x="415" y="147"/>
                </a:lnTo>
                <a:lnTo>
                  <a:pt x="438" y="132"/>
                </a:lnTo>
                <a:lnTo>
                  <a:pt x="440" y="130"/>
                </a:lnTo>
                <a:lnTo>
                  <a:pt x="442" y="128"/>
                </a:lnTo>
                <a:lnTo>
                  <a:pt x="434" y="130"/>
                </a:lnTo>
                <a:lnTo>
                  <a:pt x="429" y="132"/>
                </a:lnTo>
                <a:lnTo>
                  <a:pt x="421" y="135"/>
                </a:lnTo>
                <a:lnTo>
                  <a:pt x="392" y="153"/>
                </a:lnTo>
                <a:lnTo>
                  <a:pt x="391" y="151"/>
                </a:lnTo>
                <a:lnTo>
                  <a:pt x="391" y="151"/>
                </a:lnTo>
                <a:lnTo>
                  <a:pt x="391" y="149"/>
                </a:lnTo>
                <a:lnTo>
                  <a:pt x="417" y="134"/>
                </a:lnTo>
                <a:lnTo>
                  <a:pt x="442" y="116"/>
                </a:lnTo>
                <a:lnTo>
                  <a:pt x="446" y="115"/>
                </a:lnTo>
                <a:lnTo>
                  <a:pt x="448" y="113"/>
                </a:lnTo>
                <a:lnTo>
                  <a:pt x="421" y="122"/>
                </a:lnTo>
                <a:lnTo>
                  <a:pt x="398" y="135"/>
                </a:lnTo>
                <a:lnTo>
                  <a:pt x="392" y="137"/>
                </a:lnTo>
                <a:lnTo>
                  <a:pt x="389" y="141"/>
                </a:lnTo>
                <a:lnTo>
                  <a:pt x="383" y="143"/>
                </a:lnTo>
                <a:lnTo>
                  <a:pt x="383" y="143"/>
                </a:lnTo>
                <a:lnTo>
                  <a:pt x="381" y="141"/>
                </a:lnTo>
                <a:lnTo>
                  <a:pt x="383" y="139"/>
                </a:lnTo>
                <a:lnTo>
                  <a:pt x="385" y="137"/>
                </a:lnTo>
                <a:lnTo>
                  <a:pt x="411" y="122"/>
                </a:lnTo>
                <a:lnTo>
                  <a:pt x="438" y="103"/>
                </a:lnTo>
                <a:lnTo>
                  <a:pt x="440" y="101"/>
                </a:lnTo>
                <a:lnTo>
                  <a:pt x="442" y="99"/>
                </a:lnTo>
                <a:lnTo>
                  <a:pt x="425" y="105"/>
                </a:lnTo>
                <a:lnTo>
                  <a:pt x="410" y="113"/>
                </a:lnTo>
                <a:lnTo>
                  <a:pt x="396" y="120"/>
                </a:lnTo>
                <a:lnTo>
                  <a:pt x="381" y="128"/>
                </a:lnTo>
                <a:lnTo>
                  <a:pt x="381" y="128"/>
                </a:lnTo>
                <a:lnTo>
                  <a:pt x="379" y="126"/>
                </a:lnTo>
                <a:lnTo>
                  <a:pt x="379" y="126"/>
                </a:lnTo>
                <a:lnTo>
                  <a:pt x="389" y="120"/>
                </a:lnTo>
                <a:lnTo>
                  <a:pt x="398" y="115"/>
                </a:lnTo>
                <a:lnTo>
                  <a:pt x="421" y="99"/>
                </a:lnTo>
                <a:lnTo>
                  <a:pt x="444" y="82"/>
                </a:lnTo>
                <a:lnTo>
                  <a:pt x="423" y="90"/>
                </a:lnTo>
                <a:lnTo>
                  <a:pt x="406" y="101"/>
                </a:lnTo>
                <a:lnTo>
                  <a:pt x="394" y="107"/>
                </a:lnTo>
                <a:lnTo>
                  <a:pt x="383" y="115"/>
                </a:lnTo>
                <a:lnTo>
                  <a:pt x="383" y="115"/>
                </a:lnTo>
                <a:lnTo>
                  <a:pt x="381" y="115"/>
                </a:lnTo>
                <a:lnTo>
                  <a:pt x="381" y="113"/>
                </a:lnTo>
                <a:lnTo>
                  <a:pt x="381" y="113"/>
                </a:lnTo>
                <a:lnTo>
                  <a:pt x="408" y="95"/>
                </a:lnTo>
                <a:lnTo>
                  <a:pt x="432" y="78"/>
                </a:lnTo>
                <a:lnTo>
                  <a:pt x="436" y="76"/>
                </a:lnTo>
                <a:lnTo>
                  <a:pt x="438" y="73"/>
                </a:lnTo>
                <a:lnTo>
                  <a:pt x="389" y="103"/>
                </a:lnTo>
                <a:lnTo>
                  <a:pt x="387" y="103"/>
                </a:lnTo>
                <a:lnTo>
                  <a:pt x="385" y="103"/>
                </a:lnTo>
                <a:lnTo>
                  <a:pt x="385" y="103"/>
                </a:lnTo>
                <a:lnTo>
                  <a:pt x="383" y="103"/>
                </a:lnTo>
                <a:lnTo>
                  <a:pt x="360" y="130"/>
                </a:lnTo>
                <a:lnTo>
                  <a:pt x="333" y="154"/>
                </a:lnTo>
                <a:lnTo>
                  <a:pt x="282" y="202"/>
                </a:lnTo>
                <a:lnTo>
                  <a:pt x="276" y="208"/>
                </a:lnTo>
                <a:lnTo>
                  <a:pt x="271" y="212"/>
                </a:lnTo>
                <a:lnTo>
                  <a:pt x="265" y="217"/>
                </a:lnTo>
                <a:lnTo>
                  <a:pt x="257" y="221"/>
                </a:lnTo>
                <a:lnTo>
                  <a:pt x="252" y="223"/>
                </a:lnTo>
                <a:lnTo>
                  <a:pt x="246" y="223"/>
                </a:lnTo>
                <a:lnTo>
                  <a:pt x="240" y="221"/>
                </a:lnTo>
                <a:lnTo>
                  <a:pt x="236" y="217"/>
                </a:lnTo>
                <a:lnTo>
                  <a:pt x="204" y="204"/>
                </a:lnTo>
                <a:lnTo>
                  <a:pt x="177" y="187"/>
                </a:lnTo>
                <a:lnTo>
                  <a:pt x="141" y="156"/>
                </a:lnTo>
                <a:lnTo>
                  <a:pt x="111" y="124"/>
                </a:lnTo>
                <a:lnTo>
                  <a:pt x="95" y="109"/>
                </a:lnTo>
                <a:lnTo>
                  <a:pt x="88" y="120"/>
                </a:lnTo>
                <a:lnTo>
                  <a:pt x="78" y="130"/>
                </a:lnTo>
                <a:lnTo>
                  <a:pt x="78" y="132"/>
                </a:lnTo>
                <a:lnTo>
                  <a:pt x="76" y="132"/>
                </a:lnTo>
                <a:lnTo>
                  <a:pt x="76" y="132"/>
                </a:lnTo>
                <a:lnTo>
                  <a:pt x="74" y="134"/>
                </a:lnTo>
                <a:lnTo>
                  <a:pt x="76" y="132"/>
                </a:lnTo>
                <a:lnTo>
                  <a:pt x="76" y="132"/>
                </a:lnTo>
                <a:lnTo>
                  <a:pt x="78" y="132"/>
                </a:lnTo>
                <a:lnTo>
                  <a:pt x="88" y="124"/>
                </a:lnTo>
                <a:lnTo>
                  <a:pt x="97" y="118"/>
                </a:lnTo>
                <a:lnTo>
                  <a:pt x="97" y="118"/>
                </a:lnTo>
                <a:lnTo>
                  <a:pt x="99" y="120"/>
                </a:lnTo>
                <a:lnTo>
                  <a:pt x="99" y="120"/>
                </a:lnTo>
                <a:lnTo>
                  <a:pt x="93" y="128"/>
                </a:lnTo>
                <a:lnTo>
                  <a:pt x="88" y="134"/>
                </a:lnTo>
                <a:lnTo>
                  <a:pt x="82" y="139"/>
                </a:lnTo>
                <a:lnTo>
                  <a:pt x="82" y="141"/>
                </a:lnTo>
                <a:lnTo>
                  <a:pt x="80" y="141"/>
                </a:lnTo>
                <a:lnTo>
                  <a:pt x="80" y="143"/>
                </a:lnTo>
                <a:lnTo>
                  <a:pt x="80" y="143"/>
                </a:lnTo>
                <a:lnTo>
                  <a:pt x="80" y="143"/>
                </a:lnTo>
                <a:lnTo>
                  <a:pt x="80" y="141"/>
                </a:lnTo>
                <a:lnTo>
                  <a:pt x="82" y="141"/>
                </a:lnTo>
                <a:lnTo>
                  <a:pt x="92" y="134"/>
                </a:lnTo>
                <a:lnTo>
                  <a:pt x="105" y="126"/>
                </a:lnTo>
                <a:lnTo>
                  <a:pt x="105" y="126"/>
                </a:lnTo>
                <a:lnTo>
                  <a:pt x="107" y="126"/>
                </a:lnTo>
                <a:lnTo>
                  <a:pt x="107" y="128"/>
                </a:lnTo>
                <a:lnTo>
                  <a:pt x="105" y="130"/>
                </a:lnTo>
                <a:lnTo>
                  <a:pt x="103" y="134"/>
                </a:lnTo>
                <a:lnTo>
                  <a:pt x="92" y="145"/>
                </a:lnTo>
                <a:lnTo>
                  <a:pt x="78" y="158"/>
                </a:lnTo>
                <a:lnTo>
                  <a:pt x="78" y="158"/>
                </a:lnTo>
                <a:lnTo>
                  <a:pt x="78" y="158"/>
                </a:lnTo>
                <a:lnTo>
                  <a:pt x="76" y="160"/>
                </a:lnTo>
                <a:lnTo>
                  <a:pt x="76" y="160"/>
                </a:lnTo>
                <a:lnTo>
                  <a:pt x="76" y="160"/>
                </a:lnTo>
                <a:lnTo>
                  <a:pt x="74" y="162"/>
                </a:lnTo>
                <a:lnTo>
                  <a:pt x="74" y="162"/>
                </a:lnTo>
                <a:lnTo>
                  <a:pt x="73" y="164"/>
                </a:lnTo>
                <a:lnTo>
                  <a:pt x="73" y="164"/>
                </a:lnTo>
                <a:lnTo>
                  <a:pt x="71" y="164"/>
                </a:lnTo>
                <a:lnTo>
                  <a:pt x="71" y="166"/>
                </a:lnTo>
                <a:lnTo>
                  <a:pt x="71" y="166"/>
                </a:lnTo>
                <a:lnTo>
                  <a:pt x="71" y="166"/>
                </a:lnTo>
                <a:lnTo>
                  <a:pt x="71" y="166"/>
                </a:lnTo>
                <a:lnTo>
                  <a:pt x="69" y="168"/>
                </a:lnTo>
                <a:lnTo>
                  <a:pt x="69" y="168"/>
                </a:lnTo>
                <a:lnTo>
                  <a:pt x="67" y="168"/>
                </a:lnTo>
                <a:lnTo>
                  <a:pt x="67" y="170"/>
                </a:lnTo>
                <a:lnTo>
                  <a:pt x="65" y="172"/>
                </a:lnTo>
                <a:lnTo>
                  <a:pt x="59" y="177"/>
                </a:lnTo>
                <a:lnTo>
                  <a:pt x="53" y="181"/>
                </a:lnTo>
                <a:lnTo>
                  <a:pt x="53" y="181"/>
                </a:lnTo>
                <a:lnTo>
                  <a:pt x="53" y="183"/>
                </a:lnTo>
                <a:lnTo>
                  <a:pt x="52" y="183"/>
                </a:lnTo>
                <a:lnTo>
                  <a:pt x="52" y="185"/>
                </a:lnTo>
                <a:lnTo>
                  <a:pt x="52" y="185"/>
                </a:lnTo>
                <a:lnTo>
                  <a:pt x="50" y="185"/>
                </a:lnTo>
                <a:lnTo>
                  <a:pt x="50" y="187"/>
                </a:lnTo>
                <a:lnTo>
                  <a:pt x="48" y="187"/>
                </a:lnTo>
                <a:lnTo>
                  <a:pt x="48" y="189"/>
                </a:lnTo>
                <a:lnTo>
                  <a:pt x="50" y="187"/>
                </a:lnTo>
                <a:lnTo>
                  <a:pt x="50" y="187"/>
                </a:lnTo>
                <a:lnTo>
                  <a:pt x="50" y="185"/>
                </a:lnTo>
                <a:lnTo>
                  <a:pt x="52" y="185"/>
                </a:lnTo>
                <a:lnTo>
                  <a:pt x="52" y="185"/>
                </a:lnTo>
                <a:lnTo>
                  <a:pt x="52" y="183"/>
                </a:lnTo>
                <a:lnTo>
                  <a:pt x="53" y="183"/>
                </a:lnTo>
                <a:lnTo>
                  <a:pt x="65" y="172"/>
                </a:lnTo>
                <a:lnTo>
                  <a:pt x="67" y="170"/>
                </a:lnTo>
                <a:lnTo>
                  <a:pt x="67" y="168"/>
                </a:lnTo>
                <a:lnTo>
                  <a:pt x="69" y="168"/>
                </a:lnTo>
                <a:lnTo>
                  <a:pt x="69" y="168"/>
                </a:lnTo>
                <a:lnTo>
                  <a:pt x="71" y="166"/>
                </a:lnTo>
                <a:lnTo>
                  <a:pt x="71" y="166"/>
                </a:lnTo>
                <a:lnTo>
                  <a:pt x="71" y="166"/>
                </a:lnTo>
                <a:lnTo>
                  <a:pt x="71" y="166"/>
                </a:lnTo>
                <a:lnTo>
                  <a:pt x="71" y="164"/>
                </a:lnTo>
                <a:lnTo>
                  <a:pt x="73" y="164"/>
                </a:lnTo>
                <a:lnTo>
                  <a:pt x="73" y="164"/>
                </a:lnTo>
                <a:lnTo>
                  <a:pt x="74" y="162"/>
                </a:lnTo>
                <a:lnTo>
                  <a:pt x="74" y="162"/>
                </a:lnTo>
                <a:lnTo>
                  <a:pt x="76" y="160"/>
                </a:lnTo>
                <a:lnTo>
                  <a:pt x="76" y="160"/>
                </a:lnTo>
                <a:lnTo>
                  <a:pt x="76" y="160"/>
                </a:lnTo>
                <a:lnTo>
                  <a:pt x="78" y="158"/>
                </a:lnTo>
                <a:lnTo>
                  <a:pt x="78" y="158"/>
                </a:lnTo>
                <a:lnTo>
                  <a:pt x="88" y="151"/>
                </a:lnTo>
                <a:lnTo>
                  <a:pt x="99" y="143"/>
                </a:lnTo>
                <a:lnTo>
                  <a:pt x="107" y="139"/>
                </a:lnTo>
                <a:lnTo>
                  <a:pt x="114" y="135"/>
                </a:lnTo>
                <a:lnTo>
                  <a:pt x="116" y="135"/>
                </a:lnTo>
                <a:lnTo>
                  <a:pt x="118" y="135"/>
                </a:lnTo>
                <a:lnTo>
                  <a:pt x="118" y="137"/>
                </a:lnTo>
                <a:lnTo>
                  <a:pt x="116" y="139"/>
                </a:lnTo>
                <a:lnTo>
                  <a:pt x="114" y="143"/>
                </a:lnTo>
                <a:lnTo>
                  <a:pt x="101" y="154"/>
                </a:lnTo>
                <a:lnTo>
                  <a:pt x="90" y="166"/>
                </a:lnTo>
                <a:lnTo>
                  <a:pt x="90" y="166"/>
                </a:lnTo>
                <a:lnTo>
                  <a:pt x="90" y="166"/>
                </a:lnTo>
                <a:lnTo>
                  <a:pt x="88" y="166"/>
                </a:lnTo>
                <a:lnTo>
                  <a:pt x="88" y="166"/>
                </a:lnTo>
                <a:lnTo>
                  <a:pt x="88" y="168"/>
                </a:lnTo>
                <a:lnTo>
                  <a:pt x="88" y="166"/>
                </a:lnTo>
                <a:lnTo>
                  <a:pt x="88" y="166"/>
                </a:lnTo>
                <a:lnTo>
                  <a:pt x="90" y="166"/>
                </a:lnTo>
                <a:lnTo>
                  <a:pt x="95" y="162"/>
                </a:lnTo>
                <a:lnTo>
                  <a:pt x="103" y="158"/>
                </a:lnTo>
                <a:lnTo>
                  <a:pt x="111" y="154"/>
                </a:lnTo>
                <a:lnTo>
                  <a:pt x="111" y="154"/>
                </a:lnTo>
                <a:lnTo>
                  <a:pt x="113" y="156"/>
                </a:lnTo>
                <a:lnTo>
                  <a:pt x="111" y="160"/>
                </a:lnTo>
                <a:lnTo>
                  <a:pt x="109" y="164"/>
                </a:lnTo>
                <a:lnTo>
                  <a:pt x="82" y="191"/>
                </a:lnTo>
                <a:lnTo>
                  <a:pt x="53" y="215"/>
                </a:lnTo>
                <a:lnTo>
                  <a:pt x="52" y="217"/>
                </a:lnTo>
                <a:lnTo>
                  <a:pt x="50" y="219"/>
                </a:lnTo>
                <a:lnTo>
                  <a:pt x="50" y="221"/>
                </a:lnTo>
                <a:lnTo>
                  <a:pt x="48" y="221"/>
                </a:lnTo>
                <a:lnTo>
                  <a:pt x="48" y="221"/>
                </a:lnTo>
                <a:lnTo>
                  <a:pt x="46" y="223"/>
                </a:lnTo>
                <a:lnTo>
                  <a:pt x="46" y="223"/>
                </a:lnTo>
                <a:lnTo>
                  <a:pt x="46" y="223"/>
                </a:lnTo>
                <a:lnTo>
                  <a:pt x="46" y="225"/>
                </a:lnTo>
                <a:lnTo>
                  <a:pt x="44" y="225"/>
                </a:lnTo>
                <a:lnTo>
                  <a:pt x="46" y="225"/>
                </a:lnTo>
                <a:lnTo>
                  <a:pt x="46" y="223"/>
                </a:lnTo>
                <a:lnTo>
                  <a:pt x="46" y="223"/>
                </a:lnTo>
                <a:lnTo>
                  <a:pt x="46" y="223"/>
                </a:lnTo>
                <a:lnTo>
                  <a:pt x="48" y="221"/>
                </a:lnTo>
                <a:lnTo>
                  <a:pt x="48" y="221"/>
                </a:lnTo>
                <a:lnTo>
                  <a:pt x="50" y="221"/>
                </a:lnTo>
                <a:lnTo>
                  <a:pt x="73" y="200"/>
                </a:lnTo>
                <a:lnTo>
                  <a:pt x="99" y="183"/>
                </a:lnTo>
                <a:lnTo>
                  <a:pt x="101" y="181"/>
                </a:lnTo>
                <a:lnTo>
                  <a:pt x="105" y="181"/>
                </a:lnTo>
                <a:lnTo>
                  <a:pt x="105" y="181"/>
                </a:lnTo>
                <a:lnTo>
                  <a:pt x="107" y="181"/>
                </a:lnTo>
                <a:lnTo>
                  <a:pt x="105" y="185"/>
                </a:lnTo>
                <a:lnTo>
                  <a:pt x="103" y="187"/>
                </a:lnTo>
                <a:lnTo>
                  <a:pt x="90" y="200"/>
                </a:lnTo>
                <a:lnTo>
                  <a:pt x="76" y="214"/>
                </a:lnTo>
                <a:lnTo>
                  <a:pt x="74" y="214"/>
                </a:lnTo>
                <a:lnTo>
                  <a:pt x="76" y="214"/>
                </a:lnTo>
                <a:lnTo>
                  <a:pt x="92" y="202"/>
                </a:lnTo>
                <a:lnTo>
                  <a:pt x="109" y="194"/>
                </a:lnTo>
                <a:lnTo>
                  <a:pt x="111" y="194"/>
                </a:lnTo>
                <a:lnTo>
                  <a:pt x="111" y="194"/>
                </a:lnTo>
                <a:lnTo>
                  <a:pt x="111" y="196"/>
                </a:lnTo>
                <a:lnTo>
                  <a:pt x="105" y="206"/>
                </a:lnTo>
                <a:lnTo>
                  <a:pt x="95" y="214"/>
                </a:lnTo>
                <a:lnTo>
                  <a:pt x="88" y="221"/>
                </a:lnTo>
                <a:lnTo>
                  <a:pt x="61" y="242"/>
                </a:lnTo>
                <a:lnTo>
                  <a:pt x="61" y="244"/>
                </a:lnTo>
                <a:lnTo>
                  <a:pt x="59" y="244"/>
                </a:lnTo>
                <a:lnTo>
                  <a:pt x="57" y="246"/>
                </a:lnTo>
                <a:lnTo>
                  <a:pt x="57" y="248"/>
                </a:lnTo>
                <a:lnTo>
                  <a:pt x="55" y="248"/>
                </a:lnTo>
                <a:lnTo>
                  <a:pt x="55" y="248"/>
                </a:lnTo>
                <a:lnTo>
                  <a:pt x="55" y="250"/>
                </a:lnTo>
                <a:lnTo>
                  <a:pt x="53" y="250"/>
                </a:lnTo>
                <a:lnTo>
                  <a:pt x="55" y="250"/>
                </a:lnTo>
                <a:lnTo>
                  <a:pt x="55" y="248"/>
                </a:lnTo>
                <a:lnTo>
                  <a:pt x="55" y="248"/>
                </a:lnTo>
                <a:lnTo>
                  <a:pt x="57" y="248"/>
                </a:lnTo>
                <a:lnTo>
                  <a:pt x="57" y="246"/>
                </a:lnTo>
                <a:lnTo>
                  <a:pt x="59" y="246"/>
                </a:lnTo>
                <a:lnTo>
                  <a:pt x="61" y="244"/>
                </a:lnTo>
                <a:lnTo>
                  <a:pt x="80" y="227"/>
                </a:lnTo>
                <a:lnTo>
                  <a:pt x="101" y="214"/>
                </a:lnTo>
                <a:lnTo>
                  <a:pt x="105" y="212"/>
                </a:lnTo>
                <a:lnTo>
                  <a:pt x="109" y="210"/>
                </a:lnTo>
                <a:lnTo>
                  <a:pt x="113" y="208"/>
                </a:lnTo>
                <a:lnTo>
                  <a:pt x="114" y="208"/>
                </a:lnTo>
                <a:lnTo>
                  <a:pt x="114" y="210"/>
                </a:lnTo>
                <a:lnTo>
                  <a:pt x="114" y="210"/>
                </a:lnTo>
                <a:lnTo>
                  <a:pt x="99" y="227"/>
                </a:lnTo>
                <a:lnTo>
                  <a:pt x="82" y="242"/>
                </a:lnTo>
                <a:lnTo>
                  <a:pt x="82" y="242"/>
                </a:lnTo>
                <a:lnTo>
                  <a:pt x="82" y="244"/>
                </a:lnTo>
                <a:lnTo>
                  <a:pt x="80" y="244"/>
                </a:lnTo>
                <a:lnTo>
                  <a:pt x="80" y="244"/>
                </a:lnTo>
                <a:lnTo>
                  <a:pt x="80" y="244"/>
                </a:lnTo>
                <a:lnTo>
                  <a:pt x="78" y="244"/>
                </a:lnTo>
                <a:lnTo>
                  <a:pt x="78" y="246"/>
                </a:lnTo>
                <a:lnTo>
                  <a:pt x="78" y="244"/>
                </a:lnTo>
                <a:lnTo>
                  <a:pt x="80" y="244"/>
                </a:lnTo>
                <a:lnTo>
                  <a:pt x="80" y="244"/>
                </a:lnTo>
                <a:lnTo>
                  <a:pt x="80" y="244"/>
                </a:lnTo>
                <a:lnTo>
                  <a:pt x="82" y="244"/>
                </a:lnTo>
                <a:lnTo>
                  <a:pt x="82" y="242"/>
                </a:lnTo>
                <a:lnTo>
                  <a:pt x="82" y="242"/>
                </a:lnTo>
                <a:lnTo>
                  <a:pt x="92" y="236"/>
                </a:lnTo>
                <a:lnTo>
                  <a:pt x="99" y="231"/>
                </a:lnTo>
                <a:lnTo>
                  <a:pt x="109" y="225"/>
                </a:lnTo>
                <a:lnTo>
                  <a:pt x="111" y="225"/>
                </a:lnTo>
                <a:lnTo>
                  <a:pt x="113" y="225"/>
                </a:lnTo>
                <a:lnTo>
                  <a:pt x="113" y="225"/>
                </a:lnTo>
                <a:lnTo>
                  <a:pt x="113" y="229"/>
                </a:lnTo>
                <a:lnTo>
                  <a:pt x="111" y="233"/>
                </a:lnTo>
                <a:lnTo>
                  <a:pt x="101" y="240"/>
                </a:lnTo>
                <a:lnTo>
                  <a:pt x="93" y="250"/>
                </a:lnTo>
                <a:lnTo>
                  <a:pt x="84" y="257"/>
                </a:lnTo>
                <a:lnTo>
                  <a:pt x="84" y="259"/>
                </a:lnTo>
                <a:lnTo>
                  <a:pt x="84" y="259"/>
                </a:lnTo>
                <a:close/>
                <a:moveTo>
                  <a:pt x="194" y="23"/>
                </a:moveTo>
                <a:lnTo>
                  <a:pt x="154" y="25"/>
                </a:lnTo>
                <a:lnTo>
                  <a:pt x="103" y="27"/>
                </a:lnTo>
                <a:lnTo>
                  <a:pt x="99" y="27"/>
                </a:lnTo>
                <a:lnTo>
                  <a:pt x="95" y="25"/>
                </a:lnTo>
                <a:lnTo>
                  <a:pt x="97" y="27"/>
                </a:lnTo>
                <a:lnTo>
                  <a:pt x="95" y="27"/>
                </a:lnTo>
                <a:lnTo>
                  <a:pt x="93" y="27"/>
                </a:lnTo>
                <a:lnTo>
                  <a:pt x="84" y="27"/>
                </a:lnTo>
                <a:lnTo>
                  <a:pt x="76" y="29"/>
                </a:lnTo>
                <a:lnTo>
                  <a:pt x="69" y="31"/>
                </a:lnTo>
                <a:lnTo>
                  <a:pt x="61" y="33"/>
                </a:lnTo>
                <a:lnTo>
                  <a:pt x="55" y="36"/>
                </a:lnTo>
                <a:lnTo>
                  <a:pt x="52" y="40"/>
                </a:lnTo>
                <a:lnTo>
                  <a:pt x="50" y="46"/>
                </a:lnTo>
                <a:lnTo>
                  <a:pt x="52" y="46"/>
                </a:lnTo>
                <a:lnTo>
                  <a:pt x="53" y="46"/>
                </a:lnTo>
                <a:lnTo>
                  <a:pt x="55" y="48"/>
                </a:lnTo>
                <a:lnTo>
                  <a:pt x="67" y="63"/>
                </a:lnTo>
                <a:lnTo>
                  <a:pt x="78" y="80"/>
                </a:lnTo>
                <a:lnTo>
                  <a:pt x="149" y="156"/>
                </a:lnTo>
                <a:lnTo>
                  <a:pt x="173" y="177"/>
                </a:lnTo>
                <a:lnTo>
                  <a:pt x="202" y="198"/>
                </a:lnTo>
                <a:lnTo>
                  <a:pt x="217" y="206"/>
                </a:lnTo>
                <a:lnTo>
                  <a:pt x="236" y="208"/>
                </a:lnTo>
                <a:lnTo>
                  <a:pt x="255" y="206"/>
                </a:lnTo>
                <a:lnTo>
                  <a:pt x="282" y="185"/>
                </a:lnTo>
                <a:lnTo>
                  <a:pt x="307" y="162"/>
                </a:lnTo>
                <a:lnTo>
                  <a:pt x="370" y="99"/>
                </a:lnTo>
                <a:lnTo>
                  <a:pt x="431" y="33"/>
                </a:lnTo>
                <a:lnTo>
                  <a:pt x="425" y="29"/>
                </a:lnTo>
                <a:lnTo>
                  <a:pt x="421" y="27"/>
                </a:lnTo>
                <a:lnTo>
                  <a:pt x="415" y="25"/>
                </a:lnTo>
                <a:lnTo>
                  <a:pt x="410" y="23"/>
                </a:lnTo>
                <a:lnTo>
                  <a:pt x="387" y="21"/>
                </a:lnTo>
                <a:lnTo>
                  <a:pt x="362" y="19"/>
                </a:lnTo>
                <a:lnTo>
                  <a:pt x="337" y="19"/>
                </a:lnTo>
                <a:lnTo>
                  <a:pt x="280" y="19"/>
                </a:lnTo>
                <a:lnTo>
                  <a:pt x="223" y="21"/>
                </a:lnTo>
                <a:lnTo>
                  <a:pt x="219" y="21"/>
                </a:lnTo>
                <a:lnTo>
                  <a:pt x="215" y="21"/>
                </a:lnTo>
                <a:lnTo>
                  <a:pt x="213" y="21"/>
                </a:lnTo>
                <a:lnTo>
                  <a:pt x="213" y="21"/>
                </a:lnTo>
                <a:lnTo>
                  <a:pt x="213" y="21"/>
                </a:lnTo>
                <a:lnTo>
                  <a:pt x="194" y="23"/>
                </a:lnTo>
                <a:close/>
                <a:moveTo>
                  <a:pt x="118" y="282"/>
                </a:moveTo>
                <a:lnTo>
                  <a:pt x="80" y="280"/>
                </a:lnTo>
                <a:lnTo>
                  <a:pt x="44" y="278"/>
                </a:lnTo>
                <a:lnTo>
                  <a:pt x="44" y="290"/>
                </a:lnTo>
                <a:lnTo>
                  <a:pt x="44" y="292"/>
                </a:lnTo>
                <a:lnTo>
                  <a:pt x="40" y="292"/>
                </a:lnTo>
                <a:lnTo>
                  <a:pt x="38" y="292"/>
                </a:lnTo>
                <a:lnTo>
                  <a:pt x="36" y="284"/>
                </a:lnTo>
                <a:lnTo>
                  <a:pt x="34" y="276"/>
                </a:lnTo>
                <a:lnTo>
                  <a:pt x="33" y="276"/>
                </a:lnTo>
                <a:lnTo>
                  <a:pt x="33" y="274"/>
                </a:lnTo>
                <a:lnTo>
                  <a:pt x="31" y="274"/>
                </a:lnTo>
                <a:lnTo>
                  <a:pt x="25" y="273"/>
                </a:lnTo>
                <a:lnTo>
                  <a:pt x="21" y="271"/>
                </a:lnTo>
                <a:lnTo>
                  <a:pt x="10" y="273"/>
                </a:lnTo>
                <a:lnTo>
                  <a:pt x="12" y="271"/>
                </a:lnTo>
                <a:lnTo>
                  <a:pt x="14" y="271"/>
                </a:lnTo>
                <a:lnTo>
                  <a:pt x="15" y="271"/>
                </a:lnTo>
                <a:lnTo>
                  <a:pt x="17" y="271"/>
                </a:lnTo>
                <a:lnTo>
                  <a:pt x="19" y="271"/>
                </a:lnTo>
                <a:lnTo>
                  <a:pt x="14" y="271"/>
                </a:lnTo>
                <a:lnTo>
                  <a:pt x="10" y="271"/>
                </a:lnTo>
                <a:lnTo>
                  <a:pt x="4" y="271"/>
                </a:lnTo>
                <a:lnTo>
                  <a:pt x="0" y="269"/>
                </a:lnTo>
                <a:lnTo>
                  <a:pt x="0" y="269"/>
                </a:lnTo>
                <a:lnTo>
                  <a:pt x="2" y="269"/>
                </a:lnTo>
                <a:lnTo>
                  <a:pt x="17" y="267"/>
                </a:lnTo>
                <a:lnTo>
                  <a:pt x="34" y="269"/>
                </a:lnTo>
                <a:lnTo>
                  <a:pt x="33" y="263"/>
                </a:lnTo>
                <a:lnTo>
                  <a:pt x="31" y="261"/>
                </a:lnTo>
                <a:lnTo>
                  <a:pt x="29" y="259"/>
                </a:lnTo>
                <a:lnTo>
                  <a:pt x="29" y="255"/>
                </a:lnTo>
                <a:lnTo>
                  <a:pt x="29" y="253"/>
                </a:lnTo>
                <a:lnTo>
                  <a:pt x="31" y="253"/>
                </a:lnTo>
                <a:lnTo>
                  <a:pt x="31" y="255"/>
                </a:lnTo>
                <a:lnTo>
                  <a:pt x="33" y="255"/>
                </a:lnTo>
                <a:lnTo>
                  <a:pt x="27" y="227"/>
                </a:lnTo>
                <a:lnTo>
                  <a:pt x="21" y="198"/>
                </a:lnTo>
                <a:lnTo>
                  <a:pt x="19" y="158"/>
                </a:lnTo>
                <a:lnTo>
                  <a:pt x="21" y="118"/>
                </a:lnTo>
                <a:lnTo>
                  <a:pt x="25" y="82"/>
                </a:lnTo>
                <a:lnTo>
                  <a:pt x="27" y="59"/>
                </a:lnTo>
                <a:lnTo>
                  <a:pt x="31" y="40"/>
                </a:lnTo>
                <a:lnTo>
                  <a:pt x="31" y="40"/>
                </a:lnTo>
                <a:lnTo>
                  <a:pt x="29" y="40"/>
                </a:lnTo>
                <a:lnTo>
                  <a:pt x="29" y="40"/>
                </a:lnTo>
                <a:lnTo>
                  <a:pt x="15" y="48"/>
                </a:lnTo>
                <a:lnTo>
                  <a:pt x="2" y="54"/>
                </a:lnTo>
                <a:lnTo>
                  <a:pt x="8" y="50"/>
                </a:lnTo>
                <a:lnTo>
                  <a:pt x="19" y="44"/>
                </a:lnTo>
                <a:lnTo>
                  <a:pt x="19" y="42"/>
                </a:lnTo>
                <a:lnTo>
                  <a:pt x="19" y="42"/>
                </a:lnTo>
                <a:lnTo>
                  <a:pt x="10" y="48"/>
                </a:lnTo>
                <a:lnTo>
                  <a:pt x="10" y="48"/>
                </a:lnTo>
                <a:lnTo>
                  <a:pt x="8" y="48"/>
                </a:lnTo>
                <a:lnTo>
                  <a:pt x="21" y="38"/>
                </a:lnTo>
                <a:lnTo>
                  <a:pt x="21" y="38"/>
                </a:lnTo>
                <a:lnTo>
                  <a:pt x="21" y="36"/>
                </a:lnTo>
                <a:lnTo>
                  <a:pt x="21" y="35"/>
                </a:lnTo>
                <a:lnTo>
                  <a:pt x="27" y="31"/>
                </a:lnTo>
                <a:lnTo>
                  <a:pt x="33" y="27"/>
                </a:lnTo>
                <a:lnTo>
                  <a:pt x="38" y="25"/>
                </a:lnTo>
                <a:lnTo>
                  <a:pt x="38" y="21"/>
                </a:lnTo>
                <a:lnTo>
                  <a:pt x="40" y="19"/>
                </a:lnTo>
                <a:lnTo>
                  <a:pt x="42" y="19"/>
                </a:lnTo>
                <a:lnTo>
                  <a:pt x="44" y="19"/>
                </a:lnTo>
                <a:lnTo>
                  <a:pt x="44" y="19"/>
                </a:lnTo>
                <a:lnTo>
                  <a:pt x="44" y="19"/>
                </a:lnTo>
                <a:lnTo>
                  <a:pt x="46" y="21"/>
                </a:lnTo>
                <a:lnTo>
                  <a:pt x="46" y="21"/>
                </a:lnTo>
                <a:lnTo>
                  <a:pt x="46" y="17"/>
                </a:lnTo>
                <a:lnTo>
                  <a:pt x="46" y="14"/>
                </a:lnTo>
                <a:lnTo>
                  <a:pt x="50" y="14"/>
                </a:lnTo>
                <a:lnTo>
                  <a:pt x="55" y="14"/>
                </a:lnTo>
                <a:lnTo>
                  <a:pt x="57" y="8"/>
                </a:lnTo>
                <a:lnTo>
                  <a:pt x="61" y="2"/>
                </a:lnTo>
                <a:lnTo>
                  <a:pt x="63" y="0"/>
                </a:lnTo>
                <a:lnTo>
                  <a:pt x="65" y="0"/>
                </a:lnTo>
                <a:lnTo>
                  <a:pt x="57" y="16"/>
                </a:lnTo>
                <a:lnTo>
                  <a:pt x="57" y="16"/>
                </a:lnTo>
                <a:lnTo>
                  <a:pt x="57" y="16"/>
                </a:lnTo>
                <a:lnTo>
                  <a:pt x="55" y="16"/>
                </a:lnTo>
                <a:lnTo>
                  <a:pt x="55" y="17"/>
                </a:lnTo>
                <a:lnTo>
                  <a:pt x="55" y="17"/>
                </a:lnTo>
                <a:lnTo>
                  <a:pt x="69" y="12"/>
                </a:lnTo>
                <a:lnTo>
                  <a:pt x="76" y="10"/>
                </a:lnTo>
                <a:lnTo>
                  <a:pt x="84" y="8"/>
                </a:lnTo>
                <a:lnTo>
                  <a:pt x="90" y="8"/>
                </a:lnTo>
                <a:lnTo>
                  <a:pt x="187" y="0"/>
                </a:lnTo>
                <a:lnTo>
                  <a:pt x="286" y="0"/>
                </a:lnTo>
                <a:lnTo>
                  <a:pt x="335" y="2"/>
                </a:lnTo>
                <a:lnTo>
                  <a:pt x="381" y="6"/>
                </a:lnTo>
                <a:lnTo>
                  <a:pt x="427" y="14"/>
                </a:lnTo>
                <a:lnTo>
                  <a:pt x="444" y="14"/>
                </a:lnTo>
                <a:lnTo>
                  <a:pt x="442" y="12"/>
                </a:lnTo>
                <a:lnTo>
                  <a:pt x="442" y="10"/>
                </a:lnTo>
                <a:lnTo>
                  <a:pt x="444" y="8"/>
                </a:lnTo>
                <a:lnTo>
                  <a:pt x="446" y="8"/>
                </a:lnTo>
                <a:lnTo>
                  <a:pt x="448" y="8"/>
                </a:lnTo>
                <a:lnTo>
                  <a:pt x="450" y="6"/>
                </a:lnTo>
                <a:lnTo>
                  <a:pt x="450" y="10"/>
                </a:lnTo>
                <a:lnTo>
                  <a:pt x="451" y="16"/>
                </a:lnTo>
                <a:lnTo>
                  <a:pt x="469" y="17"/>
                </a:lnTo>
                <a:lnTo>
                  <a:pt x="469" y="21"/>
                </a:lnTo>
                <a:lnTo>
                  <a:pt x="469" y="25"/>
                </a:lnTo>
                <a:lnTo>
                  <a:pt x="469" y="25"/>
                </a:lnTo>
                <a:lnTo>
                  <a:pt x="467" y="25"/>
                </a:lnTo>
                <a:lnTo>
                  <a:pt x="459" y="25"/>
                </a:lnTo>
                <a:lnTo>
                  <a:pt x="451" y="23"/>
                </a:lnTo>
                <a:lnTo>
                  <a:pt x="463" y="97"/>
                </a:lnTo>
                <a:lnTo>
                  <a:pt x="461" y="141"/>
                </a:lnTo>
                <a:lnTo>
                  <a:pt x="459" y="185"/>
                </a:lnTo>
                <a:lnTo>
                  <a:pt x="455" y="227"/>
                </a:lnTo>
                <a:lnTo>
                  <a:pt x="444" y="273"/>
                </a:lnTo>
                <a:lnTo>
                  <a:pt x="450" y="271"/>
                </a:lnTo>
                <a:lnTo>
                  <a:pt x="455" y="269"/>
                </a:lnTo>
                <a:lnTo>
                  <a:pt x="461" y="267"/>
                </a:lnTo>
                <a:lnTo>
                  <a:pt x="461" y="267"/>
                </a:lnTo>
                <a:lnTo>
                  <a:pt x="461" y="265"/>
                </a:lnTo>
                <a:lnTo>
                  <a:pt x="463" y="265"/>
                </a:lnTo>
                <a:lnTo>
                  <a:pt x="465" y="265"/>
                </a:lnTo>
                <a:lnTo>
                  <a:pt x="467" y="267"/>
                </a:lnTo>
                <a:lnTo>
                  <a:pt x="467" y="269"/>
                </a:lnTo>
                <a:lnTo>
                  <a:pt x="467" y="271"/>
                </a:lnTo>
                <a:lnTo>
                  <a:pt x="463" y="274"/>
                </a:lnTo>
                <a:lnTo>
                  <a:pt x="459" y="278"/>
                </a:lnTo>
                <a:lnTo>
                  <a:pt x="451" y="280"/>
                </a:lnTo>
                <a:lnTo>
                  <a:pt x="446" y="284"/>
                </a:lnTo>
                <a:lnTo>
                  <a:pt x="442" y="286"/>
                </a:lnTo>
                <a:lnTo>
                  <a:pt x="434" y="288"/>
                </a:lnTo>
                <a:lnTo>
                  <a:pt x="423" y="290"/>
                </a:lnTo>
                <a:lnTo>
                  <a:pt x="410" y="292"/>
                </a:lnTo>
                <a:lnTo>
                  <a:pt x="408" y="292"/>
                </a:lnTo>
                <a:lnTo>
                  <a:pt x="408" y="292"/>
                </a:lnTo>
                <a:lnTo>
                  <a:pt x="408" y="293"/>
                </a:lnTo>
                <a:lnTo>
                  <a:pt x="406" y="293"/>
                </a:lnTo>
                <a:lnTo>
                  <a:pt x="404" y="293"/>
                </a:lnTo>
                <a:lnTo>
                  <a:pt x="404" y="292"/>
                </a:lnTo>
                <a:lnTo>
                  <a:pt x="366" y="290"/>
                </a:lnTo>
                <a:lnTo>
                  <a:pt x="368" y="290"/>
                </a:lnTo>
                <a:lnTo>
                  <a:pt x="370" y="290"/>
                </a:lnTo>
                <a:lnTo>
                  <a:pt x="372" y="290"/>
                </a:lnTo>
                <a:lnTo>
                  <a:pt x="370" y="288"/>
                </a:lnTo>
                <a:lnTo>
                  <a:pt x="368" y="288"/>
                </a:lnTo>
                <a:lnTo>
                  <a:pt x="366" y="288"/>
                </a:lnTo>
                <a:lnTo>
                  <a:pt x="366" y="290"/>
                </a:lnTo>
                <a:lnTo>
                  <a:pt x="366" y="290"/>
                </a:lnTo>
                <a:lnTo>
                  <a:pt x="341" y="290"/>
                </a:lnTo>
                <a:lnTo>
                  <a:pt x="316" y="290"/>
                </a:lnTo>
                <a:lnTo>
                  <a:pt x="217" y="288"/>
                </a:lnTo>
                <a:lnTo>
                  <a:pt x="120" y="282"/>
                </a:lnTo>
                <a:lnTo>
                  <a:pt x="118" y="282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FC78AE88-5C04-4581-AA9F-FF0DB678834F}"/>
              </a:ext>
            </a:extLst>
          </p:cNvPr>
          <p:cNvSpPr txBox="1"/>
          <p:nvPr/>
        </p:nvSpPr>
        <p:spPr>
          <a:xfrm>
            <a:off x="1467818" y="410873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密码的加密</a:t>
            </a:r>
          </a:p>
        </p:txBody>
      </p:sp>
    </p:spTree>
    <p:extLst>
      <p:ext uri="{BB962C8B-B14F-4D97-AF65-F5344CB8AC3E}">
        <p14:creationId xmlns:p14="http://schemas.microsoft.com/office/powerpoint/2010/main" val="1273795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1440872" y="1330661"/>
            <a:ext cx="2854326" cy="4194994"/>
            <a:chOff x="7921626" y="3625851"/>
            <a:chExt cx="419100" cy="615950"/>
          </a:xfrm>
          <a:solidFill>
            <a:schemeClr val="accent1"/>
          </a:solidFill>
        </p:grpSpPr>
        <p:sp>
          <p:nvSpPr>
            <p:cNvPr id="8" name="Freeform 4175"/>
            <p:cNvSpPr>
              <a:spLocks noEditPoints="1"/>
            </p:cNvSpPr>
            <p:nvPr/>
          </p:nvSpPr>
          <p:spPr bwMode="auto">
            <a:xfrm>
              <a:off x="7986713" y="3649663"/>
              <a:ext cx="146050" cy="176213"/>
            </a:xfrm>
            <a:custGeom>
              <a:avLst/>
              <a:gdLst>
                <a:gd name="T0" fmla="*/ 50 w 92"/>
                <a:gd name="T1" fmla="*/ 2 h 111"/>
                <a:gd name="T2" fmla="*/ 34 w 92"/>
                <a:gd name="T3" fmla="*/ 8 h 111"/>
                <a:gd name="T4" fmla="*/ 19 w 92"/>
                <a:gd name="T5" fmla="*/ 18 h 111"/>
                <a:gd name="T6" fmla="*/ 11 w 92"/>
                <a:gd name="T7" fmla="*/ 29 h 111"/>
                <a:gd name="T8" fmla="*/ 6 w 92"/>
                <a:gd name="T9" fmla="*/ 42 h 111"/>
                <a:gd name="T10" fmla="*/ 3 w 92"/>
                <a:gd name="T11" fmla="*/ 56 h 111"/>
                <a:gd name="T12" fmla="*/ 7 w 92"/>
                <a:gd name="T13" fmla="*/ 76 h 111"/>
                <a:gd name="T14" fmla="*/ 15 w 92"/>
                <a:gd name="T15" fmla="*/ 93 h 111"/>
                <a:gd name="T16" fmla="*/ 28 w 92"/>
                <a:gd name="T17" fmla="*/ 104 h 111"/>
                <a:gd name="T18" fmla="*/ 44 w 92"/>
                <a:gd name="T19" fmla="*/ 108 h 111"/>
                <a:gd name="T20" fmla="*/ 59 w 92"/>
                <a:gd name="T21" fmla="*/ 104 h 111"/>
                <a:gd name="T22" fmla="*/ 74 w 92"/>
                <a:gd name="T23" fmla="*/ 93 h 111"/>
                <a:gd name="T24" fmla="*/ 82 w 92"/>
                <a:gd name="T25" fmla="*/ 82 h 111"/>
                <a:gd name="T26" fmla="*/ 87 w 92"/>
                <a:gd name="T27" fmla="*/ 69 h 111"/>
                <a:gd name="T28" fmla="*/ 88 w 92"/>
                <a:gd name="T29" fmla="*/ 56 h 111"/>
                <a:gd name="T30" fmla="*/ 86 w 92"/>
                <a:gd name="T31" fmla="*/ 35 h 111"/>
                <a:gd name="T32" fmla="*/ 78 w 92"/>
                <a:gd name="T33" fmla="*/ 18 h 111"/>
                <a:gd name="T34" fmla="*/ 70 w 92"/>
                <a:gd name="T35" fmla="*/ 10 h 111"/>
                <a:gd name="T36" fmla="*/ 61 w 92"/>
                <a:gd name="T37" fmla="*/ 5 h 111"/>
                <a:gd name="T38" fmla="*/ 50 w 92"/>
                <a:gd name="T39" fmla="*/ 2 h 111"/>
                <a:gd name="T40" fmla="*/ 50 w 92"/>
                <a:gd name="T41" fmla="*/ 2 h 111"/>
                <a:gd name="T42" fmla="*/ 50 w 92"/>
                <a:gd name="T43" fmla="*/ 0 h 111"/>
                <a:gd name="T44" fmla="*/ 65 w 92"/>
                <a:gd name="T45" fmla="*/ 2 h 111"/>
                <a:gd name="T46" fmla="*/ 75 w 92"/>
                <a:gd name="T47" fmla="*/ 10 h 111"/>
                <a:gd name="T48" fmla="*/ 84 w 92"/>
                <a:gd name="T49" fmla="*/ 23 h 111"/>
                <a:gd name="T50" fmla="*/ 89 w 92"/>
                <a:gd name="T51" fmla="*/ 38 h 111"/>
                <a:gd name="T52" fmla="*/ 92 w 92"/>
                <a:gd name="T53" fmla="*/ 56 h 111"/>
                <a:gd name="T54" fmla="*/ 89 w 92"/>
                <a:gd name="T55" fmla="*/ 73 h 111"/>
                <a:gd name="T56" fmla="*/ 82 w 92"/>
                <a:gd name="T57" fmla="*/ 89 h 111"/>
                <a:gd name="T58" fmla="*/ 71 w 92"/>
                <a:gd name="T59" fmla="*/ 101 h 111"/>
                <a:gd name="T60" fmla="*/ 58 w 92"/>
                <a:gd name="T61" fmla="*/ 108 h 111"/>
                <a:gd name="T62" fmla="*/ 44 w 92"/>
                <a:gd name="T63" fmla="*/ 111 h 111"/>
                <a:gd name="T64" fmla="*/ 29 w 92"/>
                <a:gd name="T65" fmla="*/ 108 h 111"/>
                <a:gd name="T66" fmla="*/ 17 w 92"/>
                <a:gd name="T67" fmla="*/ 101 h 111"/>
                <a:gd name="T68" fmla="*/ 8 w 92"/>
                <a:gd name="T69" fmla="*/ 89 h 111"/>
                <a:gd name="T70" fmla="*/ 3 w 92"/>
                <a:gd name="T71" fmla="*/ 73 h 111"/>
                <a:gd name="T72" fmla="*/ 0 w 92"/>
                <a:gd name="T73" fmla="*/ 56 h 111"/>
                <a:gd name="T74" fmla="*/ 3 w 92"/>
                <a:gd name="T75" fmla="*/ 38 h 111"/>
                <a:gd name="T76" fmla="*/ 11 w 92"/>
                <a:gd name="T77" fmla="*/ 22 h 111"/>
                <a:gd name="T78" fmla="*/ 23 w 92"/>
                <a:gd name="T79" fmla="*/ 10 h 111"/>
                <a:gd name="T80" fmla="*/ 36 w 92"/>
                <a:gd name="T81" fmla="*/ 2 h 111"/>
                <a:gd name="T82" fmla="*/ 50 w 92"/>
                <a:gd name="T83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2" h="111">
                  <a:moveTo>
                    <a:pt x="50" y="2"/>
                  </a:moveTo>
                  <a:lnTo>
                    <a:pt x="34" y="8"/>
                  </a:lnTo>
                  <a:lnTo>
                    <a:pt x="19" y="18"/>
                  </a:lnTo>
                  <a:lnTo>
                    <a:pt x="11" y="29"/>
                  </a:lnTo>
                  <a:lnTo>
                    <a:pt x="6" y="42"/>
                  </a:lnTo>
                  <a:lnTo>
                    <a:pt x="3" y="56"/>
                  </a:lnTo>
                  <a:lnTo>
                    <a:pt x="7" y="76"/>
                  </a:lnTo>
                  <a:lnTo>
                    <a:pt x="15" y="93"/>
                  </a:lnTo>
                  <a:lnTo>
                    <a:pt x="28" y="104"/>
                  </a:lnTo>
                  <a:lnTo>
                    <a:pt x="44" y="108"/>
                  </a:lnTo>
                  <a:lnTo>
                    <a:pt x="59" y="104"/>
                  </a:lnTo>
                  <a:lnTo>
                    <a:pt x="74" y="93"/>
                  </a:lnTo>
                  <a:lnTo>
                    <a:pt x="82" y="82"/>
                  </a:lnTo>
                  <a:lnTo>
                    <a:pt x="87" y="69"/>
                  </a:lnTo>
                  <a:lnTo>
                    <a:pt x="88" y="56"/>
                  </a:lnTo>
                  <a:lnTo>
                    <a:pt x="86" y="35"/>
                  </a:lnTo>
                  <a:lnTo>
                    <a:pt x="78" y="18"/>
                  </a:lnTo>
                  <a:lnTo>
                    <a:pt x="70" y="10"/>
                  </a:lnTo>
                  <a:lnTo>
                    <a:pt x="61" y="5"/>
                  </a:lnTo>
                  <a:lnTo>
                    <a:pt x="50" y="2"/>
                  </a:lnTo>
                  <a:lnTo>
                    <a:pt x="50" y="2"/>
                  </a:lnTo>
                  <a:close/>
                  <a:moveTo>
                    <a:pt x="50" y="0"/>
                  </a:moveTo>
                  <a:lnTo>
                    <a:pt x="65" y="2"/>
                  </a:lnTo>
                  <a:lnTo>
                    <a:pt x="75" y="10"/>
                  </a:lnTo>
                  <a:lnTo>
                    <a:pt x="84" y="23"/>
                  </a:lnTo>
                  <a:lnTo>
                    <a:pt x="89" y="38"/>
                  </a:lnTo>
                  <a:lnTo>
                    <a:pt x="92" y="56"/>
                  </a:lnTo>
                  <a:lnTo>
                    <a:pt x="89" y="73"/>
                  </a:lnTo>
                  <a:lnTo>
                    <a:pt x="82" y="89"/>
                  </a:lnTo>
                  <a:lnTo>
                    <a:pt x="71" y="101"/>
                  </a:lnTo>
                  <a:lnTo>
                    <a:pt x="58" y="108"/>
                  </a:lnTo>
                  <a:lnTo>
                    <a:pt x="44" y="111"/>
                  </a:lnTo>
                  <a:lnTo>
                    <a:pt x="29" y="108"/>
                  </a:lnTo>
                  <a:lnTo>
                    <a:pt x="17" y="101"/>
                  </a:lnTo>
                  <a:lnTo>
                    <a:pt x="8" y="89"/>
                  </a:lnTo>
                  <a:lnTo>
                    <a:pt x="3" y="73"/>
                  </a:lnTo>
                  <a:lnTo>
                    <a:pt x="0" y="56"/>
                  </a:lnTo>
                  <a:lnTo>
                    <a:pt x="3" y="38"/>
                  </a:lnTo>
                  <a:lnTo>
                    <a:pt x="11" y="22"/>
                  </a:lnTo>
                  <a:lnTo>
                    <a:pt x="23" y="10"/>
                  </a:lnTo>
                  <a:lnTo>
                    <a:pt x="36" y="2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4176"/>
            <p:cNvSpPr>
              <a:spLocks noEditPoints="1"/>
            </p:cNvSpPr>
            <p:nvPr/>
          </p:nvSpPr>
          <p:spPr bwMode="auto">
            <a:xfrm>
              <a:off x="7985126" y="3646488"/>
              <a:ext cx="149225" cy="180975"/>
            </a:xfrm>
            <a:custGeom>
              <a:avLst/>
              <a:gdLst>
                <a:gd name="T0" fmla="*/ 60 w 94"/>
                <a:gd name="T1" fmla="*/ 108 h 114"/>
                <a:gd name="T2" fmla="*/ 60 w 94"/>
                <a:gd name="T3" fmla="*/ 108 h 114"/>
                <a:gd name="T4" fmla="*/ 11 w 94"/>
                <a:gd name="T5" fmla="*/ 88 h 114"/>
                <a:gd name="T6" fmla="*/ 32 w 94"/>
                <a:gd name="T7" fmla="*/ 109 h 114"/>
                <a:gd name="T8" fmla="*/ 45 w 94"/>
                <a:gd name="T9" fmla="*/ 112 h 114"/>
                <a:gd name="T10" fmla="*/ 32 w 94"/>
                <a:gd name="T11" fmla="*/ 109 h 114"/>
                <a:gd name="T12" fmla="*/ 11 w 94"/>
                <a:gd name="T13" fmla="*/ 88 h 114"/>
                <a:gd name="T14" fmla="*/ 83 w 94"/>
                <a:gd name="T15" fmla="*/ 88 h 114"/>
                <a:gd name="T16" fmla="*/ 83 w 94"/>
                <a:gd name="T17" fmla="*/ 88 h 114"/>
                <a:gd name="T18" fmla="*/ 15 w 94"/>
                <a:gd name="T19" fmla="*/ 24 h 114"/>
                <a:gd name="T20" fmla="*/ 15 w 94"/>
                <a:gd name="T21" fmla="*/ 25 h 114"/>
                <a:gd name="T22" fmla="*/ 25 w 94"/>
                <a:gd name="T23" fmla="*/ 14 h 114"/>
                <a:gd name="T24" fmla="*/ 24 w 94"/>
                <a:gd name="T25" fmla="*/ 14 h 114"/>
                <a:gd name="T26" fmla="*/ 51 w 94"/>
                <a:gd name="T27" fmla="*/ 7 h 114"/>
                <a:gd name="T28" fmla="*/ 35 w 94"/>
                <a:gd name="T29" fmla="*/ 11 h 114"/>
                <a:gd name="T30" fmla="*/ 13 w 94"/>
                <a:gd name="T31" fmla="*/ 32 h 114"/>
                <a:gd name="T32" fmla="*/ 7 w 94"/>
                <a:gd name="T33" fmla="*/ 58 h 114"/>
                <a:gd name="T34" fmla="*/ 17 w 94"/>
                <a:gd name="T35" fmla="*/ 93 h 114"/>
                <a:gd name="T36" fmla="*/ 45 w 94"/>
                <a:gd name="T37" fmla="*/ 109 h 114"/>
                <a:gd name="T38" fmla="*/ 60 w 94"/>
                <a:gd name="T39" fmla="*/ 105 h 114"/>
                <a:gd name="T40" fmla="*/ 84 w 94"/>
                <a:gd name="T41" fmla="*/ 78 h 114"/>
                <a:gd name="T42" fmla="*/ 85 w 94"/>
                <a:gd name="T43" fmla="*/ 37 h 114"/>
                <a:gd name="T44" fmla="*/ 66 w 94"/>
                <a:gd name="T45" fmla="*/ 11 h 114"/>
                <a:gd name="T46" fmla="*/ 51 w 94"/>
                <a:gd name="T47" fmla="*/ 0 h 114"/>
                <a:gd name="T48" fmla="*/ 77 w 94"/>
                <a:gd name="T49" fmla="*/ 12 h 114"/>
                <a:gd name="T50" fmla="*/ 92 w 94"/>
                <a:gd name="T51" fmla="*/ 40 h 114"/>
                <a:gd name="T52" fmla="*/ 92 w 94"/>
                <a:gd name="T53" fmla="*/ 75 h 114"/>
                <a:gd name="T54" fmla="*/ 72 w 94"/>
                <a:gd name="T55" fmla="*/ 104 h 114"/>
                <a:gd name="T56" fmla="*/ 45 w 94"/>
                <a:gd name="T57" fmla="*/ 114 h 114"/>
                <a:gd name="T58" fmla="*/ 18 w 94"/>
                <a:gd name="T59" fmla="*/ 104 h 114"/>
                <a:gd name="T60" fmla="*/ 3 w 94"/>
                <a:gd name="T61" fmla="*/ 75 h 114"/>
                <a:gd name="T62" fmla="*/ 1 w 94"/>
                <a:gd name="T63" fmla="*/ 58 h 114"/>
                <a:gd name="T64" fmla="*/ 3 w 94"/>
                <a:gd name="T65" fmla="*/ 40 h 114"/>
                <a:gd name="T66" fmla="*/ 22 w 94"/>
                <a:gd name="T67" fmla="*/ 11 h 114"/>
                <a:gd name="T68" fmla="*/ 51 w 94"/>
                <a:gd name="T6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4" h="114">
                  <a:moveTo>
                    <a:pt x="76" y="96"/>
                  </a:moveTo>
                  <a:lnTo>
                    <a:pt x="60" y="108"/>
                  </a:lnTo>
                  <a:lnTo>
                    <a:pt x="47" y="110"/>
                  </a:lnTo>
                  <a:lnTo>
                    <a:pt x="60" y="108"/>
                  </a:lnTo>
                  <a:lnTo>
                    <a:pt x="76" y="96"/>
                  </a:lnTo>
                  <a:close/>
                  <a:moveTo>
                    <a:pt x="11" y="88"/>
                  </a:moveTo>
                  <a:lnTo>
                    <a:pt x="20" y="101"/>
                  </a:lnTo>
                  <a:lnTo>
                    <a:pt x="32" y="109"/>
                  </a:lnTo>
                  <a:lnTo>
                    <a:pt x="45" y="112"/>
                  </a:lnTo>
                  <a:lnTo>
                    <a:pt x="45" y="112"/>
                  </a:lnTo>
                  <a:lnTo>
                    <a:pt x="45" y="112"/>
                  </a:lnTo>
                  <a:lnTo>
                    <a:pt x="32" y="109"/>
                  </a:lnTo>
                  <a:lnTo>
                    <a:pt x="20" y="101"/>
                  </a:lnTo>
                  <a:lnTo>
                    <a:pt x="11" y="88"/>
                  </a:lnTo>
                  <a:close/>
                  <a:moveTo>
                    <a:pt x="85" y="83"/>
                  </a:moveTo>
                  <a:lnTo>
                    <a:pt x="83" y="88"/>
                  </a:lnTo>
                  <a:lnTo>
                    <a:pt x="79" y="92"/>
                  </a:lnTo>
                  <a:lnTo>
                    <a:pt x="83" y="88"/>
                  </a:lnTo>
                  <a:lnTo>
                    <a:pt x="85" y="83"/>
                  </a:lnTo>
                  <a:close/>
                  <a:moveTo>
                    <a:pt x="15" y="24"/>
                  </a:moveTo>
                  <a:lnTo>
                    <a:pt x="15" y="24"/>
                  </a:lnTo>
                  <a:lnTo>
                    <a:pt x="15" y="25"/>
                  </a:lnTo>
                  <a:lnTo>
                    <a:pt x="15" y="24"/>
                  </a:lnTo>
                  <a:close/>
                  <a:moveTo>
                    <a:pt x="25" y="14"/>
                  </a:moveTo>
                  <a:lnTo>
                    <a:pt x="24" y="14"/>
                  </a:lnTo>
                  <a:lnTo>
                    <a:pt x="24" y="14"/>
                  </a:lnTo>
                  <a:lnTo>
                    <a:pt x="25" y="14"/>
                  </a:lnTo>
                  <a:close/>
                  <a:moveTo>
                    <a:pt x="51" y="7"/>
                  </a:moveTo>
                  <a:lnTo>
                    <a:pt x="51" y="7"/>
                  </a:lnTo>
                  <a:lnTo>
                    <a:pt x="35" y="11"/>
                  </a:lnTo>
                  <a:lnTo>
                    <a:pt x="21" y="21"/>
                  </a:lnTo>
                  <a:lnTo>
                    <a:pt x="13" y="32"/>
                  </a:lnTo>
                  <a:lnTo>
                    <a:pt x="8" y="44"/>
                  </a:lnTo>
                  <a:lnTo>
                    <a:pt x="7" y="58"/>
                  </a:lnTo>
                  <a:lnTo>
                    <a:pt x="9" y="78"/>
                  </a:lnTo>
                  <a:lnTo>
                    <a:pt x="17" y="93"/>
                  </a:lnTo>
                  <a:lnTo>
                    <a:pt x="30" y="104"/>
                  </a:lnTo>
                  <a:lnTo>
                    <a:pt x="45" y="109"/>
                  </a:lnTo>
                  <a:lnTo>
                    <a:pt x="45" y="109"/>
                  </a:lnTo>
                  <a:lnTo>
                    <a:pt x="60" y="105"/>
                  </a:lnTo>
                  <a:lnTo>
                    <a:pt x="73" y="93"/>
                  </a:lnTo>
                  <a:lnTo>
                    <a:pt x="84" y="78"/>
                  </a:lnTo>
                  <a:lnTo>
                    <a:pt x="88" y="58"/>
                  </a:lnTo>
                  <a:lnTo>
                    <a:pt x="85" y="37"/>
                  </a:lnTo>
                  <a:lnTo>
                    <a:pt x="77" y="21"/>
                  </a:lnTo>
                  <a:lnTo>
                    <a:pt x="66" y="11"/>
                  </a:lnTo>
                  <a:lnTo>
                    <a:pt x="51" y="7"/>
                  </a:lnTo>
                  <a:close/>
                  <a:moveTo>
                    <a:pt x="51" y="0"/>
                  </a:moveTo>
                  <a:lnTo>
                    <a:pt x="66" y="3"/>
                  </a:lnTo>
                  <a:lnTo>
                    <a:pt x="77" y="12"/>
                  </a:lnTo>
                  <a:lnTo>
                    <a:pt x="87" y="24"/>
                  </a:lnTo>
                  <a:lnTo>
                    <a:pt x="92" y="40"/>
                  </a:lnTo>
                  <a:lnTo>
                    <a:pt x="94" y="58"/>
                  </a:lnTo>
                  <a:lnTo>
                    <a:pt x="92" y="75"/>
                  </a:lnTo>
                  <a:lnTo>
                    <a:pt x="84" y="91"/>
                  </a:lnTo>
                  <a:lnTo>
                    <a:pt x="72" y="104"/>
                  </a:lnTo>
                  <a:lnTo>
                    <a:pt x="59" y="112"/>
                  </a:lnTo>
                  <a:lnTo>
                    <a:pt x="45" y="114"/>
                  </a:lnTo>
                  <a:lnTo>
                    <a:pt x="30" y="112"/>
                  </a:lnTo>
                  <a:lnTo>
                    <a:pt x="18" y="104"/>
                  </a:lnTo>
                  <a:lnTo>
                    <a:pt x="8" y="91"/>
                  </a:lnTo>
                  <a:lnTo>
                    <a:pt x="3" y="75"/>
                  </a:lnTo>
                  <a:lnTo>
                    <a:pt x="0" y="58"/>
                  </a:lnTo>
                  <a:lnTo>
                    <a:pt x="1" y="5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2" y="11"/>
                  </a:lnTo>
                  <a:lnTo>
                    <a:pt x="37" y="3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177"/>
            <p:cNvSpPr>
              <a:spLocks/>
            </p:cNvSpPr>
            <p:nvPr/>
          </p:nvSpPr>
          <p:spPr bwMode="auto">
            <a:xfrm>
              <a:off x="8066088" y="3630613"/>
              <a:ext cx="33338" cy="26988"/>
            </a:xfrm>
            <a:custGeom>
              <a:avLst/>
              <a:gdLst>
                <a:gd name="T0" fmla="*/ 15 w 21"/>
                <a:gd name="T1" fmla="*/ 0 h 17"/>
                <a:gd name="T2" fmla="*/ 8 w 21"/>
                <a:gd name="T3" fmla="*/ 13 h 17"/>
                <a:gd name="T4" fmla="*/ 21 w 21"/>
                <a:gd name="T5" fmla="*/ 3 h 17"/>
                <a:gd name="T6" fmla="*/ 15 w 21"/>
                <a:gd name="T7" fmla="*/ 17 h 17"/>
                <a:gd name="T8" fmla="*/ 0 w 21"/>
                <a:gd name="T9" fmla="*/ 13 h 17"/>
                <a:gd name="T10" fmla="*/ 15 w 21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7">
                  <a:moveTo>
                    <a:pt x="15" y="0"/>
                  </a:moveTo>
                  <a:lnTo>
                    <a:pt x="8" y="13"/>
                  </a:lnTo>
                  <a:lnTo>
                    <a:pt x="21" y="3"/>
                  </a:lnTo>
                  <a:lnTo>
                    <a:pt x="15" y="17"/>
                  </a:lnTo>
                  <a:lnTo>
                    <a:pt x="0" y="13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178"/>
            <p:cNvSpPr>
              <a:spLocks/>
            </p:cNvSpPr>
            <p:nvPr/>
          </p:nvSpPr>
          <p:spPr bwMode="auto">
            <a:xfrm>
              <a:off x="8064501" y="3629026"/>
              <a:ext cx="36513" cy="28575"/>
            </a:xfrm>
            <a:custGeom>
              <a:avLst/>
              <a:gdLst>
                <a:gd name="T0" fmla="*/ 14 w 23"/>
                <a:gd name="T1" fmla="*/ 0 h 18"/>
                <a:gd name="T2" fmla="*/ 17 w 23"/>
                <a:gd name="T3" fmla="*/ 2 h 18"/>
                <a:gd name="T4" fmla="*/ 13 w 23"/>
                <a:gd name="T5" fmla="*/ 9 h 18"/>
                <a:gd name="T6" fmla="*/ 21 w 23"/>
                <a:gd name="T7" fmla="*/ 2 h 18"/>
                <a:gd name="T8" fmla="*/ 23 w 23"/>
                <a:gd name="T9" fmla="*/ 5 h 18"/>
                <a:gd name="T10" fmla="*/ 17 w 23"/>
                <a:gd name="T11" fmla="*/ 18 h 18"/>
                <a:gd name="T12" fmla="*/ 14 w 23"/>
                <a:gd name="T13" fmla="*/ 17 h 18"/>
                <a:gd name="T14" fmla="*/ 17 w 23"/>
                <a:gd name="T15" fmla="*/ 10 h 18"/>
                <a:gd name="T16" fmla="*/ 10 w 23"/>
                <a:gd name="T17" fmla="*/ 15 h 18"/>
                <a:gd name="T18" fmla="*/ 8 w 23"/>
                <a:gd name="T19" fmla="*/ 14 h 18"/>
                <a:gd name="T20" fmla="*/ 10 w 23"/>
                <a:gd name="T21" fmla="*/ 8 h 18"/>
                <a:gd name="T22" fmla="*/ 2 w 23"/>
                <a:gd name="T23" fmla="*/ 15 h 18"/>
                <a:gd name="T24" fmla="*/ 0 w 23"/>
                <a:gd name="T25" fmla="*/ 13 h 18"/>
                <a:gd name="T26" fmla="*/ 14 w 23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lnTo>
                    <a:pt x="17" y="2"/>
                  </a:lnTo>
                  <a:lnTo>
                    <a:pt x="13" y="9"/>
                  </a:lnTo>
                  <a:lnTo>
                    <a:pt x="21" y="2"/>
                  </a:lnTo>
                  <a:lnTo>
                    <a:pt x="23" y="5"/>
                  </a:lnTo>
                  <a:lnTo>
                    <a:pt x="17" y="18"/>
                  </a:lnTo>
                  <a:lnTo>
                    <a:pt x="14" y="17"/>
                  </a:lnTo>
                  <a:lnTo>
                    <a:pt x="17" y="10"/>
                  </a:lnTo>
                  <a:lnTo>
                    <a:pt x="10" y="15"/>
                  </a:lnTo>
                  <a:lnTo>
                    <a:pt x="8" y="14"/>
                  </a:lnTo>
                  <a:lnTo>
                    <a:pt x="10" y="8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179"/>
            <p:cNvSpPr>
              <a:spLocks/>
            </p:cNvSpPr>
            <p:nvPr/>
          </p:nvSpPr>
          <p:spPr bwMode="auto">
            <a:xfrm>
              <a:off x="8064501" y="3629026"/>
              <a:ext cx="36513" cy="28575"/>
            </a:xfrm>
            <a:custGeom>
              <a:avLst/>
              <a:gdLst>
                <a:gd name="T0" fmla="*/ 14 w 23"/>
                <a:gd name="T1" fmla="*/ 0 h 18"/>
                <a:gd name="T2" fmla="*/ 17 w 23"/>
                <a:gd name="T3" fmla="*/ 2 h 18"/>
                <a:gd name="T4" fmla="*/ 13 w 23"/>
                <a:gd name="T5" fmla="*/ 9 h 18"/>
                <a:gd name="T6" fmla="*/ 21 w 23"/>
                <a:gd name="T7" fmla="*/ 2 h 18"/>
                <a:gd name="T8" fmla="*/ 23 w 23"/>
                <a:gd name="T9" fmla="*/ 5 h 18"/>
                <a:gd name="T10" fmla="*/ 17 w 23"/>
                <a:gd name="T11" fmla="*/ 18 h 18"/>
                <a:gd name="T12" fmla="*/ 14 w 23"/>
                <a:gd name="T13" fmla="*/ 17 h 18"/>
                <a:gd name="T14" fmla="*/ 17 w 23"/>
                <a:gd name="T15" fmla="*/ 10 h 18"/>
                <a:gd name="T16" fmla="*/ 10 w 23"/>
                <a:gd name="T17" fmla="*/ 15 h 18"/>
                <a:gd name="T18" fmla="*/ 8 w 23"/>
                <a:gd name="T19" fmla="*/ 14 h 18"/>
                <a:gd name="T20" fmla="*/ 10 w 23"/>
                <a:gd name="T21" fmla="*/ 8 h 18"/>
                <a:gd name="T22" fmla="*/ 2 w 23"/>
                <a:gd name="T23" fmla="*/ 15 h 18"/>
                <a:gd name="T24" fmla="*/ 0 w 23"/>
                <a:gd name="T25" fmla="*/ 13 h 18"/>
                <a:gd name="T26" fmla="*/ 14 w 23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lnTo>
                    <a:pt x="17" y="2"/>
                  </a:lnTo>
                  <a:lnTo>
                    <a:pt x="13" y="9"/>
                  </a:lnTo>
                  <a:lnTo>
                    <a:pt x="21" y="2"/>
                  </a:lnTo>
                  <a:lnTo>
                    <a:pt x="23" y="5"/>
                  </a:lnTo>
                  <a:lnTo>
                    <a:pt x="17" y="18"/>
                  </a:lnTo>
                  <a:lnTo>
                    <a:pt x="14" y="17"/>
                  </a:lnTo>
                  <a:lnTo>
                    <a:pt x="17" y="10"/>
                  </a:lnTo>
                  <a:lnTo>
                    <a:pt x="10" y="15"/>
                  </a:lnTo>
                  <a:lnTo>
                    <a:pt x="8" y="14"/>
                  </a:lnTo>
                  <a:lnTo>
                    <a:pt x="10" y="8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4180"/>
            <p:cNvSpPr>
              <a:spLocks noEditPoints="1"/>
            </p:cNvSpPr>
            <p:nvPr/>
          </p:nvSpPr>
          <p:spPr bwMode="auto">
            <a:xfrm>
              <a:off x="8062913" y="3625851"/>
              <a:ext cx="41275" cy="36513"/>
            </a:xfrm>
            <a:custGeom>
              <a:avLst/>
              <a:gdLst>
                <a:gd name="T0" fmla="*/ 13 w 26"/>
                <a:gd name="T1" fmla="*/ 11 h 23"/>
                <a:gd name="T2" fmla="*/ 11 w 26"/>
                <a:gd name="T3" fmla="*/ 15 h 23"/>
                <a:gd name="T4" fmla="*/ 11 w 26"/>
                <a:gd name="T5" fmla="*/ 16 h 23"/>
                <a:gd name="T6" fmla="*/ 15 w 26"/>
                <a:gd name="T7" fmla="*/ 12 h 23"/>
                <a:gd name="T8" fmla="*/ 13 w 26"/>
                <a:gd name="T9" fmla="*/ 11 h 23"/>
                <a:gd name="T10" fmla="*/ 22 w 26"/>
                <a:gd name="T11" fmla="*/ 7 h 23"/>
                <a:gd name="T12" fmla="*/ 17 w 26"/>
                <a:gd name="T13" fmla="*/ 11 h 23"/>
                <a:gd name="T14" fmla="*/ 19 w 26"/>
                <a:gd name="T15" fmla="*/ 12 h 23"/>
                <a:gd name="T16" fmla="*/ 19 w 26"/>
                <a:gd name="T17" fmla="*/ 13 h 23"/>
                <a:gd name="T18" fmla="*/ 22 w 26"/>
                <a:gd name="T19" fmla="*/ 7 h 23"/>
                <a:gd name="T20" fmla="*/ 22 w 26"/>
                <a:gd name="T21" fmla="*/ 7 h 23"/>
                <a:gd name="T22" fmla="*/ 15 w 26"/>
                <a:gd name="T23" fmla="*/ 4 h 23"/>
                <a:gd name="T24" fmla="*/ 6 w 26"/>
                <a:gd name="T25" fmla="*/ 13 h 23"/>
                <a:gd name="T26" fmla="*/ 11 w 26"/>
                <a:gd name="T27" fmla="*/ 8 h 23"/>
                <a:gd name="T28" fmla="*/ 13 w 26"/>
                <a:gd name="T29" fmla="*/ 10 h 23"/>
                <a:gd name="T30" fmla="*/ 15 w 26"/>
                <a:gd name="T31" fmla="*/ 4 h 23"/>
                <a:gd name="T32" fmla="*/ 15 w 26"/>
                <a:gd name="T33" fmla="*/ 4 h 23"/>
                <a:gd name="T34" fmla="*/ 15 w 26"/>
                <a:gd name="T35" fmla="*/ 0 h 23"/>
                <a:gd name="T36" fmla="*/ 19 w 26"/>
                <a:gd name="T37" fmla="*/ 3 h 23"/>
                <a:gd name="T38" fmla="*/ 19 w 26"/>
                <a:gd name="T39" fmla="*/ 4 h 23"/>
                <a:gd name="T40" fmla="*/ 18 w 26"/>
                <a:gd name="T41" fmla="*/ 6 h 23"/>
                <a:gd name="T42" fmla="*/ 22 w 26"/>
                <a:gd name="T43" fmla="*/ 3 h 23"/>
                <a:gd name="T44" fmla="*/ 26 w 26"/>
                <a:gd name="T45" fmla="*/ 6 h 23"/>
                <a:gd name="T46" fmla="*/ 18 w 26"/>
                <a:gd name="T47" fmla="*/ 23 h 23"/>
                <a:gd name="T48" fmla="*/ 14 w 26"/>
                <a:gd name="T49" fmla="*/ 20 h 23"/>
                <a:gd name="T50" fmla="*/ 13 w 26"/>
                <a:gd name="T51" fmla="*/ 20 h 23"/>
                <a:gd name="T52" fmla="*/ 13 w 26"/>
                <a:gd name="T53" fmla="*/ 19 h 23"/>
                <a:gd name="T54" fmla="*/ 11 w 26"/>
                <a:gd name="T55" fmla="*/ 20 h 23"/>
                <a:gd name="T56" fmla="*/ 7 w 26"/>
                <a:gd name="T57" fmla="*/ 16 h 23"/>
                <a:gd name="T58" fmla="*/ 7 w 26"/>
                <a:gd name="T59" fmla="*/ 16 h 23"/>
                <a:gd name="T60" fmla="*/ 3 w 26"/>
                <a:gd name="T61" fmla="*/ 20 h 23"/>
                <a:gd name="T62" fmla="*/ 0 w 26"/>
                <a:gd name="T63" fmla="*/ 15 h 23"/>
                <a:gd name="T64" fmla="*/ 15 w 26"/>
                <a:gd name="T6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23">
                  <a:moveTo>
                    <a:pt x="13" y="11"/>
                  </a:moveTo>
                  <a:lnTo>
                    <a:pt x="11" y="15"/>
                  </a:lnTo>
                  <a:lnTo>
                    <a:pt x="11" y="16"/>
                  </a:lnTo>
                  <a:lnTo>
                    <a:pt x="15" y="12"/>
                  </a:lnTo>
                  <a:lnTo>
                    <a:pt x="13" y="11"/>
                  </a:lnTo>
                  <a:close/>
                  <a:moveTo>
                    <a:pt x="22" y="7"/>
                  </a:moveTo>
                  <a:lnTo>
                    <a:pt x="17" y="11"/>
                  </a:lnTo>
                  <a:lnTo>
                    <a:pt x="19" y="12"/>
                  </a:lnTo>
                  <a:lnTo>
                    <a:pt x="19" y="13"/>
                  </a:lnTo>
                  <a:lnTo>
                    <a:pt x="22" y="7"/>
                  </a:lnTo>
                  <a:lnTo>
                    <a:pt x="22" y="7"/>
                  </a:lnTo>
                  <a:close/>
                  <a:moveTo>
                    <a:pt x="15" y="4"/>
                  </a:moveTo>
                  <a:lnTo>
                    <a:pt x="6" y="13"/>
                  </a:lnTo>
                  <a:lnTo>
                    <a:pt x="11" y="8"/>
                  </a:lnTo>
                  <a:lnTo>
                    <a:pt x="13" y="10"/>
                  </a:lnTo>
                  <a:lnTo>
                    <a:pt x="15" y="4"/>
                  </a:lnTo>
                  <a:lnTo>
                    <a:pt x="15" y="4"/>
                  </a:lnTo>
                  <a:close/>
                  <a:moveTo>
                    <a:pt x="15" y="0"/>
                  </a:moveTo>
                  <a:lnTo>
                    <a:pt x="19" y="3"/>
                  </a:lnTo>
                  <a:lnTo>
                    <a:pt x="19" y="4"/>
                  </a:lnTo>
                  <a:lnTo>
                    <a:pt x="18" y="6"/>
                  </a:lnTo>
                  <a:lnTo>
                    <a:pt x="22" y="3"/>
                  </a:lnTo>
                  <a:lnTo>
                    <a:pt x="26" y="6"/>
                  </a:lnTo>
                  <a:lnTo>
                    <a:pt x="18" y="23"/>
                  </a:lnTo>
                  <a:lnTo>
                    <a:pt x="14" y="20"/>
                  </a:lnTo>
                  <a:lnTo>
                    <a:pt x="13" y="20"/>
                  </a:lnTo>
                  <a:lnTo>
                    <a:pt x="13" y="19"/>
                  </a:lnTo>
                  <a:lnTo>
                    <a:pt x="11" y="20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3" y="20"/>
                  </a:lnTo>
                  <a:lnTo>
                    <a:pt x="0" y="15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181"/>
            <p:cNvSpPr>
              <a:spLocks noChangeArrowheads="1"/>
            </p:cNvSpPr>
            <p:nvPr/>
          </p:nvSpPr>
          <p:spPr bwMode="auto">
            <a:xfrm>
              <a:off x="8032751" y="3692526"/>
              <a:ext cx="6350" cy="476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182"/>
            <p:cNvSpPr>
              <a:spLocks noChangeArrowheads="1"/>
            </p:cNvSpPr>
            <p:nvPr/>
          </p:nvSpPr>
          <p:spPr bwMode="auto">
            <a:xfrm>
              <a:off x="8032751" y="3692526"/>
              <a:ext cx="6350" cy="476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183"/>
            <p:cNvSpPr>
              <a:spLocks noChangeArrowheads="1"/>
            </p:cNvSpPr>
            <p:nvPr/>
          </p:nvSpPr>
          <p:spPr bwMode="auto">
            <a:xfrm>
              <a:off x="8031163" y="3689351"/>
              <a:ext cx="9525" cy="95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184"/>
            <p:cNvSpPr>
              <a:spLocks noChangeArrowheads="1"/>
            </p:cNvSpPr>
            <p:nvPr/>
          </p:nvSpPr>
          <p:spPr bwMode="auto">
            <a:xfrm>
              <a:off x="8066088" y="3692526"/>
              <a:ext cx="6350" cy="476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185"/>
            <p:cNvSpPr>
              <a:spLocks noChangeArrowheads="1"/>
            </p:cNvSpPr>
            <p:nvPr/>
          </p:nvSpPr>
          <p:spPr bwMode="auto">
            <a:xfrm>
              <a:off x="8066088" y="3692526"/>
              <a:ext cx="6350" cy="476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4186"/>
            <p:cNvSpPr>
              <a:spLocks noEditPoints="1"/>
            </p:cNvSpPr>
            <p:nvPr/>
          </p:nvSpPr>
          <p:spPr bwMode="auto">
            <a:xfrm>
              <a:off x="8064501" y="3689351"/>
              <a:ext cx="9525" cy="9525"/>
            </a:xfrm>
            <a:custGeom>
              <a:avLst/>
              <a:gdLst>
                <a:gd name="T0" fmla="*/ 2 w 6"/>
                <a:gd name="T1" fmla="*/ 4 h 6"/>
                <a:gd name="T2" fmla="*/ 2 w 6"/>
                <a:gd name="T3" fmla="*/ 4 h 6"/>
                <a:gd name="T4" fmla="*/ 4 w 6"/>
                <a:gd name="T5" fmla="*/ 4 h 6"/>
                <a:gd name="T6" fmla="*/ 4 w 6"/>
                <a:gd name="T7" fmla="*/ 4 h 6"/>
                <a:gd name="T8" fmla="*/ 2 w 6"/>
                <a:gd name="T9" fmla="*/ 4 h 6"/>
                <a:gd name="T10" fmla="*/ 0 w 6"/>
                <a:gd name="T11" fmla="*/ 0 h 6"/>
                <a:gd name="T12" fmla="*/ 6 w 6"/>
                <a:gd name="T13" fmla="*/ 0 h 6"/>
                <a:gd name="T14" fmla="*/ 6 w 6"/>
                <a:gd name="T15" fmla="*/ 6 h 6"/>
                <a:gd name="T16" fmla="*/ 0 w 6"/>
                <a:gd name="T17" fmla="*/ 6 h 6"/>
                <a:gd name="T18" fmla="*/ 0 w 6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2" y="4"/>
                  </a:move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close/>
                  <a:moveTo>
                    <a:pt x="0" y="0"/>
                  </a:move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4187"/>
            <p:cNvSpPr>
              <a:spLocks/>
            </p:cNvSpPr>
            <p:nvPr/>
          </p:nvSpPr>
          <p:spPr bwMode="auto">
            <a:xfrm>
              <a:off x="8013701" y="3752851"/>
              <a:ext cx="87313" cy="34925"/>
            </a:xfrm>
            <a:custGeom>
              <a:avLst/>
              <a:gdLst>
                <a:gd name="T0" fmla="*/ 53 w 55"/>
                <a:gd name="T1" fmla="*/ 0 h 22"/>
                <a:gd name="T2" fmla="*/ 55 w 55"/>
                <a:gd name="T3" fmla="*/ 2 h 22"/>
                <a:gd name="T4" fmla="*/ 54 w 55"/>
                <a:gd name="T5" fmla="*/ 3 h 22"/>
                <a:gd name="T6" fmla="*/ 52 w 55"/>
                <a:gd name="T7" fmla="*/ 8 h 22"/>
                <a:gd name="T8" fmla="*/ 46 w 55"/>
                <a:gd name="T9" fmla="*/ 15 h 22"/>
                <a:gd name="T10" fmla="*/ 38 w 55"/>
                <a:gd name="T11" fmla="*/ 20 h 22"/>
                <a:gd name="T12" fmla="*/ 29 w 55"/>
                <a:gd name="T13" fmla="*/ 22 h 22"/>
                <a:gd name="T14" fmla="*/ 27 w 55"/>
                <a:gd name="T15" fmla="*/ 22 h 22"/>
                <a:gd name="T16" fmla="*/ 19 w 55"/>
                <a:gd name="T17" fmla="*/ 21 h 22"/>
                <a:gd name="T18" fmla="*/ 11 w 55"/>
                <a:gd name="T19" fmla="*/ 16 h 22"/>
                <a:gd name="T20" fmla="*/ 6 w 55"/>
                <a:gd name="T21" fmla="*/ 11 h 22"/>
                <a:gd name="T22" fmla="*/ 2 w 55"/>
                <a:gd name="T23" fmla="*/ 7 h 22"/>
                <a:gd name="T24" fmla="*/ 0 w 55"/>
                <a:gd name="T25" fmla="*/ 4 h 22"/>
                <a:gd name="T26" fmla="*/ 3 w 55"/>
                <a:gd name="T27" fmla="*/ 3 h 22"/>
                <a:gd name="T28" fmla="*/ 3 w 55"/>
                <a:gd name="T29" fmla="*/ 3 h 22"/>
                <a:gd name="T30" fmla="*/ 4 w 55"/>
                <a:gd name="T31" fmla="*/ 5 h 22"/>
                <a:gd name="T32" fmla="*/ 7 w 55"/>
                <a:gd name="T33" fmla="*/ 8 h 22"/>
                <a:gd name="T34" fmla="*/ 10 w 55"/>
                <a:gd name="T35" fmla="*/ 11 h 22"/>
                <a:gd name="T36" fmla="*/ 14 w 55"/>
                <a:gd name="T37" fmla="*/ 15 h 22"/>
                <a:gd name="T38" fmla="*/ 17 w 55"/>
                <a:gd name="T39" fmla="*/ 17 h 22"/>
                <a:gd name="T40" fmla="*/ 23 w 55"/>
                <a:gd name="T41" fmla="*/ 19 h 22"/>
                <a:gd name="T42" fmla="*/ 27 w 55"/>
                <a:gd name="T43" fmla="*/ 20 h 22"/>
                <a:gd name="T44" fmla="*/ 29 w 55"/>
                <a:gd name="T45" fmla="*/ 20 h 22"/>
                <a:gd name="T46" fmla="*/ 34 w 55"/>
                <a:gd name="T47" fmla="*/ 19 h 22"/>
                <a:gd name="T48" fmla="*/ 38 w 55"/>
                <a:gd name="T49" fmla="*/ 16 h 22"/>
                <a:gd name="T50" fmla="*/ 42 w 55"/>
                <a:gd name="T51" fmla="*/ 13 h 22"/>
                <a:gd name="T52" fmla="*/ 46 w 55"/>
                <a:gd name="T53" fmla="*/ 9 h 22"/>
                <a:gd name="T54" fmla="*/ 49 w 55"/>
                <a:gd name="T55" fmla="*/ 5 h 22"/>
                <a:gd name="T56" fmla="*/ 52 w 55"/>
                <a:gd name="T57" fmla="*/ 3 h 22"/>
                <a:gd name="T58" fmla="*/ 53 w 55"/>
                <a:gd name="T59" fmla="*/ 0 h 22"/>
                <a:gd name="T60" fmla="*/ 53 w 55"/>
                <a:gd name="T6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22">
                  <a:moveTo>
                    <a:pt x="53" y="0"/>
                  </a:moveTo>
                  <a:lnTo>
                    <a:pt x="55" y="2"/>
                  </a:lnTo>
                  <a:lnTo>
                    <a:pt x="54" y="3"/>
                  </a:lnTo>
                  <a:lnTo>
                    <a:pt x="52" y="8"/>
                  </a:lnTo>
                  <a:lnTo>
                    <a:pt x="46" y="15"/>
                  </a:lnTo>
                  <a:lnTo>
                    <a:pt x="38" y="20"/>
                  </a:lnTo>
                  <a:lnTo>
                    <a:pt x="29" y="22"/>
                  </a:lnTo>
                  <a:lnTo>
                    <a:pt x="27" y="22"/>
                  </a:lnTo>
                  <a:lnTo>
                    <a:pt x="19" y="21"/>
                  </a:lnTo>
                  <a:lnTo>
                    <a:pt x="11" y="16"/>
                  </a:lnTo>
                  <a:lnTo>
                    <a:pt x="6" y="11"/>
                  </a:lnTo>
                  <a:lnTo>
                    <a:pt x="2" y="7"/>
                  </a:lnTo>
                  <a:lnTo>
                    <a:pt x="0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4" y="5"/>
                  </a:lnTo>
                  <a:lnTo>
                    <a:pt x="7" y="8"/>
                  </a:lnTo>
                  <a:lnTo>
                    <a:pt x="10" y="11"/>
                  </a:lnTo>
                  <a:lnTo>
                    <a:pt x="14" y="15"/>
                  </a:lnTo>
                  <a:lnTo>
                    <a:pt x="17" y="17"/>
                  </a:lnTo>
                  <a:lnTo>
                    <a:pt x="23" y="19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34" y="19"/>
                  </a:lnTo>
                  <a:lnTo>
                    <a:pt x="38" y="16"/>
                  </a:lnTo>
                  <a:lnTo>
                    <a:pt x="42" y="13"/>
                  </a:lnTo>
                  <a:lnTo>
                    <a:pt x="46" y="9"/>
                  </a:lnTo>
                  <a:lnTo>
                    <a:pt x="49" y="5"/>
                  </a:lnTo>
                  <a:lnTo>
                    <a:pt x="52" y="3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188"/>
            <p:cNvSpPr>
              <a:spLocks noEditPoints="1"/>
            </p:cNvSpPr>
            <p:nvPr/>
          </p:nvSpPr>
          <p:spPr bwMode="auto">
            <a:xfrm>
              <a:off x="8008938" y="3749676"/>
              <a:ext cx="96838" cy="42863"/>
            </a:xfrm>
            <a:custGeom>
              <a:avLst/>
              <a:gdLst>
                <a:gd name="T0" fmla="*/ 30 w 61"/>
                <a:gd name="T1" fmla="*/ 23 h 27"/>
                <a:gd name="T2" fmla="*/ 30 w 61"/>
                <a:gd name="T3" fmla="*/ 23 h 27"/>
                <a:gd name="T4" fmla="*/ 30 w 61"/>
                <a:gd name="T5" fmla="*/ 23 h 27"/>
                <a:gd name="T6" fmla="*/ 7 w 61"/>
                <a:gd name="T7" fmla="*/ 10 h 27"/>
                <a:gd name="T8" fmla="*/ 11 w 61"/>
                <a:gd name="T9" fmla="*/ 14 h 27"/>
                <a:gd name="T10" fmla="*/ 18 w 61"/>
                <a:gd name="T11" fmla="*/ 19 h 27"/>
                <a:gd name="T12" fmla="*/ 11 w 61"/>
                <a:gd name="T13" fmla="*/ 14 h 27"/>
                <a:gd name="T14" fmla="*/ 7 w 61"/>
                <a:gd name="T15" fmla="*/ 10 h 27"/>
                <a:gd name="T16" fmla="*/ 51 w 61"/>
                <a:gd name="T17" fmla="*/ 13 h 27"/>
                <a:gd name="T18" fmla="*/ 51 w 61"/>
                <a:gd name="T19" fmla="*/ 13 h 27"/>
                <a:gd name="T20" fmla="*/ 56 w 61"/>
                <a:gd name="T21" fmla="*/ 0 h 27"/>
                <a:gd name="T22" fmla="*/ 60 w 61"/>
                <a:gd name="T23" fmla="*/ 4 h 27"/>
                <a:gd name="T24" fmla="*/ 58 w 61"/>
                <a:gd name="T25" fmla="*/ 6 h 27"/>
                <a:gd name="T26" fmla="*/ 56 w 61"/>
                <a:gd name="T27" fmla="*/ 10 h 27"/>
                <a:gd name="T28" fmla="*/ 49 w 61"/>
                <a:gd name="T29" fmla="*/ 18 h 27"/>
                <a:gd name="T30" fmla="*/ 39 w 61"/>
                <a:gd name="T31" fmla="*/ 24 h 27"/>
                <a:gd name="T32" fmla="*/ 30 w 61"/>
                <a:gd name="T33" fmla="*/ 27 h 27"/>
                <a:gd name="T34" fmla="*/ 11 w 61"/>
                <a:gd name="T35" fmla="*/ 18 h 27"/>
                <a:gd name="T36" fmla="*/ 2 w 61"/>
                <a:gd name="T37" fmla="*/ 7 h 27"/>
                <a:gd name="T38" fmla="*/ 5 w 61"/>
                <a:gd name="T39" fmla="*/ 4 h 27"/>
                <a:gd name="T40" fmla="*/ 7 w 61"/>
                <a:gd name="T41" fmla="*/ 4 h 27"/>
                <a:gd name="T42" fmla="*/ 7 w 61"/>
                <a:gd name="T43" fmla="*/ 4 h 27"/>
                <a:gd name="T44" fmla="*/ 7 w 61"/>
                <a:gd name="T45" fmla="*/ 4 h 27"/>
                <a:gd name="T46" fmla="*/ 7 w 61"/>
                <a:gd name="T47" fmla="*/ 4 h 27"/>
                <a:gd name="T48" fmla="*/ 9 w 61"/>
                <a:gd name="T49" fmla="*/ 6 h 27"/>
                <a:gd name="T50" fmla="*/ 14 w 61"/>
                <a:gd name="T51" fmla="*/ 13 h 27"/>
                <a:gd name="T52" fmla="*/ 22 w 61"/>
                <a:gd name="T53" fmla="*/ 18 h 27"/>
                <a:gd name="T54" fmla="*/ 30 w 61"/>
                <a:gd name="T55" fmla="*/ 21 h 27"/>
                <a:gd name="T56" fmla="*/ 32 w 61"/>
                <a:gd name="T57" fmla="*/ 21 h 27"/>
                <a:gd name="T58" fmla="*/ 41 w 61"/>
                <a:gd name="T59" fmla="*/ 17 h 27"/>
                <a:gd name="T60" fmla="*/ 48 w 61"/>
                <a:gd name="T61" fmla="*/ 10 h 27"/>
                <a:gd name="T62" fmla="*/ 53 w 61"/>
                <a:gd name="T63" fmla="*/ 4 h 27"/>
                <a:gd name="T64" fmla="*/ 55 w 61"/>
                <a:gd name="T65" fmla="*/ 1 h 27"/>
                <a:gd name="T66" fmla="*/ 55 w 61"/>
                <a:gd name="T67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27">
                  <a:moveTo>
                    <a:pt x="31" y="23"/>
                  </a:moveTo>
                  <a:lnTo>
                    <a:pt x="30" y="23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1" y="23"/>
                  </a:lnTo>
                  <a:close/>
                  <a:moveTo>
                    <a:pt x="7" y="10"/>
                  </a:moveTo>
                  <a:lnTo>
                    <a:pt x="10" y="13"/>
                  </a:lnTo>
                  <a:lnTo>
                    <a:pt x="11" y="14"/>
                  </a:lnTo>
                  <a:lnTo>
                    <a:pt x="15" y="17"/>
                  </a:lnTo>
                  <a:lnTo>
                    <a:pt x="18" y="19"/>
                  </a:lnTo>
                  <a:lnTo>
                    <a:pt x="15" y="17"/>
                  </a:lnTo>
                  <a:lnTo>
                    <a:pt x="11" y="14"/>
                  </a:lnTo>
                  <a:lnTo>
                    <a:pt x="10" y="11"/>
                  </a:lnTo>
                  <a:lnTo>
                    <a:pt x="7" y="10"/>
                  </a:lnTo>
                  <a:close/>
                  <a:moveTo>
                    <a:pt x="53" y="9"/>
                  </a:moveTo>
                  <a:lnTo>
                    <a:pt x="51" y="13"/>
                  </a:lnTo>
                  <a:lnTo>
                    <a:pt x="48" y="15"/>
                  </a:lnTo>
                  <a:lnTo>
                    <a:pt x="51" y="13"/>
                  </a:lnTo>
                  <a:lnTo>
                    <a:pt x="53" y="9"/>
                  </a:lnTo>
                  <a:close/>
                  <a:moveTo>
                    <a:pt x="56" y="0"/>
                  </a:moveTo>
                  <a:lnTo>
                    <a:pt x="61" y="4"/>
                  </a:lnTo>
                  <a:lnTo>
                    <a:pt x="60" y="4"/>
                  </a:lnTo>
                  <a:lnTo>
                    <a:pt x="60" y="5"/>
                  </a:lnTo>
                  <a:lnTo>
                    <a:pt x="58" y="6"/>
                  </a:lnTo>
                  <a:lnTo>
                    <a:pt x="58" y="7"/>
                  </a:lnTo>
                  <a:lnTo>
                    <a:pt x="56" y="10"/>
                  </a:lnTo>
                  <a:lnTo>
                    <a:pt x="53" y="14"/>
                  </a:lnTo>
                  <a:lnTo>
                    <a:pt x="49" y="18"/>
                  </a:lnTo>
                  <a:lnTo>
                    <a:pt x="44" y="22"/>
                  </a:lnTo>
                  <a:lnTo>
                    <a:pt x="39" y="24"/>
                  </a:lnTo>
                  <a:lnTo>
                    <a:pt x="32" y="26"/>
                  </a:lnTo>
                  <a:lnTo>
                    <a:pt x="30" y="27"/>
                  </a:lnTo>
                  <a:lnTo>
                    <a:pt x="19" y="23"/>
                  </a:lnTo>
                  <a:lnTo>
                    <a:pt x="11" y="18"/>
                  </a:lnTo>
                  <a:lnTo>
                    <a:pt x="5" y="11"/>
                  </a:lnTo>
                  <a:lnTo>
                    <a:pt x="2" y="7"/>
                  </a:lnTo>
                  <a:lnTo>
                    <a:pt x="0" y="6"/>
                  </a:lnTo>
                  <a:lnTo>
                    <a:pt x="5" y="4"/>
                  </a:lnTo>
                  <a:lnTo>
                    <a:pt x="6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9" y="6"/>
                  </a:lnTo>
                  <a:lnTo>
                    <a:pt x="11" y="9"/>
                  </a:lnTo>
                  <a:lnTo>
                    <a:pt x="14" y="13"/>
                  </a:lnTo>
                  <a:lnTo>
                    <a:pt x="18" y="15"/>
                  </a:lnTo>
                  <a:lnTo>
                    <a:pt x="22" y="18"/>
                  </a:lnTo>
                  <a:lnTo>
                    <a:pt x="26" y="19"/>
                  </a:lnTo>
                  <a:lnTo>
                    <a:pt x="30" y="21"/>
                  </a:lnTo>
                  <a:lnTo>
                    <a:pt x="30" y="21"/>
                  </a:lnTo>
                  <a:lnTo>
                    <a:pt x="32" y="21"/>
                  </a:lnTo>
                  <a:lnTo>
                    <a:pt x="36" y="19"/>
                  </a:lnTo>
                  <a:lnTo>
                    <a:pt x="41" y="17"/>
                  </a:lnTo>
                  <a:lnTo>
                    <a:pt x="45" y="14"/>
                  </a:lnTo>
                  <a:lnTo>
                    <a:pt x="48" y="10"/>
                  </a:lnTo>
                  <a:lnTo>
                    <a:pt x="51" y="7"/>
                  </a:lnTo>
                  <a:lnTo>
                    <a:pt x="53" y="4"/>
                  </a:lnTo>
                  <a:lnTo>
                    <a:pt x="55" y="2"/>
                  </a:lnTo>
                  <a:lnTo>
                    <a:pt x="55" y="1"/>
                  </a:lnTo>
                  <a:lnTo>
                    <a:pt x="55" y="1"/>
                  </a:lnTo>
                  <a:lnTo>
                    <a:pt x="55" y="1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189"/>
            <p:cNvSpPr>
              <a:spLocks/>
            </p:cNvSpPr>
            <p:nvPr/>
          </p:nvSpPr>
          <p:spPr bwMode="auto">
            <a:xfrm>
              <a:off x="8047038" y="3824288"/>
              <a:ext cx="20638" cy="28575"/>
            </a:xfrm>
            <a:custGeom>
              <a:avLst/>
              <a:gdLst>
                <a:gd name="T0" fmla="*/ 0 w 13"/>
                <a:gd name="T1" fmla="*/ 0 h 18"/>
                <a:gd name="T2" fmla="*/ 4 w 13"/>
                <a:gd name="T3" fmla="*/ 0 h 18"/>
                <a:gd name="T4" fmla="*/ 4 w 13"/>
                <a:gd name="T5" fmla="*/ 9 h 18"/>
                <a:gd name="T6" fmla="*/ 4 w 13"/>
                <a:gd name="T7" fmla="*/ 9 h 18"/>
                <a:gd name="T8" fmla="*/ 4 w 13"/>
                <a:gd name="T9" fmla="*/ 10 h 18"/>
                <a:gd name="T10" fmla="*/ 4 w 13"/>
                <a:gd name="T11" fmla="*/ 12 h 18"/>
                <a:gd name="T12" fmla="*/ 4 w 13"/>
                <a:gd name="T13" fmla="*/ 13 h 18"/>
                <a:gd name="T14" fmla="*/ 4 w 13"/>
                <a:gd name="T15" fmla="*/ 14 h 18"/>
                <a:gd name="T16" fmla="*/ 7 w 13"/>
                <a:gd name="T17" fmla="*/ 15 h 18"/>
                <a:gd name="T18" fmla="*/ 7 w 13"/>
                <a:gd name="T19" fmla="*/ 15 h 18"/>
                <a:gd name="T20" fmla="*/ 8 w 13"/>
                <a:gd name="T21" fmla="*/ 14 h 18"/>
                <a:gd name="T22" fmla="*/ 10 w 13"/>
                <a:gd name="T23" fmla="*/ 14 h 18"/>
                <a:gd name="T24" fmla="*/ 11 w 13"/>
                <a:gd name="T25" fmla="*/ 12 h 18"/>
                <a:gd name="T26" fmla="*/ 11 w 13"/>
                <a:gd name="T27" fmla="*/ 10 h 18"/>
                <a:gd name="T28" fmla="*/ 11 w 13"/>
                <a:gd name="T29" fmla="*/ 10 h 18"/>
                <a:gd name="T30" fmla="*/ 11 w 13"/>
                <a:gd name="T31" fmla="*/ 10 h 18"/>
                <a:gd name="T32" fmla="*/ 13 w 13"/>
                <a:gd name="T33" fmla="*/ 9 h 18"/>
                <a:gd name="T34" fmla="*/ 13 w 13"/>
                <a:gd name="T35" fmla="*/ 10 h 18"/>
                <a:gd name="T36" fmla="*/ 13 w 13"/>
                <a:gd name="T37" fmla="*/ 10 h 18"/>
                <a:gd name="T38" fmla="*/ 13 w 13"/>
                <a:gd name="T39" fmla="*/ 13 h 18"/>
                <a:gd name="T40" fmla="*/ 13 w 13"/>
                <a:gd name="T41" fmla="*/ 14 h 18"/>
                <a:gd name="T42" fmla="*/ 12 w 13"/>
                <a:gd name="T43" fmla="*/ 15 h 18"/>
                <a:gd name="T44" fmla="*/ 10 w 13"/>
                <a:gd name="T45" fmla="*/ 18 h 18"/>
                <a:gd name="T46" fmla="*/ 7 w 13"/>
                <a:gd name="T47" fmla="*/ 18 h 18"/>
                <a:gd name="T48" fmla="*/ 7 w 13"/>
                <a:gd name="T49" fmla="*/ 18 h 18"/>
                <a:gd name="T50" fmla="*/ 6 w 13"/>
                <a:gd name="T51" fmla="*/ 18 h 18"/>
                <a:gd name="T52" fmla="*/ 3 w 13"/>
                <a:gd name="T53" fmla="*/ 18 h 18"/>
                <a:gd name="T54" fmla="*/ 2 w 13"/>
                <a:gd name="T55" fmla="*/ 15 h 18"/>
                <a:gd name="T56" fmla="*/ 0 w 13"/>
                <a:gd name="T57" fmla="*/ 14 h 18"/>
                <a:gd name="T58" fmla="*/ 0 w 13"/>
                <a:gd name="T59" fmla="*/ 12 h 18"/>
                <a:gd name="T60" fmla="*/ 0 w 13"/>
                <a:gd name="T61" fmla="*/ 10 h 18"/>
                <a:gd name="T62" fmla="*/ 0 w 13"/>
                <a:gd name="T63" fmla="*/ 9 h 18"/>
                <a:gd name="T64" fmla="*/ 0 w 13"/>
                <a:gd name="T6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" h="18">
                  <a:moveTo>
                    <a:pt x="0" y="0"/>
                  </a:moveTo>
                  <a:lnTo>
                    <a:pt x="4" y="0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4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11" y="12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3" y="9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3" y="13"/>
                  </a:lnTo>
                  <a:lnTo>
                    <a:pt x="13" y="14"/>
                  </a:lnTo>
                  <a:lnTo>
                    <a:pt x="12" y="15"/>
                  </a:lnTo>
                  <a:lnTo>
                    <a:pt x="10" y="18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6" y="18"/>
                  </a:lnTo>
                  <a:lnTo>
                    <a:pt x="3" y="18"/>
                  </a:lnTo>
                  <a:lnTo>
                    <a:pt x="2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190"/>
            <p:cNvSpPr>
              <a:spLocks noEditPoints="1"/>
            </p:cNvSpPr>
            <p:nvPr/>
          </p:nvSpPr>
          <p:spPr bwMode="auto">
            <a:xfrm>
              <a:off x="8045451" y="3821113"/>
              <a:ext cx="25400" cy="33338"/>
            </a:xfrm>
            <a:custGeom>
              <a:avLst/>
              <a:gdLst>
                <a:gd name="T0" fmla="*/ 8 w 16"/>
                <a:gd name="T1" fmla="*/ 19 h 21"/>
                <a:gd name="T2" fmla="*/ 8 w 16"/>
                <a:gd name="T3" fmla="*/ 19 h 21"/>
                <a:gd name="T4" fmla="*/ 8 w 16"/>
                <a:gd name="T5" fmla="*/ 19 h 21"/>
                <a:gd name="T6" fmla="*/ 8 w 16"/>
                <a:gd name="T7" fmla="*/ 19 h 21"/>
                <a:gd name="T8" fmla="*/ 8 w 16"/>
                <a:gd name="T9" fmla="*/ 19 h 21"/>
                <a:gd name="T10" fmla="*/ 4 w 16"/>
                <a:gd name="T11" fmla="*/ 17 h 21"/>
                <a:gd name="T12" fmla="*/ 3 w 16"/>
                <a:gd name="T13" fmla="*/ 17 h 21"/>
                <a:gd name="T14" fmla="*/ 4 w 16"/>
                <a:gd name="T15" fmla="*/ 17 h 21"/>
                <a:gd name="T16" fmla="*/ 4 w 16"/>
                <a:gd name="T17" fmla="*/ 17 h 21"/>
                <a:gd name="T18" fmla="*/ 13 w 16"/>
                <a:gd name="T19" fmla="*/ 14 h 21"/>
                <a:gd name="T20" fmla="*/ 13 w 16"/>
                <a:gd name="T21" fmla="*/ 15 h 21"/>
                <a:gd name="T22" fmla="*/ 13 w 16"/>
                <a:gd name="T23" fmla="*/ 14 h 21"/>
                <a:gd name="T24" fmla="*/ 13 w 16"/>
                <a:gd name="T25" fmla="*/ 14 h 21"/>
                <a:gd name="T26" fmla="*/ 4 w 16"/>
                <a:gd name="T27" fmla="*/ 11 h 21"/>
                <a:gd name="T28" fmla="*/ 3 w 16"/>
                <a:gd name="T29" fmla="*/ 11 h 21"/>
                <a:gd name="T30" fmla="*/ 3 w 16"/>
                <a:gd name="T31" fmla="*/ 12 h 21"/>
                <a:gd name="T32" fmla="*/ 3 w 16"/>
                <a:gd name="T33" fmla="*/ 11 h 21"/>
                <a:gd name="T34" fmla="*/ 4 w 16"/>
                <a:gd name="T35" fmla="*/ 11 h 21"/>
                <a:gd name="T36" fmla="*/ 0 w 16"/>
                <a:gd name="T37" fmla="*/ 0 h 21"/>
                <a:gd name="T38" fmla="*/ 7 w 16"/>
                <a:gd name="T39" fmla="*/ 0 h 21"/>
                <a:gd name="T40" fmla="*/ 7 w 16"/>
                <a:gd name="T41" fmla="*/ 11 h 21"/>
                <a:gd name="T42" fmla="*/ 7 w 16"/>
                <a:gd name="T43" fmla="*/ 11 h 21"/>
                <a:gd name="T44" fmla="*/ 7 w 16"/>
                <a:gd name="T45" fmla="*/ 12 h 21"/>
                <a:gd name="T46" fmla="*/ 7 w 16"/>
                <a:gd name="T47" fmla="*/ 12 h 21"/>
                <a:gd name="T48" fmla="*/ 7 w 16"/>
                <a:gd name="T49" fmla="*/ 14 h 21"/>
                <a:gd name="T50" fmla="*/ 7 w 16"/>
                <a:gd name="T51" fmla="*/ 15 h 21"/>
                <a:gd name="T52" fmla="*/ 7 w 16"/>
                <a:gd name="T53" fmla="*/ 15 h 21"/>
                <a:gd name="T54" fmla="*/ 7 w 16"/>
                <a:gd name="T55" fmla="*/ 15 h 21"/>
                <a:gd name="T56" fmla="*/ 8 w 16"/>
                <a:gd name="T57" fmla="*/ 16 h 21"/>
                <a:gd name="T58" fmla="*/ 8 w 16"/>
                <a:gd name="T59" fmla="*/ 16 h 21"/>
                <a:gd name="T60" fmla="*/ 9 w 16"/>
                <a:gd name="T61" fmla="*/ 15 h 21"/>
                <a:gd name="T62" fmla="*/ 9 w 16"/>
                <a:gd name="T63" fmla="*/ 15 h 21"/>
                <a:gd name="T64" fmla="*/ 9 w 16"/>
                <a:gd name="T65" fmla="*/ 14 h 21"/>
                <a:gd name="T66" fmla="*/ 11 w 16"/>
                <a:gd name="T67" fmla="*/ 12 h 21"/>
                <a:gd name="T68" fmla="*/ 11 w 16"/>
                <a:gd name="T69" fmla="*/ 12 h 21"/>
                <a:gd name="T70" fmla="*/ 9 w 16"/>
                <a:gd name="T71" fmla="*/ 11 h 21"/>
                <a:gd name="T72" fmla="*/ 16 w 16"/>
                <a:gd name="T73" fmla="*/ 10 h 21"/>
                <a:gd name="T74" fmla="*/ 16 w 16"/>
                <a:gd name="T75" fmla="*/ 11 h 21"/>
                <a:gd name="T76" fmla="*/ 16 w 16"/>
                <a:gd name="T77" fmla="*/ 11 h 21"/>
                <a:gd name="T78" fmla="*/ 16 w 16"/>
                <a:gd name="T79" fmla="*/ 12 h 21"/>
                <a:gd name="T80" fmla="*/ 16 w 16"/>
                <a:gd name="T81" fmla="*/ 14 h 21"/>
                <a:gd name="T82" fmla="*/ 16 w 16"/>
                <a:gd name="T83" fmla="*/ 15 h 21"/>
                <a:gd name="T84" fmla="*/ 16 w 16"/>
                <a:gd name="T85" fmla="*/ 17 h 21"/>
                <a:gd name="T86" fmla="*/ 13 w 16"/>
                <a:gd name="T87" fmla="*/ 19 h 21"/>
                <a:gd name="T88" fmla="*/ 12 w 16"/>
                <a:gd name="T89" fmla="*/ 21 h 21"/>
                <a:gd name="T90" fmla="*/ 8 w 16"/>
                <a:gd name="T91" fmla="*/ 21 h 21"/>
                <a:gd name="T92" fmla="*/ 8 w 16"/>
                <a:gd name="T93" fmla="*/ 21 h 21"/>
                <a:gd name="T94" fmla="*/ 7 w 16"/>
                <a:gd name="T95" fmla="*/ 21 h 21"/>
                <a:gd name="T96" fmla="*/ 5 w 16"/>
                <a:gd name="T97" fmla="*/ 21 h 21"/>
                <a:gd name="T98" fmla="*/ 3 w 16"/>
                <a:gd name="T99" fmla="*/ 20 h 21"/>
                <a:gd name="T100" fmla="*/ 1 w 16"/>
                <a:gd name="T101" fmla="*/ 19 h 21"/>
                <a:gd name="T102" fmla="*/ 1 w 16"/>
                <a:gd name="T103" fmla="*/ 19 h 21"/>
                <a:gd name="T104" fmla="*/ 0 w 16"/>
                <a:gd name="T105" fmla="*/ 16 h 21"/>
                <a:gd name="T106" fmla="*/ 0 w 16"/>
                <a:gd name="T107" fmla="*/ 14 h 21"/>
                <a:gd name="T108" fmla="*/ 0 w 16"/>
                <a:gd name="T109" fmla="*/ 12 h 21"/>
                <a:gd name="T110" fmla="*/ 0 w 16"/>
                <a:gd name="T111" fmla="*/ 11 h 21"/>
                <a:gd name="T112" fmla="*/ 0 w 16"/>
                <a:gd name="T1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" h="21">
                  <a:moveTo>
                    <a:pt x="8" y="19"/>
                  </a:moveTo>
                  <a:lnTo>
                    <a:pt x="8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8" y="19"/>
                  </a:lnTo>
                  <a:close/>
                  <a:moveTo>
                    <a:pt x="4" y="17"/>
                  </a:moveTo>
                  <a:lnTo>
                    <a:pt x="3" y="17"/>
                  </a:lnTo>
                  <a:lnTo>
                    <a:pt x="4" y="17"/>
                  </a:lnTo>
                  <a:lnTo>
                    <a:pt x="4" y="17"/>
                  </a:lnTo>
                  <a:close/>
                  <a:moveTo>
                    <a:pt x="13" y="14"/>
                  </a:moveTo>
                  <a:lnTo>
                    <a:pt x="13" y="15"/>
                  </a:lnTo>
                  <a:lnTo>
                    <a:pt x="13" y="14"/>
                  </a:lnTo>
                  <a:lnTo>
                    <a:pt x="13" y="14"/>
                  </a:lnTo>
                  <a:close/>
                  <a:moveTo>
                    <a:pt x="4" y="11"/>
                  </a:moveTo>
                  <a:lnTo>
                    <a:pt x="3" y="11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4" y="11"/>
                  </a:lnTo>
                  <a:close/>
                  <a:moveTo>
                    <a:pt x="0" y="0"/>
                  </a:moveTo>
                  <a:lnTo>
                    <a:pt x="7" y="0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4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9" y="11"/>
                  </a:lnTo>
                  <a:lnTo>
                    <a:pt x="16" y="10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3" y="19"/>
                  </a:lnTo>
                  <a:lnTo>
                    <a:pt x="12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7" y="21"/>
                  </a:lnTo>
                  <a:lnTo>
                    <a:pt x="5" y="21"/>
                  </a:lnTo>
                  <a:lnTo>
                    <a:pt x="3" y="20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191"/>
            <p:cNvSpPr>
              <a:spLocks noEditPoints="1"/>
            </p:cNvSpPr>
            <p:nvPr/>
          </p:nvSpPr>
          <p:spPr bwMode="auto">
            <a:xfrm>
              <a:off x="7991476" y="3832226"/>
              <a:ext cx="106363" cy="163513"/>
            </a:xfrm>
            <a:custGeom>
              <a:avLst/>
              <a:gdLst>
                <a:gd name="T0" fmla="*/ 37 w 67"/>
                <a:gd name="T1" fmla="*/ 4 h 103"/>
                <a:gd name="T2" fmla="*/ 28 w 67"/>
                <a:gd name="T3" fmla="*/ 7 h 103"/>
                <a:gd name="T4" fmla="*/ 18 w 67"/>
                <a:gd name="T5" fmla="*/ 14 h 103"/>
                <a:gd name="T6" fmla="*/ 11 w 67"/>
                <a:gd name="T7" fmla="*/ 26 h 103"/>
                <a:gd name="T8" fmla="*/ 4 w 67"/>
                <a:gd name="T9" fmla="*/ 44 h 103"/>
                <a:gd name="T10" fmla="*/ 4 w 67"/>
                <a:gd name="T11" fmla="*/ 52 h 103"/>
                <a:gd name="T12" fmla="*/ 3 w 67"/>
                <a:gd name="T13" fmla="*/ 59 h 103"/>
                <a:gd name="T14" fmla="*/ 4 w 67"/>
                <a:gd name="T15" fmla="*/ 75 h 103"/>
                <a:gd name="T16" fmla="*/ 9 w 67"/>
                <a:gd name="T17" fmla="*/ 88 h 103"/>
                <a:gd name="T18" fmla="*/ 14 w 67"/>
                <a:gd name="T19" fmla="*/ 97 h 103"/>
                <a:gd name="T20" fmla="*/ 22 w 67"/>
                <a:gd name="T21" fmla="*/ 101 h 103"/>
                <a:gd name="T22" fmla="*/ 24 w 67"/>
                <a:gd name="T23" fmla="*/ 101 h 103"/>
                <a:gd name="T24" fmla="*/ 30 w 67"/>
                <a:gd name="T25" fmla="*/ 98 h 103"/>
                <a:gd name="T26" fmla="*/ 38 w 67"/>
                <a:gd name="T27" fmla="*/ 93 h 103"/>
                <a:gd name="T28" fmla="*/ 46 w 67"/>
                <a:gd name="T29" fmla="*/ 82 h 103"/>
                <a:gd name="T30" fmla="*/ 56 w 67"/>
                <a:gd name="T31" fmla="*/ 65 h 103"/>
                <a:gd name="T32" fmla="*/ 63 w 67"/>
                <a:gd name="T33" fmla="*/ 46 h 103"/>
                <a:gd name="T34" fmla="*/ 64 w 67"/>
                <a:gd name="T35" fmla="*/ 41 h 103"/>
                <a:gd name="T36" fmla="*/ 64 w 67"/>
                <a:gd name="T37" fmla="*/ 37 h 103"/>
                <a:gd name="T38" fmla="*/ 62 w 67"/>
                <a:gd name="T39" fmla="*/ 22 h 103"/>
                <a:gd name="T40" fmla="*/ 55 w 67"/>
                <a:gd name="T41" fmla="*/ 12 h 103"/>
                <a:gd name="T42" fmla="*/ 46 w 67"/>
                <a:gd name="T43" fmla="*/ 5 h 103"/>
                <a:gd name="T44" fmla="*/ 37 w 67"/>
                <a:gd name="T45" fmla="*/ 4 h 103"/>
                <a:gd name="T46" fmla="*/ 37 w 67"/>
                <a:gd name="T47" fmla="*/ 4 h 103"/>
                <a:gd name="T48" fmla="*/ 37 w 67"/>
                <a:gd name="T49" fmla="*/ 0 h 103"/>
                <a:gd name="T50" fmla="*/ 38 w 67"/>
                <a:gd name="T51" fmla="*/ 0 h 103"/>
                <a:gd name="T52" fmla="*/ 47 w 67"/>
                <a:gd name="T53" fmla="*/ 3 h 103"/>
                <a:gd name="T54" fmla="*/ 58 w 67"/>
                <a:gd name="T55" fmla="*/ 10 h 103"/>
                <a:gd name="T56" fmla="*/ 64 w 67"/>
                <a:gd name="T57" fmla="*/ 21 h 103"/>
                <a:gd name="T58" fmla="*/ 67 w 67"/>
                <a:gd name="T59" fmla="*/ 37 h 103"/>
                <a:gd name="T60" fmla="*/ 67 w 67"/>
                <a:gd name="T61" fmla="*/ 42 h 103"/>
                <a:gd name="T62" fmla="*/ 67 w 67"/>
                <a:gd name="T63" fmla="*/ 46 h 103"/>
                <a:gd name="T64" fmla="*/ 60 w 67"/>
                <a:gd name="T65" fmla="*/ 67 h 103"/>
                <a:gd name="T66" fmla="*/ 48 w 67"/>
                <a:gd name="T67" fmla="*/ 85 h 103"/>
                <a:gd name="T68" fmla="*/ 41 w 67"/>
                <a:gd name="T69" fmla="*/ 94 h 103"/>
                <a:gd name="T70" fmla="*/ 31 w 67"/>
                <a:gd name="T71" fmla="*/ 101 h 103"/>
                <a:gd name="T72" fmla="*/ 24 w 67"/>
                <a:gd name="T73" fmla="*/ 103 h 103"/>
                <a:gd name="T74" fmla="*/ 21 w 67"/>
                <a:gd name="T75" fmla="*/ 103 h 103"/>
                <a:gd name="T76" fmla="*/ 13 w 67"/>
                <a:gd name="T77" fmla="*/ 98 h 103"/>
                <a:gd name="T78" fmla="*/ 7 w 67"/>
                <a:gd name="T79" fmla="*/ 89 h 103"/>
                <a:gd name="T80" fmla="*/ 1 w 67"/>
                <a:gd name="T81" fmla="*/ 75 h 103"/>
                <a:gd name="T82" fmla="*/ 0 w 67"/>
                <a:gd name="T83" fmla="*/ 59 h 103"/>
                <a:gd name="T84" fmla="*/ 0 w 67"/>
                <a:gd name="T85" fmla="*/ 51 h 103"/>
                <a:gd name="T86" fmla="*/ 1 w 67"/>
                <a:gd name="T87" fmla="*/ 43 h 103"/>
                <a:gd name="T88" fmla="*/ 7 w 67"/>
                <a:gd name="T89" fmla="*/ 25 h 103"/>
                <a:gd name="T90" fmla="*/ 16 w 67"/>
                <a:gd name="T91" fmla="*/ 12 h 103"/>
                <a:gd name="T92" fmla="*/ 26 w 67"/>
                <a:gd name="T93" fmla="*/ 4 h 103"/>
                <a:gd name="T94" fmla="*/ 37 w 67"/>
                <a:gd name="T9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" h="103">
                  <a:moveTo>
                    <a:pt x="37" y="4"/>
                  </a:moveTo>
                  <a:lnTo>
                    <a:pt x="28" y="7"/>
                  </a:lnTo>
                  <a:lnTo>
                    <a:pt x="18" y="14"/>
                  </a:lnTo>
                  <a:lnTo>
                    <a:pt x="11" y="26"/>
                  </a:lnTo>
                  <a:lnTo>
                    <a:pt x="4" y="44"/>
                  </a:lnTo>
                  <a:lnTo>
                    <a:pt x="4" y="52"/>
                  </a:lnTo>
                  <a:lnTo>
                    <a:pt x="3" y="59"/>
                  </a:lnTo>
                  <a:lnTo>
                    <a:pt x="4" y="75"/>
                  </a:lnTo>
                  <a:lnTo>
                    <a:pt x="9" y="88"/>
                  </a:lnTo>
                  <a:lnTo>
                    <a:pt x="14" y="97"/>
                  </a:lnTo>
                  <a:lnTo>
                    <a:pt x="22" y="101"/>
                  </a:lnTo>
                  <a:lnTo>
                    <a:pt x="24" y="101"/>
                  </a:lnTo>
                  <a:lnTo>
                    <a:pt x="30" y="98"/>
                  </a:lnTo>
                  <a:lnTo>
                    <a:pt x="38" y="93"/>
                  </a:lnTo>
                  <a:lnTo>
                    <a:pt x="46" y="82"/>
                  </a:lnTo>
                  <a:lnTo>
                    <a:pt x="56" y="65"/>
                  </a:lnTo>
                  <a:lnTo>
                    <a:pt x="63" y="46"/>
                  </a:lnTo>
                  <a:lnTo>
                    <a:pt x="64" y="41"/>
                  </a:lnTo>
                  <a:lnTo>
                    <a:pt x="64" y="37"/>
                  </a:lnTo>
                  <a:lnTo>
                    <a:pt x="62" y="22"/>
                  </a:lnTo>
                  <a:lnTo>
                    <a:pt x="55" y="12"/>
                  </a:lnTo>
                  <a:lnTo>
                    <a:pt x="46" y="5"/>
                  </a:lnTo>
                  <a:lnTo>
                    <a:pt x="37" y="4"/>
                  </a:lnTo>
                  <a:lnTo>
                    <a:pt x="37" y="4"/>
                  </a:lnTo>
                  <a:close/>
                  <a:moveTo>
                    <a:pt x="37" y="0"/>
                  </a:moveTo>
                  <a:lnTo>
                    <a:pt x="38" y="0"/>
                  </a:lnTo>
                  <a:lnTo>
                    <a:pt x="47" y="3"/>
                  </a:lnTo>
                  <a:lnTo>
                    <a:pt x="58" y="10"/>
                  </a:lnTo>
                  <a:lnTo>
                    <a:pt x="64" y="21"/>
                  </a:lnTo>
                  <a:lnTo>
                    <a:pt x="67" y="37"/>
                  </a:lnTo>
                  <a:lnTo>
                    <a:pt x="67" y="42"/>
                  </a:lnTo>
                  <a:lnTo>
                    <a:pt x="67" y="46"/>
                  </a:lnTo>
                  <a:lnTo>
                    <a:pt x="60" y="67"/>
                  </a:lnTo>
                  <a:lnTo>
                    <a:pt x="48" y="85"/>
                  </a:lnTo>
                  <a:lnTo>
                    <a:pt x="41" y="94"/>
                  </a:lnTo>
                  <a:lnTo>
                    <a:pt x="31" y="101"/>
                  </a:lnTo>
                  <a:lnTo>
                    <a:pt x="24" y="103"/>
                  </a:lnTo>
                  <a:lnTo>
                    <a:pt x="21" y="103"/>
                  </a:lnTo>
                  <a:lnTo>
                    <a:pt x="13" y="98"/>
                  </a:lnTo>
                  <a:lnTo>
                    <a:pt x="7" y="89"/>
                  </a:lnTo>
                  <a:lnTo>
                    <a:pt x="1" y="75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1" y="43"/>
                  </a:lnTo>
                  <a:lnTo>
                    <a:pt x="7" y="25"/>
                  </a:lnTo>
                  <a:lnTo>
                    <a:pt x="16" y="12"/>
                  </a:lnTo>
                  <a:lnTo>
                    <a:pt x="26" y="4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192"/>
            <p:cNvSpPr>
              <a:spLocks noEditPoints="1"/>
            </p:cNvSpPr>
            <p:nvPr/>
          </p:nvSpPr>
          <p:spPr bwMode="auto">
            <a:xfrm>
              <a:off x="7989888" y="3830638"/>
              <a:ext cx="111125" cy="168275"/>
            </a:xfrm>
            <a:custGeom>
              <a:avLst/>
              <a:gdLst>
                <a:gd name="T0" fmla="*/ 23 w 70"/>
                <a:gd name="T1" fmla="*/ 103 h 106"/>
                <a:gd name="T2" fmla="*/ 25 w 70"/>
                <a:gd name="T3" fmla="*/ 103 h 106"/>
                <a:gd name="T4" fmla="*/ 25 w 70"/>
                <a:gd name="T5" fmla="*/ 103 h 106"/>
                <a:gd name="T6" fmla="*/ 19 w 70"/>
                <a:gd name="T7" fmla="*/ 102 h 106"/>
                <a:gd name="T8" fmla="*/ 29 w 70"/>
                <a:gd name="T9" fmla="*/ 102 h 106"/>
                <a:gd name="T10" fmla="*/ 32 w 70"/>
                <a:gd name="T11" fmla="*/ 100 h 106"/>
                <a:gd name="T12" fmla="*/ 67 w 70"/>
                <a:gd name="T13" fmla="*/ 47 h 106"/>
                <a:gd name="T14" fmla="*/ 48 w 70"/>
                <a:gd name="T15" fmla="*/ 85 h 106"/>
                <a:gd name="T16" fmla="*/ 36 w 70"/>
                <a:gd name="T17" fmla="*/ 98 h 106"/>
                <a:gd name="T18" fmla="*/ 48 w 70"/>
                <a:gd name="T19" fmla="*/ 85 h 106"/>
                <a:gd name="T20" fmla="*/ 67 w 70"/>
                <a:gd name="T21" fmla="*/ 47 h 106"/>
                <a:gd name="T22" fmla="*/ 65 w 70"/>
                <a:gd name="T23" fmla="*/ 31 h 106"/>
                <a:gd name="T24" fmla="*/ 67 w 70"/>
                <a:gd name="T25" fmla="*/ 38 h 106"/>
                <a:gd name="T26" fmla="*/ 38 w 70"/>
                <a:gd name="T27" fmla="*/ 6 h 106"/>
                <a:gd name="T28" fmla="*/ 19 w 70"/>
                <a:gd name="T29" fmla="*/ 15 h 106"/>
                <a:gd name="T30" fmla="*/ 8 w 70"/>
                <a:gd name="T31" fmla="*/ 45 h 106"/>
                <a:gd name="T32" fmla="*/ 5 w 70"/>
                <a:gd name="T33" fmla="*/ 60 h 106"/>
                <a:gd name="T34" fmla="*/ 8 w 70"/>
                <a:gd name="T35" fmla="*/ 76 h 106"/>
                <a:gd name="T36" fmla="*/ 17 w 70"/>
                <a:gd name="T37" fmla="*/ 97 h 106"/>
                <a:gd name="T38" fmla="*/ 25 w 70"/>
                <a:gd name="T39" fmla="*/ 100 h 106"/>
                <a:gd name="T40" fmla="*/ 25 w 70"/>
                <a:gd name="T41" fmla="*/ 100 h 106"/>
                <a:gd name="T42" fmla="*/ 25 w 70"/>
                <a:gd name="T43" fmla="*/ 100 h 106"/>
                <a:gd name="T44" fmla="*/ 39 w 70"/>
                <a:gd name="T45" fmla="*/ 93 h 106"/>
                <a:gd name="T46" fmla="*/ 47 w 70"/>
                <a:gd name="T47" fmla="*/ 83 h 106"/>
                <a:gd name="T48" fmla="*/ 56 w 70"/>
                <a:gd name="T49" fmla="*/ 65 h 106"/>
                <a:gd name="T50" fmla="*/ 64 w 70"/>
                <a:gd name="T51" fmla="*/ 42 h 106"/>
                <a:gd name="T52" fmla="*/ 64 w 70"/>
                <a:gd name="T53" fmla="*/ 38 h 106"/>
                <a:gd name="T54" fmla="*/ 55 w 70"/>
                <a:gd name="T55" fmla="*/ 14 h 106"/>
                <a:gd name="T56" fmla="*/ 38 w 70"/>
                <a:gd name="T57" fmla="*/ 6 h 106"/>
                <a:gd name="T58" fmla="*/ 38 w 70"/>
                <a:gd name="T59" fmla="*/ 2 h 106"/>
                <a:gd name="T60" fmla="*/ 38 w 70"/>
                <a:gd name="T61" fmla="*/ 2 h 106"/>
                <a:gd name="T62" fmla="*/ 38 w 70"/>
                <a:gd name="T63" fmla="*/ 0 h 106"/>
                <a:gd name="T64" fmla="*/ 49 w 70"/>
                <a:gd name="T65" fmla="*/ 2 h 106"/>
                <a:gd name="T66" fmla="*/ 67 w 70"/>
                <a:gd name="T67" fmla="*/ 22 h 106"/>
                <a:gd name="T68" fmla="*/ 70 w 70"/>
                <a:gd name="T69" fmla="*/ 38 h 106"/>
                <a:gd name="T70" fmla="*/ 69 w 70"/>
                <a:gd name="T71" fmla="*/ 48 h 106"/>
                <a:gd name="T72" fmla="*/ 51 w 70"/>
                <a:gd name="T73" fmla="*/ 87 h 106"/>
                <a:gd name="T74" fmla="*/ 34 w 70"/>
                <a:gd name="T75" fmla="*/ 103 h 106"/>
                <a:gd name="T76" fmla="*/ 22 w 70"/>
                <a:gd name="T77" fmla="*/ 106 h 106"/>
                <a:gd name="T78" fmla="*/ 22 w 70"/>
                <a:gd name="T79" fmla="*/ 106 h 106"/>
                <a:gd name="T80" fmla="*/ 5 w 70"/>
                <a:gd name="T81" fmla="*/ 90 h 106"/>
                <a:gd name="T82" fmla="*/ 0 w 70"/>
                <a:gd name="T83" fmla="*/ 60 h 106"/>
                <a:gd name="T84" fmla="*/ 1 w 70"/>
                <a:gd name="T85" fmla="*/ 44 h 106"/>
                <a:gd name="T86" fmla="*/ 15 w 70"/>
                <a:gd name="T87" fmla="*/ 11 h 106"/>
                <a:gd name="T88" fmla="*/ 38 w 70"/>
                <a:gd name="T8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" h="106">
                  <a:moveTo>
                    <a:pt x="19" y="102"/>
                  </a:moveTo>
                  <a:lnTo>
                    <a:pt x="23" y="103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03"/>
                  </a:lnTo>
                  <a:lnTo>
                    <a:pt x="19" y="102"/>
                  </a:lnTo>
                  <a:close/>
                  <a:moveTo>
                    <a:pt x="32" y="100"/>
                  </a:moveTo>
                  <a:lnTo>
                    <a:pt x="29" y="102"/>
                  </a:lnTo>
                  <a:lnTo>
                    <a:pt x="32" y="100"/>
                  </a:lnTo>
                  <a:lnTo>
                    <a:pt x="32" y="100"/>
                  </a:lnTo>
                  <a:close/>
                  <a:moveTo>
                    <a:pt x="67" y="47"/>
                  </a:moveTo>
                  <a:lnTo>
                    <a:pt x="67" y="47"/>
                  </a:lnTo>
                  <a:lnTo>
                    <a:pt x="59" y="66"/>
                  </a:lnTo>
                  <a:lnTo>
                    <a:pt x="48" y="85"/>
                  </a:lnTo>
                  <a:lnTo>
                    <a:pt x="40" y="94"/>
                  </a:lnTo>
                  <a:lnTo>
                    <a:pt x="36" y="98"/>
                  </a:lnTo>
                  <a:lnTo>
                    <a:pt x="40" y="94"/>
                  </a:lnTo>
                  <a:lnTo>
                    <a:pt x="48" y="85"/>
                  </a:lnTo>
                  <a:lnTo>
                    <a:pt x="59" y="66"/>
                  </a:lnTo>
                  <a:lnTo>
                    <a:pt x="67" y="47"/>
                  </a:lnTo>
                  <a:lnTo>
                    <a:pt x="67" y="47"/>
                  </a:lnTo>
                  <a:close/>
                  <a:moveTo>
                    <a:pt x="65" y="31"/>
                  </a:moveTo>
                  <a:lnTo>
                    <a:pt x="67" y="38"/>
                  </a:lnTo>
                  <a:lnTo>
                    <a:pt x="67" y="38"/>
                  </a:lnTo>
                  <a:lnTo>
                    <a:pt x="65" y="31"/>
                  </a:lnTo>
                  <a:close/>
                  <a:moveTo>
                    <a:pt x="38" y="6"/>
                  </a:moveTo>
                  <a:lnTo>
                    <a:pt x="29" y="9"/>
                  </a:lnTo>
                  <a:lnTo>
                    <a:pt x="19" y="15"/>
                  </a:lnTo>
                  <a:lnTo>
                    <a:pt x="13" y="28"/>
                  </a:lnTo>
                  <a:lnTo>
                    <a:pt x="8" y="45"/>
                  </a:lnTo>
                  <a:lnTo>
                    <a:pt x="6" y="53"/>
                  </a:lnTo>
                  <a:lnTo>
                    <a:pt x="5" y="60"/>
                  </a:lnTo>
                  <a:lnTo>
                    <a:pt x="5" y="60"/>
                  </a:lnTo>
                  <a:lnTo>
                    <a:pt x="8" y="76"/>
                  </a:lnTo>
                  <a:lnTo>
                    <a:pt x="12" y="87"/>
                  </a:lnTo>
                  <a:lnTo>
                    <a:pt x="17" y="97"/>
                  </a:lnTo>
                  <a:lnTo>
                    <a:pt x="23" y="100"/>
                  </a:lnTo>
                  <a:lnTo>
                    <a:pt x="25" y="100"/>
                  </a:lnTo>
                  <a:lnTo>
                    <a:pt x="25" y="100"/>
                  </a:lnTo>
                  <a:lnTo>
                    <a:pt x="25" y="100"/>
                  </a:lnTo>
                  <a:lnTo>
                    <a:pt x="25" y="100"/>
                  </a:lnTo>
                  <a:lnTo>
                    <a:pt x="25" y="100"/>
                  </a:lnTo>
                  <a:lnTo>
                    <a:pt x="31" y="98"/>
                  </a:lnTo>
                  <a:lnTo>
                    <a:pt x="39" y="93"/>
                  </a:lnTo>
                  <a:lnTo>
                    <a:pt x="46" y="83"/>
                  </a:lnTo>
                  <a:lnTo>
                    <a:pt x="47" y="83"/>
                  </a:lnTo>
                  <a:lnTo>
                    <a:pt x="46" y="83"/>
                  </a:lnTo>
                  <a:lnTo>
                    <a:pt x="56" y="65"/>
                  </a:lnTo>
                  <a:lnTo>
                    <a:pt x="63" y="47"/>
                  </a:lnTo>
                  <a:lnTo>
                    <a:pt x="64" y="42"/>
                  </a:lnTo>
                  <a:lnTo>
                    <a:pt x="64" y="38"/>
                  </a:lnTo>
                  <a:lnTo>
                    <a:pt x="64" y="38"/>
                  </a:lnTo>
                  <a:lnTo>
                    <a:pt x="61" y="25"/>
                  </a:lnTo>
                  <a:lnTo>
                    <a:pt x="55" y="14"/>
                  </a:lnTo>
                  <a:lnTo>
                    <a:pt x="47" y="9"/>
                  </a:lnTo>
                  <a:lnTo>
                    <a:pt x="38" y="6"/>
                  </a:lnTo>
                  <a:lnTo>
                    <a:pt x="38" y="6"/>
                  </a:lnTo>
                  <a:close/>
                  <a:moveTo>
                    <a:pt x="38" y="2"/>
                  </a:moveTo>
                  <a:lnTo>
                    <a:pt x="38" y="4"/>
                  </a:lnTo>
                  <a:lnTo>
                    <a:pt x="38" y="2"/>
                  </a:lnTo>
                  <a:lnTo>
                    <a:pt x="38" y="2"/>
                  </a:lnTo>
                  <a:close/>
                  <a:moveTo>
                    <a:pt x="38" y="0"/>
                  </a:moveTo>
                  <a:lnTo>
                    <a:pt x="39" y="0"/>
                  </a:lnTo>
                  <a:lnTo>
                    <a:pt x="49" y="2"/>
                  </a:lnTo>
                  <a:lnTo>
                    <a:pt x="60" y="10"/>
                  </a:lnTo>
                  <a:lnTo>
                    <a:pt x="67" y="22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9" y="43"/>
                  </a:lnTo>
                  <a:lnTo>
                    <a:pt x="69" y="48"/>
                  </a:lnTo>
                  <a:lnTo>
                    <a:pt x="63" y="68"/>
                  </a:lnTo>
                  <a:lnTo>
                    <a:pt x="51" y="87"/>
                  </a:lnTo>
                  <a:lnTo>
                    <a:pt x="43" y="97"/>
                  </a:lnTo>
                  <a:lnTo>
                    <a:pt x="34" y="103"/>
                  </a:lnTo>
                  <a:lnTo>
                    <a:pt x="25" y="106"/>
                  </a:lnTo>
                  <a:lnTo>
                    <a:pt x="22" y="106"/>
                  </a:lnTo>
                  <a:lnTo>
                    <a:pt x="22" y="104"/>
                  </a:lnTo>
                  <a:lnTo>
                    <a:pt x="22" y="106"/>
                  </a:lnTo>
                  <a:lnTo>
                    <a:pt x="13" y="100"/>
                  </a:lnTo>
                  <a:lnTo>
                    <a:pt x="5" y="90"/>
                  </a:lnTo>
                  <a:lnTo>
                    <a:pt x="1" y="76"/>
                  </a:lnTo>
                  <a:lnTo>
                    <a:pt x="0" y="60"/>
                  </a:lnTo>
                  <a:lnTo>
                    <a:pt x="0" y="52"/>
                  </a:lnTo>
                  <a:lnTo>
                    <a:pt x="1" y="44"/>
                  </a:lnTo>
                  <a:lnTo>
                    <a:pt x="6" y="26"/>
                  </a:lnTo>
                  <a:lnTo>
                    <a:pt x="15" y="11"/>
                  </a:lnTo>
                  <a:lnTo>
                    <a:pt x="26" y="4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193"/>
            <p:cNvSpPr>
              <a:spLocks/>
            </p:cNvSpPr>
            <p:nvPr/>
          </p:nvSpPr>
          <p:spPr bwMode="auto">
            <a:xfrm>
              <a:off x="8026401" y="3833813"/>
              <a:ext cx="20638" cy="19050"/>
            </a:xfrm>
            <a:custGeom>
              <a:avLst/>
              <a:gdLst>
                <a:gd name="T0" fmla="*/ 11 w 13"/>
                <a:gd name="T1" fmla="*/ 0 h 12"/>
                <a:gd name="T2" fmla="*/ 13 w 13"/>
                <a:gd name="T3" fmla="*/ 2 h 12"/>
                <a:gd name="T4" fmla="*/ 12 w 13"/>
                <a:gd name="T5" fmla="*/ 3 h 12"/>
                <a:gd name="T6" fmla="*/ 12 w 13"/>
                <a:gd name="T7" fmla="*/ 4 h 12"/>
                <a:gd name="T8" fmla="*/ 11 w 13"/>
                <a:gd name="T9" fmla="*/ 6 h 12"/>
                <a:gd name="T10" fmla="*/ 9 w 13"/>
                <a:gd name="T11" fmla="*/ 7 h 12"/>
                <a:gd name="T12" fmla="*/ 7 w 13"/>
                <a:gd name="T13" fmla="*/ 9 h 12"/>
                <a:gd name="T14" fmla="*/ 6 w 13"/>
                <a:gd name="T15" fmla="*/ 11 h 12"/>
                <a:gd name="T16" fmla="*/ 3 w 13"/>
                <a:gd name="T17" fmla="*/ 12 h 12"/>
                <a:gd name="T18" fmla="*/ 3 w 13"/>
                <a:gd name="T19" fmla="*/ 12 h 12"/>
                <a:gd name="T20" fmla="*/ 2 w 13"/>
                <a:gd name="T21" fmla="*/ 12 h 12"/>
                <a:gd name="T22" fmla="*/ 0 w 13"/>
                <a:gd name="T23" fmla="*/ 11 h 12"/>
                <a:gd name="T24" fmla="*/ 0 w 13"/>
                <a:gd name="T25" fmla="*/ 9 h 12"/>
                <a:gd name="T26" fmla="*/ 0 w 13"/>
                <a:gd name="T27" fmla="*/ 7 h 12"/>
                <a:gd name="T28" fmla="*/ 0 w 13"/>
                <a:gd name="T29" fmla="*/ 6 h 12"/>
                <a:gd name="T30" fmla="*/ 2 w 13"/>
                <a:gd name="T31" fmla="*/ 4 h 12"/>
                <a:gd name="T32" fmla="*/ 4 w 13"/>
                <a:gd name="T33" fmla="*/ 6 h 12"/>
                <a:gd name="T34" fmla="*/ 4 w 13"/>
                <a:gd name="T35" fmla="*/ 6 h 12"/>
                <a:gd name="T36" fmla="*/ 3 w 13"/>
                <a:gd name="T37" fmla="*/ 7 h 12"/>
                <a:gd name="T38" fmla="*/ 3 w 13"/>
                <a:gd name="T39" fmla="*/ 9 h 12"/>
                <a:gd name="T40" fmla="*/ 4 w 13"/>
                <a:gd name="T41" fmla="*/ 8 h 12"/>
                <a:gd name="T42" fmla="*/ 6 w 13"/>
                <a:gd name="T43" fmla="*/ 7 h 12"/>
                <a:gd name="T44" fmla="*/ 7 w 13"/>
                <a:gd name="T45" fmla="*/ 6 h 12"/>
                <a:gd name="T46" fmla="*/ 8 w 13"/>
                <a:gd name="T47" fmla="*/ 3 h 12"/>
                <a:gd name="T48" fmla="*/ 9 w 13"/>
                <a:gd name="T49" fmla="*/ 2 h 12"/>
                <a:gd name="T50" fmla="*/ 11 w 13"/>
                <a:gd name="T51" fmla="*/ 0 h 12"/>
                <a:gd name="T52" fmla="*/ 11 w 13"/>
                <a:gd name="T5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" h="12">
                  <a:moveTo>
                    <a:pt x="11" y="0"/>
                  </a:moveTo>
                  <a:lnTo>
                    <a:pt x="13" y="2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1" y="6"/>
                  </a:lnTo>
                  <a:lnTo>
                    <a:pt x="9" y="7"/>
                  </a:lnTo>
                  <a:lnTo>
                    <a:pt x="7" y="9"/>
                  </a:lnTo>
                  <a:lnTo>
                    <a:pt x="6" y="11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2" y="12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3" y="7"/>
                  </a:lnTo>
                  <a:lnTo>
                    <a:pt x="3" y="9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6"/>
                  </a:lnTo>
                  <a:lnTo>
                    <a:pt x="8" y="3"/>
                  </a:lnTo>
                  <a:lnTo>
                    <a:pt x="9" y="2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194"/>
            <p:cNvSpPr>
              <a:spLocks noEditPoints="1"/>
            </p:cNvSpPr>
            <p:nvPr/>
          </p:nvSpPr>
          <p:spPr bwMode="auto">
            <a:xfrm>
              <a:off x="8023226" y="3832226"/>
              <a:ext cx="26988" cy="22225"/>
            </a:xfrm>
            <a:custGeom>
              <a:avLst/>
              <a:gdLst>
                <a:gd name="T0" fmla="*/ 4 w 17"/>
                <a:gd name="T1" fmla="*/ 12 h 14"/>
                <a:gd name="T2" fmla="*/ 2 w 17"/>
                <a:gd name="T3" fmla="*/ 12 h 14"/>
                <a:gd name="T4" fmla="*/ 4 w 17"/>
                <a:gd name="T5" fmla="*/ 12 h 14"/>
                <a:gd name="T6" fmla="*/ 4 w 17"/>
                <a:gd name="T7" fmla="*/ 12 h 14"/>
                <a:gd name="T8" fmla="*/ 4 w 17"/>
                <a:gd name="T9" fmla="*/ 8 h 14"/>
                <a:gd name="T10" fmla="*/ 4 w 17"/>
                <a:gd name="T11" fmla="*/ 8 h 14"/>
                <a:gd name="T12" fmla="*/ 4 w 17"/>
                <a:gd name="T13" fmla="*/ 9 h 14"/>
                <a:gd name="T14" fmla="*/ 4 w 17"/>
                <a:gd name="T15" fmla="*/ 8 h 14"/>
                <a:gd name="T16" fmla="*/ 4 w 17"/>
                <a:gd name="T17" fmla="*/ 8 h 14"/>
                <a:gd name="T18" fmla="*/ 13 w 17"/>
                <a:gd name="T19" fmla="*/ 0 h 14"/>
                <a:gd name="T20" fmla="*/ 13 w 17"/>
                <a:gd name="T21" fmla="*/ 0 h 14"/>
                <a:gd name="T22" fmla="*/ 17 w 17"/>
                <a:gd name="T23" fmla="*/ 3 h 14"/>
                <a:gd name="T24" fmla="*/ 17 w 17"/>
                <a:gd name="T25" fmla="*/ 4 h 14"/>
                <a:gd name="T26" fmla="*/ 15 w 17"/>
                <a:gd name="T27" fmla="*/ 4 h 14"/>
                <a:gd name="T28" fmla="*/ 15 w 17"/>
                <a:gd name="T29" fmla="*/ 5 h 14"/>
                <a:gd name="T30" fmla="*/ 14 w 17"/>
                <a:gd name="T31" fmla="*/ 7 h 14"/>
                <a:gd name="T32" fmla="*/ 13 w 17"/>
                <a:gd name="T33" fmla="*/ 9 h 14"/>
                <a:gd name="T34" fmla="*/ 10 w 17"/>
                <a:gd name="T35" fmla="*/ 10 h 14"/>
                <a:gd name="T36" fmla="*/ 9 w 17"/>
                <a:gd name="T37" fmla="*/ 13 h 14"/>
                <a:gd name="T38" fmla="*/ 8 w 17"/>
                <a:gd name="T39" fmla="*/ 14 h 14"/>
                <a:gd name="T40" fmla="*/ 5 w 17"/>
                <a:gd name="T41" fmla="*/ 14 h 14"/>
                <a:gd name="T42" fmla="*/ 5 w 17"/>
                <a:gd name="T43" fmla="*/ 14 h 14"/>
                <a:gd name="T44" fmla="*/ 2 w 17"/>
                <a:gd name="T45" fmla="*/ 14 h 14"/>
                <a:gd name="T46" fmla="*/ 1 w 17"/>
                <a:gd name="T47" fmla="*/ 13 h 14"/>
                <a:gd name="T48" fmla="*/ 1 w 17"/>
                <a:gd name="T49" fmla="*/ 13 h 14"/>
                <a:gd name="T50" fmla="*/ 0 w 17"/>
                <a:gd name="T51" fmla="*/ 12 h 14"/>
                <a:gd name="T52" fmla="*/ 0 w 17"/>
                <a:gd name="T53" fmla="*/ 10 h 14"/>
                <a:gd name="T54" fmla="*/ 1 w 17"/>
                <a:gd name="T55" fmla="*/ 8 h 14"/>
                <a:gd name="T56" fmla="*/ 1 w 17"/>
                <a:gd name="T57" fmla="*/ 7 h 14"/>
                <a:gd name="T58" fmla="*/ 1 w 17"/>
                <a:gd name="T59" fmla="*/ 5 h 14"/>
                <a:gd name="T60" fmla="*/ 2 w 17"/>
                <a:gd name="T61" fmla="*/ 3 h 14"/>
                <a:gd name="T62" fmla="*/ 4 w 17"/>
                <a:gd name="T63" fmla="*/ 4 h 14"/>
                <a:gd name="T64" fmla="*/ 6 w 17"/>
                <a:gd name="T65" fmla="*/ 5 h 14"/>
                <a:gd name="T66" fmla="*/ 6 w 17"/>
                <a:gd name="T67" fmla="*/ 5 h 14"/>
                <a:gd name="T68" fmla="*/ 6 w 17"/>
                <a:gd name="T69" fmla="*/ 5 h 14"/>
                <a:gd name="T70" fmla="*/ 6 w 17"/>
                <a:gd name="T71" fmla="*/ 5 h 14"/>
                <a:gd name="T72" fmla="*/ 8 w 17"/>
                <a:gd name="T73" fmla="*/ 5 h 14"/>
                <a:gd name="T74" fmla="*/ 8 w 17"/>
                <a:gd name="T75" fmla="*/ 5 h 14"/>
                <a:gd name="T76" fmla="*/ 8 w 17"/>
                <a:gd name="T77" fmla="*/ 5 h 14"/>
                <a:gd name="T78" fmla="*/ 9 w 17"/>
                <a:gd name="T79" fmla="*/ 3 h 14"/>
                <a:gd name="T80" fmla="*/ 10 w 17"/>
                <a:gd name="T81" fmla="*/ 1 h 14"/>
                <a:gd name="T82" fmla="*/ 11 w 17"/>
                <a:gd name="T83" fmla="*/ 0 h 14"/>
                <a:gd name="T84" fmla="*/ 11 w 17"/>
                <a:gd name="T85" fmla="*/ 0 h 14"/>
                <a:gd name="T86" fmla="*/ 11 w 17"/>
                <a:gd name="T87" fmla="*/ 0 h 14"/>
                <a:gd name="T88" fmla="*/ 13 w 17"/>
                <a:gd name="T8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" h="14">
                  <a:moveTo>
                    <a:pt x="4" y="12"/>
                  </a:move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close/>
                  <a:moveTo>
                    <a:pt x="4" y="8"/>
                  </a:moveTo>
                  <a:lnTo>
                    <a:pt x="4" y="8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8"/>
                  </a:lnTo>
                  <a:close/>
                  <a:moveTo>
                    <a:pt x="13" y="0"/>
                  </a:moveTo>
                  <a:lnTo>
                    <a:pt x="13" y="0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4" y="7"/>
                  </a:lnTo>
                  <a:lnTo>
                    <a:pt x="13" y="9"/>
                  </a:lnTo>
                  <a:lnTo>
                    <a:pt x="10" y="10"/>
                  </a:lnTo>
                  <a:lnTo>
                    <a:pt x="9" y="13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2" y="14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9" y="3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195"/>
            <p:cNvSpPr>
              <a:spLocks/>
            </p:cNvSpPr>
            <p:nvPr/>
          </p:nvSpPr>
          <p:spPr bwMode="auto">
            <a:xfrm>
              <a:off x="8020051" y="3843338"/>
              <a:ext cx="33338" cy="123825"/>
            </a:xfrm>
            <a:custGeom>
              <a:avLst/>
              <a:gdLst>
                <a:gd name="T0" fmla="*/ 17 w 21"/>
                <a:gd name="T1" fmla="*/ 0 h 78"/>
                <a:gd name="T2" fmla="*/ 21 w 21"/>
                <a:gd name="T3" fmla="*/ 0 h 78"/>
                <a:gd name="T4" fmla="*/ 21 w 21"/>
                <a:gd name="T5" fmla="*/ 53 h 78"/>
                <a:gd name="T6" fmla="*/ 7 w 21"/>
                <a:gd name="T7" fmla="*/ 78 h 78"/>
                <a:gd name="T8" fmla="*/ 0 w 21"/>
                <a:gd name="T9" fmla="*/ 57 h 78"/>
                <a:gd name="T10" fmla="*/ 10 w 21"/>
                <a:gd name="T11" fmla="*/ 1 h 78"/>
                <a:gd name="T12" fmla="*/ 12 w 21"/>
                <a:gd name="T13" fmla="*/ 2 h 78"/>
                <a:gd name="T14" fmla="*/ 3 w 21"/>
                <a:gd name="T15" fmla="*/ 56 h 78"/>
                <a:gd name="T16" fmla="*/ 8 w 21"/>
                <a:gd name="T17" fmla="*/ 70 h 78"/>
                <a:gd name="T18" fmla="*/ 17 w 21"/>
                <a:gd name="T19" fmla="*/ 52 h 78"/>
                <a:gd name="T20" fmla="*/ 17 w 21"/>
                <a:gd name="T2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78">
                  <a:moveTo>
                    <a:pt x="17" y="0"/>
                  </a:moveTo>
                  <a:lnTo>
                    <a:pt x="21" y="0"/>
                  </a:lnTo>
                  <a:lnTo>
                    <a:pt x="21" y="53"/>
                  </a:lnTo>
                  <a:lnTo>
                    <a:pt x="7" y="78"/>
                  </a:lnTo>
                  <a:lnTo>
                    <a:pt x="0" y="57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3" y="56"/>
                  </a:lnTo>
                  <a:lnTo>
                    <a:pt x="8" y="70"/>
                  </a:lnTo>
                  <a:lnTo>
                    <a:pt x="17" y="52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196"/>
            <p:cNvSpPr>
              <a:spLocks noEditPoints="1"/>
            </p:cNvSpPr>
            <p:nvPr/>
          </p:nvSpPr>
          <p:spPr bwMode="auto">
            <a:xfrm>
              <a:off x="8016876" y="3840163"/>
              <a:ext cx="39688" cy="131763"/>
            </a:xfrm>
            <a:custGeom>
              <a:avLst/>
              <a:gdLst>
                <a:gd name="T0" fmla="*/ 4 w 25"/>
                <a:gd name="T1" fmla="*/ 59 h 83"/>
                <a:gd name="T2" fmla="*/ 4 w 25"/>
                <a:gd name="T3" fmla="*/ 59 h 83"/>
                <a:gd name="T4" fmla="*/ 9 w 25"/>
                <a:gd name="T5" fmla="*/ 76 h 83"/>
                <a:gd name="T6" fmla="*/ 13 w 25"/>
                <a:gd name="T7" fmla="*/ 68 h 83"/>
                <a:gd name="T8" fmla="*/ 9 w 25"/>
                <a:gd name="T9" fmla="*/ 76 h 83"/>
                <a:gd name="T10" fmla="*/ 4 w 25"/>
                <a:gd name="T11" fmla="*/ 59 h 83"/>
                <a:gd name="T12" fmla="*/ 18 w 25"/>
                <a:gd name="T13" fmla="*/ 0 h 83"/>
                <a:gd name="T14" fmla="*/ 25 w 25"/>
                <a:gd name="T15" fmla="*/ 0 h 83"/>
                <a:gd name="T16" fmla="*/ 25 w 25"/>
                <a:gd name="T17" fmla="*/ 55 h 83"/>
                <a:gd name="T18" fmla="*/ 9 w 25"/>
                <a:gd name="T19" fmla="*/ 83 h 83"/>
                <a:gd name="T20" fmla="*/ 1 w 25"/>
                <a:gd name="T21" fmla="*/ 59 h 83"/>
                <a:gd name="T22" fmla="*/ 0 w 25"/>
                <a:gd name="T23" fmla="*/ 59 h 83"/>
                <a:gd name="T24" fmla="*/ 10 w 25"/>
                <a:gd name="T25" fmla="*/ 2 h 83"/>
                <a:gd name="T26" fmla="*/ 12 w 25"/>
                <a:gd name="T27" fmla="*/ 2 h 83"/>
                <a:gd name="T28" fmla="*/ 15 w 25"/>
                <a:gd name="T29" fmla="*/ 3 h 83"/>
                <a:gd name="T30" fmla="*/ 6 w 25"/>
                <a:gd name="T31" fmla="*/ 58 h 83"/>
                <a:gd name="T32" fmla="*/ 10 w 25"/>
                <a:gd name="T33" fmla="*/ 68 h 83"/>
                <a:gd name="T34" fmla="*/ 18 w 25"/>
                <a:gd name="T35" fmla="*/ 54 h 83"/>
                <a:gd name="T36" fmla="*/ 18 w 25"/>
                <a:gd name="T3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83">
                  <a:moveTo>
                    <a:pt x="4" y="59"/>
                  </a:moveTo>
                  <a:lnTo>
                    <a:pt x="4" y="59"/>
                  </a:lnTo>
                  <a:lnTo>
                    <a:pt x="9" y="76"/>
                  </a:lnTo>
                  <a:lnTo>
                    <a:pt x="13" y="68"/>
                  </a:lnTo>
                  <a:lnTo>
                    <a:pt x="9" y="76"/>
                  </a:lnTo>
                  <a:lnTo>
                    <a:pt x="4" y="59"/>
                  </a:lnTo>
                  <a:close/>
                  <a:moveTo>
                    <a:pt x="18" y="0"/>
                  </a:moveTo>
                  <a:lnTo>
                    <a:pt x="25" y="0"/>
                  </a:lnTo>
                  <a:lnTo>
                    <a:pt x="25" y="55"/>
                  </a:lnTo>
                  <a:lnTo>
                    <a:pt x="9" y="83"/>
                  </a:lnTo>
                  <a:lnTo>
                    <a:pt x="1" y="59"/>
                  </a:lnTo>
                  <a:lnTo>
                    <a:pt x="0" y="59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5" y="3"/>
                  </a:lnTo>
                  <a:lnTo>
                    <a:pt x="6" y="58"/>
                  </a:lnTo>
                  <a:lnTo>
                    <a:pt x="10" y="68"/>
                  </a:lnTo>
                  <a:lnTo>
                    <a:pt x="18" y="54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197"/>
            <p:cNvSpPr>
              <a:spLocks/>
            </p:cNvSpPr>
            <p:nvPr/>
          </p:nvSpPr>
          <p:spPr bwMode="auto">
            <a:xfrm>
              <a:off x="8078788" y="3846513"/>
              <a:ext cx="80963" cy="133350"/>
            </a:xfrm>
            <a:custGeom>
              <a:avLst/>
              <a:gdLst>
                <a:gd name="T0" fmla="*/ 1 w 51"/>
                <a:gd name="T1" fmla="*/ 0 h 84"/>
                <a:gd name="T2" fmla="*/ 4 w 51"/>
                <a:gd name="T3" fmla="*/ 1 h 84"/>
                <a:gd name="T4" fmla="*/ 11 w 51"/>
                <a:gd name="T5" fmla="*/ 5 h 84"/>
                <a:gd name="T6" fmla="*/ 21 w 51"/>
                <a:gd name="T7" fmla="*/ 12 h 84"/>
                <a:gd name="T8" fmla="*/ 31 w 51"/>
                <a:gd name="T9" fmla="*/ 18 h 84"/>
                <a:gd name="T10" fmla="*/ 41 w 51"/>
                <a:gd name="T11" fmla="*/ 25 h 84"/>
                <a:gd name="T12" fmla="*/ 48 w 51"/>
                <a:gd name="T13" fmla="*/ 30 h 84"/>
                <a:gd name="T14" fmla="*/ 50 w 51"/>
                <a:gd name="T15" fmla="*/ 33 h 84"/>
                <a:gd name="T16" fmla="*/ 51 w 51"/>
                <a:gd name="T17" fmla="*/ 34 h 84"/>
                <a:gd name="T18" fmla="*/ 51 w 51"/>
                <a:gd name="T19" fmla="*/ 35 h 84"/>
                <a:gd name="T20" fmla="*/ 51 w 51"/>
                <a:gd name="T21" fmla="*/ 35 h 84"/>
                <a:gd name="T22" fmla="*/ 51 w 51"/>
                <a:gd name="T23" fmla="*/ 35 h 84"/>
                <a:gd name="T24" fmla="*/ 48 w 51"/>
                <a:gd name="T25" fmla="*/ 38 h 84"/>
                <a:gd name="T26" fmla="*/ 46 w 51"/>
                <a:gd name="T27" fmla="*/ 41 h 84"/>
                <a:gd name="T28" fmla="*/ 42 w 51"/>
                <a:gd name="T29" fmla="*/ 45 h 84"/>
                <a:gd name="T30" fmla="*/ 37 w 51"/>
                <a:gd name="T31" fmla="*/ 49 h 84"/>
                <a:gd name="T32" fmla="*/ 26 w 51"/>
                <a:gd name="T33" fmla="*/ 58 h 84"/>
                <a:gd name="T34" fmla="*/ 16 w 51"/>
                <a:gd name="T35" fmla="*/ 66 h 84"/>
                <a:gd name="T36" fmla="*/ 13 w 51"/>
                <a:gd name="T37" fmla="*/ 68 h 84"/>
                <a:gd name="T38" fmla="*/ 11 w 51"/>
                <a:gd name="T39" fmla="*/ 70 h 84"/>
                <a:gd name="T40" fmla="*/ 9 w 51"/>
                <a:gd name="T41" fmla="*/ 71 h 84"/>
                <a:gd name="T42" fmla="*/ 8 w 51"/>
                <a:gd name="T43" fmla="*/ 72 h 84"/>
                <a:gd name="T44" fmla="*/ 9 w 51"/>
                <a:gd name="T45" fmla="*/ 75 h 84"/>
                <a:gd name="T46" fmla="*/ 9 w 51"/>
                <a:gd name="T47" fmla="*/ 77 h 84"/>
                <a:gd name="T48" fmla="*/ 9 w 51"/>
                <a:gd name="T49" fmla="*/ 80 h 84"/>
                <a:gd name="T50" fmla="*/ 11 w 51"/>
                <a:gd name="T51" fmla="*/ 83 h 84"/>
                <a:gd name="T52" fmla="*/ 11 w 51"/>
                <a:gd name="T53" fmla="*/ 83 h 84"/>
                <a:gd name="T54" fmla="*/ 8 w 51"/>
                <a:gd name="T55" fmla="*/ 84 h 84"/>
                <a:gd name="T56" fmla="*/ 7 w 51"/>
                <a:gd name="T57" fmla="*/ 83 h 84"/>
                <a:gd name="T58" fmla="*/ 7 w 51"/>
                <a:gd name="T59" fmla="*/ 80 h 84"/>
                <a:gd name="T60" fmla="*/ 7 w 51"/>
                <a:gd name="T61" fmla="*/ 77 h 84"/>
                <a:gd name="T62" fmla="*/ 5 w 51"/>
                <a:gd name="T63" fmla="*/ 75 h 84"/>
                <a:gd name="T64" fmla="*/ 5 w 51"/>
                <a:gd name="T65" fmla="*/ 72 h 84"/>
                <a:gd name="T66" fmla="*/ 5 w 51"/>
                <a:gd name="T67" fmla="*/ 70 h 84"/>
                <a:gd name="T68" fmla="*/ 7 w 51"/>
                <a:gd name="T69" fmla="*/ 70 h 84"/>
                <a:gd name="T70" fmla="*/ 9 w 51"/>
                <a:gd name="T71" fmla="*/ 67 h 84"/>
                <a:gd name="T72" fmla="*/ 14 w 51"/>
                <a:gd name="T73" fmla="*/ 63 h 84"/>
                <a:gd name="T74" fmla="*/ 18 w 51"/>
                <a:gd name="T75" fmla="*/ 59 h 84"/>
                <a:gd name="T76" fmla="*/ 30 w 51"/>
                <a:gd name="T77" fmla="*/ 50 h 84"/>
                <a:gd name="T78" fmla="*/ 41 w 51"/>
                <a:gd name="T79" fmla="*/ 42 h 84"/>
                <a:gd name="T80" fmla="*/ 43 w 51"/>
                <a:gd name="T81" fmla="*/ 39 h 84"/>
                <a:gd name="T82" fmla="*/ 46 w 51"/>
                <a:gd name="T83" fmla="*/ 37 h 84"/>
                <a:gd name="T84" fmla="*/ 47 w 51"/>
                <a:gd name="T85" fmla="*/ 35 h 84"/>
                <a:gd name="T86" fmla="*/ 47 w 51"/>
                <a:gd name="T87" fmla="*/ 34 h 84"/>
                <a:gd name="T88" fmla="*/ 47 w 51"/>
                <a:gd name="T89" fmla="*/ 34 h 84"/>
                <a:gd name="T90" fmla="*/ 47 w 51"/>
                <a:gd name="T91" fmla="*/ 34 h 84"/>
                <a:gd name="T92" fmla="*/ 47 w 51"/>
                <a:gd name="T93" fmla="*/ 34 h 84"/>
                <a:gd name="T94" fmla="*/ 46 w 51"/>
                <a:gd name="T95" fmla="*/ 33 h 84"/>
                <a:gd name="T96" fmla="*/ 43 w 51"/>
                <a:gd name="T97" fmla="*/ 30 h 84"/>
                <a:gd name="T98" fmla="*/ 41 w 51"/>
                <a:gd name="T99" fmla="*/ 28 h 84"/>
                <a:gd name="T100" fmla="*/ 35 w 51"/>
                <a:gd name="T101" fmla="*/ 25 h 84"/>
                <a:gd name="T102" fmla="*/ 30 w 51"/>
                <a:gd name="T103" fmla="*/ 21 h 84"/>
                <a:gd name="T104" fmla="*/ 24 w 51"/>
                <a:gd name="T105" fmla="*/ 17 h 84"/>
                <a:gd name="T106" fmla="*/ 14 w 51"/>
                <a:gd name="T107" fmla="*/ 12 h 84"/>
                <a:gd name="T108" fmla="*/ 7 w 51"/>
                <a:gd name="T109" fmla="*/ 7 h 84"/>
                <a:gd name="T110" fmla="*/ 1 w 51"/>
                <a:gd name="T111" fmla="*/ 4 h 84"/>
                <a:gd name="T112" fmla="*/ 0 w 51"/>
                <a:gd name="T113" fmla="*/ 3 h 84"/>
                <a:gd name="T114" fmla="*/ 1 w 51"/>
                <a:gd name="T11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" h="84">
                  <a:moveTo>
                    <a:pt x="1" y="0"/>
                  </a:moveTo>
                  <a:lnTo>
                    <a:pt x="4" y="1"/>
                  </a:lnTo>
                  <a:lnTo>
                    <a:pt x="11" y="5"/>
                  </a:lnTo>
                  <a:lnTo>
                    <a:pt x="21" y="12"/>
                  </a:lnTo>
                  <a:lnTo>
                    <a:pt x="31" y="18"/>
                  </a:lnTo>
                  <a:lnTo>
                    <a:pt x="41" y="25"/>
                  </a:lnTo>
                  <a:lnTo>
                    <a:pt x="48" y="30"/>
                  </a:lnTo>
                  <a:lnTo>
                    <a:pt x="50" y="33"/>
                  </a:lnTo>
                  <a:lnTo>
                    <a:pt x="51" y="34"/>
                  </a:lnTo>
                  <a:lnTo>
                    <a:pt x="51" y="35"/>
                  </a:lnTo>
                  <a:lnTo>
                    <a:pt x="51" y="35"/>
                  </a:lnTo>
                  <a:lnTo>
                    <a:pt x="51" y="35"/>
                  </a:lnTo>
                  <a:lnTo>
                    <a:pt x="48" y="38"/>
                  </a:lnTo>
                  <a:lnTo>
                    <a:pt x="46" y="41"/>
                  </a:lnTo>
                  <a:lnTo>
                    <a:pt x="42" y="45"/>
                  </a:lnTo>
                  <a:lnTo>
                    <a:pt x="37" y="49"/>
                  </a:lnTo>
                  <a:lnTo>
                    <a:pt x="26" y="58"/>
                  </a:lnTo>
                  <a:lnTo>
                    <a:pt x="16" y="66"/>
                  </a:lnTo>
                  <a:lnTo>
                    <a:pt x="13" y="68"/>
                  </a:lnTo>
                  <a:lnTo>
                    <a:pt x="11" y="70"/>
                  </a:lnTo>
                  <a:lnTo>
                    <a:pt x="9" y="71"/>
                  </a:lnTo>
                  <a:lnTo>
                    <a:pt x="8" y="72"/>
                  </a:lnTo>
                  <a:lnTo>
                    <a:pt x="9" y="75"/>
                  </a:lnTo>
                  <a:lnTo>
                    <a:pt x="9" y="77"/>
                  </a:lnTo>
                  <a:lnTo>
                    <a:pt x="9" y="80"/>
                  </a:lnTo>
                  <a:lnTo>
                    <a:pt x="11" y="83"/>
                  </a:lnTo>
                  <a:lnTo>
                    <a:pt x="11" y="83"/>
                  </a:lnTo>
                  <a:lnTo>
                    <a:pt x="8" y="84"/>
                  </a:lnTo>
                  <a:lnTo>
                    <a:pt x="7" y="83"/>
                  </a:lnTo>
                  <a:lnTo>
                    <a:pt x="7" y="80"/>
                  </a:lnTo>
                  <a:lnTo>
                    <a:pt x="7" y="77"/>
                  </a:lnTo>
                  <a:lnTo>
                    <a:pt x="5" y="75"/>
                  </a:lnTo>
                  <a:lnTo>
                    <a:pt x="5" y="72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9" y="67"/>
                  </a:lnTo>
                  <a:lnTo>
                    <a:pt x="14" y="63"/>
                  </a:lnTo>
                  <a:lnTo>
                    <a:pt x="18" y="59"/>
                  </a:lnTo>
                  <a:lnTo>
                    <a:pt x="30" y="50"/>
                  </a:lnTo>
                  <a:lnTo>
                    <a:pt x="41" y="42"/>
                  </a:lnTo>
                  <a:lnTo>
                    <a:pt x="43" y="39"/>
                  </a:lnTo>
                  <a:lnTo>
                    <a:pt x="46" y="37"/>
                  </a:lnTo>
                  <a:lnTo>
                    <a:pt x="47" y="35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6" y="33"/>
                  </a:lnTo>
                  <a:lnTo>
                    <a:pt x="43" y="30"/>
                  </a:lnTo>
                  <a:lnTo>
                    <a:pt x="41" y="28"/>
                  </a:lnTo>
                  <a:lnTo>
                    <a:pt x="35" y="25"/>
                  </a:lnTo>
                  <a:lnTo>
                    <a:pt x="30" y="21"/>
                  </a:lnTo>
                  <a:lnTo>
                    <a:pt x="24" y="17"/>
                  </a:lnTo>
                  <a:lnTo>
                    <a:pt x="14" y="12"/>
                  </a:lnTo>
                  <a:lnTo>
                    <a:pt x="7" y="7"/>
                  </a:lnTo>
                  <a:lnTo>
                    <a:pt x="1" y="4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4198"/>
            <p:cNvSpPr>
              <a:spLocks noEditPoints="1"/>
            </p:cNvSpPr>
            <p:nvPr/>
          </p:nvSpPr>
          <p:spPr bwMode="auto">
            <a:xfrm>
              <a:off x="8074026" y="3843338"/>
              <a:ext cx="87313" cy="138113"/>
            </a:xfrm>
            <a:custGeom>
              <a:avLst/>
              <a:gdLst>
                <a:gd name="T0" fmla="*/ 11 w 55"/>
                <a:gd name="T1" fmla="*/ 81 h 87"/>
                <a:gd name="T2" fmla="*/ 11 w 55"/>
                <a:gd name="T3" fmla="*/ 78 h 87"/>
                <a:gd name="T4" fmla="*/ 12 w 55"/>
                <a:gd name="T5" fmla="*/ 72 h 87"/>
                <a:gd name="T6" fmla="*/ 11 w 55"/>
                <a:gd name="T7" fmla="*/ 72 h 87"/>
                <a:gd name="T8" fmla="*/ 29 w 55"/>
                <a:gd name="T9" fmla="*/ 57 h 87"/>
                <a:gd name="T10" fmla="*/ 19 w 55"/>
                <a:gd name="T11" fmla="*/ 65 h 87"/>
                <a:gd name="T12" fmla="*/ 29 w 55"/>
                <a:gd name="T13" fmla="*/ 57 h 87"/>
                <a:gd name="T14" fmla="*/ 36 w 55"/>
                <a:gd name="T15" fmla="*/ 52 h 87"/>
                <a:gd name="T16" fmla="*/ 45 w 55"/>
                <a:gd name="T17" fmla="*/ 45 h 87"/>
                <a:gd name="T18" fmla="*/ 51 w 55"/>
                <a:gd name="T19" fmla="*/ 39 h 87"/>
                <a:gd name="T20" fmla="*/ 51 w 55"/>
                <a:gd name="T21" fmla="*/ 39 h 87"/>
                <a:gd name="T22" fmla="*/ 42 w 55"/>
                <a:gd name="T23" fmla="*/ 27 h 87"/>
                <a:gd name="T24" fmla="*/ 42 w 55"/>
                <a:gd name="T25" fmla="*/ 27 h 87"/>
                <a:gd name="T26" fmla="*/ 31 w 55"/>
                <a:gd name="T27" fmla="*/ 19 h 87"/>
                <a:gd name="T28" fmla="*/ 32 w 55"/>
                <a:gd name="T29" fmla="*/ 20 h 87"/>
                <a:gd name="T30" fmla="*/ 19 w 55"/>
                <a:gd name="T31" fmla="*/ 13 h 87"/>
                <a:gd name="T32" fmla="*/ 21 w 55"/>
                <a:gd name="T33" fmla="*/ 14 h 87"/>
                <a:gd name="T34" fmla="*/ 4 w 55"/>
                <a:gd name="T35" fmla="*/ 3 h 87"/>
                <a:gd name="T36" fmla="*/ 10 w 55"/>
                <a:gd name="T37" fmla="*/ 7 h 87"/>
                <a:gd name="T38" fmla="*/ 11 w 55"/>
                <a:gd name="T39" fmla="*/ 7 h 87"/>
                <a:gd name="T40" fmla="*/ 3 w 55"/>
                <a:gd name="T41" fmla="*/ 0 h 87"/>
                <a:gd name="T42" fmla="*/ 6 w 55"/>
                <a:gd name="T43" fmla="*/ 1 h 87"/>
                <a:gd name="T44" fmla="*/ 8 w 55"/>
                <a:gd name="T45" fmla="*/ 2 h 87"/>
                <a:gd name="T46" fmla="*/ 15 w 55"/>
                <a:gd name="T47" fmla="*/ 6 h 87"/>
                <a:gd name="T48" fmla="*/ 25 w 55"/>
                <a:gd name="T49" fmla="*/ 13 h 87"/>
                <a:gd name="T50" fmla="*/ 45 w 55"/>
                <a:gd name="T51" fmla="*/ 26 h 87"/>
                <a:gd name="T52" fmla="*/ 54 w 55"/>
                <a:gd name="T53" fmla="*/ 34 h 87"/>
                <a:gd name="T54" fmla="*/ 55 w 55"/>
                <a:gd name="T55" fmla="*/ 35 h 87"/>
                <a:gd name="T56" fmla="*/ 55 w 55"/>
                <a:gd name="T57" fmla="*/ 37 h 87"/>
                <a:gd name="T58" fmla="*/ 55 w 55"/>
                <a:gd name="T59" fmla="*/ 37 h 87"/>
                <a:gd name="T60" fmla="*/ 53 w 55"/>
                <a:gd name="T61" fmla="*/ 41 h 87"/>
                <a:gd name="T62" fmla="*/ 46 w 55"/>
                <a:gd name="T63" fmla="*/ 48 h 87"/>
                <a:gd name="T64" fmla="*/ 29 w 55"/>
                <a:gd name="T65" fmla="*/ 61 h 87"/>
                <a:gd name="T66" fmla="*/ 16 w 55"/>
                <a:gd name="T67" fmla="*/ 72 h 87"/>
                <a:gd name="T68" fmla="*/ 14 w 55"/>
                <a:gd name="T69" fmla="*/ 74 h 87"/>
                <a:gd name="T70" fmla="*/ 14 w 55"/>
                <a:gd name="T71" fmla="*/ 79 h 87"/>
                <a:gd name="T72" fmla="*/ 15 w 55"/>
                <a:gd name="T73" fmla="*/ 83 h 87"/>
                <a:gd name="T74" fmla="*/ 8 w 55"/>
                <a:gd name="T75" fmla="*/ 87 h 87"/>
                <a:gd name="T76" fmla="*/ 8 w 55"/>
                <a:gd name="T77" fmla="*/ 86 h 87"/>
                <a:gd name="T78" fmla="*/ 8 w 55"/>
                <a:gd name="T79" fmla="*/ 81 h 87"/>
                <a:gd name="T80" fmla="*/ 7 w 55"/>
                <a:gd name="T81" fmla="*/ 74 h 87"/>
                <a:gd name="T82" fmla="*/ 7 w 55"/>
                <a:gd name="T83" fmla="*/ 73 h 87"/>
                <a:gd name="T84" fmla="*/ 8 w 55"/>
                <a:gd name="T85" fmla="*/ 70 h 87"/>
                <a:gd name="T86" fmla="*/ 12 w 55"/>
                <a:gd name="T87" fmla="*/ 68 h 87"/>
                <a:gd name="T88" fmla="*/ 21 w 55"/>
                <a:gd name="T89" fmla="*/ 60 h 87"/>
                <a:gd name="T90" fmla="*/ 44 w 55"/>
                <a:gd name="T91" fmla="*/ 43 h 87"/>
                <a:gd name="T92" fmla="*/ 48 w 55"/>
                <a:gd name="T93" fmla="*/ 37 h 87"/>
                <a:gd name="T94" fmla="*/ 48 w 55"/>
                <a:gd name="T95" fmla="*/ 36 h 87"/>
                <a:gd name="T96" fmla="*/ 42 w 55"/>
                <a:gd name="T97" fmla="*/ 31 h 87"/>
                <a:gd name="T98" fmla="*/ 32 w 55"/>
                <a:gd name="T99" fmla="*/ 24 h 87"/>
                <a:gd name="T100" fmla="*/ 17 w 55"/>
                <a:gd name="T101" fmla="*/ 15 h 87"/>
                <a:gd name="T102" fmla="*/ 4 w 55"/>
                <a:gd name="T103" fmla="*/ 7 h 87"/>
                <a:gd name="T104" fmla="*/ 0 w 55"/>
                <a:gd name="T105" fmla="*/ 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5" h="87">
                  <a:moveTo>
                    <a:pt x="11" y="78"/>
                  </a:moveTo>
                  <a:lnTo>
                    <a:pt x="11" y="81"/>
                  </a:lnTo>
                  <a:lnTo>
                    <a:pt x="11" y="81"/>
                  </a:lnTo>
                  <a:lnTo>
                    <a:pt x="11" y="78"/>
                  </a:lnTo>
                  <a:close/>
                  <a:moveTo>
                    <a:pt x="14" y="70"/>
                  </a:moveTo>
                  <a:lnTo>
                    <a:pt x="12" y="72"/>
                  </a:lnTo>
                  <a:lnTo>
                    <a:pt x="11" y="72"/>
                  </a:lnTo>
                  <a:lnTo>
                    <a:pt x="11" y="72"/>
                  </a:lnTo>
                  <a:lnTo>
                    <a:pt x="14" y="70"/>
                  </a:lnTo>
                  <a:close/>
                  <a:moveTo>
                    <a:pt x="29" y="57"/>
                  </a:moveTo>
                  <a:lnTo>
                    <a:pt x="23" y="62"/>
                  </a:lnTo>
                  <a:lnTo>
                    <a:pt x="19" y="65"/>
                  </a:lnTo>
                  <a:lnTo>
                    <a:pt x="28" y="58"/>
                  </a:lnTo>
                  <a:lnTo>
                    <a:pt x="29" y="57"/>
                  </a:lnTo>
                  <a:close/>
                  <a:moveTo>
                    <a:pt x="45" y="45"/>
                  </a:moveTo>
                  <a:lnTo>
                    <a:pt x="36" y="52"/>
                  </a:lnTo>
                  <a:lnTo>
                    <a:pt x="38" y="49"/>
                  </a:lnTo>
                  <a:lnTo>
                    <a:pt x="45" y="45"/>
                  </a:lnTo>
                  <a:close/>
                  <a:moveTo>
                    <a:pt x="51" y="37"/>
                  </a:moveTo>
                  <a:lnTo>
                    <a:pt x="51" y="39"/>
                  </a:lnTo>
                  <a:lnTo>
                    <a:pt x="50" y="40"/>
                  </a:lnTo>
                  <a:lnTo>
                    <a:pt x="51" y="39"/>
                  </a:lnTo>
                  <a:lnTo>
                    <a:pt x="51" y="37"/>
                  </a:lnTo>
                  <a:close/>
                  <a:moveTo>
                    <a:pt x="42" y="27"/>
                  </a:moveTo>
                  <a:lnTo>
                    <a:pt x="44" y="28"/>
                  </a:lnTo>
                  <a:lnTo>
                    <a:pt x="42" y="27"/>
                  </a:lnTo>
                  <a:lnTo>
                    <a:pt x="42" y="27"/>
                  </a:lnTo>
                  <a:close/>
                  <a:moveTo>
                    <a:pt x="31" y="19"/>
                  </a:moveTo>
                  <a:lnTo>
                    <a:pt x="33" y="20"/>
                  </a:lnTo>
                  <a:lnTo>
                    <a:pt x="32" y="20"/>
                  </a:lnTo>
                  <a:lnTo>
                    <a:pt x="31" y="19"/>
                  </a:lnTo>
                  <a:close/>
                  <a:moveTo>
                    <a:pt x="19" y="13"/>
                  </a:moveTo>
                  <a:lnTo>
                    <a:pt x="24" y="15"/>
                  </a:lnTo>
                  <a:lnTo>
                    <a:pt x="21" y="14"/>
                  </a:lnTo>
                  <a:lnTo>
                    <a:pt x="19" y="13"/>
                  </a:lnTo>
                  <a:close/>
                  <a:moveTo>
                    <a:pt x="4" y="3"/>
                  </a:moveTo>
                  <a:lnTo>
                    <a:pt x="4" y="3"/>
                  </a:lnTo>
                  <a:lnTo>
                    <a:pt x="10" y="7"/>
                  </a:lnTo>
                  <a:lnTo>
                    <a:pt x="15" y="10"/>
                  </a:lnTo>
                  <a:lnTo>
                    <a:pt x="11" y="7"/>
                  </a:lnTo>
                  <a:lnTo>
                    <a:pt x="4" y="3"/>
                  </a:lnTo>
                  <a:close/>
                  <a:moveTo>
                    <a:pt x="3" y="0"/>
                  </a:moveTo>
                  <a:lnTo>
                    <a:pt x="4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8" y="2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9"/>
                  </a:lnTo>
                  <a:lnTo>
                    <a:pt x="25" y="13"/>
                  </a:lnTo>
                  <a:lnTo>
                    <a:pt x="36" y="19"/>
                  </a:lnTo>
                  <a:lnTo>
                    <a:pt x="45" y="26"/>
                  </a:lnTo>
                  <a:lnTo>
                    <a:pt x="53" y="31"/>
                  </a:lnTo>
                  <a:lnTo>
                    <a:pt x="54" y="34"/>
                  </a:lnTo>
                  <a:lnTo>
                    <a:pt x="55" y="35"/>
                  </a:lnTo>
                  <a:lnTo>
                    <a:pt x="55" y="35"/>
                  </a:lnTo>
                  <a:lnTo>
                    <a:pt x="55" y="36"/>
                  </a:lnTo>
                  <a:lnTo>
                    <a:pt x="55" y="37"/>
                  </a:lnTo>
                  <a:lnTo>
                    <a:pt x="55" y="37"/>
                  </a:lnTo>
                  <a:lnTo>
                    <a:pt x="55" y="37"/>
                  </a:lnTo>
                  <a:lnTo>
                    <a:pt x="54" y="40"/>
                  </a:lnTo>
                  <a:lnTo>
                    <a:pt x="53" y="41"/>
                  </a:lnTo>
                  <a:lnTo>
                    <a:pt x="50" y="44"/>
                  </a:lnTo>
                  <a:lnTo>
                    <a:pt x="46" y="48"/>
                  </a:lnTo>
                  <a:lnTo>
                    <a:pt x="41" y="52"/>
                  </a:lnTo>
                  <a:lnTo>
                    <a:pt x="29" y="61"/>
                  </a:lnTo>
                  <a:lnTo>
                    <a:pt x="19" y="69"/>
                  </a:lnTo>
                  <a:lnTo>
                    <a:pt x="16" y="72"/>
                  </a:lnTo>
                  <a:lnTo>
                    <a:pt x="15" y="73"/>
                  </a:lnTo>
                  <a:lnTo>
                    <a:pt x="14" y="74"/>
                  </a:lnTo>
                  <a:lnTo>
                    <a:pt x="14" y="77"/>
                  </a:lnTo>
                  <a:lnTo>
                    <a:pt x="14" y="79"/>
                  </a:lnTo>
                  <a:lnTo>
                    <a:pt x="15" y="82"/>
                  </a:lnTo>
                  <a:lnTo>
                    <a:pt x="15" y="83"/>
                  </a:lnTo>
                  <a:lnTo>
                    <a:pt x="17" y="86"/>
                  </a:lnTo>
                  <a:lnTo>
                    <a:pt x="8" y="87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8" y="85"/>
                  </a:lnTo>
                  <a:lnTo>
                    <a:pt x="8" y="81"/>
                  </a:lnTo>
                  <a:lnTo>
                    <a:pt x="7" y="77"/>
                  </a:lnTo>
                  <a:lnTo>
                    <a:pt x="7" y="74"/>
                  </a:lnTo>
                  <a:lnTo>
                    <a:pt x="8" y="74"/>
                  </a:lnTo>
                  <a:lnTo>
                    <a:pt x="7" y="73"/>
                  </a:lnTo>
                  <a:lnTo>
                    <a:pt x="7" y="72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2" y="68"/>
                  </a:lnTo>
                  <a:lnTo>
                    <a:pt x="16" y="64"/>
                  </a:lnTo>
                  <a:lnTo>
                    <a:pt x="21" y="60"/>
                  </a:lnTo>
                  <a:lnTo>
                    <a:pt x="33" y="51"/>
                  </a:lnTo>
                  <a:lnTo>
                    <a:pt x="44" y="43"/>
                  </a:lnTo>
                  <a:lnTo>
                    <a:pt x="45" y="40"/>
                  </a:lnTo>
                  <a:lnTo>
                    <a:pt x="48" y="37"/>
                  </a:lnTo>
                  <a:lnTo>
                    <a:pt x="49" y="36"/>
                  </a:lnTo>
                  <a:lnTo>
                    <a:pt x="48" y="36"/>
                  </a:lnTo>
                  <a:lnTo>
                    <a:pt x="46" y="34"/>
                  </a:lnTo>
                  <a:lnTo>
                    <a:pt x="42" y="31"/>
                  </a:lnTo>
                  <a:lnTo>
                    <a:pt x="37" y="28"/>
                  </a:lnTo>
                  <a:lnTo>
                    <a:pt x="32" y="24"/>
                  </a:lnTo>
                  <a:lnTo>
                    <a:pt x="27" y="20"/>
                  </a:lnTo>
                  <a:lnTo>
                    <a:pt x="17" y="15"/>
                  </a:lnTo>
                  <a:lnTo>
                    <a:pt x="10" y="10"/>
                  </a:lnTo>
                  <a:lnTo>
                    <a:pt x="4" y="7"/>
                  </a:lnTo>
                  <a:lnTo>
                    <a:pt x="2" y="6"/>
                  </a:lnTo>
                  <a:lnTo>
                    <a:pt x="0" y="5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4199"/>
            <p:cNvSpPr>
              <a:spLocks/>
            </p:cNvSpPr>
            <p:nvPr/>
          </p:nvSpPr>
          <p:spPr bwMode="auto">
            <a:xfrm>
              <a:off x="8086726" y="3959226"/>
              <a:ext cx="14288" cy="14288"/>
            </a:xfrm>
            <a:custGeom>
              <a:avLst/>
              <a:gdLst>
                <a:gd name="T0" fmla="*/ 3 w 9"/>
                <a:gd name="T1" fmla="*/ 0 h 9"/>
                <a:gd name="T2" fmla="*/ 9 w 9"/>
                <a:gd name="T3" fmla="*/ 8 h 9"/>
                <a:gd name="T4" fmla="*/ 7 w 9"/>
                <a:gd name="T5" fmla="*/ 9 h 9"/>
                <a:gd name="T6" fmla="*/ 0 w 9"/>
                <a:gd name="T7" fmla="*/ 1 h 9"/>
                <a:gd name="T8" fmla="*/ 3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3" y="0"/>
                  </a:moveTo>
                  <a:lnTo>
                    <a:pt x="9" y="8"/>
                  </a:lnTo>
                  <a:lnTo>
                    <a:pt x="7" y="9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4200"/>
            <p:cNvSpPr>
              <a:spLocks/>
            </p:cNvSpPr>
            <p:nvPr/>
          </p:nvSpPr>
          <p:spPr bwMode="auto">
            <a:xfrm>
              <a:off x="8085138" y="3954463"/>
              <a:ext cx="20638" cy="23813"/>
            </a:xfrm>
            <a:custGeom>
              <a:avLst/>
              <a:gdLst>
                <a:gd name="T0" fmla="*/ 4 w 13"/>
                <a:gd name="T1" fmla="*/ 0 h 15"/>
                <a:gd name="T2" fmla="*/ 13 w 13"/>
                <a:gd name="T3" fmla="*/ 11 h 15"/>
                <a:gd name="T4" fmla="*/ 8 w 13"/>
                <a:gd name="T5" fmla="*/ 15 h 15"/>
                <a:gd name="T6" fmla="*/ 0 w 13"/>
                <a:gd name="T7" fmla="*/ 5 h 15"/>
                <a:gd name="T8" fmla="*/ 0 w 13"/>
                <a:gd name="T9" fmla="*/ 4 h 15"/>
                <a:gd name="T10" fmla="*/ 4 w 13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5">
                  <a:moveTo>
                    <a:pt x="4" y="0"/>
                  </a:moveTo>
                  <a:lnTo>
                    <a:pt x="13" y="11"/>
                  </a:lnTo>
                  <a:lnTo>
                    <a:pt x="8" y="15"/>
                  </a:lnTo>
                  <a:lnTo>
                    <a:pt x="0" y="5"/>
                  </a:lnTo>
                  <a:lnTo>
                    <a:pt x="0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4201"/>
            <p:cNvSpPr>
              <a:spLocks/>
            </p:cNvSpPr>
            <p:nvPr/>
          </p:nvSpPr>
          <p:spPr bwMode="auto">
            <a:xfrm>
              <a:off x="8091488" y="3954463"/>
              <a:ext cx="15875" cy="7938"/>
            </a:xfrm>
            <a:custGeom>
              <a:avLst/>
              <a:gdLst>
                <a:gd name="T0" fmla="*/ 1 w 10"/>
                <a:gd name="T1" fmla="*/ 0 h 5"/>
                <a:gd name="T2" fmla="*/ 10 w 10"/>
                <a:gd name="T3" fmla="*/ 2 h 5"/>
                <a:gd name="T4" fmla="*/ 9 w 10"/>
                <a:gd name="T5" fmla="*/ 5 h 5"/>
                <a:gd name="T6" fmla="*/ 0 w 10"/>
                <a:gd name="T7" fmla="*/ 3 h 5"/>
                <a:gd name="T8" fmla="*/ 1 w 10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1" y="0"/>
                  </a:moveTo>
                  <a:lnTo>
                    <a:pt x="10" y="2"/>
                  </a:lnTo>
                  <a:lnTo>
                    <a:pt x="9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4202"/>
            <p:cNvSpPr>
              <a:spLocks noEditPoints="1"/>
            </p:cNvSpPr>
            <p:nvPr/>
          </p:nvSpPr>
          <p:spPr bwMode="auto">
            <a:xfrm>
              <a:off x="8089901" y="3951288"/>
              <a:ext cx="22225" cy="14288"/>
            </a:xfrm>
            <a:custGeom>
              <a:avLst/>
              <a:gdLst>
                <a:gd name="T0" fmla="*/ 4 w 14"/>
                <a:gd name="T1" fmla="*/ 4 h 9"/>
                <a:gd name="T2" fmla="*/ 4 w 14"/>
                <a:gd name="T3" fmla="*/ 4 h 9"/>
                <a:gd name="T4" fmla="*/ 10 w 14"/>
                <a:gd name="T5" fmla="*/ 5 h 9"/>
                <a:gd name="T6" fmla="*/ 4 w 14"/>
                <a:gd name="T7" fmla="*/ 4 h 9"/>
                <a:gd name="T8" fmla="*/ 1 w 14"/>
                <a:gd name="T9" fmla="*/ 0 h 9"/>
                <a:gd name="T10" fmla="*/ 14 w 14"/>
                <a:gd name="T11" fmla="*/ 4 h 9"/>
                <a:gd name="T12" fmla="*/ 11 w 14"/>
                <a:gd name="T13" fmla="*/ 9 h 9"/>
                <a:gd name="T14" fmla="*/ 1 w 14"/>
                <a:gd name="T15" fmla="*/ 6 h 9"/>
                <a:gd name="T16" fmla="*/ 0 w 14"/>
                <a:gd name="T17" fmla="*/ 6 h 9"/>
                <a:gd name="T18" fmla="*/ 1 w 14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9">
                  <a:moveTo>
                    <a:pt x="4" y="4"/>
                  </a:moveTo>
                  <a:lnTo>
                    <a:pt x="4" y="4"/>
                  </a:lnTo>
                  <a:lnTo>
                    <a:pt x="10" y="5"/>
                  </a:lnTo>
                  <a:lnTo>
                    <a:pt x="4" y="4"/>
                  </a:lnTo>
                  <a:close/>
                  <a:moveTo>
                    <a:pt x="1" y="0"/>
                  </a:moveTo>
                  <a:lnTo>
                    <a:pt x="14" y="4"/>
                  </a:lnTo>
                  <a:lnTo>
                    <a:pt x="11" y="9"/>
                  </a:lnTo>
                  <a:lnTo>
                    <a:pt x="1" y="6"/>
                  </a:lnTo>
                  <a:lnTo>
                    <a:pt x="0" y="6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4203"/>
            <p:cNvSpPr>
              <a:spLocks/>
            </p:cNvSpPr>
            <p:nvPr/>
          </p:nvSpPr>
          <p:spPr bwMode="auto">
            <a:xfrm>
              <a:off x="7939088" y="3771901"/>
              <a:ext cx="74613" cy="120650"/>
            </a:xfrm>
            <a:custGeom>
              <a:avLst/>
              <a:gdLst>
                <a:gd name="T0" fmla="*/ 7 w 47"/>
                <a:gd name="T1" fmla="*/ 0 h 76"/>
                <a:gd name="T2" fmla="*/ 9 w 47"/>
                <a:gd name="T3" fmla="*/ 3 h 76"/>
                <a:gd name="T4" fmla="*/ 4 w 47"/>
                <a:gd name="T5" fmla="*/ 9 h 76"/>
                <a:gd name="T6" fmla="*/ 6 w 47"/>
                <a:gd name="T7" fmla="*/ 16 h 76"/>
                <a:gd name="T8" fmla="*/ 7 w 47"/>
                <a:gd name="T9" fmla="*/ 25 h 76"/>
                <a:gd name="T10" fmla="*/ 9 w 47"/>
                <a:gd name="T11" fmla="*/ 38 h 76"/>
                <a:gd name="T12" fmla="*/ 13 w 47"/>
                <a:gd name="T13" fmla="*/ 52 h 76"/>
                <a:gd name="T14" fmla="*/ 17 w 47"/>
                <a:gd name="T15" fmla="*/ 64 h 76"/>
                <a:gd name="T16" fmla="*/ 20 w 47"/>
                <a:gd name="T17" fmla="*/ 72 h 76"/>
                <a:gd name="T18" fmla="*/ 21 w 47"/>
                <a:gd name="T19" fmla="*/ 73 h 76"/>
                <a:gd name="T20" fmla="*/ 23 w 47"/>
                <a:gd name="T21" fmla="*/ 73 h 76"/>
                <a:gd name="T22" fmla="*/ 25 w 47"/>
                <a:gd name="T23" fmla="*/ 73 h 76"/>
                <a:gd name="T24" fmla="*/ 28 w 47"/>
                <a:gd name="T25" fmla="*/ 72 h 76"/>
                <a:gd name="T26" fmla="*/ 30 w 47"/>
                <a:gd name="T27" fmla="*/ 69 h 76"/>
                <a:gd name="T28" fmla="*/ 33 w 47"/>
                <a:gd name="T29" fmla="*/ 67 h 76"/>
                <a:gd name="T30" fmla="*/ 36 w 47"/>
                <a:gd name="T31" fmla="*/ 64 h 76"/>
                <a:gd name="T32" fmla="*/ 38 w 47"/>
                <a:gd name="T33" fmla="*/ 62 h 76"/>
                <a:gd name="T34" fmla="*/ 41 w 47"/>
                <a:gd name="T35" fmla="*/ 59 h 76"/>
                <a:gd name="T36" fmla="*/ 44 w 47"/>
                <a:gd name="T37" fmla="*/ 56 h 76"/>
                <a:gd name="T38" fmla="*/ 44 w 47"/>
                <a:gd name="T39" fmla="*/ 55 h 76"/>
                <a:gd name="T40" fmla="*/ 45 w 47"/>
                <a:gd name="T41" fmla="*/ 55 h 76"/>
                <a:gd name="T42" fmla="*/ 45 w 47"/>
                <a:gd name="T43" fmla="*/ 55 h 76"/>
                <a:gd name="T44" fmla="*/ 47 w 47"/>
                <a:gd name="T45" fmla="*/ 56 h 76"/>
                <a:gd name="T46" fmla="*/ 46 w 47"/>
                <a:gd name="T47" fmla="*/ 58 h 76"/>
                <a:gd name="T48" fmla="*/ 45 w 47"/>
                <a:gd name="T49" fmla="*/ 59 h 76"/>
                <a:gd name="T50" fmla="*/ 44 w 47"/>
                <a:gd name="T51" fmla="*/ 62 h 76"/>
                <a:gd name="T52" fmla="*/ 41 w 47"/>
                <a:gd name="T53" fmla="*/ 64 h 76"/>
                <a:gd name="T54" fmla="*/ 38 w 47"/>
                <a:gd name="T55" fmla="*/ 67 h 76"/>
                <a:gd name="T56" fmla="*/ 34 w 47"/>
                <a:gd name="T57" fmla="*/ 71 h 76"/>
                <a:gd name="T58" fmla="*/ 30 w 47"/>
                <a:gd name="T59" fmla="*/ 73 h 76"/>
                <a:gd name="T60" fmla="*/ 27 w 47"/>
                <a:gd name="T61" fmla="*/ 76 h 76"/>
                <a:gd name="T62" fmla="*/ 23 w 47"/>
                <a:gd name="T63" fmla="*/ 76 h 76"/>
                <a:gd name="T64" fmla="*/ 23 w 47"/>
                <a:gd name="T65" fmla="*/ 76 h 76"/>
                <a:gd name="T66" fmla="*/ 20 w 47"/>
                <a:gd name="T67" fmla="*/ 76 h 76"/>
                <a:gd name="T68" fmla="*/ 17 w 47"/>
                <a:gd name="T69" fmla="*/ 73 h 76"/>
                <a:gd name="T70" fmla="*/ 15 w 47"/>
                <a:gd name="T71" fmla="*/ 65 h 76"/>
                <a:gd name="T72" fmla="*/ 11 w 47"/>
                <a:gd name="T73" fmla="*/ 52 h 76"/>
                <a:gd name="T74" fmla="*/ 7 w 47"/>
                <a:gd name="T75" fmla="*/ 38 h 76"/>
                <a:gd name="T76" fmla="*/ 4 w 47"/>
                <a:gd name="T77" fmla="*/ 27 h 76"/>
                <a:gd name="T78" fmla="*/ 3 w 47"/>
                <a:gd name="T79" fmla="*/ 18 h 76"/>
                <a:gd name="T80" fmla="*/ 2 w 47"/>
                <a:gd name="T81" fmla="*/ 12 h 76"/>
                <a:gd name="T82" fmla="*/ 0 w 47"/>
                <a:gd name="T83" fmla="*/ 9 h 76"/>
                <a:gd name="T84" fmla="*/ 0 w 47"/>
                <a:gd name="T85" fmla="*/ 9 h 76"/>
                <a:gd name="T86" fmla="*/ 7 w 47"/>
                <a:gd name="T8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76">
                  <a:moveTo>
                    <a:pt x="7" y="0"/>
                  </a:moveTo>
                  <a:lnTo>
                    <a:pt x="9" y="3"/>
                  </a:lnTo>
                  <a:lnTo>
                    <a:pt x="4" y="9"/>
                  </a:lnTo>
                  <a:lnTo>
                    <a:pt x="6" y="16"/>
                  </a:lnTo>
                  <a:lnTo>
                    <a:pt x="7" y="25"/>
                  </a:lnTo>
                  <a:lnTo>
                    <a:pt x="9" y="38"/>
                  </a:lnTo>
                  <a:lnTo>
                    <a:pt x="13" y="52"/>
                  </a:lnTo>
                  <a:lnTo>
                    <a:pt x="17" y="64"/>
                  </a:lnTo>
                  <a:lnTo>
                    <a:pt x="20" y="72"/>
                  </a:lnTo>
                  <a:lnTo>
                    <a:pt x="21" y="73"/>
                  </a:lnTo>
                  <a:lnTo>
                    <a:pt x="23" y="73"/>
                  </a:lnTo>
                  <a:lnTo>
                    <a:pt x="25" y="73"/>
                  </a:lnTo>
                  <a:lnTo>
                    <a:pt x="28" y="72"/>
                  </a:lnTo>
                  <a:lnTo>
                    <a:pt x="30" y="69"/>
                  </a:lnTo>
                  <a:lnTo>
                    <a:pt x="33" y="67"/>
                  </a:lnTo>
                  <a:lnTo>
                    <a:pt x="36" y="64"/>
                  </a:lnTo>
                  <a:lnTo>
                    <a:pt x="38" y="62"/>
                  </a:lnTo>
                  <a:lnTo>
                    <a:pt x="41" y="59"/>
                  </a:lnTo>
                  <a:lnTo>
                    <a:pt x="44" y="56"/>
                  </a:lnTo>
                  <a:lnTo>
                    <a:pt x="44" y="55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7" y="56"/>
                  </a:lnTo>
                  <a:lnTo>
                    <a:pt x="46" y="58"/>
                  </a:lnTo>
                  <a:lnTo>
                    <a:pt x="45" y="59"/>
                  </a:lnTo>
                  <a:lnTo>
                    <a:pt x="44" y="62"/>
                  </a:lnTo>
                  <a:lnTo>
                    <a:pt x="41" y="64"/>
                  </a:lnTo>
                  <a:lnTo>
                    <a:pt x="38" y="67"/>
                  </a:lnTo>
                  <a:lnTo>
                    <a:pt x="34" y="71"/>
                  </a:lnTo>
                  <a:lnTo>
                    <a:pt x="30" y="73"/>
                  </a:lnTo>
                  <a:lnTo>
                    <a:pt x="27" y="76"/>
                  </a:lnTo>
                  <a:lnTo>
                    <a:pt x="23" y="76"/>
                  </a:lnTo>
                  <a:lnTo>
                    <a:pt x="23" y="76"/>
                  </a:lnTo>
                  <a:lnTo>
                    <a:pt x="20" y="76"/>
                  </a:lnTo>
                  <a:lnTo>
                    <a:pt x="17" y="73"/>
                  </a:lnTo>
                  <a:lnTo>
                    <a:pt x="15" y="65"/>
                  </a:lnTo>
                  <a:lnTo>
                    <a:pt x="11" y="52"/>
                  </a:lnTo>
                  <a:lnTo>
                    <a:pt x="7" y="38"/>
                  </a:lnTo>
                  <a:lnTo>
                    <a:pt x="4" y="27"/>
                  </a:lnTo>
                  <a:lnTo>
                    <a:pt x="3" y="18"/>
                  </a:lnTo>
                  <a:lnTo>
                    <a:pt x="2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4204"/>
            <p:cNvSpPr>
              <a:spLocks noEditPoints="1"/>
            </p:cNvSpPr>
            <p:nvPr/>
          </p:nvSpPr>
          <p:spPr bwMode="auto">
            <a:xfrm>
              <a:off x="7937501" y="3770313"/>
              <a:ext cx="79375" cy="127000"/>
            </a:xfrm>
            <a:custGeom>
              <a:avLst/>
              <a:gdLst>
                <a:gd name="T0" fmla="*/ 18 w 50"/>
                <a:gd name="T1" fmla="*/ 74 h 80"/>
                <a:gd name="T2" fmla="*/ 20 w 50"/>
                <a:gd name="T3" fmla="*/ 74 h 80"/>
                <a:gd name="T4" fmla="*/ 41 w 50"/>
                <a:gd name="T5" fmla="*/ 64 h 80"/>
                <a:gd name="T6" fmla="*/ 35 w 50"/>
                <a:gd name="T7" fmla="*/ 69 h 80"/>
                <a:gd name="T8" fmla="*/ 29 w 50"/>
                <a:gd name="T9" fmla="*/ 74 h 80"/>
                <a:gd name="T10" fmla="*/ 29 w 50"/>
                <a:gd name="T11" fmla="*/ 74 h 80"/>
                <a:gd name="T12" fmla="*/ 35 w 50"/>
                <a:gd name="T13" fmla="*/ 69 h 80"/>
                <a:gd name="T14" fmla="*/ 41 w 50"/>
                <a:gd name="T15" fmla="*/ 64 h 80"/>
                <a:gd name="T16" fmla="*/ 45 w 50"/>
                <a:gd name="T17" fmla="*/ 60 h 80"/>
                <a:gd name="T18" fmla="*/ 46 w 50"/>
                <a:gd name="T19" fmla="*/ 59 h 80"/>
                <a:gd name="T20" fmla="*/ 3 w 50"/>
                <a:gd name="T21" fmla="*/ 10 h 80"/>
                <a:gd name="T22" fmla="*/ 3 w 50"/>
                <a:gd name="T23" fmla="*/ 10 h 80"/>
                <a:gd name="T24" fmla="*/ 8 w 50"/>
                <a:gd name="T25" fmla="*/ 4 h 80"/>
                <a:gd name="T26" fmla="*/ 12 w 50"/>
                <a:gd name="T27" fmla="*/ 2 h 80"/>
                <a:gd name="T28" fmla="*/ 8 w 50"/>
                <a:gd name="T29" fmla="*/ 17 h 80"/>
                <a:gd name="T30" fmla="*/ 13 w 50"/>
                <a:gd name="T31" fmla="*/ 38 h 80"/>
                <a:gd name="T32" fmla="*/ 20 w 50"/>
                <a:gd name="T33" fmla="*/ 65 h 80"/>
                <a:gd name="T34" fmla="*/ 24 w 50"/>
                <a:gd name="T35" fmla="*/ 73 h 80"/>
                <a:gd name="T36" fmla="*/ 24 w 50"/>
                <a:gd name="T37" fmla="*/ 73 h 80"/>
                <a:gd name="T38" fmla="*/ 25 w 50"/>
                <a:gd name="T39" fmla="*/ 73 h 80"/>
                <a:gd name="T40" fmla="*/ 30 w 50"/>
                <a:gd name="T41" fmla="*/ 69 h 80"/>
                <a:gd name="T42" fmla="*/ 37 w 50"/>
                <a:gd name="T43" fmla="*/ 64 h 80"/>
                <a:gd name="T44" fmla="*/ 42 w 50"/>
                <a:gd name="T45" fmla="*/ 59 h 80"/>
                <a:gd name="T46" fmla="*/ 45 w 50"/>
                <a:gd name="T47" fmla="*/ 55 h 80"/>
                <a:gd name="T48" fmla="*/ 45 w 50"/>
                <a:gd name="T49" fmla="*/ 55 h 80"/>
                <a:gd name="T50" fmla="*/ 45 w 50"/>
                <a:gd name="T51" fmla="*/ 56 h 80"/>
                <a:gd name="T52" fmla="*/ 46 w 50"/>
                <a:gd name="T53" fmla="*/ 56 h 80"/>
                <a:gd name="T54" fmla="*/ 50 w 50"/>
                <a:gd name="T55" fmla="*/ 57 h 80"/>
                <a:gd name="T56" fmla="*/ 48 w 50"/>
                <a:gd name="T57" fmla="*/ 60 h 80"/>
                <a:gd name="T58" fmla="*/ 46 w 50"/>
                <a:gd name="T59" fmla="*/ 63 h 80"/>
                <a:gd name="T60" fmla="*/ 41 w 50"/>
                <a:gd name="T61" fmla="*/ 69 h 80"/>
                <a:gd name="T62" fmla="*/ 33 w 50"/>
                <a:gd name="T63" fmla="*/ 76 h 80"/>
                <a:gd name="T64" fmla="*/ 24 w 50"/>
                <a:gd name="T65" fmla="*/ 80 h 80"/>
                <a:gd name="T66" fmla="*/ 21 w 50"/>
                <a:gd name="T67" fmla="*/ 78 h 80"/>
                <a:gd name="T68" fmla="*/ 17 w 50"/>
                <a:gd name="T69" fmla="*/ 76 h 80"/>
                <a:gd name="T70" fmla="*/ 14 w 50"/>
                <a:gd name="T71" fmla="*/ 68 h 80"/>
                <a:gd name="T72" fmla="*/ 7 w 50"/>
                <a:gd name="T73" fmla="*/ 39 h 80"/>
                <a:gd name="T74" fmla="*/ 1 w 50"/>
                <a:gd name="T75" fmla="*/ 17 h 80"/>
                <a:gd name="T76" fmla="*/ 0 w 50"/>
                <a:gd name="T77" fmla="*/ 11 h 80"/>
                <a:gd name="T78" fmla="*/ 0 w 50"/>
                <a:gd name="T79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" h="80">
                  <a:moveTo>
                    <a:pt x="20" y="74"/>
                  </a:moveTo>
                  <a:lnTo>
                    <a:pt x="18" y="74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20" y="74"/>
                  </a:lnTo>
                  <a:close/>
                  <a:moveTo>
                    <a:pt x="41" y="64"/>
                  </a:moveTo>
                  <a:lnTo>
                    <a:pt x="38" y="66"/>
                  </a:lnTo>
                  <a:lnTo>
                    <a:pt x="35" y="69"/>
                  </a:lnTo>
                  <a:lnTo>
                    <a:pt x="31" y="72"/>
                  </a:lnTo>
                  <a:lnTo>
                    <a:pt x="29" y="74"/>
                  </a:lnTo>
                  <a:lnTo>
                    <a:pt x="25" y="76"/>
                  </a:lnTo>
                  <a:lnTo>
                    <a:pt x="29" y="74"/>
                  </a:lnTo>
                  <a:lnTo>
                    <a:pt x="31" y="72"/>
                  </a:lnTo>
                  <a:lnTo>
                    <a:pt x="35" y="69"/>
                  </a:lnTo>
                  <a:lnTo>
                    <a:pt x="38" y="66"/>
                  </a:lnTo>
                  <a:lnTo>
                    <a:pt x="41" y="64"/>
                  </a:lnTo>
                  <a:close/>
                  <a:moveTo>
                    <a:pt x="46" y="59"/>
                  </a:moveTo>
                  <a:lnTo>
                    <a:pt x="45" y="60"/>
                  </a:lnTo>
                  <a:lnTo>
                    <a:pt x="43" y="61"/>
                  </a:lnTo>
                  <a:lnTo>
                    <a:pt x="46" y="59"/>
                  </a:lnTo>
                  <a:close/>
                  <a:moveTo>
                    <a:pt x="8" y="4"/>
                  </a:move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8" y="4"/>
                  </a:lnTo>
                  <a:close/>
                  <a:moveTo>
                    <a:pt x="8" y="0"/>
                  </a:moveTo>
                  <a:lnTo>
                    <a:pt x="12" y="2"/>
                  </a:lnTo>
                  <a:lnTo>
                    <a:pt x="7" y="11"/>
                  </a:lnTo>
                  <a:lnTo>
                    <a:pt x="8" y="17"/>
                  </a:lnTo>
                  <a:lnTo>
                    <a:pt x="10" y="27"/>
                  </a:lnTo>
                  <a:lnTo>
                    <a:pt x="13" y="38"/>
                  </a:lnTo>
                  <a:lnTo>
                    <a:pt x="16" y="52"/>
                  </a:lnTo>
                  <a:lnTo>
                    <a:pt x="20" y="65"/>
                  </a:lnTo>
                  <a:lnTo>
                    <a:pt x="22" y="72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5" y="73"/>
                  </a:lnTo>
                  <a:lnTo>
                    <a:pt x="28" y="72"/>
                  </a:lnTo>
                  <a:lnTo>
                    <a:pt x="30" y="69"/>
                  </a:lnTo>
                  <a:lnTo>
                    <a:pt x="33" y="66"/>
                  </a:lnTo>
                  <a:lnTo>
                    <a:pt x="37" y="64"/>
                  </a:lnTo>
                  <a:lnTo>
                    <a:pt x="39" y="61"/>
                  </a:lnTo>
                  <a:lnTo>
                    <a:pt x="42" y="59"/>
                  </a:lnTo>
                  <a:lnTo>
                    <a:pt x="43" y="56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5" y="56"/>
                  </a:lnTo>
                  <a:lnTo>
                    <a:pt x="45" y="56"/>
                  </a:lnTo>
                  <a:lnTo>
                    <a:pt x="46" y="56"/>
                  </a:lnTo>
                  <a:lnTo>
                    <a:pt x="47" y="55"/>
                  </a:lnTo>
                  <a:lnTo>
                    <a:pt x="50" y="57"/>
                  </a:lnTo>
                  <a:lnTo>
                    <a:pt x="50" y="59"/>
                  </a:lnTo>
                  <a:lnTo>
                    <a:pt x="48" y="60"/>
                  </a:lnTo>
                  <a:lnTo>
                    <a:pt x="47" y="61"/>
                  </a:lnTo>
                  <a:lnTo>
                    <a:pt x="46" y="63"/>
                  </a:lnTo>
                  <a:lnTo>
                    <a:pt x="43" y="65"/>
                  </a:lnTo>
                  <a:lnTo>
                    <a:pt x="41" y="69"/>
                  </a:lnTo>
                  <a:lnTo>
                    <a:pt x="37" y="72"/>
                  </a:lnTo>
                  <a:lnTo>
                    <a:pt x="33" y="76"/>
                  </a:lnTo>
                  <a:lnTo>
                    <a:pt x="29" y="78"/>
                  </a:lnTo>
                  <a:lnTo>
                    <a:pt x="24" y="80"/>
                  </a:lnTo>
                  <a:lnTo>
                    <a:pt x="24" y="80"/>
                  </a:lnTo>
                  <a:lnTo>
                    <a:pt x="21" y="78"/>
                  </a:lnTo>
                  <a:lnTo>
                    <a:pt x="20" y="77"/>
                  </a:lnTo>
                  <a:lnTo>
                    <a:pt x="17" y="76"/>
                  </a:lnTo>
                  <a:lnTo>
                    <a:pt x="17" y="76"/>
                  </a:lnTo>
                  <a:lnTo>
                    <a:pt x="14" y="68"/>
                  </a:lnTo>
                  <a:lnTo>
                    <a:pt x="10" y="55"/>
                  </a:lnTo>
                  <a:lnTo>
                    <a:pt x="7" y="39"/>
                  </a:lnTo>
                  <a:lnTo>
                    <a:pt x="4" y="26"/>
                  </a:lnTo>
                  <a:lnTo>
                    <a:pt x="1" y="1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205"/>
            <p:cNvSpPr>
              <a:spLocks/>
            </p:cNvSpPr>
            <p:nvPr/>
          </p:nvSpPr>
          <p:spPr bwMode="auto">
            <a:xfrm>
              <a:off x="7923213" y="3760788"/>
              <a:ext cx="22225" cy="30163"/>
            </a:xfrm>
            <a:custGeom>
              <a:avLst/>
              <a:gdLst>
                <a:gd name="T0" fmla="*/ 10 w 14"/>
                <a:gd name="T1" fmla="*/ 0 h 19"/>
                <a:gd name="T2" fmla="*/ 14 w 14"/>
                <a:gd name="T3" fmla="*/ 0 h 19"/>
                <a:gd name="T4" fmla="*/ 14 w 14"/>
                <a:gd name="T5" fmla="*/ 19 h 19"/>
                <a:gd name="T6" fmla="*/ 0 w 14"/>
                <a:gd name="T7" fmla="*/ 12 h 19"/>
                <a:gd name="T8" fmla="*/ 1 w 14"/>
                <a:gd name="T9" fmla="*/ 10 h 19"/>
                <a:gd name="T10" fmla="*/ 10 w 14"/>
                <a:gd name="T11" fmla="*/ 14 h 19"/>
                <a:gd name="T12" fmla="*/ 10 w 14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9">
                  <a:moveTo>
                    <a:pt x="10" y="0"/>
                  </a:moveTo>
                  <a:lnTo>
                    <a:pt x="14" y="0"/>
                  </a:lnTo>
                  <a:lnTo>
                    <a:pt x="14" y="19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10" y="14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206"/>
            <p:cNvSpPr>
              <a:spLocks noEditPoints="1"/>
            </p:cNvSpPr>
            <p:nvPr/>
          </p:nvSpPr>
          <p:spPr bwMode="auto">
            <a:xfrm>
              <a:off x="7921626" y="3757613"/>
              <a:ext cx="26988" cy="36513"/>
            </a:xfrm>
            <a:custGeom>
              <a:avLst/>
              <a:gdLst>
                <a:gd name="T0" fmla="*/ 3 w 17"/>
                <a:gd name="T1" fmla="*/ 13 h 23"/>
                <a:gd name="T2" fmla="*/ 3 w 17"/>
                <a:gd name="T3" fmla="*/ 13 h 23"/>
                <a:gd name="T4" fmla="*/ 13 w 17"/>
                <a:gd name="T5" fmla="*/ 18 h 23"/>
                <a:gd name="T6" fmla="*/ 13 w 17"/>
                <a:gd name="T7" fmla="*/ 18 h 23"/>
                <a:gd name="T8" fmla="*/ 3 w 17"/>
                <a:gd name="T9" fmla="*/ 13 h 23"/>
                <a:gd name="T10" fmla="*/ 10 w 17"/>
                <a:gd name="T11" fmla="*/ 0 h 23"/>
                <a:gd name="T12" fmla="*/ 17 w 17"/>
                <a:gd name="T13" fmla="*/ 0 h 23"/>
                <a:gd name="T14" fmla="*/ 17 w 17"/>
                <a:gd name="T15" fmla="*/ 23 h 23"/>
                <a:gd name="T16" fmla="*/ 1 w 17"/>
                <a:gd name="T17" fmla="*/ 16 h 23"/>
                <a:gd name="T18" fmla="*/ 0 w 17"/>
                <a:gd name="T19" fmla="*/ 14 h 23"/>
                <a:gd name="T20" fmla="*/ 2 w 17"/>
                <a:gd name="T21" fmla="*/ 9 h 23"/>
                <a:gd name="T22" fmla="*/ 10 w 17"/>
                <a:gd name="T23" fmla="*/ 13 h 23"/>
                <a:gd name="T24" fmla="*/ 10 w 17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23">
                  <a:moveTo>
                    <a:pt x="3" y="13"/>
                  </a:moveTo>
                  <a:lnTo>
                    <a:pt x="3" y="13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3" y="13"/>
                  </a:lnTo>
                  <a:close/>
                  <a:moveTo>
                    <a:pt x="10" y="0"/>
                  </a:moveTo>
                  <a:lnTo>
                    <a:pt x="17" y="0"/>
                  </a:lnTo>
                  <a:lnTo>
                    <a:pt x="17" y="23"/>
                  </a:lnTo>
                  <a:lnTo>
                    <a:pt x="1" y="16"/>
                  </a:lnTo>
                  <a:lnTo>
                    <a:pt x="0" y="14"/>
                  </a:lnTo>
                  <a:lnTo>
                    <a:pt x="2" y="9"/>
                  </a:lnTo>
                  <a:lnTo>
                    <a:pt x="10" y="13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207"/>
            <p:cNvSpPr>
              <a:spLocks/>
            </p:cNvSpPr>
            <p:nvPr/>
          </p:nvSpPr>
          <p:spPr bwMode="auto">
            <a:xfrm>
              <a:off x="7997826" y="3984626"/>
              <a:ext cx="26988" cy="242888"/>
            </a:xfrm>
            <a:custGeom>
              <a:avLst/>
              <a:gdLst>
                <a:gd name="T0" fmla="*/ 10 w 17"/>
                <a:gd name="T1" fmla="*/ 0 h 153"/>
                <a:gd name="T2" fmla="*/ 17 w 17"/>
                <a:gd name="T3" fmla="*/ 153 h 153"/>
                <a:gd name="T4" fmla="*/ 0 w 17"/>
                <a:gd name="T5" fmla="*/ 153 h 153"/>
                <a:gd name="T6" fmla="*/ 0 w 17"/>
                <a:gd name="T7" fmla="*/ 149 h 153"/>
                <a:gd name="T8" fmla="*/ 14 w 17"/>
                <a:gd name="T9" fmla="*/ 149 h 153"/>
                <a:gd name="T10" fmla="*/ 8 w 17"/>
                <a:gd name="T11" fmla="*/ 1 h 153"/>
                <a:gd name="T12" fmla="*/ 10 w 17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53">
                  <a:moveTo>
                    <a:pt x="10" y="0"/>
                  </a:moveTo>
                  <a:lnTo>
                    <a:pt x="17" y="153"/>
                  </a:lnTo>
                  <a:lnTo>
                    <a:pt x="0" y="153"/>
                  </a:lnTo>
                  <a:lnTo>
                    <a:pt x="0" y="149"/>
                  </a:lnTo>
                  <a:lnTo>
                    <a:pt x="14" y="149"/>
                  </a:lnTo>
                  <a:lnTo>
                    <a:pt x="8" y="1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208"/>
            <p:cNvSpPr>
              <a:spLocks noEditPoints="1"/>
            </p:cNvSpPr>
            <p:nvPr/>
          </p:nvSpPr>
          <p:spPr bwMode="auto">
            <a:xfrm>
              <a:off x="7996238" y="3981451"/>
              <a:ext cx="30163" cy="247650"/>
            </a:xfrm>
            <a:custGeom>
              <a:avLst/>
              <a:gdLst>
                <a:gd name="T0" fmla="*/ 2 w 19"/>
                <a:gd name="T1" fmla="*/ 153 h 156"/>
                <a:gd name="T2" fmla="*/ 2 w 19"/>
                <a:gd name="T3" fmla="*/ 153 h 156"/>
                <a:gd name="T4" fmla="*/ 17 w 19"/>
                <a:gd name="T5" fmla="*/ 153 h 156"/>
                <a:gd name="T6" fmla="*/ 2 w 19"/>
                <a:gd name="T7" fmla="*/ 153 h 156"/>
                <a:gd name="T8" fmla="*/ 13 w 19"/>
                <a:gd name="T9" fmla="*/ 0 h 156"/>
                <a:gd name="T10" fmla="*/ 19 w 19"/>
                <a:gd name="T11" fmla="*/ 156 h 156"/>
                <a:gd name="T12" fmla="*/ 0 w 19"/>
                <a:gd name="T13" fmla="*/ 156 h 156"/>
                <a:gd name="T14" fmla="*/ 0 w 19"/>
                <a:gd name="T15" fmla="*/ 149 h 156"/>
                <a:gd name="T16" fmla="*/ 13 w 19"/>
                <a:gd name="T17" fmla="*/ 149 h 156"/>
                <a:gd name="T18" fmla="*/ 6 w 19"/>
                <a:gd name="T19" fmla="*/ 0 h 156"/>
                <a:gd name="T20" fmla="*/ 13 w 1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56">
                  <a:moveTo>
                    <a:pt x="2" y="153"/>
                  </a:moveTo>
                  <a:lnTo>
                    <a:pt x="2" y="153"/>
                  </a:lnTo>
                  <a:lnTo>
                    <a:pt x="17" y="153"/>
                  </a:lnTo>
                  <a:lnTo>
                    <a:pt x="2" y="153"/>
                  </a:lnTo>
                  <a:close/>
                  <a:moveTo>
                    <a:pt x="13" y="0"/>
                  </a:moveTo>
                  <a:lnTo>
                    <a:pt x="19" y="156"/>
                  </a:lnTo>
                  <a:lnTo>
                    <a:pt x="0" y="156"/>
                  </a:lnTo>
                  <a:lnTo>
                    <a:pt x="0" y="149"/>
                  </a:lnTo>
                  <a:lnTo>
                    <a:pt x="13" y="149"/>
                  </a:lnTo>
                  <a:lnTo>
                    <a:pt x="6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209"/>
            <p:cNvSpPr>
              <a:spLocks/>
            </p:cNvSpPr>
            <p:nvPr/>
          </p:nvSpPr>
          <p:spPr bwMode="auto">
            <a:xfrm>
              <a:off x="8035926" y="3992563"/>
              <a:ext cx="42863" cy="234950"/>
            </a:xfrm>
            <a:custGeom>
              <a:avLst/>
              <a:gdLst>
                <a:gd name="T0" fmla="*/ 3 w 27"/>
                <a:gd name="T1" fmla="*/ 0 h 148"/>
                <a:gd name="T2" fmla="*/ 13 w 27"/>
                <a:gd name="T3" fmla="*/ 144 h 148"/>
                <a:gd name="T4" fmla="*/ 27 w 27"/>
                <a:gd name="T5" fmla="*/ 144 h 148"/>
                <a:gd name="T6" fmla="*/ 27 w 27"/>
                <a:gd name="T7" fmla="*/ 148 h 148"/>
                <a:gd name="T8" fmla="*/ 10 w 27"/>
                <a:gd name="T9" fmla="*/ 148 h 148"/>
                <a:gd name="T10" fmla="*/ 0 w 27"/>
                <a:gd name="T11" fmla="*/ 0 h 148"/>
                <a:gd name="T12" fmla="*/ 3 w 27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48">
                  <a:moveTo>
                    <a:pt x="3" y="0"/>
                  </a:moveTo>
                  <a:lnTo>
                    <a:pt x="13" y="144"/>
                  </a:lnTo>
                  <a:lnTo>
                    <a:pt x="27" y="144"/>
                  </a:lnTo>
                  <a:lnTo>
                    <a:pt x="27" y="148"/>
                  </a:lnTo>
                  <a:lnTo>
                    <a:pt x="10" y="148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210"/>
            <p:cNvSpPr>
              <a:spLocks noEditPoints="1"/>
            </p:cNvSpPr>
            <p:nvPr/>
          </p:nvSpPr>
          <p:spPr bwMode="auto">
            <a:xfrm>
              <a:off x="8032751" y="3989388"/>
              <a:ext cx="47625" cy="239713"/>
            </a:xfrm>
            <a:custGeom>
              <a:avLst/>
              <a:gdLst>
                <a:gd name="T0" fmla="*/ 13 w 30"/>
                <a:gd name="T1" fmla="*/ 148 h 151"/>
                <a:gd name="T2" fmla="*/ 13 w 30"/>
                <a:gd name="T3" fmla="*/ 148 h 151"/>
                <a:gd name="T4" fmla="*/ 28 w 30"/>
                <a:gd name="T5" fmla="*/ 148 h 151"/>
                <a:gd name="T6" fmla="*/ 13 w 30"/>
                <a:gd name="T7" fmla="*/ 148 h 151"/>
                <a:gd name="T8" fmla="*/ 7 w 30"/>
                <a:gd name="T9" fmla="*/ 0 h 151"/>
                <a:gd name="T10" fmla="*/ 16 w 30"/>
                <a:gd name="T11" fmla="*/ 144 h 151"/>
                <a:gd name="T12" fmla="*/ 30 w 30"/>
                <a:gd name="T13" fmla="*/ 144 h 151"/>
                <a:gd name="T14" fmla="*/ 30 w 30"/>
                <a:gd name="T15" fmla="*/ 151 h 151"/>
                <a:gd name="T16" fmla="*/ 9 w 30"/>
                <a:gd name="T17" fmla="*/ 151 h 151"/>
                <a:gd name="T18" fmla="*/ 0 w 30"/>
                <a:gd name="T19" fmla="*/ 0 h 151"/>
                <a:gd name="T20" fmla="*/ 7 w 30"/>
                <a:gd name="T2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51">
                  <a:moveTo>
                    <a:pt x="13" y="148"/>
                  </a:moveTo>
                  <a:lnTo>
                    <a:pt x="13" y="148"/>
                  </a:lnTo>
                  <a:lnTo>
                    <a:pt x="28" y="148"/>
                  </a:lnTo>
                  <a:lnTo>
                    <a:pt x="13" y="148"/>
                  </a:lnTo>
                  <a:close/>
                  <a:moveTo>
                    <a:pt x="7" y="0"/>
                  </a:moveTo>
                  <a:lnTo>
                    <a:pt x="16" y="144"/>
                  </a:lnTo>
                  <a:lnTo>
                    <a:pt x="30" y="144"/>
                  </a:lnTo>
                  <a:lnTo>
                    <a:pt x="30" y="151"/>
                  </a:lnTo>
                  <a:lnTo>
                    <a:pt x="9" y="151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211"/>
            <p:cNvSpPr>
              <a:spLocks noEditPoints="1"/>
            </p:cNvSpPr>
            <p:nvPr/>
          </p:nvSpPr>
          <p:spPr bwMode="auto">
            <a:xfrm>
              <a:off x="8097838" y="3898901"/>
              <a:ext cx="238125" cy="341313"/>
            </a:xfrm>
            <a:custGeom>
              <a:avLst/>
              <a:gdLst>
                <a:gd name="T0" fmla="*/ 145 w 150"/>
                <a:gd name="T1" fmla="*/ 4 h 215"/>
                <a:gd name="T2" fmla="*/ 4 w 150"/>
                <a:gd name="T3" fmla="*/ 10 h 215"/>
                <a:gd name="T4" fmla="*/ 22 w 150"/>
                <a:gd name="T5" fmla="*/ 212 h 215"/>
                <a:gd name="T6" fmla="*/ 148 w 150"/>
                <a:gd name="T7" fmla="*/ 204 h 215"/>
                <a:gd name="T8" fmla="*/ 145 w 150"/>
                <a:gd name="T9" fmla="*/ 4 h 215"/>
                <a:gd name="T10" fmla="*/ 148 w 150"/>
                <a:gd name="T11" fmla="*/ 0 h 215"/>
                <a:gd name="T12" fmla="*/ 150 w 150"/>
                <a:gd name="T13" fmla="*/ 207 h 215"/>
                <a:gd name="T14" fmla="*/ 18 w 150"/>
                <a:gd name="T15" fmla="*/ 215 h 215"/>
                <a:gd name="T16" fmla="*/ 0 w 150"/>
                <a:gd name="T17" fmla="*/ 9 h 215"/>
                <a:gd name="T18" fmla="*/ 0 w 150"/>
                <a:gd name="T19" fmla="*/ 8 h 215"/>
                <a:gd name="T20" fmla="*/ 148 w 150"/>
                <a:gd name="T2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215">
                  <a:moveTo>
                    <a:pt x="145" y="4"/>
                  </a:moveTo>
                  <a:lnTo>
                    <a:pt x="4" y="10"/>
                  </a:lnTo>
                  <a:lnTo>
                    <a:pt x="22" y="212"/>
                  </a:lnTo>
                  <a:lnTo>
                    <a:pt x="148" y="204"/>
                  </a:lnTo>
                  <a:lnTo>
                    <a:pt x="145" y="4"/>
                  </a:lnTo>
                  <a:close/>
                  <a:moveTo>
                    <a:pt x="148" y="0"/>
                  </a:moveTo>
                  <a:lnTo>
                    <a:pt x="150" y="207"/>
                  </a:lnTo>
                  <a:lnTo>
                    <a:pt x="18" y="215"/>
                  </a:lnTo>
                  <a:lnTo>
                    <a:pt x="0" y="9"/>
                  </a:lnTo>
                  <a:lnTo>
                    <a:pt x="0" y="8"/>
                  </a:lnTo>
                  <a:lnTo>
                    <a:pt x="1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212"/>
            <p:cNvSpPr>
              <a:spLocks noEditPoints="1"/>
            </p:cNvSpPr>
            <p:nvPr/>
          </p:nvSpPr>
          <p:spPr bwMode="auto">
            <a:xfrm>
              <a:off x="8096251" y="3897313"/>
              <a:ext cx="244475" cy="344488"/>
            </a:xfrm>
            <a:custGeom>
              <a:avLst/>
              <a:gdLst>
                <a:gd name="T0" fmla="*/ 150 w 154"/>
                <a:gd name="T1" fmla="*/ 206 h 217"/>
                <a:gd name="T2" fmla="*/ 23 w 154"/>
                <a:gd name="T3" fmla="*/ 214 h 217"/>
                <a:gd name="T4" fmla="*/ 20 w 154"/>
                <a:gd name="T5" fmla="*/ 214 h 217"/>
                <a:gd name="T6" fmla="*/ 20 w 154"/>
                <a:gd name="T7" fmla="*/ 214 h 217"/>
                <a:gd name="T8" fmla="*/ 150 w 154"/>
                <a:gd name="T9" fmla="*/ 206 h 217"/>
                <a:gd name="T10" fmla="*/ 150 w 154"/>
                <a:gd name="T11" fmla="*/ 206 h 217"/>
                <a:gd name="T12" fmla="*/ 145 w 154"/>
                <a:gd name="T13" fmla="*/ 6 h 217"/>
                <a:gd name="T14" fmla="*/ 6 w 154"/>
                <a:gd name="T15" fmla="*/ 13 h 217"/>
                <a:gd name="T16" fmla="*/ 24 w 154"/>
                <a:gd name="T17" fmla="*/ 210 h 217"/>
                <a:gd name="T18" fmla="*/ 147 w 154"/>
                <a:gd name="T19" fmla="*/ 202 h 217"/>
                <a:gd name="T20" fmla="*/ 145 w 154"/>
                <a:gd name="T21" fmla="*/ 6 h 217"/>
                <a:gd name="T22" fmla="*/ 151 w 154"/>
                <a:gd name="T23" fmla="*/ 0 h 217"/>
                <a:gd name="T24" fmla="*/ 154 w 154"/>
                <a:gd name="T25" fmla="*/ 209 h 217"/>
                <a:gd name="T26" fmla="*/ 18 w 154"/>
                <a:gd name="T27" fmla="*/ 217 h 217"/>
                <a:gd name="T28" fmla="*/ 0 w 154"/>
                <a:gd name="T29" fmla="*/ 10 h 217"/>
                <a:gd name="T30" fmla="*/ 0 w 154"/>
                <a:gd name="T31" fmla="*/ 7 h 217"/>
                <a:gd name="T32" fmla="*/ 151 w 154"/>
                <a:gd name="T33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217">
                  <a:moveTo>
                    <a:pt x="150" y="206"/>
                  </a:moveTo>
                  <a:lnTo>
                    <a:pt x="23" y="214"/>
                  </a:lnTo>
                  <a:lnTo>
                    <a:pt x="20" y="214"/>
                  </a:lnTo>
                  <a:lnTo>
                    <a:pt x="20" y="214"/>
                  </a:lnTo>
                  <a:lnTo>
                    <a:pt x="150" y="206"/>
                  </a:lnTo>
                  <a:lnTo>
                    <a:pt x="150" y="206"/>
                  </a:lnTo>
                  <a:close/>
                  <a:moveTo>
                    <a:pt x="145" y="6"/>
                  </a:moveTo>
                  <a:lnTo>
                    <a:pt x="6" y="13"/>
                  </a:lnTo>
                  <a:lnTo>
                    <a:pt x="24" y="210"/>
                  </a:lnTo>
                  <a:lnTo>
                    <a:pt x="147" y="202"/>
                  </a:lnTo>
                  <a:lnTo>
                    <a:pt x="145" y="6"/>
                  </a:lnTo>
                  <a:close/>
                  <a:moveTo>
                    <a:pt x="151" y="0"/>
                  </a:moveTo>
                  <a:lnTo>
                    <a:pt x="154" y="209"/>
                  </a:lnTo>
                  <a:lnTo>
                    <a:pt x="18" y="217"/>
                  </a:lnTo>
                  <a:lnTo>
                    <a:pt x="0" y="10"/>
                  </a:lnTo>
                  <a:lnTo>
                    <a:pt x="0" y="7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2705853" y="3588112"/>
            <a:ext cx="1561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6000">
                <a:blipFill dpi="0" rotWithShape="1">
                  <a:blip r:embed="rId3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/>
              <a:t>CONTENTS</a:t>
            </a:r>
            <a:endParaRPr lang="zh-CN" altLang="en-US" sz="2000" dirty="0"/>
          </a:p>
        </p:txBody>
      </p:sp>
      <p:sp>
        <p:nvSpPr>
          <p:cNvPr id="52" name="矩形 51"/>
          <p:cNvSpPr/>
          <p:nvPr/>
        </p:nvSpPr>
        <p:spPr>
          <a:xfrm>
            <a:off x="3111989" y="3899589"/>
            <a:ext cx="74892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en-US" altLang="zh-CN" sz="4400" dirty="0">
              <a:blipFill>
                <a:blip r:embed="rId3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54" name="矩形 53"/>
          <p:cNvSpPr/>
          <p:nvPr/>
        </p:nvSpPr>
        <p:spPr>
          <a:xfrm>
            <a:off x="5440218" y="2137976"/>
            <a:ext cx="581266" cy="581266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141636" y="217040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</a:p>
        </p:txBody>
      </p:sp>
      <p:sp>
        <p:nvSpPr>
          <p:cNvPr id="56" name="矩形 55"/>
          <p:cNvSpPr/>
          <p:nvPr/>
        </p:nvSpPr>
        <p:spPr>
          <a:xfrm>
            <a:off x="5440218" y="3053523"/>
            <a:ext cx="581266" cy="581266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141636" y="308595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软件功能</a:t>
            </a:r>
          </a:p>
        </p:txBody>
      </p:sp>
      <p:sp>
        <p:nvSpPr>
          <p:cNvPr id="58" name="矩形 57"/>
          <p:cNvSpPr/>
          <p:nvPr/>
        </p:nvSpPr>
        <p:spPr>
          <a:xfrm>
            <a:off x="5440218" y="3996677"/>
            <a:ext cx="581266" cy="581266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141636" y="402910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</a:p>
        </p:txBody>
      </p:sp>
      <p:sp>
        <p:nvSpPr>
          <p:cNvPr id="60" name="矩形 59"/>
          <p:cNvSpPr/>
          <p:nvPr/>
        </p:nvSpPr>
        <p:spPr>
          <a:xfrm>
            <a:off x="5440218" y="4912224"/>
            <a:ext cx="581266" cy="581266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141636" y="494465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项目创新</a:t>
            </a:r>
            <a:endParaRPr lang="en-US" altLang="zh-CN" sz="3200" dirty="0">
              <a:blipFill>
                <a:blip r:embed="rId3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85561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334326" y="202111"/>
            <a:ext cx="6676186" cy="759943"/>
            <a:chOff x="1930399" y="35857"/>
            <a:chExt cx="6676186" cy="759943"/>
          </a:xfrm>
        </p:grpSpPr>
        <p:sp>
          <p:nvSpPr>
            <p:cNvPr id="25" name="任意多边形 24"/>
            <p:cNvSpPr/>
            <p:nvPr/>
          </p:nvSpPr>
          <p:spPr>
            <a:xfrm>
              <a:off x="1930399" y="189984"/>
              <a:ext cx="5800437" cy="476676"/>
            </a:xfrm>
            <a:custGeom>
              <a:avLst/>
              <a:gdLst>
                <a:gd name="connsiteX0" fmla="*/ 0 w 4830618"/>
                <a:gd name="connsiteY0" fmla="*/ 299543 h 476676"/>
                <a:gd name="connsiteX1" fmla="*/ 2650836 w 4830618"/>
                <a:gd name="connsiteY1" fmla="*/ 475034 h 476676"/>
                <a:gd name="connsiteX2" fmla="*/ 3796145 w 4830618"/>
                <a:gd name="connsiteY2" fmla="*/ 207180 h 476676"/>
                <a:gd name="connsiteX3" fmla="*/ 3398982 w 4830618"/>
                <a:gd name="connsiteY3" fmla="*/ 3980 h 476676"/>
                <a:gd name="connsiteX4" fmla="*/ 3574473 w 4830618"/>
                <a:gd name="connsiteY4" fmla="*/ 391907 h 476676"/>
                <a:gd name="connsiteX5" fmla="*/ 4830618 w 4830618"/>
                <a:gd name="connsiteY5" fmla="*/ 225652 h 47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30618" h="476676">
                  <a:moveTo>
                    <a:pt x="0" y="299543"/>
                  </a:moveTo>
                  <a:cubicBezTo>
                    <a:pt x="1009072" y="394985"/>
                    <a:pt x="2018145" y="490428"/>
                    <a:pt x="2650836" y="475034"/>
                  </a:cubicBezTo>
                  <a:cubicBezTo>
                    <a:pt x="3283527" y="459640"/>
                    <a:pt x="3671454" y="285689"/>
                    <a:pt x="3796145" y="207180"/>
                  </a:cubicBezTo>
                  <a:cubicBezTo>
                    <a:pt x="3920836" y="128671"/>
                    <a:pt x="3435927" y="-26808"/>
                    <a:pt x="3398982" y="3980"/>
                  </a:cubicBezTo>
                  <a:cubicBezTo>
                    <a:pt x="3362037" y="34768"/>
                    <a:pt x="3335867" y="354962"/>
                    <a:pt x="3574473" y="391907"/>
                  </a:cubicBezTo>
                  <a:cubicBezTo>
                    <a:pt x="3813079" y="428852"/>
                    <a:pt x="4321848" y="327252"/>
                    <a:pt x="4830618" y="225652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21305128">
              <a:off x="7366543" y="35857"/>
              <a:ext cx="1240042" cy="759943"/>
            </a:xfrm>
            <a:prstGeom prst="ellipse">
              <a:avLst/>
            </a:prstGeom>
            <a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FOUR</a:t>
              </a:r>
              <a:endPara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5230844" y="27079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项目创新</a:t>
            </a:r>
          </a:p>
        </p:txBody>
      </p:sp>
      <p:sp>
        <p:nvSpPr>
          <p:cNvPr id="28" name="Freeform 107">
            <a:extLst>
              <a:ext uri="{FF2B5EF4-FFF2-40B4-BE49-F238E27FC236}">
                <a16:creationId xmlns:a16="http://schemas.microsoft.com/office/drawing/2014/main" id="{E4C83616-30CC-4404-8945-30268197242D}"/>
              </a:ext>
            </a:extLst>
          </p:cNvPr>
          <p:cNvSpPr>
            <a:spLocks noEditPoints="1"/>
          </p:cNvSpPr>
          <p:nvPr/>
        </p:nvSpPr>
        <p:spPr bwMode="auto">
          <a:xfrm>
            <a:off x="2255835" y="1579624"/>
            <a:ext cx="1015504" cy="1264588"/>
          </a:xfrm>
          <a:custGeom>
            <a:avLst/>
            <a:gdLst>
              <a:gd name="T0" fmla="*/ 236 w 265"/>
              <a:gd name="T1" fmla="*/ 297 h 330"/>
              <a:gd name="T2" fmla="*/ 67 w 265"/>
              <a:gd name="T3" fmla="*/ 29 h 330"/>
              <a:gd name="T4" fmla="*/ 35 w 265"/>
              <a:gd name="T5" fmla="*/ 297 h 330"/>
              <a:gd name="T6" fmla="*/ 155 w 265"/>
              <a:gd name="T7" fmla="*/ 25 h 330"/>
              <a:gd name="T8" fmla="*/ 71 w 265"/>
              <a:gd name="T9" fmla="*/ 44 h 330"/>
              <a:gd name="T10" fmla="*/ 35 w 265"/>
              <a:gd name="T11" fmla="*/ 303 h 330"/>
              <a:gd name="T12" fmla="*/ 52 w 265"/>
              <a:gd name="T13" fmla="*/ 33 h 330"/>
              <a:gd name="T14" fmla="*/ 94 w 265"/>
              <a:gd name="T15" fmla="*/ 73 h 330"/>
              <a:gd name="T16" fmla="*/ 164 w 265"/>
              <a:gd name="T17" fmla="*/ 34 h 330"/>
              <a:gd name="T18" fmla="*/ 117 w 265"/>
              <a:gd name="T19" fmla="*/ 42 h 330"/>
              <a:gd name="T20" fmla="*/ 128 w 265"/>
              <a:gd name="T21" fmla="*/ 44 h 330"/>
              <a:gd name="T22" fmla="*/ 174 w 265"/>
              <a:gd name="T23" fmla="*/ 80 h 330"/>
              <a:gd name="T24" fmla="*/ 78 w 265"/>
              <a:gd name="T25" fmla="*/ 189 h 330"/>
              <a:gd name="T26" fmla="*/ 86 w 265"/>
              <a:gd name="T27" fmla="*/ 170 h 330"/>
              <a:gd name="T28" fmla="*/ 236 w 265"/>
              <a:gd name="T29" fmla="*/ 234 h 330"/>
              <a:gd name="T30" fmla="*/ 179 w 265"/>
              <a:gd name="T31" fmla="*/ 189 h 330"/>
              <a:gd name="T32" fmla="*/ 181 w 265"/>
              <a:gd name="T33" fmla="*/ 172 h 330"/>
              <a:gd name="T34" fmla="*/ 73 w 265"/>
              <a:gd name="T35" fmla="*/ 185 h 330"/>
              <a:gd name="T36" fmla="*/ 73 w 265"/>
              <a:gd name="T37" fmla="*/ 204 h 330"/>
              <a:gd name="T38" fmla="*/ 103 w 265"/>
              <a:gd name="T39" fmla="*/ 55 h 330"/>
              <a:gd name="T40" fmla="*/ 204 w 265"/>
              <a:gd name="T41" fmla="*/ 173 h 330"/>
              <a:gd name="T42" fmla="*/ 84 w 265"/>
              <a:gd name="T43" fmla="*/ 274 h 330"/>
              <a:gd name="T44" fmla="*/ 177 w 265"/>
              <a:gd name="T45" fmla="*/ 55 h 330"/>
              <a:gd name="T46" fmla="*/ 136 w 265"/>
              <a:gd name="T47" fmla="*/ 198 h 330"/>
              <a:gd name="T48" fmla="*/ 141 w 265"/>
              <a:gd name="T49" fmla="*/ 248 h 330"/>
              <a:gd name="T50" fmla="*/ 63 w 265"/>
              <a:gd name="T51" fmla="*/ 76 h 330"/>
              <a:gd name="T52" fmla="*/ 59 w 265"/>
              <a:gd name="T53" fmla="*/ 55 h 330"/>
              <a:gd name="T54" fmla="*/ 67 w 265"/>
              <a:gd name="T55" fmla="*/ 40 h 330"/>
              <a:gd name="T56" fmla="*/ 78 w 265"/>
              <a:gd name="T57" fmla="*/ 164 h 330"/>
              <a:gd name="T58" fmla="*/ 54 w 265"/>
              <a:gd name="T59" fmla="*/ 189 h 330"/>
              <a:gd name="T60" fmla="*/ 206 w 265"/>
              <a:gd name="T61" fmla="*/ 208 h 330"/>
              <a:gd name="T62" fmla="*/ 156 w 265"/>
              <a:gd name="T63" fmla="*/ 299 h 330"/>
              <a:gd name="T64" fmla="*/ 151 w 265"/>
              <a:gd name="T65" fmla="*/ 204 h 330"/>
              <a:gd name="T66" fmla="*/ 126 w 265"/>
              <a:gd name="T67" fmla="*/ 113 h 330"/>
              <a:gd name="T68" fmla="*/ 73 w 265"/>
              <a:gd name="T69" fmla="*/ 99 h 330"/>
              <a:gd name="T70" fmla="*/ 134 w 265"/>
              <a:gd name="T71" fmla="*/ 105 h 330"/>
              <a:gd name="T72" fmla="*/ 107 w 265"/>
              <a:gd name="T73" fmla="*/ 90 h 330"/>
              <a:gd name="T74" fmla="*/ 73 w 265"/>
              <a:gd name="T75" fmla="*/ 86 h 330"/>
              <a:gd name="T76" fmla="*/ 189 w 265"/>
              <a:gd name="T77" fmla="*/ 231 h 330"/>
              <a:gd name="T78" fmla="*/ 214 w 265"/>
              <a:gd name="T79" fmla="*/ 257 h 330"/>
              <a:gd name="T80" fmla="*/ 187 w 265"/>
              <a:gd name="T81" fmla="*/ 290 h 330"/>
              <a:gd name="T82" fmla="*/ 35 w 265"/>
              <a:gd name="T83" fmla="*/ 265 h 330"/>
              <a:gd name="T84" fmla="*/ 65 w 265"/>
              <a:gd name="T85" fmla="*/ 240 h 330"/>
              <a:gd name="T86" fmla="*/ 84 w 265"/>
              <a:gd name="T87" fmla="*/ 246 h 330"/>
              <a:gd name="T88" fmla="*/ 38 w 265"/>
              <a:gd name="T89" fmla="*/ 282 h 330"/>
              <a:gd name="T90" fmla="*/ 113 w 265"/>
              <a:gd name="T91" fmla="*/ 299 h 330"/>
              <a:gd name="T92" fmla="*/ 164 w 265"/>
              <a:gd name="T93" fmla="*/ 248 h 330"/>
              <a:gd name="T94" fmla="*/ 170 w 265"/>
              <a:gd name="T95" fmla="*/ 291 h 330"/>
              <a:gd name="T96" fmla="*/ 170 w 265"/>
              <a:gd name="T97" fmla="*/ 263 h 330"/>
              <a:gd name="T98" fmla="*/ 189 w 265"/>
              <a:gd name="T99" fmla="*/ 238 h 330"/>
              <a:gd name="T100" fmla="*/ 158 w 265"/>
              <a:gd name="T101" fmla="*/ 14 h 330"/>
              <a:gd name="T102" fmla="*/ 263 w 265"/>
              <a:gd name="T103" fmla="*/ 120 h 330"/>
              <a:gd name="T104" fmla="*/ 256 w 265"/>
              <a:gd name="T105" fmla="*/ 141 h 330"/>
              <a:gd name="T106" fmla="*/ 244 w 265"/>
              <a:gd name="T107" fmla="*/ 253 h 330"/>
              <a:gd name="T108" fmla="*/ 244 w 265"/>
              <a:gd name="T109" fmla="*/ 320 h 330"/>
              <a:gd name="T110" fmla="*/ 185 w 265"/>
              <a:gd name="T111" fmla="*/ 307 h 330"/>
              <a:gd name="T112" fmla="*/ 27 w 265"/>
              <a:gd name="T113" fmla="*/ 301 h 330"/>
              <a:gd name="T114" fmla="*/ 23 w 265"/>
              <a:gd name="T115" fmla="*/ 126 h 330"/>
              <a:gd name="T116" fmla="*/ 29 w 265"/>
              <a:gd name="T117" fmla="*/ 107 h 330"/>
              <a:gd name="T118" fmla="*/ 84 w 265"/>
              <a:gd name="T119" fmla="*/ 46 h 330"/>
              <a:gd name="T120" fmla="*/ 151 w 265"/>
              <a:gd name="T121" fmla="*/ 6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65" h="330">
                <a:moveTo>
                  <a:pt x="168" y="301"/>
                </a:moveTo>
                <a:lnTo>
                  <a:pt x="170" y="299"/>
                </a:lnTo>
                <a:lnTo>
                  <a:pt x="170" y="301"/>
                </a:lnTo>
                <a:lnTo>
                  <a:pt x="172" y="299"/>
                </a:lnTo>
                <a:lnTo>
                  <a:pt x="170" y="299"/>
                </a:lnTo>
                <a:lnTo>
                  <a:pt x="168" y="299"/>
                </a:lnTo>
                <a:lnTo>
                  <a:pt x="168" y="299"/>
                </a:lnTo>
                <a:lnTo>
                  <a:pt x="168" y="301"/>
                </a:lnTo>
                <a:close/>
                <a:moveTo>
                  <a:pt x="177" y="156"/>
                </a:moveTo>
                <a:lnTo>
                  <a:pt x="177" y="156"/>
                </a:lnTo>
                <a:lnTo>
                  <a:pt x="177" y="156"/>
                </a:lnTo>
                <a:lnTo>
                  <a:pt x="177" y="156"/>
                </a:lnTo>
                <a:lnTo>
                  <a:pt x="177" y="156"/>
                </a:lnTo>
                <a:lnTo>
                  <a:pt x="177" y="154"/>
                </a:lnTo>
                <a:lnTo>
                  <a:pt x="177" y="154"/>
                </a:lnTo>
                <a:lnTo>
                  <a:pt x="177" y="156"/>
                </a:lnTo>
                <a:lnTo>
                  <a:pt x="177" y="156"/>
                </a:lnTo>
                <a:close/>
                <a:moveTo>
                  <a:pt x="236" y="297"/>
                </a:moveTo>
                <a:lnTo>
                  <a:pt x="236" y="297"/>
                </a:lnTo>
                <a:lnTo>
                  <a:pt x="236" y="297"/>
                </a:lnTo>
                <a:lnTo>
                  <a:pt x="236" y="297"/>
                </a:lnTo>
                <a:lnTo>
                  <a:pt x="236" y="295"/>
                </a:lnTo>
                <a:lnTo>
                  <a:pt x="236" y="295"/>
                </a:lnTo>
                <a:lnTo>
                  <a:pt x="236" y="293"/>
                </a:lnTo>
                <a:lnTo>
                  <a:pt x="236" y="295"/>
                </a:lnTo>
                <a:lnTo>
                  <a:pt x="236" y="297"/>
                </a:lnTo>
                <a:close/>
                <a:moveTo>
                  <a:pt x="236" y="291"/>
                </a:moveTo>
                <a:lnTo>
                  <a:pt x="236" y="291"/>
                </a:lnTo>
                <a:lnTo>
                  <a:pt x="236" y="288"/>
                </a:lnTo>
                <a:lnTo>
                  <a:pt x="236" y="284"/>
                </a:lnTo>
                <a:lnTo>
                  <a:pt x="236" y="291"/>
                </a:lnTo>
                <a:close/>
                <a:moveTo>
                  <a:pt x="77" y="29"/>
                </a:moveTo>
                <a:lnTo>
                  <a:pt x="77" y="29"/>
                </a:lnTo>
                <a:lnTo>
                  <a:pt x="77" y="29"/>
                </a:lnTo>
                <a:lnTo>
                  <a:pt x="73" y="29"/>
                </a:lnTo>
                <a:lnTo>
                  <a:pt x="67" y="29"/>
                </a:lnTo>
                <a:lnTo>
                  <a:pt x="77" y="29"/>
                </a:lnTo>
                <a:close/>
                <a:moveTo>
                  <a:pt x="139" y="19"/>
                </a:moveTo>
                <a:lnTo>
                  <a:pt x="143" y="19"/>
                </a:lnTo>
                <a:lnTo>
                  <a:pt x="147" y="17"/>
                </a:lnTo>
                <a:lnTo>
                  <a:pt x="147" y="17"/>
                </a:lnTo>
                <a:lnTo>
                  <a:pt x="147" y="17"/>
                </a:lnTo>
                <a:lnTo>
                  <a:pt x="145" y="15"/>
                </a:lnTo>
                <a:lnTo>
                  <a:pt x="143" y="17"/>
                </a:lnTo>
                <a:lnTo>
                  <a:pt x="143" y="17"/>
                </a:lnTo>
                <a:lnTo>
                  <a:pt x="141" y="17"/>
                </a:lnTo>
                <a:lnTo>
                  <a:pt x="139" y="19"/>
                </a:lnTo>
                <a:close/>
                <a:moveTo>
                  <a:pt x="240" y="297"/>
                </a:moveTo>
                <a:lnTo>
                  <a:pt x="240" y="297"/>
                </a:lnTo>
                <a:lnTo>
                  <a:pt x="240" y="282"/>
                </a:lnTo>
                <a:lnTo>
                  <a:pt x="238" y="290"/>
                </a:lnTo>
                <a:lnTo>
                  <a:pt x="240" y="297"/>
                </a:lnTo>
                <a:close/>
                <a:moveTo>
                  <a:pt x="33" y="295"/>
                </a:moveTo>
                <a:lnTo>
                  <a:pt x="35" y="297"/>
                </a:lnTo>
                <a:lnTo>
                  <a:pt x="44" y="297"/>
                </a:lnTo>
                <a:lnTo>
                  <a:pt x="40" y="297"/>
                </a:lnTo>
                <a:lnTo>
                  <a:pt x="37" y="295"/>
                </a:lnTo>
                <a:lnTo>
                  <a:pt x="33" y="295"/>
                </a:lnTo>
                <a:close/>
                <a:moveTo>
                  <a:pt x="246" y="126"/>
                </a:moveTo>
                <a:lnTo>
                  <a:pt x="248" y="128"/>
                </a:lnTo>
                <a:lnTo>
                  <a:pt x="250" y="132"/>
                </a:lnTo>
                <a:lnTo>
                  <a:pt x="252" y="133"/>
                </a:lnTo>
                <a:lnTo>
                  <a:pt x="252" y="135"/>
                </a:lnTo>
                <a:lnTo>
                  <a:pt x="250" y="130"/>
                </a:lnTo>
                <a:lnTo>
                  <a:pt x="248" y="126"/>
                </a:lnTo>
                <a:lnTo>
                  <a:pt x="248" y="126"/>
                </a:lnTo>
                <a:lnTo>
                  <a:pt x="246" y="126"/>
                </a:lnTo>
                <a:close/>
                <a:moveTo>
                  <a:pt x="141" y="25"/>
                </a:moveTo>
                <a:lnTo>
                  <a:pt x="149" y="25"/>
                </a:lnTo>
                <a:lnTo>
                  <a:pt x="155" y="27"/>
                </a:lnTo>
                <a:lnTo>
                  <a:pt x="155" y="25"/>
                </a:lnTo>
                <a:lnTo>
                  <a:pt x="155" y="25"/>
                </a:lnTo>
                <a:lnTo>
                  <a:pt x="153" y="23"/>
                </a:lnTo>
                <a:lnTo>
                  <a:pt x="149" y="23"/>
                </a:lnTo>
                <a:lnTo>
                  <a:pt x="147" y="25"/>
                </a:lnTo>
                <a:lnTo>
                  <a:pt x="143" y="25"/>
                </a:lnTo>
                <a:lnTo>
                  <a:pt x="143" y="25"/>
                </a:lnTo>
                <a:lnTo>
                  <a:pt x="141" y="25"/>
                </a:lnTo>
                <a:lnTo>
                  <a:pt x="141" y="25"/>
                </a:lnTo>
                <a:close/>
                <a:moveTo>
                  <a:pt x="61" y="36"/>
                </a:moveTo>
                <a:lnTo>
                  <a:pt x="69" y="38"/>
                </a:lnTo>
                <a:lnTo>
                  <a:pt x="78" y="38"/>
                </a:lnTo>
                <a:lnTo>
                  <a:pt x="78" y="38"/>
                </a:lnTo>
                <a:lnTo>
                  <a:pt x="77" y="36"/>
                </a:lnTo>
                <a:lnTo>
                  <a:pt x="69" y="36"/>
                </a:lnTo>
                <a:lnTo>
                  <a:pt x="61" y="36"/>
                </a:lnTo>
                <a:close/>
                <a:moveTo>
                  <a:pt x="63" y="44"/>
                </a:moveTo>
                <a:lnTo>
                  <a:pt x="63" y="44"/>
                </a:lnTo>
                <a:lnTo>
                  <a:pt x="65" y="44"/>
                </a:lnTo>
                <a:lnTo>
                  <a:pt x="71" y="44"/>
                </a:lnTo>
                <a:lnTo>
                  <a:pt x="78" y="46"/>
                </a:lnTo>
                <a:lnTo>
                  <a:pt x="78" y="44"/>
                </a:lnTo>
                <a:lnTo>
                  <a:pt x="78" y="44"/>
                </a:lnTo>
                <a:lnTo>
                  <a:pt x="77" y="42"/>
                </a:lnTo>
                <a:lnTo>
                  <a:pt x="71" y="44"/>
                </a:lnTo>
                <a:lnTo>
                  <a:pt x="63" y="44"/>
                </a:lnTo>
                <a:close/>
                <a:moveTo>
                  <a:pt x="37" y="303"/>
                </a:moveTo>
                <a:lnTo>
                  <a:pt x="56" y="301"/>
                </a:lnTo>
                <a:lnTo>
                  <a:pt x="57" y="301"/>
                </a:lnTo>
                <a:lnTo>
                  <a:pt x="59" y="301"/>
                </a:lnTo>
                <a:lnTo>
                  <a:pt x="59" y="301"/>
                </a:lnTo>
                <a:lnTo>
                  <a:pt x="59" y="301"/>
                </a:lnTo>
                <a:lnTo>
                  <a:pt x="48" y="301"/>
                </a:lnTo>
                <a:lnTo>
                  <a:pt x="37" y="301"/>
                </a:lnTo>
                <a:lnTo>
                  <a:pt x="37" y="301"/>
                </a:lnTo>
                <a:lnTo>
                  <a:pt x="35" y="301"/>
                </a:lnTo>
                <a:lnTo>
                  <a:pt x="33" y="303"/>
                </a:lnTo>
                <a:lnTo>
                  <a:pt x="35" y="303"/>
                </a:lnTo>
                <a:lnTo>
                  <a:pt x="37" y="303"/>
                </a:lnTo>
                <a:close/>
                <a:moveTo>
                  <a:pt x="78" y="299"/>
                </a:moveTo>
                <a:lnTo>
                  <a:pt x="80" y="299"/>
                </a:lnTo>
                <a:lnTo>
                  <a:pt x="80" y="301"/>
                </a:lnTo>
                <a:lnTo>
                  <a:pt x="88" y="301"/>
                </a:lnTo>
                <a:lnTo>
                  <a:pt x="96" y="301"/>
                </a:lnTo>
                <a:lnTo>
                  <a:pt x="101" y="301"/>
                </a:lnTo>
                <a:lnTo>
                  <a:pt x="107" y="301"/>
                </a:lnTo>
                <a:lnTo>
                  <a:pt x="94" y="299"/>
                </a:lnTo>
                <a:lnTo>
                  <a:pt x="78" y="299"/>
                </a:lnTo>
                <a:close/>
                <a:moveTo>
                  <a:pt x="52" y="38"/>
                </a:moveTo>
                <a:lnTo>
                  <a:pt x="52" y="36"/>
                </a:lnTo>
                <a:lnTo>
                  <a:pt x="52" y="36"/>
                </a:lnTo>
                <a:lnTo>
                  <a:pt x="52" y="34"/>
                </a:lnTo>
                <a:lnTo>
                  <a:pt x="54" y="34"/>
                </a:lnTo>
                <a:lnTo>
                  <a:pt x="73" y="34"/>
                </a:lnTo>
                <a:lnTo>
                  <a:pt x="61" y="33"/>
                </a:lnTo>
                <a:lnTo>
                  <a:pt x="52" y="33"/>
                </a:lnTo>
                <a:lnTo>
                  <a:pt x="52" y="34"/>
                </a:lnTo>
                <a:lnTo>
                  <a:pt x="52" y="38"/>
                </a:lnTo>
                <a:close/>
                <a:moveTo>
                  <a:pt x="164" y="73"/>
                </a:moveTo>
                <a:lnTo>
                  <a:pt x="196" y="74"/>
                </a:lnTo>
                <a:lnTo>
                  <a:pt x="196" y="74"/>
                </a:lnTo>
                <a:lnTo>
                  <a:pt x="196" y="74"/>
                </a:lnTo>
                <a:lnTo>
                  <a:pt x="195" y="73"/>
                </a:lnTo>
                <a:lnTo>
                  <a:pt x="193" y="73"/>
                </a:lnTo>
                <a:lnTo>
                  <a:pt x="177" y="73"/>
                </a:lnTo>
                <a:lnTo>
                  <a:pt x="162" y="73"/>
                </a:lnTo>
                <a:lnTo>
                  <a:pt x="164" y="73"/>
                </a:lnTo>
                <a:lnTo>
                  <a:pt x="164" y="73"/>
                </a:lnTo>
                <a:close/>
                <a:moveTo>
                  <a:pt x="94" y="73"/>
                </a:moveTo>
                <a:lnTo>
                  <a:pt x="96" y="73"/>
                </a:lnTo>
                <a:lnTo>
                  <a:pt x="158" y="69"/>
                </a:lnTo>
                <a:lnTo>
                  <a:pt x="126" y="71"/>
                </a:lnTo>
                <a:lnTo>
                  <a:pt x="96" y="73"/>
                </a:lnTo>
                <a:lnTo>
                  <a:pt x="94" y="73"/>
                </a:lnTo>
                <a:close/>
                <a:moveTo>
                  <a:pt x="130" y="31"/>
                </a:moveTo>
                <a:lnTo>
                  <a:pt x="143" y="29"/>
                </a:lnTo>
                <a:lnTo>
                  <a:pt x="156" y="29"/>
                </a:lnTo>
                <a:lnTo>
                  <a:pt x="145" y="27"/>
                </a:lnTo>
                <a:lnTo>
                  <a:pt x="134" y="27"/>
                </a:lnTo>
                <a:lnTo>
                  <a:pt x="132" y="27"/>
                </a:lnTo>
                <a:lnTo>
                  <a:pt x="132" y="29"/>
                </a:lnTo>
                <a:lnTo>
                  <a:pt x="130" y="31"/>
                </a:lnTo>
                <a:lnTo>
                  <a:pt x="130" y="31"/>
                </a:lnTo>
                <a:lnTo>
                  <a:pt x="130" y="31"/>
                </a:lnTo>
                <a:lnTo>
                  <a:pt x="128" y="31"/>
                </a:lnTo>
                <a:lnTo>
                  <a:pt x="130" y="31"/>
                </a:lnTo>
                <a:close/>
                <a:moveTo>
                  <a:pt x="124" y="38"/>
                </a:moveTo>
                <a:lnTo>
                  <a:pt x="124" y="38"/>
                </a:lnTo>
                <a:lnTo>
                  <a:pt x="126" y="38"/>
                </a:lnTo>
                <a:lnTo>
                  <a:pt x="145" y="36"/>
                </a:lnTo>
                <a:lnTo>
                  <a:pt x="164" y="36"/>
                </a:lnTo>
                <a:lnTo>
                  <a:pt x="164" y="34"/>
                </a:lnTo>
                <a:lnTo>
                  <a:pt x="162" y="34"/>
                </a:lnTo>
                <a:lnTo>
                  <a:pt x="126" y="36"/>
                </a:lnTo>
                <a:lnTo>
                  <a:pt x="126" y="36"/>
                </a:lnTo>
                <a:lnTo>
                  <a:pt x="124" y="36"/>
                </a:lnTo>
                <a:lnTo>
                  <a:pt x="124" y="36"/>
                </a:lnTo>
                <a:lnTo>
                  <a:pt x="124" y="38"/>
                </a:lnTo>
                <a:close/>
                <a:moveTo>
                  <a:pt x="164" y="59"/>
                </a:moveTo>
                <a:lnTo>
                  <a:pt x="176" y="61"/>
                </a:lnTo>
                <a:lnTo>
                  <a:pt x="187" y="63"/>
                </a:lnTo>
                <a:lnTo>
                  <a:pt x="185" y="61"/>
                </a:lnTo>
                <a:lnTo>
                  <a:pt x="183" y="57"/>
                </a:lnTo>
                <a:lnTo>
                  <a:pt x="181" y="57"/>
                </a:lnTo>
                <a:lnTo>
                  <a:pt x="156" y="59"/>
                </a:lnTo>
                <a:lnTo>
                  <a:pt x="164" y="59"/>
                </a:lnTo>
                <a:close/>
                <a:moveTo>
                  <a:pt x="115" y="44"/>
                </a:moveTo>
                <a:lnTo>
                  <a:pt x="160" y="38"/>
                </a:lnTo>
                <a:lnTo>
                  <a:pt x="118" y="40"/>
                </a:lnTo>
                <a:lnTo>
                  <a:pt x="117" y="42"/>
                </a:lnTo>
                <a:lnTo>
                  <a:pt x="115" y="44"/>
                </a:lnTo>
                <a:lnTo>
                  <a:pt x="115" y="44"/>
                </a:lnTo>
                <a:lnTo>
                  <a:pt x="115" y="44"/>
                </a:lnTo>
                <a:close/>
                <a:moveTo>
                  <a:pt x="136" y="52"/>
                </a:moveTo>
                <a:lnTo>
                  <a:pt x="143" y="52"/>
                </a:lnTo>
                <a:lnTo>
                  <a:pt x="149" y="52"/>
                </a:lnTo>
                <a:lnTo>
                  <a:pt x="164" y="52"/>
                </a:lnTo>
                <a:lnTo>
                  <a:pt x="179" y="53"/>
                </a:lnTo>
                <a:lnTo>
                  <a:pt x="177" y="50"/>
                </a:lnTo>
                <a:lnTo>
                  <a:pt x="176" y="48"/>
                </a:lnTo>
                <a:lnTo>
                  <a:pt x="136" y="52"/>
                </a:lnTo>
                <a:close/>
                <a:moveTo>
                  <a:pt x="130" y="44"/>
                </a:moveTo>
                <a:lnTo>
                  <a:pt x="151" y="44"/>
                </a:lnTo>
                <a:lnTo>
                  <a:pt x="172" y="44"/>
                </a:lnTo>
                <a:lnTo>
                  <a:pt x="170" y="42"/>
                </a:lnTo>
                <a:lnTo>
                  <a:pt x="170" y="40"/>
                </a:lnTo>
                <a:lnTo>
                  <a:pt x="168" y="40"/>
                </a:lnTo>
                <a:lnTo>
                  <a:pt x="128" y="44"/>
                </a:lnTo>
                <a:lnTo>
                  <a:pt x="128" y="44"/>
                </a:lnTo>
                <a:lnTo>
                  <a:pt x="130" y="44"/>
                </a:lnTo>
                <a:close/>
                <a:moveTo>
                  <a:pt x="136" y="261"/>
                </a:moveTo>
                <a:lnTo>
                  <a:pt x="137" y="261"/>
                </a:lnTo>
                <a:lnTo>
                  <a:pt x="136" y="261"/>
                </a:lnTo>
                <a:lnTo>
                  <a:pt x="136" y="263"/>
                </a:lnTo>
                <a:lnTo>
                  <a:pt x="139" y="263"/>
                </a:lnTo>
                <a:lnTo>
                  <a:pt x="143" y="265"/>
                </a:lnTo>
                <a:lnTo>
                  <a:pt x="143" y="265"/>
                </a:lnTo>
                <a:lnTo>
                  <a:pt x="145" y="265"/>
                </a:lnTo>
                <a:lnTo>
                  <a:pt x="145" y="263"/>
                </a:lnTo>
                <a:lnTo>
                  <a:pt x="143" y="257"/>
                </a:lnTo>
                <a:lnTo>
                  <a:pt x="143" y="252"/>
                </a:lnTo>
                <a:lnTo>
                  <a:pt x="139" y="253"/>
                </a:lnTo>
                <a:lnTo>
                  <a:pt x="136" y="253"/>
                </a:lnTo>
                <a:lnTo>
                  <a:pt x="136" y="257"/>
                </a:lnTo>
                <a:lnTo>
                  <a:pt x="136" y="261"/>
                </a:lnTo>
                <a:close/>
                <a:moveTo>
                  <a:pt x="174" y="80"/>
                </a:moveTo>
                <a:lnTo>
                  <a:pt x="204" y="84"/>
                </a:lnTo>
                <a:lnTo>
                  <a:pt x="204" y="82"/>
                </a:lnTo>
                <a:lnTo>
                  <a:pt x="202" y="80"/>
                </a:lnTo>
                <a:lnTo>
                  <a:pt x="200" y="78"/>
                </a:lnTo>
                <a:lnTo>
                  <a:pt x="191" y="78"/>
                </a:lnTo>
                <a:lnTo>
                  <a:pt x="179" y="78"/>
                </a:lnTo>
                <a:lnTo>
                  <a:pt x="168" y="78"/>
                </a:lnTo>
                <a:lnTo>
                  <a:pt x="172" y="80"/>
                </a:lnTo>
                <a:lnTo>
                  <a:pt x="174" y="80"/>
                </a:lnTo>
                <a:close/>
                <a:moveTo>
                  <a:pt x="78" y="191"/>
                </a:moveTo>
                <a:lnTo>
                  <a:pt x="78" y="196"/>
                </a:lnTo>
                <a:lnTo>
                  <a:pt x="78" y="204"/>
                </a:lnTo>
                <a:lnTo>
                  <a:pt x="82" y="202"/>
                </a:lnTo>
                <a:lnTo>
                  <a:pt x="84" y="202"/>
                </a:lnTo>
                <a:lnTo>
                  <a:pt x="86" y="194"/>
                </a:lnTo>
                <a:lnTo>
                  <a:pt x="86" y="189"/>
                </a:lnTo>
                <a:lnTo>
                  <a:pt x="82" y="189"/>
                </a:lnTo>
                <a:lnTo>
                  <a:pt x="78" y="189"/>
                </a:lnTo>
                <a:lnTo>
                  <a:pt x="78" y="189"/>
                </a:lnTo>
                <a:lnTo>
                  <a:pt x="78" y="191"/>
                </a:lnTo>
                <a:close/>
                <a:moveTo>
                  <a:pt x="189" y="295"/>
                </a:moveTo>
                <a:lnTo>
                  <a:pt x="198" y="295"/>
                </a:lnTo>
                <a:lnTo>
                  <a:pt x="210" y="297"/>
                </a:lnTo>
                <a:lnTo>
                  <a:pt x="221" y="297"/>
                </a:lnTo>
                <a:lnTo>
                  <a:pt x="233" y="297"/>
                </a:lnTo>
                <a:lnTo>
                  <a:pt x="233" y="295"/>
                </a:lnTo>
                <a:lnTo>
                  <a:pt x="233" y="293"/>
                </a:lnTo>
                <a:lnTo>
                  <a:pt x="210" y="293"/>
                </a:lnTo>
                <a:lnTo>
                  <a:pt x="187" y="295"/>
                </a:lnTo>
                <a:lnTo>
                  <a:pt x="187" y="295"/>
                </a:lnTo>
                <a:lnTo>
                  <a:pt x="187" y="295"/>
                </a:lnTo>
                <a:lnTo>
                  <a:pt x="189" y="295"/>
                </a:lnTo>
                <a:close/>
                <a:moveTo>
                  <a:pt x="77" y="185"/>
                </a:moveTo>
                <a:lnTo>
                  <a:pt x="86" y="185"/>
                </a:lnTo>
                <a:lnTo>
                  <a:pt x="86" y="177"/>
                </a:lnTo>
                <a:lnTo>
                  <a:pt x="86" y="170"/>
                </a:lnTo>
                <a:lnTo>
                  <a:pt x="82" y="170"/>
                </a:lnTo>
                <a:lnTo>
                  <a:pt x="78" y="170"/>
                </a:lnTo>
                <a:lnTo>
                  <a:pt x="77" y="185"/>
                </a:lnTo>
                <a:close/>
                <a:moveTo>
                  <a:pt x="191" y="69"/>
                </a:moveTo>
                <a:lnTo>
                  <a:pt x="191" y="67"/>
                </a:lnTo>
                <a:lnTo>
                  <a:pt x="189" y="65"/>
                </a:lnTo>
                <a:lnTo>
                  <a:pt x="189" y="65"/>
                </a:lnTo>
                <a:lnTo>
                  <a:pt x="149" y="67"/>
                </a:lnTo>
                <a:lnTo>
                  <a:pt x="113" y="69"/>
                </a:lnTo>
                <a:lnTo>
                  <a:pt x="151" y="67"/>
                </a:lnTo>
                <a:lnTo>
                  <a:pt x="189" y="69"/>
                </a:lnTo>
                <a:lnTo>
                  <a:pt x="189" y="69"/>
                </a:lnTo>
                <a:lnTo>
                  <a:pt x="191" y="69"/>
                </a:lnTo>
                <a:lnTo>
                  <a:pt x="191" y="69"/>
                </a:lnTo>
                <a:close/>
                <a:moveTo>
                  <a:pt x="233" y="272"/>
                </a:moveTo>
                <a:lnTo>
                  <a:pt x="233" y="282"/>
                </a:lnTo>
                <a:lnTo>
                  <a:pt x="235" y="291"/>
                </a:lnTo>
                <a:lnTo>
                  <a:pt x="236" y="234"/>
                </a:lnTo>
                <a:lnTo>
                  <a:pt x="235" y="227"/>
                </a:lnTo>
                <a:lnTo>
                  <a:pt x="235" y="221"/>
                </a:lnTo>
                <a:lnTo>
                  <a:pt x="233" y="248"/>
                </a:lnTo>
                <a:lnTo>
                  <a:pt x="233" y="272"/>
                </a:lnTo>
                <a:close/>
                <a:moveTo>
                  <a:pt x="136" y="181"/>
                </a:moveTo>
                <a:lnTo>
                  <a:pt x="147" y="183"/>
                </a:lnTo>
                <a:lnTo>
                  <a:pt x="147" y="177"/>
                </a:lnTo>
                <a:lnTo>
                  <a:pt x="145" y="170"/>
                </a:lnTo>
                <a:lnTo>
                  <a:pt x="145" y="168"/>
                </a:lnTo>
                <a:lnTo>
                  <a:pt x="145" y="168"/>
                </a:lnTo>
                <a:lnTo>
                  <a:pt x="141" y="166"/>
                </a:lnTo>
                <a:lnTo>
                  <a:pt x="139" y="166"/>
                </a:lnTo>
                <a:lnTo>
                  <a:pt x="136" y="166"/>
                </a:lnTo>
                <a:lnTo>
                  <a:pt x="136" y="173"/>
                </a:lnTo>
                <a:lnTo>
                  <a:pt x="136" y="181"/>
                </a:lnTo>
                <a:close/>
                <a:moveTo>
                  <a:pt x="181" y="187"/>
                </a:moveTo>
                <a:lnTo>
                  <a:pt x="181" y="187"/>
                </a:lnTo>
                <a:lnTo>
                  <a:pt x="179" y="189"/>
                </a:lnTo>
                <a:lnTo>
                  <a:pt x="179" y="198"/>
                </a:lnTo>
                <a:lnTo>
                  <a:pt x="179" y="206"/>
                </a:lnTo>
                <a:lnTo>
                  <a:pt x="183" y="206"/>
                </a:lnTo>
                <a:lnTo>
                  <a:pt x="189" y="206"/>
                </a:lnTo>
                <a:lnTo>
                  <a:pt x="189" y="206"/>
                </a:lnTo>
                <a:lnTo>
                  <a:pt x="187" y="204"/>
                </a:lnTo>
                <a:lnTo>
                  <a:pt x="189" y="196"/>
                </a:lnTo>
                <a:lnTo>
                  <a:pt x="187" y="185"/>
                </a:lnTo>
                <a:lnTo>
                  <a:pt x="181" y="187"/>
                </a:lnTo>
                <a:close/>
                <a:moveTo>
                  <a:pt x="181" y="181"/>
                </a:moveTo>
                <a:lnTo>
                  <a:pt x="181" y="181"/>
                </a:lnTo>
                <a:lnTo>
                  <a:pt x="181" y="181"/>
                </a:lnTo>
                <a:lnTo>
                  <a:pt x="189" y="181"/>
                </a:lnTo>
                <a:lnTo>
                  <a:pt x="189" y="172"/>
                </a:lnTo>
                <a:lnTo>
                  <a:pt x="191" y="162"/>
                </a:lnTo>
                <a:lnTo>
                  <a:pt x="185" y="162"/>
                </a:lnTo>
                <a:lnTo>
                  <a:pt x="181" y="164"/>
                </a:lnTo>
                <a:lnTo>
                  <a:pt x="181" y="172"/>
                </a:lnTo>
                <a:lnTo>
                  <a:pt x="181" y="181"/>
                </a:lnTo>
                <a:close/>
                <a:moveTo>
                  <a:pt x="193" y="198"/>
                </a:moveTo>
                <a:lnTo>
                  <a:pt x="193" y="202"/>
                </a:lnTo>
                <a:lnTo>
                  <a:pt x="193" y="204"/>
                </a:lnTo>
                <a:lnTo>
                  <a:pt x="198" y="204"/>
                </a:lnTo>
                <a:lnTo>
                  <a:pt x="204" y="202"/>
                </a:lnTo>
                <a:lnTo>
                  <a:pt x="204" y="189"/>
                </a:lnTo>
                <a:lnTo>
                  <a:pt x="200" y="187"/>
                </a:lnTo>
                <a:lnTo>
                  <a:pt x="195" y="187"/>
                </a:lnTo>
                <a:lnTo>
                  <a:pt x="193" y="187"/>
                </a:lnTo>
                <a:lnTo>
                  <a:pt x="193" y="189"/>
                </a:lnTo>
                <a:lnTo>
                  <a:pt x="193" y="191"/>
                </a:lnTo>
                <a:lnTo>
                  <a:pt x="193" y="194"/>
                </a:lnTo>
                <a:lnTo>
                  <a:pt x="193" y="198"/>
                </a:lnTo>
                <a:close/>
                <a:moveTo>
                  <a:pt x="59" y="185"/>
                </a:moveTo>
                <a:lnTo>
                  <a:pt x="61" y="185"/>
                </a:lnTo>
                <a:lnTo>
                  <a:pt x="67" y="185"/>
                </a:lnTo>
                <a:lnTo>
                  <a:pt x="73" y="185"/>
                </a:lnTo>
                <a:lnTo>
                  <a:pt x="73" y="170"/>
                </a:lnTo>
                <a:lnTo>
                  <a:pt x="73" y="170"/>
                </a:lnTo>
                <a:lnTo>
                  <a:pt x="73" y="168"/>
                </a:lnTo>
                <a:lnTo>
                  <a:pt x="71" y="170"/>
                </a:lnTo>
                <a:lnTo>
                  <a:pt x="61" y="170"/>
                </a:lnTo>
                <a:lnTo>
                  <a:pt x="59" y="177"/>
                </a:lnTo>
                <a:lnTo>
                  <a:pt x="59" y="185"/>
                </a:lnTo>
                <a:close/>
                <a:moveTo>
                  <a:pt x="35" y="291"/>
                </a:moveTo>
                <a:lnTo>
                  <a:pt x="84" y="288"/>
                </a:lnTo>
                <a:lnTo>
                  <a:pt x="33" y="284"/>
                </a:lnTo>
                <a:lnTo>
                  <a:pt x="33" y="288"/>
                </a:lnTo>
                <a:lnTo>
                  <a:pt x="35" y="291"/>
                </a:lnTo>
                <a:close/>
                <a:moveTo>
                  <a:pt x="59" y="192"/>
                </a:moveTo>
                <a:lnTo>
                  <a:pt x="61" y="200"/>
                </a:lnTo>
                <a:lnTo>
                  <a:pt x="61" y="204"/>
                </a:lnTo>
                <a:lnTo>
                  <a:pt x="63" y="206"/>
                </a:lnTo>
                <a:lnTo>
                  <a:pt x="69" y="206"/>
                </a:lnTo>
                <a:lnTo>
                  <a:pt x="73" y="204"/>
                </a:lnTo>
                <a:lnTo>
                  <a:pt x="73" y="196"/>
                </a:lnTo>
                <a:lnTo>
                  <a:pt x="73" y="189"/>
                </a:lnTo>
                <a:lnTo>
                  <a:pt x="67" y="189"/>
                </a:lnTo>
                <a:lnTo>
                  <a:pt x="63" y="189"/>
                </a:lnTo>
                <a:lnTo>
                  <a:pt x="59" y="191"/>
                </a:lnTo>
                <a:lnTo>
                  <a:pt x="59" y="191"/>
                </a:lnTo>
                <a:lnTo>
                  <a:pt x="59" y="192"/>
                </a:lnTo>
                <a:close/>
                <a:moveTo>
                  <a:pt x="86" y="69"/>
                </a:moveTo>
                <a:lnTo>
                  <a:pt x="86" y="69"/>
                </a:lnTo>
                <a:lnTo>
                  <a:pt x="88" y="69"/>
                </a:lnTo>
                <a:lnTo>
                  <a:pt x="130" y="65"/>
                </a:lnTo>
                <a:lnTo>
                  <a:pt x="176" y="63"/>
                </a:lnTo>
                <a:lnTo>
                  <a:pt x="130" y="61"/>
                </a:lnTo>
                <a:lnTo>
                  <a:pt x="86" y="67"/>
                </a:lnTo>
                <a:lnTo>
                  <a:pt x="86" y="69"/>
                </a:lnTo>
                <a:lnTo>
                  <a:pt x="84" y="69"/>
                </a:lnTo>
                <a:lnTo>
                  <a:pt x="86" y="69"/>
                </a:lnTo>
                <a:close/>
                <a:moveTo>
                  <a:pt x="103" y="55"/>
                </a:moveTo>
                <a:lnTo>
                  <a:pt x="136" y="50"/>
                </a:lnTo>
                <a:lnTo>
                  <a:pt x="172" y="46"/>
                </a:lnTo>
                <a:lnTo>
                  <a:pt x="137" y="46"/>
                </a:lnTo>
                <a:lnTo>
                  <a:pt x="107" y="50"/>
                </a:lnTo>
                <a:lnTo>
                  <a:pt x="107" y="52"/>
                </a:lnTo>
                <a:lnTo>
                  <a:pt x="105" y="52"/>
                </a:lnTo>
                <a:lnTo>
                  <a:pt x="103" y="53"/>
                </a:lnTo>
                <a:lnTo>
                  <a:pt x="103" y="55"/>
                </a:lnTo>
                <a:close/>
                <a:moveTo>
                  <a:pt x="193" y="177"/>
                </a:moveTo>
                <a:lnTo>
                  <a:pt x="193" y="177"/>
                </a:lnTo>
                <a:lnTo>
                  <a:pt x="195" y="175"/>
                </a:lnTo>
                <a:lnTo>
                  <a:pt x="193" y="175"/>
                </a:lnTo>
                <a:lnTo>
                  <a:pt x="193" y="179"/>
                </a:lnTo>
                <a:lnTo>
                  <a:pt x="193" y="181"/>
                </a:lnTo>
                <a:lnTo>
                  <a:pt x="195" y="181"/>
                </a:lnTo>
                <a:lnTo>
                  <a:pt x="198" y="181"/>
                </a:lnTo>
                <a:lnTo>
                  <a:pt x="204" y="183"/>
                </a:lnTo>
                <a:lnTo>
                  <a:pt x="204" y="173"/>
                </a:lnTo>
                <a:lnTo>
                  <a:pt x="204" y="162"/>
                </a:lnTo>
                <a:lnTo>
                  <a:pt x="202" y="162"/>
                </a:lnTo>
                <a:lnTo>
                  <a:pt x="202" y="160"/>
                </a:lnTo>
                <a:lnTo>
                  <a:pt x="200" y="160"/>
                </a:lnTo>
                <a:lnTo>
                  <a:pt x="198" y="160"/>
                </a:lnTo>
                <a:lnTo>
                  <a:pt x="196" y="160"/>
                </a:lnTo>
                <a:lnTo>
                  <a:pt x="195" y="162"/>
                </a:lnTo>
                <a:lnTo>
                  <a:pt x="195" y="162"/>
                </a:lnTo>
                <a:lnTo>
                  <a:pt x="195" y="173"/>
                </a:lnTo>
                <a:lnTo>
                  <a:pt x="195" y="173"/>
                </a:lnTo>
                <a:lnTo>
                  <a:pt x="195" y="175"/>
                </a:lnTo>
                <a:lnTo>
                  <a:pt x="195" y="177"/>
                </a:lnTo>
                <a:lnTo>
                  <a:pt x="193" y="177"/>
                </a:lnTo>
                <a:close/>
                <a:moveTo>
                  <a:pt x="35" y="280"/>
                </a:moveTo>
                <a:lnTo>
                  <a:pt x="37" y="280"/>
                </a:lnTo>
                <a:lnTo>
                  <a:pt x="37" y="280"/>
                </a:lnTo>
                <a:lnTo>
                  <a:pt x="61" y="276"/>
                </a:lnTo>
                <a:lnTo>
                  <a:pt x="84" y="274"/>
                </a:lnTo>
                <a:lnTo>
                  <a:pt x="35" y="271"/>
                </a:lnTo>
                <a:lnTo>
                  <a:pt x="35" y="276"/>
                </a:lnTo>
                <a:lnTo>
                  <a:pt x="35" y="280"/>
                </a:lnTo>
                <a:close/>
                <a:moveTo>
                  <a:pt x="117" y="183"/>
                </a:moveTo>
                <a:lnTo>
                  <a:pt x="124" y="183"/>
                </a:lnTo>
                <a:lnTo>
                  <a:pt x="132" y="181"/>
                </a:lnTo>
                <a:lnTo>
                  <a:pt x="132" y="173"/>
                </a:lnTo>
                <a:lnTo>
                  <a:pt x="130" y="166"/>
                </a:lnTo>
                <a:lnTo>
                  <a:pt x="126" y="166"/>
                </a:lnTo>
                <a:lnTo>
                  <a:pt x="120" y="166"/>
                </a:lnTo>
                <a:lnTo>
                  <a:pt x="118" y="166"/>
                </a:lnTo>
                <a:lnTo>
                  <a:pt x="117" y="166"/>
                </a:lnTo>
                <a:lnTo>
                  <a:pt x="117" y="168"/>
                </a:lnTo>
                <a:lnTo>
                  <a:pt x="117" y="175"/>
                </a:lnTo>
                <a:lnTo>
                  <a:pt x="117" y="183"/>
                </a:lnTo>
                <a:close/>
                <a:moveTo>
                  <a:pt x="94" y="63"/>
                </a:moveTo>
                <a:lnTo>
                  <a:pt x="136" y="57"/>
                </a:lnTo>
                <a:lnTo>
                  <a:pt x="177" y="55"/>
                </a:lnTo>
                <a:lnTo>
                  <a:pt x="136" y="53"/>
                </a:lnTo>
                <a:lnTo>
                  <a:pt x="97" y="59"/>
                </a:lnTo>
                <a:lnTo>
                  <a:pt x="96" y="61"/>
                </a:lnTo>
                <a:lnTo>
                  <a:pt x="94" y="63"/>
                </a:lnTo>
                <a:close/>
                <a:moveTo>
                  <a:pt x="117" y="192"/>
                </a:moveTo>
                <a:lnTo>
                  <a:pt x="117" y="198"/>
                </a:lnTo>
                <a:lnTo>
                  <a:pt x="118" y="204"/>
                </a:lnTo>
                <a:lnTo>
                  <a:pt x="124" y="202"/>
                </a:lnTo>
                <a:lnTo>
                  <a:pt x="132" y="202"/>
                </a:lnTo>
                <a:lnTo>
                  <a:pt x="139" y="200"/>
                </a:lnTo>
                <a:lnTo>
                  <a:pt x="143" y="200"/>
                </a:lnTo>
                <a:lnTo>
                  <a:pt x="147" y="200"/>
                </a:lnTo>
                <a:lnTo>
                  <a:pt x="147" y="194"/>
                </a:lnTo>
                <a:lnTo>
                  <a:pt x="147" y="189"/>
                </a:lnTo>
                <a:lnTo>
                  <a:pt x="141" y="189"/>
                </a:lnTo>
                <a:lnTo>
                  <a:pt x="136" y="187"/>
                </a:lnTo>
                <a:lnTo>
                  <a:pt x="137" y="196"/>
                </a:lnTo>
                <a:lnTo>
                  <a:pt x="136" y="198"/>
                </a:lnTo>
                <a:lnTo>
                  <a:pt x="136" y="200"/>
                </a:lnTo>
                <a:lnTo>
                  <a:pt x="134" y="200"/>
                </a:lnTo>
                <a:lnTo>
                  <a:pt x="132" y="200"/>
                </a:lnTo>
                <a:lnTo>
                  <a:pt x="132" y="198"/>
                </a:lnTo>
                <a:lnTo>
                  <a:pt x="132" y="198"/>
                </a:lnTo>
                <a:lnTo>
                  <a:pt x="132" y="192"/>
                </a:lnTo>
                <a:lnTo>
                  <a:pt x="132" y="187"/>
                </a:lnTo>
                <a:lnTo>
                  <a:pt x="130" y="187"/>
                </a:lnTo>
                <a:lnTo>
                  <a:pt x="128" y="187"/>
                </a:lnTo>
                <a:lnTo>
                  <a:pt x="122" y="187"/>
                </a:lnTo>
                <a:lnTo>
                  <a:pt x="117" y="187"/>
                </a:lnTo>
                <a:lnTo>
                  <a:pt x="117" y="189"/>
                </a:lnTo>
                <a:lnTo>
                  <a:pt x="117" y="192"/>
                </a:lnTo>
                <a:close/>
                <a:moveTo>
                  <a:pt x="130" y="261"/>
                </a:moveTo>
                <a:lnTo>
                  <a:pt x="132" y="255"/>
                </a:lnTo>
                <a:lnTo>
                  <a:pt x="132" y="250"/>
                </a:lnTo>
                <a:lnTo>
                  <a:pt x="136" y="248"/>
                </a:lnTo>
                <a:lnTo>
                  <a:pt x="141" y="248"/>
                </a:lnTo>
                <a:lnTo>
                  <a:pt x="145" y="246"/>
                </a:lnTo>
                <a:lnTo>
                  <a:pt x="147" y="248"/>
                </a:lnTo>
                <a:lnTo>
                  <a:pt x="149" y="252"/>
                </a:lnTo>
                <a:lnTo>
                  <a:pt x="149" y="255"/>
                </a:lnTo>
                <a:lnTo>
                  <a:pt x="149" y="259"/>
                </a:lnTo>
                <a:lnTo>
                  <a:pt x="149" y="263"/>
                </a:lnTo>
                <a:lnTo>
                  <a:pt x="149" y="267"/>
                </a:lnTo>
                <a:lnTo>
                  <a:pt x="149" y="269"/>
                </a:lnTo>
                <a:lnTo>
                  <a:pt x="147" y="269"/>
                </a:lnTo>
                <a:lnTo>
                  <a:pt x="139" y="269"/>
                </a:lnTo>
                <a:lnTo>
                  <a:pt x="132" y="269"/>
                </a:lnTo>
                <a:lnTo>
                  <a:pt x="132" y="267"/>
                </a:lnTo>
                <a:lnTo>
                  <a:pt x="130" y="263"/>
                </a:lnTo>
                <a:lnTo>
                  <a:pt x="130" y="261"/>
                </a:lnTo>
                <a:close/>
                <a:moveTo>
                  <a:pt x="52" y="38"/>
                </a:moveTo>
                <a:lnTo>
                  <a:pt x="50" y="63"/>
                </a:lnTo>
                <a:lnTo>
                  <a:pt x="50" y="88"/>
                </a:lnTo>
                <a:lnTo>
                  <a:pt x="63" y="76"/>
                </a:lnTo>
                <a:lnTo>
                  <a:pt x="77" y="63"/>
                </a:lnTo>
                <a:lnTo>
                  <a:pt x="78" y="55"/>
                </a:lnTo>
                <a:lnTo>
                  <a:pt x="78" y="48"/>
                </a:lnTo>
                <a:lnTo>
                  <a:pt x="73" y="50"/>
                </a:lnTo>
                <a:lnTo>
                  <a:pt x="67" y="50"/>
                </a:lnTo>
                <a:lnTo>
                  <a:pt x="69" y="50"/>
                </a:lnTo>
                <a:lnTo>
                  <a:pt x="69" y="52"/>
                </a:lnTo>
                <a:lnTo>
                  <a:pt x="69" y="53"/>
                </a:lnTo>
                <a:lnTo>
                  <a:pt x="67" y="53"/>
                </a:lnTo>
                <a:lnTo>
                  <a:pt x="65" y="55"/>
                </a:lnTo>
                <a:lnTo>
                  <a:pt x="59" y="57"/>
                </a:lnTo>
                <a:lnTo>
                  <a:pt x="59" y="57"/>
                </a:lnTo>
                <a:lnTo>
                  <a:pt x="59" y="59"/>
                </a:lnTo>
                <a:lnTo>
                  <a:pt x="59" y="59"/>
                </a:lnTo>
                <a:lnTo>
                  <a:pt x="59" y="59"/>
                </a:lnTo>
                <a:lnTo>
                  <a:pt x="57" y="59"/>
                </a:lnTo>
                <a:lnTo>
                  <a:pt x="57" y="57"/>
                </a:lnTo>
                <a:lnTo>
                  <a:pt x="59" y="55"/>
                </a:lnTo>
                <a:lnTo>
                  <a:pt x="61" y="55"/>
                </a:lnTo>
                <a:lnTo>
                  <a:pt x="65" y="53"/>
                </a:lnTo>
                <a:lnTo>
                  <a:pt x="67" y="52"/>
                </a:lnTo>
                <a:lnTo>
                  <a:pt x="65" y="52"/>
                </a:lnTo>
                <a:lnTo>
                  <a:pt x="61" y="50"/>
                </a:lnTo>
                <a:lnTo>
                  <a:pt x="61" y="50"/>
                </a:lnTo>
                <a:lnTo>
                  <a:pt x="63" y="50"/>
                </a:lnTo>
                <a:lnTo>
                  <a:pt x="67" y="48"/>
                </a:lnTo>
                <a:lnTo>
                  <a:pt x="73" y="48"/>
                </a:lnTo>
                <a:lnTo>
                  <a:pt x="71" y="46"/>
                </a:lnTo>
                <a:lnTo>
                  <a:pt x="54" y="46"/>
                </a:lnTo>
                <a:lnTo>
                  <a:pt x="52" y="44"/>
                </a:lnTo>
                <a:lnTo>
                  <a:pt x="52" y="44"/>
                </a:lnTo>
                <a:lnTo>
                  <a:pt x="52" y="42"/>
                </a:lnTo>
                <a:lnTo>
                  <a:pt x="56" y="42"/>
                </a:lnTo>
                <a:lnTo>
                  <a:pt x="59" y="42"/>
                </a:lnTo>
                <a:lnTo>
                  <a:pt x="75" y="40"/>
                </a:lnTo>
                <a:lnTo>
                  <a:pt x="67" y="40"/>
                </a:lnTo>
                <a:lnTo>
                  <a:pt x="59" y="38"/>
                </a:lnTo>
                <a:lnTo>
                  <a:pt x="52" y="38"/>
                </a:lnTo>
                <a:close/>
                <a:moveTo>
                  <a:pt x="52" y="187"/>
                </a:moveTo>
                <a:lnTo>
                  <a:pt x="54" y="185"/>
                </a:lnTo>
                <a:lnTo>
                  <a:pt x="54" y="183"/>
                </a:lnTo>
                <a:lnTo>
                  <a:pt x="54" y="177"/>
                </a:lnTo>
                <a:lnTo>
                  <a:pt x="54" y="172"/>
                </a:lnTo>
                <a:lnTo>
                  <a:pt x="54" y="164"/>
                </a:lnTo>
                <a:lnTo>
                  <a:pt x="54" y="164"/>
                </a:lnTo>
                <a:lnTo>
                  <a:pt x="56" y="162"/>
                </a:lnTo>
                <a:lnTo>
                  <a:pt x="56" y="162"/>
                </a:lnTo>
                <a:lnTo>
                  <a:pt x="61" y="162"/>
                </a:lnTo>
                <a:lnTo>
                  <a:pt x="63" y="162"/>
                </a:lnTo>
                <a:lnTo>
                  <a:pt x="65" y="162"/>
                </a:lnTo>
                <a:lnTo>
                  <a:pt x="65" y="162"/>
                </a:lnTo>
                <a:lnTo>
                  <a:pt x="65" y="164"/>
                </a:lnTo>
                <a:lnTo>
                  <a:pt x="73" y="162"/>
                </a:lnTo>
                <a:lnTo>
                  <a:pt x="78" y="164"/>
                </a:lnTo>
                <a:lnTo>
                  <a:pt x="84" y="164"/>
                </a:lnTo>
                <a:lnTo>
                  <a:pt x="90" y="166"/>
                </a:lnTo>
                <a:lnTo>
                  <a:pt x="92" y="166"/>
                </a:lnTo>
                <a:lnTo>
                  <a:pt x="92" y="170"/>
                </a:lnTo>
                <a:lnTo>
                  <a:pt x="92" y="172"/>
                </a:lnTo>
                <a:lnTo>
                  <a:pt x="92" y="208"/>
                </a:lnTo>
                <a:lnTo>
                  <a:pt x="90" y="208"/>
                </a:lnTo>
                <a:lnTo>
                  <a:pt x="88" y="210"/>
                </a:lnTo>
                <a:lnTo>
                  <a:pt x="82" y="210"/>
                </a:lnTo>
                <a:lnTo>
                  <a:pt x="75" y="210"/>
                </a:lnTo>
                <a:lnTo>
                  <a:pt x="69" y="212"/>
                </a:lnTo>
                <a:lnTo>
                  <a:pt x="65" y="213"/>
                </a:lnTo>
                <a:lnTo>
                  <a:pt x="61" y="212"/>
                </a:lnTo>
                <a:lnTo>
                  <a:pt x="57" y="210"/>
                </a:lnTo>
                <a:lnTo>
                  <a:pt x="56" y="208"/>
                </a:lnTo>
                <a:lnTo>
                  <a:pt x="56" y="202"/>
                </a:lnTo>
                <a:lnTo>
                  <a:pt x="54" y="196"/>
                </a:lnTo>
                <a:lnTo>
                  <a:pt x="54" y="189"/>
                </a:lnTo>
                <a:lnTo>
                  <a:pt x="54" y="189"/>
                </a:lnTo>
                <a:lnTo>
                  <a:pt x="52" y="187"/>
                </a:lnTo>
                <a:close/>
                <a:moveTo>
                  <a:pt x="174" y="198"/>
                </a:moveTo>
                <a:lnTo>
                  <a:pt x="176" y="179"/>
                </a:lnTo>
                <a:lnTo>
                  <a:pt x="176" y="162"/>
                </a:lnTo>
                <a:lnTo>
                  <a:pt x="176" y="160"/>
                </a:lnTo>
                <a:lnTo>
                  <a:pt x="177" y="158"/>
                </a:lnTo>
                <a:lnTo>
                  <a:pt x="185" y="156"/>
                </a:lnTo>
                <a:lnTo>
                  <a:pt x="193" y="156"/>
                </a:lnTo>
                <a:lnTo>
                  <a:pt x="202" y="154"/>
                </a:lnTo>
                <a:lnTo>
                  <a:pt x="204" y="156"/>
                </a:lnTo>
                <a:lnTo>
                  <a:pt x="208" y="156"/>
                </a:lnTo>
                <a:lnTo>
                  <a:pt x="210" y="160"/>
                </a:lnTo>
                <a:lnTo>
                  <a:pt x="210" y="179"/>
                </a:lnTo>
                <a:lnTo>
                  <a:pt x="210" y="198"/>
                </a:lnTo>
                <a:lnTo>
                  <a:pt x="210" y="202"/>
                </a:lnTo>
                <a:lnTo>
                  <a:pt x="208" y="206"/>
                </a:lnTo>
                <a:lnTo>
                  <a:pt x="206" y="208"/>
                </a:lnTo>
                <a:lnTo>
                  <a:pt x="198" y="210"/>
                </a:lnTo>
                <a:lnTo>
                  <a:pt x="191" y="212"/>
                </a:lnTo>
                <a:lnTo>
                  <a:pt x="183" y="212"/>
                </a:lnTo>
                <a:lnTo>
                  <a:pt x="181" y="212"/>
                </a:lnTo>
                <a:lnTo>
                  <a:pt x="179" y="212"/>
                </a:lnTo>
                <a:lnTo>
                  <a:pt x="177" y="212"/>
                </a:lnTo>
                <a:lnTo>
                  <a:pt x="176" y="210"/>
                </a:lnTo>
                <a:lnTo>
                  <a:pt x="176" y="208"/>
                </a:lnTo>
                <a:lnTo>
                  <a:pt x="174" y="202"/>
                </a:lnTo>
                <a:lnTo>
                  <a:pt x="174" y="198"/>
                </a:lnTo>
                <a:close/>
                <a:moveTo>
                  <a:pt x="124" y="255"/>
                </a:moveTo>
                <a:lnTo>
                  <a:pt x="122" y="299"/>
                </a:lnTo>
                <a:lnTo>
                  <a:pt x="126" y="299"/>
                </a:lnTo>
                <a:lnTo>
                  <a:pt x="130" y="299"/>
                </a:lnTo>
                <a:lnTo>
                  <a:pt x="143" y="301"/>
                </a:lnTo>
                <a:lnTo>
                  <a:pt x="156" y="301"/>
                </a:lnTo>
                <a:lnTo>
                  <a:pt x="156" y="299"/>
                </a:lnTo>
                <a:lnTo>
                  <a:pt x="156" y="299"/>
                </a:lnTo>
                <a:lnTo>
                  <a:pt x="156" y="242"/>
                </a:lnTo>
                <a:lnTo>
                  <a:pt x="149" y="240"/>
                </a:lnTo>
                <a:lnTo>
                  <a:pt x="139" y="240"/>
                </a:lnTo>
                <a:lnTo>
                  <a:pt x="122" y="242"/>
                </a:lnTo>
                <a:lnTo>
                  <a:pt x="122" y="248"/>
                </a:lnTo>
                <a:lnTo>
                  <a:pt x="124" y="255"/>
                </a:lnTo>
                <a:close/>
                <a:moveTo>
                  <a:pt x="109" y="179"/>
                </a:moveTo>
                <a:lnTo>
                  <a:pt x="109" y="170"/>
                </a:lnTo>
                <a:lnTo>
                  <a:pt x="109" y="160"/>
                </a:lnTo>
                <a:lnTo>
                  <a:pt x="111" y="160"/>
                </a:lnTo>
                <a:lnTo>
                  <a:pt x="111" y="158"/>
                </a:lnTo>
                <a:lnTo>
                  <a:pt x="130" y="160"/>
                </a:lnTo>
                <a:lnTo>
                  <a:pt x="147" y="162"/>
                </a:lnTo>
                <a:lnTo>
                  <a:pt x="149" y="162"/>
                </a:lnTo>
                <a:lnTo>
                  <a:pt x="151" y="164"/>
                </a:lnTo>
                <a:lnTo>
                  <a:pt x="153" y="166"/>
                </a:lnTo>
                <a:lnTo>
                  <a:pt x="153" y="185"/>
                </a:lnTo>
                <a:lnTo>
                  <a:pt x="151" y="204"/>
                </a:lnTo>
                <a:lnTo>
                  <a:pt x="151" y="206"/>
                </a:lnTo>
                <a:lnTo>
                  <a:pt x="151" y="206"/>
                </a:lnTo>
                <a:lnTo>
                  <a:pt x="141" y="206"/>
                </a:lnTo>
                <a:lnTo>
                  <a:pt x="132" y="208"/>
                </a:lnTo>
                <a:lnTo>
                  <a:pt x="122" y="210"/>
                </a:lnTo>
                <a:lnTo>
                  <a:pt x="120" y="210"/>
                </a:lnTo>
                <a:lnTo>
                  <a:pt x="117" y="210"/>
                </a:lnTo>
                <a:lnTo>
                  <a:pt x="115" y="210"/>
                </a:lnTo>
                <a:lnTo>
                  <a:pt x="113" y="210"/>
                </a:lnTo>
                <a:lnTo>
                  <a:pt x="113" y="208"/>
                </a:lnTo>
                <a:lnTo>
                  <a:pt x="111" y="202"/>
                </a:lnTo>
                <a:lnTo>
                  <a:pt x="111" y="196"/>
                </a:lnTo>
                <a:lnTo>
                  <a:pt x="109" y="187"/>
                </a:lnTo>
                <a:lnTo>
                  <a:pt x="109" y="179"/>
                </a:lnTo>
                <a:close/>
                <a:moveTo>
                  <a:pt x="40" y="114"/>
                </a:moveTo>
                <a:lnTo>
                  <a:pt x="78" y="114"/>
                </a:lnTo>
                <a:lnTo>
                  <a:pt x="101" y="113"/>
                </a:lnTo>
                <a:lnTo>
                  <a:pt x="126" y="113"/>
                </a:lnTo>
                <a:lnTo>
                  <a:pt x="158" y="113"/>
                </a:lnTo>
                <a:lnTo>
                  <a:pt x="189" y="113"/>
                </a:lnTo>
                <a:lnTo>
                  <a:pt x="200" y="113"/>
                </a:lnTo>
                <a:lnTo>
                  <a:pt x="210" y="114"/>
                </a:lnTo>
                <a:lnTo>
                  <a:pt x="219" y="113"/>
                </a:lnTo>
                <a:lnTo>
                  <a:pt x="227" y="113"/>
                </a:lnTo>
                <a:lnTo>
                  <a:pt x="217" y="101"/>
                </a:lnTo>
                <a:lnTo>
                  <a:pt x="208" y="88"/>
                </a:lnTo>
                <a:lnTo>
                  <a:pt x="176" y="88"/>
                </a:lnTo>
                <a:lnTo>
                  <a:pt x="147" y="88"/>
                </a:lnTo>
                <a:lnTo>
                  <a:pt x="179" y="90"/>
                </a:lnTo>
                <a:lnTo>
                  <a:pt x="208" y="95"/>
                </a:lnTo>
                <a:lnTo>
                  <a:pt x="208" y="95"/>
                </a:lnTo>
                <a:lnTo>
                  <a:pt x="208" y="97"/>
                </a:lnTo>
                <a:lnTo>
                  <a:pt x="208" y="97"/>
                </a:lnTo>
                <a:lnTo>
                  <a:pt x="155" y="97"/>
                </a:lnTo>
                <a:lnTo>
                  <a:pt x="113" y="97"/>
                </a:lnTo>
                <a:lnTo>
                  <a:pt x="73" y="99"/>
                </a:lnTo>
                <a:lnTo>
                  <a:pt x="105" y="97"/>
                </a:lnTo>
                <a:lnTo>
                  <a:pt x="136" y="99"/>
                </a:lnTo>
                <a:lnTo>
                  <a:pt x="166" y="103"/>
                </a:lnTo>
                <a:lnTo>
                  <a:pt x="166" y="105"/>
                </a:lnTo>
                <a:lnTo>
                  <a:pt x="166" y="105"/>
                </a:lnTo>
                <a:lnTo>
                  <a:pt x="130" y="107"/>
                </a:lnTo>
                <a:lnTo>
                  <a:pt x="96" y="109"/>
                </a:lnTo>
                <a:lnTo>
                  <a:pt x="96" y="111"/>
                </a:lnTo>
                <a:lnTo>
                  <a:pt x="96" y="111"/>
                </a:lnTo>
                <a:lnTo>
                  <a:pt x="96" y="111"/>
                </a:lnTo>
                <a:lnTo>
                  <a:pt x="96" y="111"/>
                </a:lnTo>
                <a:lnTo>
                  <a:pt x="94" y="111"/>
                </a:lnTo>
                <a:lnTo>
                  <a:pt x="94" y="109"/>
                </a:lnTo>
                <a:lnTo>
                  <a:pt x="96" y="109"/>
                </a:lnTo>
                <a:lnTo>
                  <a:pt x="96" y="107"/>
                </a:lnTo>
                <a:lnTo>
                  <a:pt x="103" y="107"/>
                </a:lnTo>
                <a:lnTo>
                  <a:pt x="109" y="105"/>
                </a:lnTo>
                <a:lnTo>
                  <a:pt x="134" y="105"/>
                </a:lnTo>
                <a:lnTo>
                  <a:pt x="160" y="103"/>
                </a:lnTo>
                <a:lnTo>
                  <a:pt x="158" y="103"/>
                </a:lnTo>
                <a:lnTo>
                  <a:pt x="158" y="103"/>
                </a:lnTo>
                <a:lnTo>
                  <a:pt x="126" y="99"/>
                </a:lnTo>
                <a:lnTo>
                  <a:pt x="94" y="99"/>
                </a:lnTo>
                <a:lnTo>
                  <a:pt x="80" y="101"/>
                </a:lnTo>
                <a:lnTo>
                  <a:pt x="69" y="101"/>
                </a:lnTo>
                <a:lnTo>
                  <a:pt x="67" y="101"/>
                </a:lnTo>
                <a:lnTo>
                  <a:pt x="67" y="99"/>
                </a:lnTo>
                <a:lnTo>
                  <a:pt x="69" y="97"/>
                </a:lnTo>
                <a:lnTo>
                  <a:pt x="71" y="97"/>
                </a:lnTo>
                <a:lnTo>
                  <a:pt x="105" y="95"/>
                </a:lnTo>
                <a:lnTo>
                  <a:pt x="141" y="93"/>
                </a:lnTo>
                <a:lnTo>
                  <a:pt x="179" y="95"/>
                </a:lnTo>
                <a:lnTo>
                  <a:pt x="202" y="95"/>
                </a:lnTo>
                <a:lnTo>
                  <a:pt x="196" y="93"/>
                </a:lnTo>
                <a:lnTo>
                  <a:pt x="153" y="90"/>
                </a:lnTo>
                <a:lnTo>
                  <a:pt x="107" y="90"/>
                </a:lnTo>
                <a:lnTo>
                  <a:pt x="65" y="95"/>
                </a:lnTo>
                <a:lnTo>
                  <a:pt x="63" y="93"/>
                </a:lnTo>
                <a:lnTo>
                  <a:pt x="63" y="93"/>
                </a:lnTo>
                <a:lnTo>
                  <a:pt x="65" y="92"/>
                </a:lnTo>
                <a:lnTo>
                  <a:pt x="67" y="92"/>
                </a:lnTo>
                <a:lnTo>
                  <a:pt x="109" y="86"/>
                </a:lnTo>
                <a:lnTo>
                  <a:pt x="153" y="84"/>
                </a:lnTo>
                <a:lnTo>
                  <a:pt x="196" y="86"/>
                </a:lnTo>
                <a:lnTo>
                  <a:pt x="198" y="86"/>
                </a:lnTo>
                <a:lnTo>
                  <a:pt x="198" y="86"/>
                </a:lnTo>
                <a:lnTo>
                  <a:pt x="198" y="86"/>
                </a:lnTo>
                <a:lnTo>
                  <a:pt x="156" y="80"/>
                </a:lnTo>
                <a:lnTo>
                  <a:pt x="117" y="82"/>
                </a:lnTo>
                <a:lnTo>
                  <a:pt x="78" y="86"/>
                </a:lnTo>
                <a:lnTo>
                  <a:pt x="77" y="86"/>
                </a:lnTo>
                <a:lnTo>
                  <a:pt x="75" y="88"/>
                </a:lnTo>
                <a:lnTo>
                  <a:pt x="73" y="86"/>
                </a:lnTo>
                <a:lnTo>
                  <a:pt x="73" y="86"/>
                </a:lnTo>
                <a:lnTo>
                  <a:pt x="73" y="84"/>
                </a:lnTo>
                <a:lnTo>
                  <a:pt x="130" y="78"/>
                </a:lnTo>
                <a:lnTo>
                  <a:pt x="193" y="76"/>
                </a:lnTo>
                <a:lnTo>
                  <a:pt x="191" y="76"/>
                </a:lnTo>
                <a:lnTo>
                  <a:pt x="191" y="76"/>
                </a:lnTo>
                <a:lnTo>
                  <a:pt x="130" y="74"/>
                </a:lnTo>
                <a:lnTo>
                  <a:pt x="77" y="80"/>
                </a:lnTo>
                <a:lnTo>
                  <a:pt x="73" y="82"/>
                </a:lnTo>
                <a:lnTo>
                  <a:pt x="71" y="86"/>
                </a:lnTo>
                <a:lnTo>
                  <a:pt x="52" y="99"/>
                </a:lnTo>
                <a:lnTo>
                  <a:pt x="35" y="114"/>
                </a:lnTo>
                <a:lnTo>
                  <a:pt x="38" y="114"/>
                </a:lnTo>
                <a:lnTo>
                  <a:pt x="40" y="114"/>
                </a:lnTo>
                <a:close/>
                <a:moveTo>
                  <a:pt x="191" y="221"/>
                </a:moveTo>
                <a:lnTo>
                  <a:pt x="187" y="225"/>
                </a:lnTo>
                <a:lnTo>
                  <a:pt x="185" y="227"/>
                </a:lnTo>
                <a:lnTo>
                  <a:pt x="187" y="229"/>
                </a:lnTo>
                <a:lnTo>
                  <a:pt x="189" y="231"/>
                </a:lnTo>
                <a:lnTo>
                  <a:pt x="196" y="232"/>
                </a:lnTo>
                <a:lnTo>
                  <a:pt x="206" y="234"/>
                </a:lnTo>
                <a:lnTo>
                  <a:pt x="206" y="236"/>
                </a:lnTo>
                <a:lnTo>
                  <a:pt x="206" y="236"/>
                </a:lnTo>
                <a:lnTo>
                  <a:pt x="206" y="238"/>
                </a:lnTo>
                <a:lnTo>
                  <a:pt x="198" y="238"/>
                </a:lnTo>
                <a:lnTo>
                  <a:pt x="191" y="240"/>
                </a:lnTo>
                <a:lnTo>
                  <a:pt x="185" y="240"/>
                </a:lnTo>
                <a:lnTo>
                  <a:pt x="191" y="242"/>
                </a:lnTo>
                <a:lnTo>
                  <a:pt x="196" y="242"/>
                </a:lnTo>
                <a:lnTo>
                  <a:pt x="204" y="244"/>
                </a:lnTo>
                <a:lnTo>
                  <a:pt x="204" y="244"/>
                </a:lnTo>
                <a:lnTo>
                  <a:pt x="206" y="246"/>
                </a:lnTo>
                <a:lnTo>
                  <a:pt x="204" y="246"/>
                </a:lnTo>
                <a:lnTo>
                  <a:pt x="174" y="248"/>
                </a:lnTo>
                <a:lnTo>
                  <a:pt x="193" y="253"/>
                </a:lnTo>
                <a:lnTo>
                  <a:pt x="212" y="257"/>
                </a:lnTo>
                <a:lnTo>
                  <a:pt x="214" y="257"/>
                </a:lnTo>
                <a:lnTo>
                  <a:pt x="214" y="259"/>
                </a:lnTo>
                <a:lnTo>
                  <a:pt x="216" y="259"/>
                </a:lnTo>
                <a:lnTo>
                  <a:pt x="214" y="261"/>
                </a:lnTo>
                <a:lnTo>
                  <a:pt x="193" y="263"/>
                </a:lnTo>
                <a:lnTo>
                  <a:pt x="170" y="265"/>
                </a:lnTo>
                <a:lnTo>
                  <a:pt x="183" y="269"/>
                </a:lnTo>
                <a:lnTo>
                  <a:pt x="198" y="271"/>
                </a:lnTo>
                <a:lnTo>
                  <a:pt x="210" y="272"/>
                </a:lnTo>
                <a:lnTo>
                  <a:pt x="223" y="272"/>
                </a:lnTo>
                <a:lnTo>
                  <a:pt x="223" y="274"/>
                </a:lnTo>
                <a:lnTo>
                  <a:pt x="221" y="274"/>
                </a:lnTo>
                <a:lnTo>
                  <a:pt x="181" y="278"/>
                </a:lnTo>
                <a:lnTo>
                  <a:pt x="227" y="284"/>
                </a:lnTo>
                <a:lnTo>
                  <a:pt x="227" y="284"/>
                </a:lnTo>
                <a:lnTo>
                  <a:pt x="227" y="284"/>
                </a:lnTo>
                <a:lnTo>
                  <a:pt x="227" y="286"/>
                </a:lnTo>
                <a:lnTo>
                  <a:pt x="208" y="288"/>
                </a:lnTo>
                <a:lnTo>
                  <a:pt x="187" y="290"/>
                </a:lnTo>
                <a:lnTo>
                  <a:pt x="200" y="290"/>
                </a:lnTo>
                <a:lnTo>
                  <a:pt x="214" y="291"/>
                </a:lnTo>
                <a:lnTo>
                  <a:pt x="219" y="291"/>
                </a:lnTo>
                <a:lnTo>
                  <a:pt x="223" y="291"/>
                </a:lnTo>
                <a:lnTo>
                  <a:pt x="229" y="291"/>
                </a:lnTo>
                <a:lnTo>
                  <a:pt x="231" y="291"/>
                </a:lnTo>
                <a:lnTo>
                  <a:pt x="231" y="263"/>
                </a:lnTo>
                <a:lnTo>
                  <a:pt x="233" y="232"/>
                </a:lnTo>
                <a:lnTo>
                  <a:pt x="235" y="212"/>
                </a:lnTo>
                <a:lnTo>
                  <a:pt x="235" y="189"/>
                </a:lnTo>
                <a:lnTo>
                  <a:pt x="229" y="126"/>
                </a:lnTo>
                <a:lnTo>
                  <a:pt x="196" y="122"/>
                </a:lnTo>
                <a:lnTo>
                  <a:pt x="57" y="124"/>
                </a:lnTo>
                <a:lnTo>
                  <a:pt x="42" y="124"/>
                </a:lnTo>
                <a:lnTo>
                  <a:pt x="38" y="151"/>
                </a:lnTo>
                <a:lnTo>
                  <a:pt x="37" y="177"/>
                </a:lnTo>
                <a:lnTo>
                  <a:pt x="37" y="221"/>
                </a:lnTo>
                <a:lnTo>
                  <a:pt x="35" y="265"/>
                </a:lnTo>
                <a:lnTo>
                  <a:pt x="78" y="261"/>
                </a:lnTo>
                <a:lnTo>
                  <a:pt x="46" y="257"/>
                </a:lnTo>
                <a:lnTo>
                  <a:pt x="44" y="255"/>
                </a:lnTo>
                <a:lnTo>
                  <a:pt x="42" y="255"/>
                </a:lnTo>
                <a:lnTo>
                  <a:pt x="40" y="255"/>
                </a:lnTo>
                <a:lnTo>
                  <a:pt x="40" y="253"/>
                </a:lnTo>
                <a:lnTo>
                  <a:pt x="40" y="253"/>
                </a:lnTo>
                <a:lnTo>
                  <a:pt x="40" y="253"/>
                </a:lnTo>
                <a:lnTo>
                  <a:pt x="80" y="248"/>
                </a:lnTo>
                <a:lnTo>
                  <a:pt x="80" y="248"/>
                </a:lnTo>
                <a:lnTo>
                  <a:pt x="82" y="248"/>
                </a:lnTo>
                <a:lnTo>
                  <a:pt x="82" y="246"/>
                </a:lnTo>
                <a:lnTo>
                  <a:pt x="80" y="246"/>
                </a:lnTo>
                <a:lnTo>
                  <a:pt x="75" y="244"/>
                </a:lnTo>
                <a:lnTo>
                  <a:pt x="67" y="242"/>
                </a:lnTo>
                <a:lnTo>
                  <a:pt x="65" y="242"/>
                </a:lnTo>
                <a:lnTo>
                  <a:pt x="65" y="240"/>
                </a:lnTo>
                <a:lnTo>
                  <a:pt x="65" y="240"/>
                </a:lnTo>
                <a:lnTo>
                  <a:pt x="67" y="236"/>
                </a:lnTo>
                <a:lnTo>
                  <a:pt x="73" y="236"/>
                </a:lnTo>
                <a:lnTo>
                  <a:pt x="57" y="231"/>
                </a:lnTo>
                <a:lnTo>
                  <a:pt x="56" y="231"/>
                </a:lnTo>
                <a:lnTo>
                  <a:pt x="56" y="231"/>
                </a:lnTo>
                <a:lnTo>
                  <a:pt x="56" y="229"/>
                </a:lnTo>
                <a:lnTo>
                  <a:pt x="61" y="231"/>
                </a:lnTo>
                <a:lnTo>
                  <a:pt x="67" y="232"/>
                </a:lnTo>
                <a:lnTo>
                  <a:pt x="73" y="234"/>
                </a:lnTo>
                <a:lnTo>
                  <a:pt x="75" y="234"/>
                </a:lnTo>
                <a:lnTo>
                  <a:pt x="75" y="236"/>
                </a:lnTo>
                <a:lnTo>
                  <a:pt x="71" y="238"/>
                </a:lnTo>
                <a:lnTo>
                  <a:pt x="67" y="240"/>
                </a:lnTo>
                <a:lnTo>
                  <a:pt x="73" y="242"/>
                </a:lnTo>
                <a:lnTo>
                  <a:pt x="80" y="244"/>
                </a:lnTo>
                <a:lnTo>
                  <a:pt x="82" y="244"/>
                </a:lnTo>
                <a:lnTo>
                  <a:pt x="84" y="244"/>
                </a:lnTo>
                <a:lnTo>
                  <a:pt x="84" y="246"/>
                </a:lnTo>
                <a:lnTo>
                  <a:pt x="84" y="248"/>
                </a:lnTo>
                <a:lnTo>
                  <a:pt x="82" y="248"/>
                </a:lnTo>
                <a:lnTo>
                  <a:pt x="50" y="253"/>
                </a:lnTo>
                <a:lnTo>
                  <a:pt x="48" y="253"/>
                </a:lnTo>
                <a:lnTo>
                  <a:pt x="46" y="253"/>
                </a:lnTo>
                <a:lnTo>
                  <a:pt x="44" y="255"/>
                </a:lnTo>
                <a:lnTo>
                  <a:pt x="99" y="259"/>
                </a:lnTo>
                <a:lnTo>
                  <a:pt x="99" y="261"/>
                </a:lnTo>
                <a:lnTo>
                  <a:pt x="97" y="261"/>
                </a:lnTo>
                <a:lnTo>
                  <a:pt x="67" y="263"/>
                </a:lnTo>
                <a:lnTo>
                  <a:pt x="37" y="267"/>
                </a:lnTo>
                <a:lnTo>
                  <a:pt x="75" y="272"/>
                </a:lnTo>
                <a:lnTo>
                  <a:pt x="113" y="274"/>
                </a:lnTo>
                <a:lnTo>
                  <a:pt x="115" y="274"/>
                </a:lnTo>
                <a:lnTo>
                  <a:pt x="115" y="274"/>
                </a:lnTo>
                <a:lnTo>
                  <a:pt x="113" y="276"/>
                </a:lnTo>
                <a:lnTo>
                  <a:pt x="75" y="278"/>
                </a:lnTo>
                <a:lnTo>
                  <a:pt x="38" y="282"/>
                </a:lnTo>
                <a:lnTo>
                  <a:pt x="38" y="282"/>
                </a:lnTo>
                <a:lnTo>
                  <a:pt x="40" y="282"/>
                </a:lnTo>
                <a:lnTo>
                  <a:pt x="56" y="284"/>
                </a:lnTo>
                <a:lnTo>
                  <a:pt x="69" y="284"/>
                </a:lnTo>
                <a:lnTo>
                  <a:pt x="92" y="286"/>
                </a:lnTo>
                <a:lnTo>
                  <a:pt x="113" y="288"/>
                </a:lnTo>
                <a:lnTo>
                  <a:pt x="115" y="288"/>
                </a:lnTo>
                <a:lnTo>
                  <a:pt x="115" y="290"/>
                </a:lnTo>
                <a:lnTo>
                  <a:pt x="115" y="290"/>
                </a:lnTo>
                <a:lnTo>
                  <a:pt x="115" y="290"/>
                </a:lnTo>
                <a:lnTo>
                  <a:pt x="113" y="290"/>
                </a:lnTo>
                <a:lnTo>
                  <a:pt x="75" y="291"/>
                </a:lnTo>
                <a:lnTo>
                  <a:pt x="37" y="293"/>
                </a:lnTo>
                <a:lnTo>
                  <a:pt x="107" y="295"/>
                </a:lnTo>
                <a:lnTo>
                  <a:pt x="107" y="297"/>
                </a:lnTo>
                <a:lnTo>
                  <a:pt x="109" y="297"/>
                </a:lnTo>
                <a:lnTo>
                  <a:pt x="111" y="297"/>
                </a:lnTo>
                <a:lnTo>
                  <a:pt x="113" y="299"/>
                </a:lnTo>
                <a:lnTo>
                  <a:pt x="113" y="299"/>
                </a:lnTo>
                <a:lnTo>
                  <a:pt x="113" y="301"/>
                </a:lnTo>
                <a:lnTo>
                  <a:pt x="115" y="301"/>
                </a:lnTo>
                <a:lnTo>
                  <a:pt x="117" y="269"/>
                </a:lnTo>
                <a:lnTo>
                  <a:pt x="115" y="240"/>
                </a:lnTo>
                <a:lnTo>
                  <a:pt x="115" y="238"/>
                </a:lnTo>
                <a:lnTo>
                  <a:pt x="117" y="236"/>
                </a:lnTo>
                <a:lnTo>
                  <a:pt x="118" y="234"/>
                </a:lnTo>
                <a:lnTo>
                  <a:pt x="126" y="234"/>
                </a:lnTo>
                <a:lnTo>
                  <a:pt x="134" y="234"/>
                </a:lnTo>
                <a:lnTo>
                  <a:pt x="143" y="234"/>
                </a:lnTo>
                <a:lnTo>
                  <a:pt x="149" y="234"/>
                </a:lnTo>
                <a:lnTo>
                  <a:pt x="156" y="234"/>
                </a:lnTo>
                <a:lnTo>
                  <a:pt x="162" y="236"/>
                </a:lnTo>
                <a:lnTo>
                  <a:pt x="164" y="238"/>
                </a:lnTo>
                <a:lnTo>
                  <a:pt x="164" y="240"/>
                </a:lnTo>
                <a:lnTo>
                  <a:pt x="164" y="244"/>
                </a:lnTo>
                <a:lnTo>
                  <a:pt x="164" y="248"/>
                </a:lnTo>
                <a:lnTo>
                  <a:pt x="164" y="272"/>
                </a:lnTo>
                <a:lnTo>
                  <a:pt x="162" y="297"/>
                </a:lnTo>
                <a:lnTo>
                  <a:pt x="166" y="297"/>
                </a:lnTo>
                <a:lnTo>
                  <a:pt x="172" y="297"/>
                </a:lnTo>
                <a:lnTo>
                  <a:pt x="170" y="295"/>
                </a:lnTo>
                <a:lnTo>
                  <a:pt x="170" y="295"/>
                </a:lnTo>
                <a:lnTo>
                  <a:pt x="170" y="293"/>
                </a:lnTo>
                <a:lnTo>
                  <a:pt x="177" y="293"/>
                </a:lnTo>
                <a:lnTo>
                  <a:pt x="183" y="293"/>
                </a:lnTo>
                <a:lnTo>
                  <a:pt x="185" y="293"/>
                </a:lnTo>
                <a:lnTo>
                  <a:pt x="187" y="293"/>
                </a:lnTo>
                <a:lnTo>
                  <a:pt x="189" y="291"/>
                </a:lnTo>
                <a:lnTo>
                  <a:pt x="185" y="291"/>
                </a:lnTo>
                <a:lnTo>
                  <a:pt x="183" y="291"/>
                </a:lnTo>
                <a:lnTo>
                  <a:pt x="183" y="291"/>
                </a:lnTo>
                <a:lnTo>
                  <a:pt x="183" y="291"/>
                </a:lnTo>
                <a:lnTo>
                  <a:pt x="176" y="291"/>
                </a:lnTo>
                <a:lnTo>
                  <a:pt x="170" y="291"/>
                </a:lnTo>
                <a:lnTo>
                  <a:pt x="170" y="290"/>
                </a:lnTo>
                <a:lnTo>
                  <a:pt x="170" y="290"/>
                </a:lnTo>
                <a:lnTo>
                  <a:pt x="170" y="288"/>
                </a:lnTo>
                <a:lnTo>
                  <a:pt x="181" y="288"/>
                </a:lnTo>
                <a:lnTo>
                  <a:pt x="198" y="286"/>
                </a:lnTo>
                <a:lnTo>
                  <a:pt x="214" y="284"/>
                </a:lnTo>
                <a:lnTo>
                  <a:pt x="193" y="284"/>
                </a:lnTo>
                <a:lnTo>
                  <a:pt x="172" y="280"/>
                </a:lnTo>
                <a:lnTo>
                  <a:pt x="172" y="280"/>
                </a:lnTo>
                <a:lnTo>
                  <a:pt x="172" y="278"/>
                </a:lnTo>
                <a:lnTo>
                  <a:pt x="214" y="274"/>
                </a:lnTo>
                <a:lnTo>
                  <a:pt x="189" y="271"/>
                </a:lnTo>
                <a:lnTo>
                  <a:pt x="168" y="267"/>
                </a:lnTo>
                <a:lnTo>
                  <a:pt x="166" y="267"/>
                </a:lnTo>
                <a:lnTo>
                  <a:pt x="166" y="265"/>
                </a:lnTo>
                <a:lnTo>
                  <a:pt x="166" y="265"/>
                </a:lnTo>
                <a:lnTo>
                  <a:pt x="168" y="263"/>
                </a:lnTo>
                <a:lnTo>
                  <a:pt x="170" y="263"/>
                </a:lnTo>
                <a:lnTo>
                  <a:pt x="191" y="261"/>
                </a:lnTo>
                <a:lnTo>
                  <a:pt x="210" y="259"/>
                </a:lnTo>
                <a:lnTo>
                  <a:pt x="179" y="253"/>
                </a:lnTo>
                <a:lnTo>
                  <a:pt x="176" y="252"/>
                </a:lnTo>
                <a:lnTo>
                  <a:pt x="174" y="250"/>
                </a:lnTo>
                <a:lnTo>
                  <a:pt x="172" y="248"/>
                </a:lnTo>
                <a:lnTo>
                  <a:pt x="172" y="248"/>
                </a:lnTo>
                <a:lnTo>
                  <a:pt x="172" y="248"/>
                </a:lnTo>
                <a:lnTo>
                  <a:pt x="183" y="246"/>
                </a:lnTo>
                <a:lnTo>
                  <a:pt x="196" y="246"/>
                </a:lnTo>
                <a:lnTo>
                  <a:pt x="189" y="244"/>
                </a:lnTo>
                <a:lnTo>
                  <a:pt x="181" y="242"/>
                </a:lnTo>
                <a:lnTo>
                  <a:pt x="181" y="240"/>
                </a:lnTo>
                <a:lnTo>
                  <a:pt x="179" y="240"/>
                </a:lnTo>
                <a:lnTo>
                  <a:pt x="181" y="240"/>
                </a:lnTo>
                <a:lnTo>
                  <a:pt x="185" y="238"/>
                </a:lnTo>
                <a:lnTo>
                  <a:pt x="189" y="238"/>
                </a:lnTo>
                <a:lnTo>
                  <a:pt x="189" y="238"/>
                </a:lnTo>
                <a:lnTo>
                  <a:pt x="189" y="238"/>
                </a:lnTo>
                <a:lnTo>
                  <a:pt x="196" y="236"/>
                </a:lnTo>
                <a:lnTo>
                  <a:pt x="204" y="236"/>
                </a:lnTo>
                <a:lnTo>
                  <a:pt x="196" y="234"/>
                </a:lnTo>
                <a:lnTo>
                  <a:pt x="191" y="232"/>
                </a:lnTo>
                <a:lnTo>
                  <a:pt x="187" y="231"/>
                </a:lnTo>
                <a:lnTo>
                  <a:pt x="185" y="229"/>
                </a:lnTo>
                <a:lnTo>
                  <a:pt x="183" y="227"/>
                </a:lnTo>
                <a:lnTo>
                  <a:pt x="185" y="225"/>
                </a:lnTo>
                <a:lnTo>
                  <a:pt x="187" y="223"/>
                </a:lnTo>
                <a:lnTo>
                  <a:pt x="191" y="221"/>
                </a:lnTo>
                <a:close/>
                <a:moveTo>
                  <a:pt x="151" y="10"/>
                </a:moveTo>
                <a:lnTo>
                  <a:pt x="151" y="10"/>
                </a:lnTo>
                <a:lnTo>
                  <a:pt x="153" y="12"/>
                </a:lnTo>
                <a:lnTo>
                  <a:pt x="153" y="14"/>
                </a:lnTo>
                <a:lnTo>
                  <a:pt x="155" y="14"/>
                </a:lnTo>
                <a:lnTo>
                  <a:pt x="156" y="14"/>
                </a:lnTo>
                <a:lnTo>
                  <a:pt x="158" y="14"/>
                </a:lnTo>
                <a:lnTo>
                  <a:pt x="156" y="15"/>
                </a:lnTo>
                <a:lnTo>
                  <a:pt x="156" y="17"/>
                </a:lnTo>
                <a:lnTo>
                  <a:pt x="156" y="17"/>
                </a:lnTo>
                <a:lnTo>
                  <a:pt x="181" y="46"/>
                </a:lnTo>
                <a:lnTo>
                  <a:pt x="206" y="76"/>
                </a:lnTo>
                <a:lnTo>
                  <a:pt x="212" y="76"/>
                </a:lnTo>
                <a:lnTo>
                  <a:pt x="216" y="76"/>
                </a:lnTo>
                <a:lnTo>
                  <a:pt x="216" y="78"/>
                </a:lnTo>
                <a:lnTo>
                  <a:pt x="216" y="78"/>
                </a:lnTo>
                <a:lnTo>
                  <a:pt x="212" y="80"/>
                </a:lnTo>
                <a:lnTo>
                  <a:pt x="210" y="78"/>
                </a:lnTo>
                <a:lnTo>
                  <a:pt x="217" y="86"/>
                </a:lnTo>
                <a:lnTo>
                  <a:pt x="225" y="93"/>
                </a:lnTo>
                <a:lnTo>
                  <a:pt x="233" y="99"/>
                </a:lnTo>
                <a:lnTo>
                  <a:pt x="242" y="109"/>
                </a:lnTo>
                <a:lnTo>
                  <a:pt x="250" y="120"/>
                </a:lnTo>
                <a:lnTo>
                  <a:pt x="256" y="120"/>
                </a:lnTo>
                <a:lnTo>
                  <a:pt x="263" y="120"/>
                </a:lnTo>
                <a:lnTo>
                  <a:pt x="263" y="120"/>
                </a:lnTo>
                <a:lnTo>
                  <a:pt x="265" y="122"/>
                </a:lnTo>
                <a:lnTo>
                  <a:pt x="265" y="122"/>
                </a:lnTo>
                <a:lnTo>
                  <a:pt x="265" y="124"/>
                </a:lnTo>
                <a:lnTo>
                  <a:pt x="261" y="126"/>
                </a:lnTo>
                <a:lnTo>
                  <a:pt x="257" y="124"/>
                </a:lnTo>
                <a:lnTo>
                  <a:pt x="256" y="124"/>
                </a:lnTo>
                <a:lnTo>
                  <a:pt x="254" y="126"/>
                </a:lnTo>
                <a:lnTo>
                  <a:pt x="254" y="126"/>
                </a:lnTo>
                <a:lnTo>
                  <a:pt x="254" y="126"/>
                </a:lnTo>
                <a:lnTo>
                  <a:pt x="254" y="128"/>
                </a:lnTo>
                <a:lnTo>
                  <a:pt x="257" y="137"/>
                </a:lnTo>
                <a:lnTo>
                  <a:pt x="257" y="139"/>
                </a:lnTo>
                <a:lnTo>
                  <a:pt x="257" y="139"/>
                </a:lnTo>
                <a:lnTo>
                  <a:pt x="256" y="139"/>
                </a:lnTo>
                <a:lnTo>
                  <a:pt x="256" y="139"/>
                </a:lnTo>
                <a:lnTo>
                  <a:pt x="256" y="141"/>
                </a:lnTo>
                <a:lnTo>
                  <a:pt x="256" y="141"/>
                </a:lnTo>
                <a:lnTo>
                  <a:pt x="256" y="143"/>
                </a:lnTo>
                <a:lnTo>
                  <a:pt x="254" y="143"/>
                </a:lnTo>
                <a:lnTo>
                  <a:pt x="254" y="145"/>
                </a:lnTo>
                <a:lnTo>
                  <a:pt x="252" y="145"/>
                </a:lnTo>
                <a:lnTo>
                  <a:pt x="250" y="139"/>
                </a:lnTo>
                <a:lnTo>
                  <a:pt x="246" y="135"/>
                </a:lnTo>
                <a:lnTo>
                  <a:pt x="244" y="135"/>
                </a:lnTo>
                <a:lnTo>
                  <a:pt x="244" y="135"/>
                </a:lnTo>
                <a:lnTo>
                  <a:pt x="244" y="133"/>
                </a:lnTo>
                <a:lnTo>
                  <a:pt x="236" y="124"/>
                </a:lnTo>
                <a:lnTo>
                  <a:pt x="238" y="130"/>
                </a:lnTo>
                <a:lnTo>
                  <a:pt x="240" y="133"/>
                </a:lnTo>
                <a:lnTo>
                  <a:pt x="238" y="137"/>
                </a:lnTo>
                <a:lnTo>
                  <a:pt x="238" y="141"/>
                </a:lnTo>
                <a:lnTo>
                  <a:pt x="240" y="143"/>
                </a:lnTo>
                <a:lnTo>
                  <a:pt x="240" y="185"/>
                </a:lnTo>
                <a:lnTo>
                  <a:pt x="242" y="227"/>
                </a:lnTo>
                <a:lnTo>
                  <a:pt x="244" y="253"/>
                </a:lnTo>
                <a:lnTo>
                  <a:pt x="246" y="278"/>
                </a:lnTo>
                <a:lnTo>
                  <a:pt x="248" y="284"/>
                </a:lnTo>
                <a:lnTo>
                  <a:pt x="246" y="291"/>
                </a:lnTo>
                <a:lnTo>
                  <a:pt x="248" y="297"/>
                </a:lnTo>
                <a:lnTo>
                  <a:pt x="248" y="297"/>
                </a:lnTo>
                <a:lnTo>
                  <a:pt x="250" y="299"/>
                </a:lnTo>
                <a:lnTo>
                  <a:pt x="256" y="299"/>
                </a:lnTo>
                <a:lnTo>
                  <a:pt x="263" y="299"/>
                </a:lnTo>
                <a:lnTo>
                  <a:pt x="263" y="301"/>
                </a:lnTo>
                <a:lnTo>
                  <a:pt x="263" y="303"/>
                </a:lnTo>
                <a:lnTo>
                  <a:pt x="263" y="303"/>
                </a:lnTo>
                <a:lnTo>
                  <a:pt x="261" y="305"/>
                </a:lnTo>
                <a:lnTo>
                  <a:pt x="256" y="305"/>
                </a:lnTo>
                <a:lnTo>
                  <a:pt x="248" y="305"/>
                </a:lnTo>
                <a:lnTo>
                  <a:pt x="246" y="305"/>
                </a:lnTo>
                <a:lnTo>
                  <a:pt x="244" y="307"/>
                </a:lnTo>
                <a:lnTo>
                  <a:pt x="244" y="312"/>
                </a:lnTo>
                <a:lnTo>
                  <a:pt x="244" y="320"/>
                </a:lnTo>
                <a:lnTo>
                  <a:pt x="246" y="328"/>
                </a:lnTo>
                <a:lnTo>
                  <a:pt x="244" y="328"/>
                </a:lnTo>
                <a:lnTo>
                  <a:pt x="244" y="330"/>
                </a:lnTo>
                <a:lnTo>
                  <a:pt x="244" y="330"/>
                </a:lnTo>
                <a:lnTo>
                  <a:pt x="242" y="328"/>
                </a:lnTo>
                <a:lnTo>
                  <a:pt x="242" y="326"/>
                </a:lnTo>
                <a:lnTo>
                  <a:pt x="242" y="316"/>
                </a:lnTo>
                <a:lnTo>
                  <a:pt x="240" y="307"/>
                </a:lnTo>
                <a:lnTo>
                  <a:pt x="240" y="307"/>
                </a:lnTo>
                <a:lnTo>
                  <a:pt x="240" y="307"/>
                </a:lnTo>
                <a:lnTo>
                  <a:pt x="240" y="312"/>
                </a:lnTo>
                <a:lnTo>
                  <a:pt x="240" y="312"/>
                </a:lnTo>
                <a:lnTo>
                  <a:pt x="240" y="314"/>
                </a:lnTo>
                <a:lnTo>
                  <a:pt x="238" y="314"/>
                </a:lnTo>
                <a:lnTo>
                  <a:pt x="238" y="311"/>
                </a:lnTo>
                <a:lnTo>
                  <a:pt x="238" y="307"/>
                </a:lnTo>
                <a:lnTo>
                  <a:pt x="212" y="309"/>
                </a:lnTo>
                <a:lnTo>
                  <a:pt x="185" y="307"/>
                </a:lnTo>
                <a:lnTo>
                  <a:pt x="168" y="307"/>
                </a:lnTo>
                <a:lnTo>
                  <a:pt x="153" y="307"/>
                </a:lnTo>
                <a:lnTo>
                  <a:pt x="124" y="303"/>
                </a:lnTo>
                <a:lnTo>
                  <a:pt x="126" y="305"/>
                </a:lnTo>
                <a:lnTo>
                  <a:pt x="124" y="307"/>
                </a:lnTo>
                <a:lnTo>
                  <a:pt x="48" y="311"/>
                </a:lnTo>
                <a:lnTo>
                  <a:pt x="48" y="309"/>
                </a:lnTo>
                <a:lnTo>
                  <a:pt x="46" y="309"/>
                </a:lnTo>
                <a:lnTo>
                  <a:pt x="46" y="309"/>
                </a:lnTo>
                <a:lnTo>
                  <a:pt x="38" y="309"/>
                </a:lnTo>
                <a:lnTo>
                  <a:pt x="31" y="309"/>
                </a:lnTo>
                <a:lnTo>
                  <a:pt x="29" y="309"/>
                </a:lnTo>
                <a:lnTo>
                  <a:pt x="27" y="309"/>
                </a:lnTo>
                <a:lnTo>
                  <a:pt x="25" y="307"/>
                </a:lnTo>
                <a:lnTo>
                  <a:pt x="25" y="307"/>
                </a:lnTo>
                <a:lnTo>
                  <a:pt x="25" y="305"/>
                </a:lnTo>
                <a:lnTo>
                  <a:pt x="27" y="303"/>
                </a:lnTo>
                <a:lnTo>
                  <a:pt x="27" y="301"/>
                </a:lnTo>
                <a:lnTo>
                  <a:pt x="27" y="295"/>
                </a:lnTo>
                <a:lnTo>
                  <a:pt x="25" y="295"/>
                </a:lnTo>
                <a:lnTo>
                  <a:pt x="23" y="295"/>
                </a:lnTo>
                <a:lnTo>
                  <a:pt x="21" y="293"/>
                </a:lnTo>
                <a:lnTo>
                  <a:pt x="25" y="293"/>
                </a:lnTo>
                <a:lnTo>
                  <a:pt x="27" y="293"/>
                </a:lnTo>
                <a:lnTo>
                  <a:pt x="27" y="282"/>
                </a:lnTo>
                <a:lnTo>
                  <a:pt x="27" y="282"/>
                </a:lnTo>
                <a:lnTo>
                  <a:pt x="27" y="282"/>
                </a:lnTo>
                <a:lnTo>
                  <a:pt x="29" y="280"/>
                </a:lnTo>
                <a:lnTo>
                  <a:pt x="29" y="276"/>
                </a:lnTo>
                <a:lnTo>
                  <a:pt x="29" y="274"/>
                </a:lnTo>
                <a:lnTo>
                  <a:pt x="31" y="231"/>
                </a:lnTo>
                <a:lnTo>
                  <a:pt x="31" y="187"/>
                </a:lnTo>
                <a:lnTo>
                  <a:pt x="33" y="154"/>
                </a:lnTo>
                <a:lnTo>
                  <a:pt x="37" y="124"/>
                </a:lnTo>
                <a:lnTo>
                  <a:pt x="29" y="124"/>
                </a:lnTo>
                <a:lnTo>
                  <a:pt x="23" y="126"/>
                </a:lnTo>
                <a:lnTo>
                  <a:pt x="19" y="126"/>
                </a:lnTo>
                <a:lnTo>
                  <a:pt x="16" y="128"/>
                </a:lnTo>
                <a:lnTo>
                  <a:pt x="14" y="132"/>
                </a:lnTo>
                <a:lnTo>
                  <a:pt x="14" y="132"/>
                </a:lnTo>
                <a:lnTo>
                  <a:pt x="12" y="132"/>
                </a:lnTo>
                <a:lnTo>
                  <a:pt x="10" y="130"/>
                </a:lnTo>
                <a:lnTo>
                  <a:pt x="8" y="128"/>
                </a:lnTo>
                <a:lnTo>
                  <a:pt x="8" y="126"/>
                </a:lnTo>
                <a:lnTo>
                  <a:pt x="8" y="126"/>
                </a:lnTo>
                <a:lnTo>
                  <a:pt x="6" y="126"/>
                </a:lnTo>
                <a:lnTo>
                  <a:pt x="4" y="126"/>
                </a:lnTo>
                <a:lnTo>
                  <a:pt x="2" y="126"/>
                </a:lnTo>
                <a:lnTo>
                  <a:pt x="0" y="124"/>
                </a:lnTo>
                <a:lnTo>
                  <a:pt x="0" y="122"/>
                </a:lnTo>
                <a:lnTo>
                  <a:pt x="0" y="122"/>
                </a:lnTo>
                <a:lnTo>
                  <a:pt x="0" y="120"/>
                </a:lnTo>
                <a:lnTo>
                  <a:pt x="14" y="120"/>
                </a:lnTo>
                <a:lnTo>
                  <a:pt x="29" y="107"/>
                </a:lnTo>
                <a:lnTo>
                  <a:pt x="44" y="93"/>
                </a:lnTo>
                <a:lnTo>
                  <a:pt x="44" y="90"/>
                </a:lnTo>
                <a:lnTo>
                  <a:pt x="42" y="86"/>
                </a:lnTo>
                <a:lnTo>
                  <a:pt x="42" y="82"/>
                </a:lnTo>
                <a:lnTo>
                  <a:pt x="42" y="76"/>
                </a:lnTo>
                <a:lnTo>
                  <a:pt x="42" y="71"/>
                </a:lnTo>
                <a:lnTo>
                  <a:pt x="42" y="53"/>
                </a:lnTo>
                <a:lnTo>
                  <a:pt x="42" y="36"/>
                </a:lnTo>
                <a:lnTo>
                  <a:pt x="42" y="19"/>
                </a:lnTo>
                <a:lnTo>
                  <a:pt x="42" y="19"/>
                </a:lnTo>
                <a:lnTo>
                  <a:pt x="44" y="17"/>
                </a:lnTo>
                <a:lnTo>
                  <a:pt x="48" y="19"/>
                </a:lnTo>
                <a:lnTo>
                  <a:pt x="50" y="19"/>
                </a:lnTo>
                <a:lnTo>
                  <a:pt x="63" y="17"/>
                </a:lnTo>
                <a:lnTo>
                  <a:pt x="77" y="19"/>
                </a:lnTo>
                <a:lnTo>
                  <a:pt x="88" y="21"/>
                </a:lnTo>
                <a:lnTo>
                  <a:pt x="86" y="34"/>
                </a:lnTo>
                <a:lnTo>
                  <a:pt x="84" y="46"/>
                </a:lnTo>
                <a:lnTo>
                  <a:pt x="84" y="52"/>
                </a:lnTo>
                <a:lnTo>
                  <a:pt x="84" y="57"/>
                </a:lnTo>
                <a:lnTo>
                  <a:pt x="130" y="15"/>
                </a:lnTo>
                <a:lnTo>
                  <a:pt x="136" y="10"/>
                </a:lnTo>
                <a:lnTo>
                  <a:pt x="139" y="4"/>
                </a:lnTo>
                <a:lnTo>
                  <a:pt x="139" y="4"/>
                </a:lnTo>
                <a:lnTo>
                  <a:pt x="139" y="2"/>
                </a:lnTo>
                <a:lnTo>
                  <a:pt x="141" y="0"/>
                </a:lnTo>
                <a:lnTo>
                  <a:pt x="143" y="0"/>
                </a:lnTo>
                <a:lnTo>
                  <a:pt x="143" y="0"/>
                </a:lnTo>
                <a:lnTo>
                  <a:pt x="143" y="2"/>
                </a:lnTo>
                <a:lnTo>
                  <a:pt x="145" y="2"/>
                </a:lnTo>
                <a:lnTo>
                  <a:pt x="147" y="2"/>
                </a:lnTo>
                <a:lnTo>
                  <a:pt x="147" y="2"/>
                </a:lnTo>
                <a:lnTo>
                  <a:pt x="149" y="2"/>
                </a:lnTo>
                <a:lnTo>
                  <a:pt x="151" y="2"/>
                </a:lnTo>
                <a:lnTo>
                  <a:pt x="151" y="6"/>
                </a:lnTo>
                <a:lnTo>
                  <a:pt x="151" y="6"/>
                </a:lnTo>
                <a:lnTo>
                  <a:pt x="151" y="10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54">
            <a:extLst>
              <a:ext uri="{FF2B5EF4-FFF2-40B4-BE49-F238E27FC236}">
                <a16:creationId xmlns:a16="http://schemas.microsoft.com/office/drawing/2014/main" id="{4880F188-47EF-4A14-8DD2-8FD50FBA5160}"/>
              </a:ext>
            </a:extLst>
          </p:cNvPr>
          <p:cNvSpPr>
            <a:spLocks noEditPoints="1"/>
          </p:cNvSpPr>
          <p:nvPr/>
        </p:nvSpPr>
        <p:spPr bwMode="auto">
          <a:xfrm>
            <a:off x="5381621" y="1779487"/>
            <a:ext cx="1384371" cy="864863"/>
          </a:xfrm>
          <a:custGeom>
            <a:avLst/>
            <a:gdLst>
              <a:gd name="T0" fmla="*/ 27 w 469"/>
              <a:gd name="T1" fmla="*/ 189 h 293"/>
              <a:gd name="T2" fmla="*/ 229 w 469"/>
              <a:gd name="T3" fmla="*/ 76 h 293"/>
              <a:gd name="T4" fmla="*/ 269 w 469"/>
              <a:gd name="T5" fmla="*/ 80 h 293"/>
              <a:gd name="T6" fmla="*/ 17 w 469"/>
              <a:gd name="T7" fmla="*/ 179 h 293"/>
              <a:gd name="T8" fmla="*/ 141 w 469"/>
              <a:gd name="T9" fmla="*/ 14 h 293"/>
              <a:gd name="T10" fmla="*/ 440 w 469"/>
              <a:gd name="T11" fmla="*/ 44 h 293"/>
              <a:gd name="T12" fmla="*/ 434 w 469"/>
              <a:gd name="T13" fmla="*/ 40 h 293"/>
              <a:gd name="T14" fmla="*/ 425 w 469"/>
              <a:gd name="T15" fmla="*/ 54 h 293"/>
              <a:gd name="T16" fmla="*/ 57 w 469"/>
              <a:gd name="T17" fmla="*/ 88 h 293"/>
              <a:gd name="T18" fmla="*/ 271 w 469"/>
              <a:gd name="T19" fmla="*/ 101 h 293"/>
              <a:gd name="T20" fmla="*/ 44 w 469"/>
              <a:gd name="T21" fmla="*/ 67 h 293"/>
              <a:gd name="T22" fmla="*/ 442 w 469"/>
              <a:gd name="T23" fmla="*/ 73 h 293"/>
              <a:gd name="T24" fmla="*/ 92 w 469"/>
              <a:gd name="T25" fmla="*/ 107 h 293"/>
              <a:gd name="T26" fmla="*/ 52 w 469"/>
              <a:gd name="T27" fmla="*/ 105 h 293"/>
              <a:gd name="T28" fmla="*/ 202 w 469"/>
              <a:gd name="T29" fmla="*/ 95 h 293"/>
              <a:gd name="T30" fmla="*/ 42 w 469"/>
              <a:gd name="T31" fmla="*/ 105 h 293"/>
              <a:gd name="T32" fmla="*/ 410 w 469"/>
              <a:gd name="T33" fmla="*/ 185 h 293"/>
              <a:gd name="T34" fmla="*/ 215 w 469"/>
              <a:gd name="T35" fmla="*/ 181 h 293"/>
              <a:gd name="T36" fmla="*/ 223 w 469"/>
              <a:gd name="T37" fmla="*/ 137 h 293"/>
              <a:gd name="T38" fmla="*/ 44 w 469"/>
              <a:gd name="T39" fmla="*/ 128 h 293"/>
              <a:gd name="T40" fmla="*/ 272 w 469"/>
              <a:gd name="T41" fmla="*/ 116 h 293"/>
              <a:gd name="T42" fmla="*/ 44 w 469"/>
              <a:gd name="T43" fmla="*/ 135 h 293"/>
              <a:gd name="T44" fmla="*/ 74 w 469"/>
              <a:gd name="T45" fmla="*/ 92 h 293"/>
              <a:gd name="T46" fmla="*/ 415 w 469"/>
              <a:gd name="T47" fmla="*/ 151 h 293"/>
              <a:gd name="T48" fmla="*/ 448 w 469"/>
              <a:gd name="T49" fmla="*/ 187 h 293"/>
              <a:gd name="T50" fmla="*/ 231 w 469"/>
              <a:gd name="T51" fmla="*/ 86 h 293"/>
              <a:gd name="T52" fmla="*/ 276 w 469"/>
              <a:gd name="T53" fmla="*/ 88 h 293"/>
              <a:gd name="T54" fmla="*/ 450 w 469"/>
              <a:gd name="T55" fmla="*/ 109 h 293"/>
              <a:gd name="T56" fmla="*/ 444 w 469"/>
              <a:gd name="T57" fmla="*/ 97 h 293"/>
              <a:gd name="T58" fmla="*/ 84 w 469"/>
              <a:gd name="T59" fmla="*/ 115 h 293"/>
              <a:gd name="T60" fmla="*/ 78 w 469"/>
              <a:gd name="T61" fmla="*/ 261 h 293"/>
              <a:gd name="T62" fmla="*/ 48 w 469"/>
              <a:gd name="T63" fmla="*/ 236 h 293"/>
              <a:gd name="T64" fmla="*/ 50 w 469"/>
              <a:gd name="T65" fmla="*/ 250 h 293"/>
              <a:gd name="T66" fmla="*/ 223 w 469"/>
              <a:gd name="T67" fmla="*/ 128 h 293"/>
              <a:gd name="T68" fmla="*/ 246 w 469"/>
              <a:gd name="T69" fmla="*/ 8 h 293"/>
              <a:gd name="T70" fmla="*/ 257 w 469"/>
              <a:gd name="T71" fmla="*/ 8 h 293"/>
              <a:gd name="T72" fmla="*/ 255 w 469"/>
              <a:gd name="T73" fmla="*/ 63 h 293"/>
              <a:gd name="T74" fmla="*/ 253 w 469"/>
              <a:gd name="T75" fmla="*/ 143 h 293"/>
              <a:gd name="T76" fmla="*/ 250 w 469"/>
              <a:gd name="T77" fmla="*/ 189 h 293"/>
              <a:gd name="T78" fmla="*/ 208 w 469"/>
              <a:gd name="T79" fmla="*/ 187 h 293"/>
              <a:gd name="T80" fmla="*/ 128 w 469"/>
              <a:gd name="T81" fmla="*/ 238 h 293"/>
              <a:gd name="T82" fmla="*/ 118 w 469"/>
              <a:gd name="T83" fmla="*/ 236 h 293"/>
              <a:gd name="T84" fmla="*/ 417 w 469"/>
              <a:gd name="T85" fmla="*/ 248 h 293"/>
              <a:gd name="T86" fmla="*/ 451 w 469"/>
              <a:gd name="T87" fmla="*/ 172 h 293"/>
              <a:gd name="T88" fmla="*/ 451 w 469"/>
              <a:gd name="T89" fmla="*/ 137 h 293"/>
              <a:gd name="T90" fmla="*/ 392 w 469"/>
              <a:gd name="T91" fmla="*/ 137 h 293"/>
              <a:gd name="T92" fmla="*/ 381 w 469"/>
              <a:gd name="T93" fmla="*/ 115 h 293"/>
              <a:gd name="T94" fmla="*/ 95 w 469"/>
              <a:gd name="T95" fmla="*/ 109 h 293"/>
              <a:gd name="T96" fmla="*/ 105 w 469"/>
              <a:gd name="T97" fmla="*/ 126 h 293"/>
              <a:gd name="T98" fmla="*/ 53 w 469"/>
              <a:gd name="T99" fmla="*/ 181 h 293"/>
              <a:gd name="T100" fmla="*/ 73 w 469"/>
              <a:gd name="T101" fmla="*/ 164 h 293"/>
              <a:gd name="T102" fmla="*/ 90 w 469"/>
              <a:gd name="T103" fmla="*/ 166 h 293"/>
              <a:gd name="T104" fmla="*/ 73 w 469"/>
              <a:gd name="T105" fmla="*/ 200 h 293"/>
              <a:gd name="T106" fmla="*/ 55 w 469"/>
              <a:gd name="T107" fmla="*/ 250 h 293"/>
              <a:gd name="T108" fmla="*/ 80 w 469"/>
              <a:gd name="T109" fmla="*/ 244 h 293"/>
              <a:gd name="T110" fmla="*/ 84 w 469"/>
              <a:gd name="T111" fmla="*/ 27 h 293"/>
              <a:gd name="T112" fmla="*/ 362 w 469"/>
              <a:gd name="T113" fmla="*/ 19 h 293"/>
              <a:gd name="T114" fmla="*/ 15 w 469"/>
              <a:gd name="T115" fmla="*/ 271 h 293"/>
              <a:gd name="T116" fmla="*/ 29 w 469"/>
              <a:gd name="T117" fmla="*/ 40 h 293"/>
              <a:gd name="T118" fmla="*/ 46 w 469"/>
              <a:gd name="T119" fmla="*/ 14 h 293"/>
              <a:gd name="T120" fmla="*/ 448 w 469"/>
              <a:gd name="T121" fmla="*/ 8 h 293"/>
              <a:gd name="T122" fmla="*/ 459 w 469"/>
              <a:gd name="T123" fmla="*/ 278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69" h="293">
                <a:moveTo>
                  <a:pt x="225" y="78"/>
                </a:moveTo>
                <a:lnTo>
                  <a:pt x="225" y="78"/>
                </a:lnTo>
                <a:lnTo>
                  <a:pt x="225" y="76"/>
                </a:lnTo>
                <a:lnTo>
                  <a:pt x="227" y="76"/>
                </a:lnTo>
                <a:lnTo>
                  <a:pt x="227" y="76"/>
                </a:lnTo>
                <a:lnTo>
                  <a:pt x="227" y="76"/>
                </a:lnTo>
                <a:lnTo>
                  <a:pt x="225" y="76"/>
                </a:lnTo>
                <a:lnTo>
                  <a:pt x="225" y="78"/>
                </a:lnTo>
                <a:lnTo>
                  <a:pt x="225" y="78"/>
                </a:lnTo>
                <a:close/>
                <a:moveTo>
                  <a:pt x="67" y="75"/>
                </a:moveTo>
                <a:lnTo>
                  <a:pt x="67" y="73"/>
                </a:lnTo>
                <a:lnTo>
                  <a:pt x="65" y="73"/>
                </a:lnTo>
                <a:lnTo>
                  <a:pt x="65" y="73"/>
                </a:lnTo>
                <a:lnTo>
                  <a:pt x="65" y="73"/>
                </a:lnTo>
                <a:lnTo>
                  <a:pt x="67" y="75"/>
                </a:lnTo>
                <a:close/>
                <a:moveTo>
                  <a:pt x="19" y="42"/>
                </a:moveTo>
                <a:lnTo>
                  <a:pt x="21" y="42"/>
                </a:lnTo>
                <a:lnTo>
                  <a:pt x="21" y="42"/>
                </a:lnTo>
                <a:lnTo>
                  <a:pt x="23" y="40"/>
                </a:lnTo>
                <a:lnTo>
                  <a:pt x="23" y="40"/>
                </a:lnTo>
                <a:lnTo>
                  <a:pt x="23" y="40"/>
                </a:lnTo>
                <a:lnTo>
                  <a:pt x="23" y="40"/>
                </a:lnTo>
                <a:lnTo>
                  <a:pt x="23" y="40"/>
                </a:lnTo>
                <a:lnTo>
                  <a:pt x="21" y="42"/>
                </a:lnTo>
                <a:lnTo>
                  <a:pt x="21" y="42"/>
                </a:lnTo>
                <a:lnTo>
                  <a:pt x="19" y="42"/>
                </a:lnTo>
                <a:close/>
                <a:moveTo>
                  <a:pt x="27" y="189"/>
                </a:moveTo>
                <a:lnTo>
                  <a:pt x="27" y="189"/>
                </a:lnTo>
                <a:lnTo>
                  <a:pt x="27" y="187"/>
                </a:lnTo>
                <a:lnTo>
                  <a:pt x="27" y="185"/>
                </a:lnTo>
                <a:lnTo>
                  <a:pt x="27" y="187"/>
                </a:lnTo>
                <a:lnTo>
                  <a:pt x="27" y="189"/>
                </a:lnTo>
                <a:close/>
                <a:moveTo>
                  <a:pt x="202" y="101"/>
                </a:moveTo>
                <a:lnTo>
                  <a:pt x="204" y="101"/>
                </a:lnTo>
                <a:lnTo>
                  <a:pt x="204" y="101"/>
                </a:lnTo>
                <a:lnTo>
                  <a:pt x="202" y="99"/>
                </a:lnTo>
                <a:lnTo>
                  <a:pt x="202" y="99"/>
                </a:lnTo>
                <a:lnTo>
                  <a:pt x="202" y="101"/>
                </a:lnTo>
                <a:lnTo>
                  <a:pt x="202" y="101"/>
                </a:lnTo>
                <a:lnTo>
                  <a:pt x="202" y="101"/>
                </a:lnTo>
                <a:close/>
                <a:moveTo>
                  <a:pt x="391" y="84"/>
                </a:moveTo>
                <a:lnTo>
                  <a:pt x="392" y="84"/>
                </a:lnTo>
                <a:lnTo>
                  <a:pt x="392" y="84"/>
                </a:lnTo>
                <a:lnTo>
                  <a:pt x="392" y="84"/>
                </a:lnTo>
                <a:lnTo>
                  <a:pt x="392" y="82"/>
                </a:lnTo>
                <a:lnTo>
                  <a:pt x="394" y="80"/>
                </a:lnTo>
                <a:lnTo>
                  <a:pt x="392" y="82"/>
                </a:lnTo>
                <a:lnTo>
                  <a:pt x="392" y="84"/>
                </a:lnTo>
                <a:lnTo>
                  <a:pt x="392" y="84"/>
                </a:lnTo>
                <a:lnTo>
                  <a:pt x="392" y="84"/>
                </a:lnTo>
                <a:lnTo>
                  <a:pt x="391" y="84"/>
                </a:lnTo>
                <a:close/>
                <a:moveTo>
                  <a:pt x="231" y="75"/>
                </a:moveTo>
                <a:lnTo>
                  <a:pt x="229" y="75"/>
                </a:lnTo>
                <a:lnTo>
                  <a:pt x="229" y="76"/>
                </a:lnTo>
                <a:lnTo>
                  <a:pt x="231" y="75"/>
                </a:lnTo>
                <a:lnTo>
                  <a:pt x="231" y="75"/>
                </a:lnTo>
                <a:lnTo>
                  <a:pt x="231" y="75"/>
                </a:lnTo>
                <a:lnTo>
                  <a:pt x="231" y="73"/>
                </a:lnTo>
                <a:lnTo>
                  <a:pt x="231" y="75"/>
                </a:lnTo>
                <a:close/>
                <a:moveTo>
                  <a:pt x="84" y="259"/>
                </a:moveTo>
                <a:lnTo>
                  <a:pt x="82" y="259"/>
                </a:lnTo>
                <a:lnTo>
                  <a:pt x="80" y="261"/>
                </a:lnTo>
                <a:lnTo>
                  <a:pt x="80" y="261"/>
                </a:lnTo>
                <a:lnTo>
                  <a:pt x="82" y="261"/>
                </a:lnTo>
                <a:lnTo>
                  <a:pt x="82" y="259"/>
                </a:lnTo>
                <a:lnTo>
                  <a:pt x="84" y="259"/>
                </a:lnTo>
                <a:close/>
                <a:moveTo>
                  <a:pt x="448" y="63"/>
                </a:moveTo>
                <a:lnTo>
                  <a:pt x="448" y="61"/>
                </a:lnTo>
                <a:lnTo>
                  <a:pt x="448" y="61"/>
                </a:lnTo>
                <a:lnTo>
                  <a:pt x="446" y="61"/>
                </a:lnTo>
                <a:lnTo>
                  <a:pt x="446" y="63"/>
                </a:lnTo>
                <a:lnTo>
                  <a:pt x="446" y="63"/>
                </a:lnTo>
                <a:lnTo>
                  <a:pt x="448" y="63"/>
                </a:lnTo>
                <a:close/>
                <a:moveTo>
                  <a:pt x="269" y="80"/>
                </a:moveTo>
                <a:lnTo>
                  <a:pt x="269" y="80"/>
                </a:lnTo>
                <a:lnTo>
                  <a:pt x="269" y="80"/>
                </a:lnTo>
                <a:lnTo>
                  <a:pt x="269" y="78"/>
                </a:lnTo>
                <a:lnTo>
                  <a:pt x="267" y="80"/>
                </a:lnTo>
                <a:lnTo>
                  <a:pt x="267" y="80"/>
                </a:lnTo>
                <a:lnTo>
                  <a:pt x="267" y="80"/>
                </a:lnTo>
                <a:lnTo>
                  <a:pt x="269" y="80"/>
                </a:lnTo>
                <a:close/>
                <a:moveTo>
                  <a:pt x="215" y="80"/>
                </a:moveTo>
                <a:lnTo>
                  <a:pt x="213" y="80"/>
                </a:lnTo>
                <a:lnTo>
                  <a:pt x="212" y="82"/>
                </a:lnTo>
                <a:lnTo>
                  <a:pt x="213" y="80"/>
                </a:lnTo>
                <a:lnTo>
                  <a:pt x="215" y="80"/>
                </a:lnTo>
                <a:close/>
                <a:moveTo>
                  <a:pt x="259" y="76"/>
                </a:moveTo>
                <a:lnTo>
                  <a:pt x="261" y="76"/>
                </a:lnTo>
                <a:lnTo>
                  <a:pt x="263" y="75"/>
                </a:lnTo>
                <a:lnTo>
                  <a:pt x="263" y="75"/>
                </a:lnTo>
                <a:lnTo>
                  <a:pt x="261" y="75"/>
                </a:lnTo>
                <a:lnTo>
                  <a:pt x="261" y="75"/>
                </a:lnTo>
                <a:lnTo>
                  <a:pt x="259" y="76"/>
                </a:lnTo>
                <a:close/>
                <a:moveTo>
                  <a:pt x="238" y="71"/>
                </a:moveTo>
                <a:lnTo>
                  <a:pt x="240" y="71"/>
                </a:lnTo>
                <a:lnTo>
                  <a:pt x="242" y="71"/>
                </a:lnTo>
                <a:lnTo>
                  <a:pt x="240" y="69"/>
                </a:lnTo>
                <a:lnTo>
                  <a:pt x="238" y="71"/>
                </a:lnTo>
                <a:lnTo>
                  <a:pt x="238" y="71"/>
                </a:lnTo>
                <a:close/>
                <a:moveTo>
                  <a:pt x="387" y="290"/>
                </a:moveTo>
                <a:lnTo>
                  <a:pt x="391" y="290"/>
                </a:lnTo>
                <a:lnTo>
                  <a:pt x="394" y="290"/>
                </a:lnTo>
                <a:lnTo>
                  <a:pt x="391" y="290"/>
                </a:lnTo>
                <a:lnTo>
                  <a:pt x="387" y="290"/>
                </a:lnTo>
                <a:close/>
                <a:moveTo>
                  <a:pt x="17" y="181"/>
                </a:moveTo>
                <a:lnTo>
                  <a:pt x="17" y="179"/>
                </a:lnTo>
                <a:lnTo>
                  <a:pt x="17" y="179"/>
                </a:lnTo>
                <a:lnTo>
                  <a:pt x="17" y="179"/>
                </a:lnTo>
                <a:lnTo>
                  <a:pt x="17" y="181"/>
                </a:lnTo>
                <a:lnTo>
                  <a:pt x="17" y="181"/>
                </a:lnTo>
                <a:lnTo>
                  <a:pt x="17" y="181"/>
                </a:lnTo>
                <a:close/>
                <a:moveTo>
                  <a:pt x="132" y="16"/>
                </a:moveTo>
                <a:lnTo>
                  <a:pt x="130" y="16"/>
                </a:lnTo>
                <a:lnTo>
                  <a:pt x="128" y="16"/>
                </a:lnTo>
                <a:lnTo>
                  <a:pt x="126" y="16"/>
                </a:lnTo>
                <a:lnTo>
                  <a:pt x="128" y="16"/>
                </a:lnTo>
                <a:lnTo>
                  <a:pt x="132" y="16"/>
                </a:lnTo>
                <a:lnTo>
                  <a:pt x="132" y="16"/>
                </a:lnTo>
                <a:lnTo>
                  <a:pt x="132" y="16"/>
                </a:lnTo>
                <a:lnTo>
                  <a:pt x="132" y="16"/>
                </a:lnTo>
                <a:close/>
                <a:moveTo>
                  <a:pt x="448" y="71"/>
                </a:moveTo>
                <a:lnTo>
                  <a:pt x="448" y="73"/>
                </a:lnTo>
                <a:lnTo>
                  <a:pt x="450" y="73"/>
                </a:lnTo>
                <a:lnTo>
                  <a:pt x="448" y="69"/>
                </a:lnTo>
                <a:lnTo>
                  <a:pt x="448" y="65"/>
                </a:lnTo>
                <a:lnTo>
                  <a:pt x="448" y="67"/>
                </a:lnTo>
                <a:lnTo>
                  <a:pt x="448" y="69"/>
                </a:lnTo>
                <a:lnTo>
                  <a:pt x="448" y="71"/>
                </a:lnTo>
                <a:close/>
                <a:moveTo>
                  <a:pt x="387" y="290"/>
                </a:moveTo>
                <a:lnTo>
                  <a:pt x="381" y="290"/>
                </a:lnTo>
                <a:lnTo>
                  <a:pt x="375" y="290"/>
                </a:lnTo>
                <a:lnTo>
                  <a:pt x="387" y="290"/>
                </a:lnTo>
                <a:close/>
                <a:moveTo>
                  <a:pt x="135" y="14"/>
                </a:moveTo>
                <a:lnTo>
                  <a:pt x="137" y="14"/>
                </a:lnTo>
                <a:lnTo>
                  <a:pt x="141" y="14"/>
                </a:lnTo>
                <a:lnTo>
                  <a:pt x="147" y="14"/>
                </a:lnTo>
                <a:lnTo>
                  <a:pt x="141" y="14"/>
                </a:lnTo>
                <a:lnTo>
                  <a:pt x="137" y="14"/>
                </a:lnTo>
                <a:lnTo>
                  <a:pt x="135" y="14"/>
                </a:lnTo>
                <a:close/>
                <a:moveTo>
                  <a:pt x="36" y="210"/>
                </a:moveTo>
                <a:lnTo>
                  <a:pt x="36" y="210"/>
                </a:lnTo>
                <a:lnTo>
                  <a:pt x="36" y="202"/>
                </a:lnTo>
                <a:lnTo>
                  <a:pt x="36" y="196"/>
                </a:lnTo>
                <a:lnTo>
                  <a:pt x="36" y="202"/>
                </a:lnTo>
                <a:lnTo>
                  <a:pt x="36" y="210"/>
                </a:lnTo>
                <a:close/>
                <a:moveTo>
                  <a:pt x="76" y="97"/>
                </a:moveTo>
                <a:lnTo>
                  <a:pt x="76" y="95"/>
                </a:lnTo>
                <a:lnTo>
                  <a:pt x="80" y="95"/>
                </a:lnTo>
                <a:lnTo>
                  <a:pt x="80" y="95"/>
                </a:lnTo>
                <a:lnTo>
                  <a:pt x="80" y="94"/>
                </a:lnTo>
                <a:lnTo>
                  <a:pt x="78" y="92"/>
                </a:lnTo>
                <a:lnTo>
                  <a:pt x="78" y="94"/>
                </a:lnTo>
                <a:lnTo>
                  <a:pt x="76" y="95"/>
                </a:lnTo>
                <a:lnTo>
                  <a:pt x="76" y="95"/>
                </a:lnTo>
                <a:lnTo>
                  <a:pt x="76" y="95"/>
                </a:lnTo>
                <a:lnTo>
                  <a:pt x="74" y="97"/>
                </a:lnTo>
                <a:lnTo>
                  <a:pt x="76" y="97"/>
                </a:lnTo>
                <a:close/>
                <a:moveTo>
                  <a:pt x="436" y="35"/>
                </a:moveTo>
                <a:lnTo>
                  <a:pt x="436" y="35"/>
                </a:lnTo>
                <a:lnTo>
                  <a:pt x="438" y="35"/>
                </a:lnTo>
                <a:lnTo>
                  <a:pt x="440" y="42"/>
                </a:lnTo>
                <a:lnTo>
                  <a:pt x="440" y="44"/>
                </a:lnTo>
                <a:lnTo>
                  <a:pt x="442" y="44"/>
                </a:lnTo>
                <a:lnTo>
                  <a:pt x="440" y="38"/>
                </a:lnTo>
                <a:lnTo>
                  <a:pt x="436" y="33"/>
                </a:lnTo>
                <a:lnTo>
                  <a:pt x="436" y="33"/>
                </a:lnTo>
                <a:lnTo>
                  <a:pt x="436" y="35"/>
                </a:lnTo>
                <a:close/>
                <a:moveTo>
                  <a:pt x="78" y="103"/>
                </a:moveTo>
                <a:lnTo>
                  <a:pt x="82" y="101"/>
                </a:lnTo>
                <a:lnTo>
                  <a:pt x="86" y="99"/>
                </a:lnTo>
                <a:lnTo>
                  <a:pt x="84" y="97"/>
                </a:lnTo>
                <a:lnTo>
                  <a:pt x="84" y="97"/>
                </a:lnTo>
                <a:lnTo>
                  <a:pt x="82" y="99"/>
                </a:lnTo>
                <a:lnTo>
                  <a:pt x="78" y="103"/>
                </a:lnTo>
                <a:close/>
                <a:moveTo>
                  <a:pt x="444" y="52"/>
                </a:moveTo>
                <a:lnTo>
                  <a:pt x="444" y="55"/>
                </a:lnTo>
                <a:lnTo>
                  <a:pt x="444" y="57"/>
                </a:lnTo>
                <a:lnTo>
                  <a:pt x="446" y="59"/>
                </a:lnTo>
                <a:lnTo>
                  <a:pt x="446" y="59"/>
                </a:lnTo>
                <a:lnTo>
                  <a:pt x="446" y="57"/>
                </a:lnTo>
                <a:lnTo>
                  <a:pt x="444" y="50"/>
                </a:lnTo>
                <a:lnTo>
                  <a:pt x="444" y="50"/>
                </a:lnTo>
                <a:lnTo>
                  <a:pt x="442" y="52"/>
                </a:lnTo>
                <a:lnTo>
                  <a:pt x="444" y="52"/>
                </a:lnTo>
                <a:close/>
                <a:moveTo>
                  <a:pt x="429" y="48"/>
                </a:moveTo>
                <a:lnTo>
                  <a:pt x="431" y="46"/>
                </a:lnTo>
                <a:lnTo>
                  <a:pt x="434" y="42"/>
                </a:lnTo>
                <a:lnTo>
                  <a:pt x="434" y="42"/>
                </a:lnTo>
                <a:lnTo>
                  <a:pt x="434" y="40"/>
                </a:lnTo>
                <a:lnTo>
                  <a:pt x="432" y="40"/>
                </a:lnTo>
                <a:lnTo>
                  <a:pt x="431" y="44"/>
                </a:lnTo>
                <a:lnTo>
                  <a:pt x="429" y="46"/>
                </a:lnTo>
                <a:lnTo>
                  <a:pt x="429" y="48"/>
                </a:lnTo>
                <a:close/>
                <a:moveTo>
                  <a:pt x="244" y="164"/>
                </a:moveTo>
                <a:lnTo>
                  <a:pt x="244" y="164"/>
                </a:lnTo>
                <a:lnTo>
                  <a:pt x="248" y="162"/>
                </a:lnTo>
                <a:lnTo>
                  <a:pt x="252" y="160"/>
                </a:lnTo>
                <a:lnTo>
                  <a:pt x="252" y="156"/>
                </a:lnTo>
                <a:lnTo>
                  <a:pt x="248" y="160"/>
                </a:lnTo>
                <a:lnTo>
                  <a:pt x="244" y="164"/>
                </a:lnTo>
                <a:lnTo>
                  <a:pt x="244" y="164"/>
                </a:lnTo>
                <a:close/>
                <a:moveTo>
                  <a:pt x="50" y="17"/>
                </a:moveTo>
                <a:lnTo>
                  <a:pt x="50" y="19"/>
                </a:lnTo>
                <a:lnTo>
                  <a:pt x="52" y="19"/>
                </a:lnTo>
                <a:lnTo>
                  <a:pt x="53" y="17"/>
                </a:lnTo>
                <a:lnTo>
                  <a:pt x="53" y="16"/>
                </a:lnTo>
                <a:lnTo>
                  <a:pt x="52" y="16"/>
                </a:lnTo>
                <a:lnTo>
                  <a:pt x="50" y="16"/>
                </a:lnTo>
                <a:lnTo>
                  <a:pt x="50" y="17"/>
                </a:lnTo>
                <a:lnTo>
                  <a:pt x="50" y="17"/>
                </a:lnTo>
                <a:close/>
                <a:moveTo>
                  <a:pt x="425" y="54"/>
                </a:moveTo>
                <a:lnTo>
                  <a:pt x="425" y="54"/>
                </a:lnTo>
                <a:lnTo>
                  <a:pt x="436" y="48"/>
                </a:lnTo>
                <a:lnTo>
                  <a:pt x="436" y="46"/>
                </a:lnTo>
                <a:lnTo>
                  <a:pt x="434" y="46"/>
                </a:lnTo>
                <a:lnTo>
                  <a:pt x="425" y="54"/>
                </a:lnTo>
                <a:lnTo>
                  <a:pt x="425" y="54"/>
                </a:lnTo>
                <a:close/>
                <a:moveTo>
                  <a:pt x="244" y="175"/>
                </a:moveTo>
                <a:lnTo>
                  <a:pt x="253" y="170"/>
                </a:lnTo>
                <a:lnTo>
                  <a:pt x="253" y="170"/>
                </a:lnTo>
                <a:lnTo>
                  <a:pt x="253" y="168"/>
                </a:lnTo>
                <a:lnTo>
                  <a:pt x="253" y="166"/>
                </a:lnTo>
                <a:lnTo>
                  <a:pt x="244" y="175"/>
                </a:lnTo>
                <a:close/>
                <a:moveTo>
                  <a:pt x="236" y="160"/>
                </a:moveTo>
                <a:lnTo>
                  <a:pt x="242" y="156"/>
                </a:lnTo>
                <a:lnTo>
                  <a:pt x="250" y="153"/>
                </a:lnTo>
                <a:lnTo>
                  <a:pt x="250" y="151"/>
                </a:lnTo>
                <a:lnTo>
                  <a:pt x="250" y="151"/>
                </a:lnTo>
                <a:lnTo>
                  <a:pt x="248" y="151"/>
                </a:lnTo>
                <a:lnTo>
                  <a:pt x="236" y="160"/>
                </a:lnTo>
                <a:lnTo>
                  <a:pt x="236" y="160"/>
                </a:lnTo>
                <a:lnTo>
                  <a:pt x="236" y="160"/>
                </a:lnTo>
                <a:close/>
                <a:moveTo>
                  <a:pt x="42" y="82"/>
                </a:moveTo>
                <a:lnTo>
                  <a:pt x="48" y="76"/>
                </a:lnTo>
                <a:lnTo>
                  <a:pt x="53" y="71"/>
                </a:lnTo>
                <a:lnTo>
                  <a:pt x="50" y="73"/>
                </a:lnTo>
                <a:lnTo>
                  <a:pt x="48" y="75"/>
                </a:lnTo>
                <a:lnTo>
                  <a:pt x="44" y="76"/>
                </a:lnTo>
                <a:lnTo>
                  <a:pt x="42" y="78"/>
                </a:lnTo>
                <a:lnTo>
                  <a:pt x="42" y="82"/>
                </a:lnTo>
                <a:close/>
                <a:moveTo>
                  <a:pt x="55" y="90"/>
                </a:moveTo>
                <a:lnTo>
                  <a:pt x="55" y="90"/>
                </a:lnTo>
                <a:lnTo>
                  <a:pt x="57" y="88"/>
                </a:lnTo>
                <a:lnTo>
                  <a:pt x="63" y="86"/>
                </a:lnTo>
                <a:lnTo>
                  <a:pt x="69" y="82"/>
                </a:lnTo>
                <a:lnTo>
                  <a:pt x="65" y="78"/>
                </a:lnTo>
                <a:lnTo>
                  <a:pt x="61" y="84"/>
                </a:lnTo>
                <a:lnTo>
                  <a:pt x="57" y="88"/>
                </a:lnTo>
                <a:lnTo>
                  <a:pt x="55" y="90"/>
                </a:lnTo>
                <a:lnTo>
                  <a:pt x="55" y="90"/>
                </a:lnTo>
                <a:close/>
                <a:moveTo>
                  <a:pt x="206" y="99"/>
                </a:moveTo>
                <a:lnTo>
                  <a:pt x="242" y="76"/>
                </a:lnTo>
                <a:lnTo>
                  <a:pt x="242" y="76"/>
                </a:lnTo>
                <a:lnTo>
                  <a:pt x="244" y="75"/>
                </a:lnTo>
                <a:lnTo>
                  <a:pt x="246" y="75"/>
                </a:lnTo>
                <a:lnTo>
                  <a:pt x="246" y="73"/>
                </a:lnTo>
                <a:lnTo>
                  <a:pt x="246" y="73"/>
                </a:lnTo>
                <a:lnTo>
                  <a:pt x="248" y="73"/>
                </a:lnTo>
                <a:lnTo>
                  <a:pt x="248" y="73"/>
                </a:lnTo>
                <a:lnTo>
                  <a:pt x="248" y="71"/>
                </a:lnTo>
                <a:lnTo>
                  <a:pt x="248" y="73"/>
                </a:lnTo>
                <a:lnTo>
                  <a:pt x="248" y="73"/>
                </a:lnTo>
                <a:lnTo>
                  <a:pt x="246" y="73"/>
                </a:lnTo>
                <a:lnTo>
                  <a:pt x="246" y="73"/>
                </a:lnTo>
                <a:lnTo>
                  <a:pt x="244" y="75"/>
                </a:lnTo>
                <a:lnTo>
                  <a:pt x="242" y="75"/>
                </a:lnTo>
                <a:lnTo>
                  <a:pt x="242" y="76"/>
                </a:lnTo>
                <a:lnTo>
                  <a:pt x="208" y="97"/>
                </a:lnTo>
                <a:lnTo>
                  <a:pt x="206" y="99"/>
                </a:lnTo>
                <a:close/>
                <a:moveTo>
                  <a:pt x="271" y="101"/>
                </a:moveTo>
                <a:lnTo>
                  <a:pt x="272" y="99"/>
                </a:lnTo>
                <a:lnTo>
                  <a:pt x="276" y="99"/>
                </a:lnTo>
                <a:lnTo>
                  <a:pt x="276" y="101"/>
                </a:lnTo>
                <a:lnTo>
                  <a:pt x="276" y="101"/>
                </a:lnTo>
                <a:lnTo>
                  <a:pt x="276" y="95"/>
                </a:lnTo>
                <a:lnTo>
                  <a:pt x="276" y="90"/>
                </a:lnTo>
                <a:lnTo>
                  <a:pt x="272" y="92"/>
                </a:lnTo>
                <a:lnTo>
                  <a:pt x="269" y="94"/>
                </a:lnTo>
                <a:lnTo>
                  <a:pt x="271" y="94"/>
                </a:lnTo>
                <a:lnTo>
                  <a:pt x="274" y="94"/>
                </a:lnTo>
                <a:lnTo>
                  <a:pt x="274" y="94"/>
                </a:lnTo>
                <a:lnTo>
                  <a:pt x="274" y="95"/>
                </a:lnTo>
                <a:lnTo>
                  <a:pt x="272" y="97"/>
                </a:lnTo>
                <a:lnTo>
                  <a:pt x="271" y="99"/>
                </a:lnTo>
                <a:lnTo>
                  <a:pt x="271" y="99"/>
                </a:lnTo>
                <a:lnTo>
                  <a:pt x="269" y="101"/>
                </a:lnTo>
                <a:lnTo>
                  <a:pt x="269" y="101"/>
                </a:lnTo>
                <a:lnTo>
                  <a:pt x="271" y="101"/>
                </a:lnTo>
                <a:close/>
                <a:moveTo>
                  <a:pt x="48" y="71"/>
                </a:moveTo>
                <a:lnTo>
                  <a:pt x="50" y="71"/>
                </a:lnTo>
                <a:lnTo>
                  <a:pt x="52" y="69"/>
                </a:lnTo>
                <a:lnTo>
                  <a:pt x="50" y="67"/>
                </a:lnTo>
                <a:lnTo>
                  <a:pt x="46" y="65"/>
                </a:lnTo>
                <a:lnTo>
                  <a:pt x="46" y="63"/>
                </a:lnTo>
                <a:lnTo>
                  <a:pt x="44" y="63"/>
                </a:lnTo>
                <a:lnTo>
                  <a:pt x="44" y="63"/>
                </a:lnTo>
                <a:lnTo>
                  <a:pt x="44" y="67"/>
                </a:lnTo>
                <a:lnTo>
                  <a:pt x="42" y="73"/>
                </a:lnTo>
                <a:lnTo>
                  <a:pt x="44" y="71"/>
                </a:lnTo>
                <a:lnTo>
                  <a:pt x="46" y="71"/>
                </a:lnTo>
                <a:lnTo>
                  <a:pt x="46" y="69"/>
                </a:lnTo>
                <a:lnTo>
                  <a:pt x="48" y="69"/>
                </a:lnTo>
                <a:lnTo>
                  <a:pt x="48" y="71"/>
                </a:lnTo>
                <a:lnTo>
                  <a:pt x="48" y="71"/>
                </a:lnTo>
                <a:lnTo>
                  <a:pt x="48" y="71"/>
                </a:lnTo>
                <a:lnTo>
                  <a:pt x="48" y="71"/>
                </a:lnTo>
                <a:close/>
                <a:moveTo>
                  <a:pt x="219" y="160"/>
                </a:moveTo>
                <a:lnTo>
                  <a:pt x="223" y="158"/>
                </a:lnTo>
                <a:lnTo>
                  <a:pt x="225" y="154"/>
                </a:lnTo>
                <a:lnTo>
                  <a:pt x="234" y="147"/>
                </a:lnTo>
                <a:lnTo>
                  <a:pt x="244" y="139"/>
                </a:lnTo>
                <a:lnTo>
                  <a:pt x="219" y="156"/>
                </a:lnTo>
                <a:lnTo>
                  <a:pt x="219" y="158"/>
                </a:lnTo>
                <a:lnTo>
                  <a:pt x="219" y="158"/>
                </a:lnTo>
                <a:lnTo>
                  <a:pt x="219" y="160"/>
                </a:lnTo>
                <a:close/>
                <a:moveTo>
                  <a:pt x="431" y="82"/>
                </a:moveTo>
                <a:lnTo>
                  <a:pt x="436" y="80"/>
                </a:lnTo>
                <a:lnTo>
                  <a:pt x="444" y="80"/>
                </a:lnTo>
                <a:lnTo>
                  <a:pt x="444" y="80"/>
                </a:lnTo>
                <a:lnTo>
                  <a:pt x="444" y="80"/>
                </a:lnTo>
                <a:lnTo>
                  <a:pt x="444" y="78"/>
                </a:lnTo>
                <a:lnTo>
                  <a:pt x="444" y="75"/>
                </a:lnTo>
                <a:lnTo>
                  <a:pt x="442" y="69"/>
                </a:lnTo>
                <a:lnTo>
                  <a:pt x="442" y="73"/>
                </a:lnTo>
                <a:lnTo>
                  <a:pt x="440" y="75"/>
                </a:lnTo>
                <a:lnTo>
                  <a:pt x="438" y="78"/>
                </a:lnTo>
                <a:lnTo>
                  <a:pt x="431" y="82"/>
                </a:lnTo>
                <a:close/>
                <a:moveTo>
                  <a:pt x="59" y="80"/>
                </a:moveTo>
                <a:lnTo>
                  <a:pt x="53" y="84"/>
                </a:lnTo>
                <a:lnTo>
                  <a:pt x="48" y="90"/>
                </a:lnTo>
                <a:lnTo>
                  <a:pt x="42" y="94"/>
                </a:lnTo>
                <a:lnTo>
                  <a:pt x="42" y="94"/>
                </a:lnTo>
                <a:lnTo>
                  <a:pt x="42" y="95"/>
                </a:lnTo>
                <a:lnTo>
                  <a:pt x="42" y="97"/>
                </a:lnTo>
                <a:lnTo>
                  <a:pt x="52" y="90"/>
                </a:lnTo>
                <a:lnTo>
                  <a:pt x="59" y="82"/>
                </a:lnTo>
                <a:lnTo>
                  <a:pt x="59" y="80"/>
                </a:lnTo>
                <a:lnTo>
                  <a:pt x="59" y="80"/>
                </a:lnTo>
                <a:lnTo>
                  <a:pt x="59" y="80"/>
                </a:lnTo>
                <a:close/>
                <a:moveTo>
                  <a:pt x="434" y="21"/>
                </a:moveTo>
                <a:lnTo>
                  <a:pt x="436" y="23"/>
                </a:lnTo>
                <a:lnTo>
                  <a:pt x="436" y="23"/>
                </a:lnTo>
                <a:lnTo>
                  <a:pt x="440" y="29"/>
                </a:lnTo>
                <a:lnTo>
                  <a:pt x="444" y="35"/>
                </a:lnTo>
                <a:lnTo>
                  <a:pt x="446" y="40"/>
                </a:lnTo>
                <a:lnTo>
                  <a:pt x="444" y="23"/>
                </a:lnTo>
                <a:lnTo>
                  <a:pt x="440" y="23"/>
                </a:lnTo>
                <a:lnTo>
                  <a:pt x="434" y="21"/>
                </a:lnTo>
                <a:close/>
                <a:moveTo>
                  <a:pt x="73" y="118"/>
                </a:moveTo>
                <a:lnTo>
                  <a:pt x="82" y="113"/>
                </a:lnTo>
                <a:lnTo>
                  <a:pt x="92" y="107"/>
                </a:lnTo>
                <a:lnTo>
                  <a:pt x="93" y="107"/>
                </a:lnTo>
                <a:lnTo>
                  <a:pt x="93" y="107"/>
                </a:lnTo>
                <a:lnTo>
                  <a:pt x="90" y="103"/>
                </a:lnTo>
                <a:lnTo>
                  <a:pt x="84" y="109"/>
                </a:lnTo>
                <a:lnTo>
                  <a:pt x="78" y="115"/>
                </a:lnTo>
                <a:lnTo>
                  <a:pt x="73" y="118"/>
                </a:lnTo>
                <a:close/>
                <a:moveTo>
                  <a:pt x="31" y="158"/>
                </a:moveTo>
                <a:lnTo>
                  <a:pt x="31" y="158"/>
                </a:lnTo>
                <a:lnTo>
                  <a:pt x="31" y="160"/>
                </a:lnTo>
                <a:lnTo>
                  <a:pt x="29" y="118"/>
                </a:lnTo>
                <a:lnTo>
                  <a:pt x="29" y="139"/>
                </a:lnTo>
                <a:lnTo>
                  <a:pt x="31" y="158"/>
                </a:lnTo>
                <a:close/>
                <a:moveTo>
                  <a:pt x="52" y="105"/>
                </a:moveTo>
                <a:lnTo>
                  <a:pt x="52" y="105"/>
                </a:lnTo>
                <a:lnTo>
                  <a:pt x="52" y="105"/>
                </a:lnTo>
                <a:lnTo>
                  <a:pt x="53" y="103"/>
                </a:lnTo>
                <a:lnTo>
                  <a:pt x="53" y="103"/>
                </a:lnTo>
                <a:lnTo>
                  <a:pt x="53" y="103"/>
                </a:lnTo>
                <a:lnTo>
                  <a:pt x="63" y="95"/>
                </a:lnTo>
                <a:lnTo>
                  <a:pt x="74" y="90"/>
                </a:lnTo>
                <a:lnTo>
                  <a:pt x="71" y="84"/>
                </a:lnTo>
                <a:lnTo>
                  <a:pt x="63" y="94"/>
                </a:lnTo>
                <a:lnTo>
                  <a:pt x="53" y="103"/>
                </a:lnTo>
                <a:lnTo>
                  <a:pt x="53" y="103"/>
                </a:lnTo>
                <a:lnTo>
                  <a:pt x="52" y="103"/>
                </a:lnTo>
                <a:lnTo>
                  <a:pt x="52" y="105"/>
                </a:lnTo>
                <a:lnTo>
                  <a:pt x="52" y="105"/>
                </a:lnTo>
                <a:lnTo>
                  <a:pt x="52" y="105"/>
                </a:lnTo>
                <a:close/>
                <a:moveTo>
                  <a:pt x="42" y="90"/>
                </a:moveTo>
                <a:lnTo>
                  <a:pt x="52" y="82"/>
                </a:lnTo>
                <a:lnTo>
                  <a:pt x="59" y="75"/>
                </a:lnTo>
                <a:lnTo>
                  <a:pt x="59" y="75"/>
                </a:lnTo>
                <a:lnTo>
                  <a:pt x="57" y="75"/>
                </a:lnTo>
                <a:lnTo>
                  <a:pt x="42" y="86"/>
                </a:lnTo>
                <a:lnTo>
                  <a:pt x="42" y="86"/>
                </a:lnTo>
                <a:lnTo>
                  <a:pt x="42" y="88"/>
                </a:lnTo>
                <a:lnTo>
                  <a:pt x="42" y="90"/>
                </a:lnTo>
                <a:close/>
                <a:moveTo>
                  <a:pt x="238" y="181"/>
                </a:moveTo>
                <a:lnTo>
                  <a:pt x="240" y="181"/>
                </a:lnTo>
                <a:lnTo>
                  <a:pt x="240" y="181"/>
                </a:lnTo>
                <a:lnTo>
                  <a:pt x="248" y="181"/>
                </a:lnTo>
                <a:lnTo>
                  <a:pt x="253" y="181"/>
                </a:lnTo>
                <a:lnTo>
                  <a:pt x="253" y="181"/>
                </a:lnTo>
                <a:lnTo>
                  <a:pt x="253" y="181"/>
                </a:lnTo>
                <a:lnTo>
                  <a:pt x="255" y="177"/>
                </a:lnTo>
                <a:lnTo>
                  <a:pt x="253" y="172"/>
                </a:lnTo>
                <a:lnTo>
                  <a:pt x="240" y="181"/>
                </a:lnTo>
                <a:lnTo>
                  <a:pt x="238" y="181"/>
                </a:lnTo>
                <a:lnTo>
                  <a:pt x="238" y="181"/>
                </a:lnTo>
                <a:lnTo>
                  <a:pt x="238" y="181"/>
                </a:lnTo>
                <a:close/>
                <a:moveTo>
                  <a:pt x="242" y="73"/>
                </a:moveTo>
                <a:lnTo>
                  <a:pt x="223" y="82"/>
                </a:lnTo>
                <a:lnTo>
                  <a:pt x="204" y="94"/>
                </a:lnTo>
                <a:lnTo>
                  <a:pt x="202" y="95"/>
                </a:lnTo>
                <a:lnTo>
                  <a:pt x="202" y="97"/>
                </a:lnTo>
                <a:lnTo>
                  <a:pt x="221" y="84"/>
                </a:lnTo>
                <a:lnTo>
                  <a:pt x="242" y="73"/>
                </a:lnTo>
                <a:close/>
                <a:moveTo>
                  <a:pt x="408" y="78"/>
                </a:moveTo>
                <a:lnTo>
                  <a:pt x="410" y="78"/>
                </a:lnTo>
                <a:lnTo>
                  <a:pt x="410" y="78"/>
                </a:lnTo>
                <a:lnTo>
                  <a:pt x="425" y="71"/>
                </a:lnTo>
                <a:lnTo>
                  <a:pt x="440" y="61"/>
                </a:lnTo>
                <a:lnTo>
                  <a:pt x="440" y="61"/>
                </a:lnTo>
                <a:lnTo>
                  <a:pt x="440" y="61"/>
                </a:lnTo>
                <a:lnTo>
                  <a:pt x="440" y="57"/>
                </a:lnTo>
                <a:lnTo>
                  <a:pt x="438" y="54"/>
                </a:lnTo>
                <a:lnTo>
                  <a:pt x="425" y="67"/>
                </a:lnTo>
                <a:lnTo>
                  <a:pt x="410" y="78"/>
                </a:lnTo>
                <a:lnTo>
                  <a:pt x="410" y="78"/>
                </a:lnTo>
                <a:lnTo>
                  <a:pt x="408" y="78"/>
                </a:lnTo>
                <a:close/>
                <a:moveTo>
                  <a:pt x="44" y="109"/>
                </a:moveTo>
                <a:lnTo>
                  <a:pt x="52" y="101"/>
                </a:lnTo>
                <a:lnTo>
                  <a:pt x="59" y="95"/>
                </a:lnTo>
                <a:lnTo>
                  <a:pt x="65" y="88"/>
                </a:lnTo>
                <a:lnTo>
                  <a:pt x="65" y="88"/>
                </a:lnTo>
                <a:lnTo>
                  <a:pt x="67" y="86"/>
                </a:lnTo>
                <a:lnTo>
                  <a:pt x="67" y="86"/>
                </a:lnTo>
                <a:lnTo>
                  <a:pt x="67" y="86"/>
                </a:lnTo>
                <a:lnTo>
                  <a:pt x="53" y="94"/>
                </a:lnTo>
                <a:lnTo>
                  <a:pt x="42" y="101"/>
                </a:lnTo>
                <a:lnTo>
                  <a:pt x="42" y="105"/>
                </a:lnTo>
                <a:lnTo>
                  <a:pt x="44" y="109"/>
                </a:lnTo>
                <a:close/>
                <a:moveTo>
                  <a:pt x="46" y="55"/>
                </a:moveTo>
                <a:lnTo>
                  <a:pt x="52" y="61"/>
                </a:lnTo>
                <a:lnTo>
                  <a:pt x="59" y="67"/>
                </a:lnTo>
                <a:lnTo>
                  <a:pt x="59" y="67"/>
                </a:lnTo>
                <a:lnTo>
                  <a:pt x="61" y="69"/>
                </a:lnTo>
                <a:lnTo>
                  <a:pt x="63" y="69"/>
                </a:lnTo>
                <a:lnTo>
                  <a:pt x="63" y="69"/>
                </a:lnTo>
                <a:lnTo>
                  <a:pt x="59" y="63"/>
                </a:lnTo>
                <a:lnTo>
                  <a:pt x="53" y="55"/>
                </a:lnTo>
                <a:lnTo>
                  <a:pt x="50" y="48"/>
                </a:lnTo>
                <a:lnTo>
                  <a:pt x="48" y="52"/>
                </a:lnTo>
                <a:lnTo>
                  <a:pt x="46" y="55"/>
                </a:lnTo>
                <a:close/>
                <a:moveTo>
                  <a:pt x="406" y="187"/>
                </a:moveTo>
                <a:lnTo>
                  <a:pt x="406" y="187"/>
                </a:lnTo>
                <a:lnTo>
                  <a:pt x="408" y="187"/>
                </a:lnTo>
                <a:lnTo>
                  <a:pt x="408" y="185"/>
                </a:lnTo>
                <a:lnTo>
                  <a:pt x="410" y="185"/>
                </a:lnTo>
                <a:lnTo>
                  <a:pt x="410" y="185"/>
                </a:lnTo>
                <a:lnTo>
                  <a:pt x="429" y="175"/>
                </a:lnTo>
                <a:lnTo>
                  <a:pt x="450" y="166"/>
                </a:lnTo>
                <a:lnTo>
                  <a:pt x="450" y="166"/>
                </a:lnTo>
                <a:lnTo>
                  <a:pt x="451" y="166"/>
                </a:lnTo>
                <a:lnTo>
                  <a:pt x="451" y="164"/>
                </a:lnTo>
                <a:lnTo>
                  <a:pt x="451" y="160"/>
                </a:lnTo>
                <a:lnTo>
                  <a:pt x="410" y="185"/>
                </a:lnTo>
                <a:lnTo>
                  <a:pt x="410" y="185"/>
                </a:lnTo>
                <a:lnTo>
                  <a:pt x="410" y="185"/>
                </a:lnTo>
                <a:lnTo>
                  <a:pt x="408" y="185"/>
                </a:lnTo>
                <a:lnTo>
                  <a:pt x="408" y="187"/>
                </a:lnTo>
                <a:lnTo>
                  <a:pt x="406" y="187"/>
                </a:lnTo>
                <a:lnTo>
                  <a:pt x="406" y="187"/>
                </a:lnTo>
                <a:close/>
                <a:moveTo>
                  <a:pt x="248" y="130"/>
                </a:moveTo>
                <a:lnTo>
                  <a:pt x="225" y="143"/>
                </a:lnTo>
                <a:lnTo>
                  <a:pt x="221" y="145"/>
                </a:lnTo>
                <a:lnTo>
                  <a:pt x="221" y="149"/>
                </a:lnTo>
                <a:lnTo>
                  <a:pt x="219" y="151"/>
                </a:lnTo>
                <a:lnTo>
                  <a:pt x="221" y="153"/>
                </a:lnTo>
                <a:lnTo>
                  <a:pt x="221" y="153"/>
                </a:lnTo>
                <a:lnTo>
                  <a:pt x="232" y="143"/>
                </a:lnTo>
                <a:lnTo>
                  <a:pt x="244" y="135"/>
                </a:lnTo>
                <a:lnTo>
                  <a:pt x="248" y="132"/>
                </a:lnTo>
                <a:lnTo>
                  <a:pt x="250" y="130"/>
                </a:lnTo>
                <a:lnTo>
                  <a:pt x="250" y="130"/>
                </a:lnTo>
                <a:lnTo>
                  <a:pt x="248" y="130"/>
                </a:lnTo>
                <a:close/>
                <a:moveTo>
                  <a:pt x="421" y="248"/>
                </a:moveTo>
                <a:lnTo>
                  <a:pt x="432" y="244"/>
                </a:lnTo>
                <a:lnTo>
                  <a:pt x="442" y="240"/>
                </a:lnTo>
                <a:lnTo>
                  <a:pt x="446" y="229"/>
                </a:lnTo>
                <a:lnTo>
                  <a:pt x="432" y="238"/>
                </a:lnTo>
                <a:lnTo>
                  <a:pt x="419" y="248"/>
                </a:lnTo>
                <a:lnTo>
                  <a:pt x="419" y="248"/>
                </a:lnTo>
                <a:lnTo>
                  <a:pt x="421" y="248"/>
                </a:lnTo>
                <a:close/>
                <a:moveTo>
                  <a:pt x="215" y="181"/>
                </a:moveTo>
                <a:lnTo>
                  <a:pt x="252" y="156"/>
                </a:lnTo>
                <a:lnTo>
                  <a:pt x="252" y="154"/>
                </a:lnTo>
                <a:lnTo>
                  <a:pt x="252" y="154"/>
                </a:lnTo>
                <a:lnTo>
                  <a:pt x="250" y="154"/>
                </a:lnTo>
                <a:lnTo>
                  <a:pt x="217" y="175"/>
                </a:lnTo>
                <a:lnTo>
                  <a:pt x="215" y="177"/>
                </a:lnTo>
                <a:lnTo>
                  <a:pt x="213" y="179"/>
                </a:lnTo>
                <a:lnTo>
                  <a:pt x="213" y="181"/>
                </a:lnTo>
                <a:lnTo>
                  <a:pt x="213" y="181"/>
                </a:lnTo>
                <a:lnTo>
                  <a:pt x="213" y="181"/>
                </a:lnTo>
                <a:lnTo>
                  <a:pt x="215" y="181"/>
                </a:lnTo>
                <a:close/>
                <a:moveTo>
                  <a:pt x="345" y="280"/>
                </a:moveTo>
                <a:lnTo>
                  <a:pt x="368" y="280"/>
                </a:lnTo>
                <a:lnTo>
                  <a:pt x="391" y="278"/>
                </a:lnTo>
                <a:lnTo>
                  <a:pt x="417" y="276"/>
                </a:lnTo>
                <a:lnTo>
                  <a:pt x="419" y="274"/>
                </a:lnTo>
                <a:lnTo>
                  <a:pt x="421" y="274"/>
                </a:lnTo>
                <a:lnTo>
                  <a:pt x="345" y="280"/>
                </a:lnTo>
                <a:close/>
                <a:moveTo>
                  <a:pt x="223" y="141"/>
                </a:moveTo>
                <a:lnTo>
                  <a:pt x="244" y="130"/>
                </a:lnTo>
                <a:lnTo>
                  <a:pt x="265" y="116"/>
                </a:lnTo>
                <a:lnTo>
                  <a:pt x="265" y="115"/>
                </a:lnTo>
                <a:lnTo>
                  <a:pt x="265" y="115"/>
                </a:lnTo>
                <a:lnTo>
                  <a:pt x="265" y="115"/>
                </a:lnTo>
                <a:lnTo>
                  <a:pt x="244" y="126"/>
                </a:lnTo>
                <a:lnTo>
                  <a:pt x="223" y="137"/>
                </a:lnTo>
                <a:lnTo>
                  <a:pt x="223" y="137"/>
                </a:lnTo>
                <a:lnTo>
                  <a:pt x="223" y="139"/>
                </a:lnTo>
                <a:lnTo>
                  <a:pt x="223" y="141"/>
                </a:lnTo>
                <a:close/>
                <a:moveTo>
                  <a:pt x="215" y="172"/>
                </a:moveTo>
                <a:lnTo>
                  <a:pt x="248" y="147"/>
                </a:lnTo>
                <a:lnTo>
                  <a:pt x="248" y="147"/>
                </a:lnTo>
                <a:lnTo>
                  <a:pt x="248" y="145"/>
                </a:lnTo>
                <a:lnTo>
                  <a:pt x="232" y="154"/>
                </a:lnTo>
                <a:lnTo>
                  <a:pt x="217" y="164"/>
                </a:lnTo>
                <a:lnTo>
                  <a:pt x="215" y="172"/>
                </a:lnTo>
                <a:close/>
                <a:moveTo>
                  <a:pt x="221" y="181"/>
                </a:moveTo>
                <a:lnTo>
                  <a:pt x="225" y="181"/>
                </a:lnTo>
                <a:lnTo>
                  <a:pt x="229" y="181"/>
                </a:lnTo>
                <a:lnTo>
                  <a:pt x="232" y="181"/>
                </a:lnTo>
                <a:lnTo>
                  <a:pt x="240" y="175"/>
                </a:lnTo>
                <a:lnTo>
                  <a:pt x="248" y="170"/>
                </a:lnTo>
                <a:lnTo>
                  <a:pt x="253" y="162"/>
                </a:lnTo>
                <a:lnTo>
                  <a:pt x="248" y="164"/>
                </a:lnTo>
                <a:lnTo>
                  <a:pt x="242" y="166"/>
                </a:lnTo>
                <a:lnTo>
                  <a:pt x="238" y="170"/>
                </a:lnTo>
                <a:lnTo>
                  <a:pt x="229" y="175"/>
                </a:lnTo>
                <a:lnTo>
                  <a:pt x="217" y="181"/>
                </a:lnTo>
                <a:lnTo>
                  <a:pt x="219" y="181"/>
                </a:lnTo>
                <a:lnTo>
                  <a:pt x="221" y="181"/>
                </a:lnTo>
                <a:close/>
                <a:moveTo>
                  <a:pt x="78" y="97"/>
                </a:moveTo>
                <a:lnTo>
                  <a:pt x="71" y="103"/>
                </a:lnTo>
                <a:lnTo>
                  <a:pt x="44" y="126"/>
                </a:lnTo>
                <a:lnTo>
                  <a:pt x="44" y="128"/>
                </a:lnTo>
                <a:lnTo>
                  <a:pt x="42" y="132"/>
                </a:lnTo>
                <a:lnTo>
                  <a:pt x="78" y="101"/>
                </a:lnTo>
                <a:lnTo>
                  <a:pt x="78" y="99"/>
                </a:lnTo>
                <a:lnTo>
                  <a:pt x="80" y="97"/>
                </a:lnTo>
                <a:lnTo>
                  <a:pt x="78" y="97"/>
                </a:lnTo>
                <a:close/>
                <a:moveTo>
                  <a:pt x="204" y="120"/>
                </a:moveTo>
                <a:lnTo>
                  <a:pt x="204" y="122"/>
                </a:lnTo>
                <a:lnTo>
                  <a:pt x="204" y="122"/>
                </a:lnTo>
                <a:lnTo>
                  <a:pt x="206" y="122"/>
                </a:lnTo>
                <a:lnTo>
                  <a:pt x="240" y="99"/>
                </a:lnTo>
                <a:lnTo>
                  <a:pt x="248" y="95"/>
                </a:lnTo>
                <a:lnTo>
                  <a:pt x="255" y="92"/>
                </a:lnTo>
                <a:lnTo>
                  <a:pt x="263" y="86"/>
                </a:lnTo>
                <a:lnTo>
                  <a:pt x="271" y="82"/>
                </a:lnTo>
                <a:lnTo>
                  <a:pt x="267" y="82"/>
                </a:lnTo>
                <a:lnTo>
                  <a:pt x="265" y="84"/>
                </a:lnTo>
                <a:lnTo>
                  <a:pt x="240" y="97"/>
                </a:lnTo>
                <a:lnTo>
                  <a:pt x="217" y="111"/>
                </a:lnTo>
                <a:lnTo>
                  <a:pt x="212" y="115"/>
                </a:lnTo>
                <a:lnTo>
                  <a:pt x="208" y="116"/>
                </a:lnTo>
                <a:lnTo>
                  <a:pt x="204" y="120"/>
                </a:lnTo>
                <a:close/>
                <a:moveTo>
                  <a:pt x="252" y="134"/>
                </a:moveTo>
                <a:lnTo>
                  <a:pt x="255" y="132"/>
                </a:lnTo>
                <a:lnTo>
                  <a:pt x="261" y="130"/>
                </a:lnTo>
                <a:lnTo>
                  <a:pt x="265" y="126"/>
                </a:lnTo>
                <a:lnTo>
                  <a:pt x="269" y="120"/>
                </a:lnTo>
                <a:lnTo>
                  <a:pt x="272" y="116"/>
                </a:lnTo>
                <a:lnTo>
                  <a:pt x="276" y="109"/>
                </a:lnTo>
                <a:lnTo>
                  <a:pt x="278" y="101"/>
                </a:lnTo>
                <a:lnTo>
                  <a:pt x="274" y="107"/>
                </a:lnTo>
                <a:lnTo>
                  <a:pt x="269" y="109"/>
                </a:lnTo>
                <a:lnTo>
                  <a:pt x="265" y="113"/>
                </a:lnTo>
                <a:lnTo>
                  <a:pt x="265" y="113"/>
                </a:lnTo>
                <a:lnTo>
                  <a:pt x="267" y="113"/>
                </a:lnTo>
                <a:lnTo>
                  <a:pt x="267" y="113"/>
                </a:lnTo>
                <a:lnTo>
                  <a:pt x="269" y="115"/>
                </a:lnTo>
                <a:lnTo>
                  <a:pt x="269" y="115"/>
                </a:lnTo>
                <a:lnTo>
                  <a:pt x="263" y="120"/>
                </a:lnTo>
                <a:lnTo>
                  <a:pt x="257" y="122"/>
                </a:lnTo>
                <a:lnTo>
                  <a:pt x="252" y="126"/>
                </a:lnTo>
                <a:lnTo>
                  <a:pt x="253" y="128"/>
                </a:lnTo>
                <a:lnTo>
                  <a:pt x="253" y="128"/>
                </a:lnTo>
                <a:lnTo>
                  <a:pt x="253" y="128"/>
                </a:lnTo>
                <a:lnTo>
                  <a:pt x="253" y="130"/>
                </a:lnTo>
                <a:lnTo>
                  <a:pt x="253" y="130"/>
                </a:lnTo>
                <a:lnTo>
                  <a:pt x="252" y="132"/>
                </a:lnTo>
                <a:lnTo>
                  <a:pt x="252" y="132"/>
                </a:lnTo>
                <a:lnTo>
                  <a:pt x="252" y="134"/>
                </a:lnTo>
                <a:close/>
                <a:moveTo>
                  <a:pt x="86" y="101"/>
                </a:moveTo>
                <a:lnTo>
                  <a:pt x="84" y="103"/>
                </a:lnTo>
                <a:lnTo>
                  <a:pt x="82" y="105"/>
                </a:lnTo>
                <a:lnTo>
                  <a:pt x="78" y="105"/>
                </a:lnTo>
                <a:lnTo>
                  <a:pt x="61" y="120"/>
                </a:lnTo>
                <a:lnTo>
                  <a:pt x="44" y="135"/>
                </a:lnTo>
                <a:lnTo>
                  <a:pt x="44" y="135"/>
                </a:lnTo>
                <a:lnTo>
                  <a:pt x="44" y="135"/>
                </a:lnTo>
                <a:lnTo>
                  <a:pt x="44" y="137"/>
                </a:lnTo>
                <a:lnTo>
                  <a:pt x="44" y="139"/>
                </a:lnTo>
                <a:lnTo>
                  <a:pt x="44" y="143"/>
                </a:lnTo>
                <a:lnTo>
                  <a:pt x="46" y="139"/>
                </a:lnTo>
                <a:lnTo>
                  <a:pt x="48" y="137"/>
                </a:lnTo>
                <a:lnTo>
                  <a:pt x="67" y="120"/>
                </a:lnTo>
                <a:lnTo>
                  <a:pt x="84" y="103"/>
                </a:lnTo>
                <a:lnTo>
                  <a:pt x="86" y="103"/>
                </a:lnTo>
                <a:lnTo>
                  <a:pt x="86" y="103"/>
                </a:lnTo>
                <a:lnTo>
                  <a:pt x="86" y="101"/>
                </a:lnTo>
                <a:lnTo>
                  <a:pt x="86" y="101"/>
                </a:lnTo>
                <a:close/>
                <a:moveTo>
                  <a:pt x="74" y="92"/>
                </a:moveTo>
                <a:lnTo>
                  <a:pt x="74" y="92"/>
                </a:lnTo>
                <a:lnTo>
                  <a:pt x="73" y="92"/>
                </a:lnTo>
                <a:lnTo>
                  <a:pt x="63" y="99"/>
                </a:lnTo>
                <a:lnTo>
                  <a:pt x="52" y="107"/>
                </a:lnTo>
                <a:lnTo>
                  <a:pt x="42" y="115"/>
                </a:lnTo>
                <a:lnTo>
                  <a:pt x="42" y="122"/>
                </a:lnTo>
                <a:lnTo>
                  <a:pt x="52" y="116"/>
                </a:lnTo>
                <a:lnTo>
                  <a:pt x="59" y="109"/>
                </a:lnTo>
                <a:lnTo>
                  <a:pt x="69" y="101"/>
                </a:lnTo>
                <a:lnTo>
                  <a:pt x="76" y="94"/>
                </a:lnTo>
                <a:lnTo>
                  <a:pt x="76" y="92"/>
                </a:lnTo>
                <a:lnTo>
                  <a:pt x="76" y="92"/>
                </a:lnTo>
                <a:lnTo>
                  <a:pt x="74" y="92"/>
                </a:lnTo>
                <a:close/>
                <a:moveTo>
                  <a:pt x="402" y="80"/>
                </a:moveTo>
                <a:lnTo>
                  <a:pt x="438" y="52"/>
                </a:lnTo>
                <a:lnTo>
                  <a:pt x="438" y="52"/>
                </a:lnTo>
                <a:lnTo>
                  <a:pt x="436" y="50"/>
                </a:lnTo>
                <a:lnTo>
                  <a:pt x="436" y="50"/>
                </a:lnTo>
                <a:lnTo>
                  <a:pt x="427" y="55"/>
                </a:lnTo>
                <a:lnTo>
                  <a:pt x="415" y="63"/>
                </a:lnTo>
                <a:lnTo>
                  <a:pt x="411" y="67"/>
                </a:lnTo>
                <a:lnTo>
                  <a:pt x="406" y="73"/>
                </a:lnTo>
                <a:lnTo>
                  <a:pt x="402" y="78"/>
                </a:lnTo>
                <a:lnTo>
                  <a:pt x="402" y="78"/>
                </a:lnTo>
                <a:lnTo>
                  <a:pt x="402" y="80"/>
                </a:lnTo>
                <a:lnTo>
                  <a:pt x="402" y="80"/>
                </a:lnTo>
                <a:lnTo>
                  <a:pt x="402" y="80"/>
                </a:lnTo>
                <a:lnTo>
                  <a:pt x="400" y="80"/>
                </a:lnTo>
                <a:lnTo>
                  <a:pt x="402" y="80"/>
                </a:lnTo>
                <a:close/>
                <a:moveTo>
                  <a:pt x="389" y="179"/>
                </a:moveTo>
                <a:lnTo>
                  <a:pt x="402" y="172"/>
                </a:lnTo>
                <a:lnTo>
                  <a:pt x="427" y="160"/>
                </a:lnTo>
                <a:lnTo>
                  <a:pt x="451" y="151"/>
                </a:lnTo>
                <a:lnTo>
                  <a:pt x="451" y="141"/>
                </a:lnTo>
                <a:lnTo>
                  <a:pt x="444" y="145"/>
                </a:lnTo>
                <a:lnTo>
                  <a:pt x="438" y="151"/>
                </a:lnTo>
                <a:lnTo>
                  <a:pt x="389" y="179"/>
                </a:lnTo>
                <a:close/>
                <a:moveTo>
                  <a:pt x="413" y="151"/>
                </a:moveTo>
                <a:lnTo>
                  <a:pt x="413" y="151"/>
                </a:lnTo>
                <a:lnTo>
                  <a:pt x="415" y="151"/>
                </a:lnTo>
                <a:lnTo>
                  <a:pt x="432" y="141"/>
                </a:lnTo>
                <a:lnTo>
                  <a:pt x="451" y="134"/>
                </a:lnTo>
                <a:lnTo>
                  <a:pt x="451" y="128"/>
                </a:lnTo>
                <a:lnTo>
                  <a:pt x="450" y="120"/>
                </a:lnTo>
                <a:lnTo>
                  <a:pt x="450" y="113"/>
                </a:lnTo>
                <a:lnTo>
                  <a:pt x="444" y="120"/>
                </a:lnTo>
                <a:lnTo>
                  <a:pt x="436" y="124"/>
                </a:lnTo>
                <a:lnTo>
                  <a:pt x="427" y="130"/>
                </a:lnTo>
                <a:lnTo>
                  <a:pt x="427" y="130"/>
                </a:lnTo>
                <a:lnTo>
                  <a:pt x="427" y="130"/>
                </a:lnTo>
                <a:lnTo>
                  <a:pt x="432" y="128"/>
                </a:lnTo>
                <a:lnTo>
                  <a:pt x="438" y="126"/>
                </a:lnTo>
                <a:lnTo>
                  <a:pt x="444" y="126"/>
                </a:lnTo>
                <a:lnTo>
                  <a:pt x="444" y="126"/>
                </a:lnTo>
                <a:lnTo>
                  <a:pt x="446" y="126"/>
                </a:lnTo>
                <a:lnTo>
                  <a:pt x="446" y="128"/>
                </a:lnTo>
                <a:lnTo>
                  <a:pt x="444" y="130"/>
                </a:lnTo>
                <a:lnTo>
                  <a:pt x="436" y="137"/>
                </a:lnTo>
                <a:lnTo>
                  <a:pt x="425" y="143"/>
                </a:lnTo>
                <a:lnTo>
                  <a:pt x="415" y="149"/>
                </a:lnTo>
                <a:lnTo>
                  <a:pt x="415" y="151"/>
                </a:lnTo>
                <a:lnTo>
                  <a:pt x="413" y="151"/>
                </a:lnTo>
                <a:lnTo>
                  <a:pt x="413" y="151"/>
                </a:lnTo>
                <a:close/>
                <a:moveTo>
                  <a:pt x="400" y="208"/>
                </a:moveTo>
                <a:lnTo>
                  <a:pt x="423" y="196"/>
                </a:lnTo>
                <a:lnTo>
                  <a:pt x="446" y="187"/>
                </a:lnTo>
                <a:lnTo>
                  <a:pt x="448" y="187"/>
                </a:lnTo>
                <a:lnTo>
                  <a:pt x="450" y="187"/>
                </a:lnTo>
                <a:lnTo>
                  <a:pt x="451" y="181"/>
                </a:lnTo>
                <a:lnTo>
                  <a:pt x="451" y="174"/>
                </a:lnTo>
                <a:lnTo>
                  <a:pt x="427" y="191"/>
                </a:lnTo>
                <a:lnTo>
                  <a:pt x="400" y="206"/>
                </a:lnTo>
                <a:lnTo>
                  <a:pt x="400" y="208"/>
                </a:lnTo>
                <a:close/>
                <a:moveTo>
                  <a:pt x="389" y="99"/>
                </a:moveTo>
                <a:lnTo>
                  <a:pt x="440" y="67"/>
                </a:lnTo>
                <a:lnTo>
                  <a:pt x="442" y="67"/>
                </a:lnTo>
                <a:lnTo>
                  <a:pt x="442" y="65"/>
                </a:lnTo>
                <a:lnTo>
                  <a:pt x="440" y="63"/>
                </a:lnTo>
                <a:lnTo>
                  <a:pt x="440" y="63"/>
                </a:lnTo>
                <a:lnTo>
                  <a:pt x="394" y="90"/>
                </a:lnTo>
                <a:lnTo>
                  <a:pt x="391" y="94"/>
                </a:lnTo>
                <a:lnTo>
                  <a:pt x="389" y="97"/>
                </a:lnTo>
                <a:lnTo>
                  <a:pt x="389" y="99"/>
                </a:lnTo>
                <a:close/>
                <a:moveTo>
                  <a:pt x="202" y="109"/>
                </a:moveTo>
                <a:lnTo>
                  <a:pt x="202" y="109"/>
                </a:lnTo>
                <a:lnTo>
                  <a:pt x="202" y="109"/>
                </a:lnTo>
                <a:lnTo>
                  <a:pt x="208" y="105"/>
                </a:lnTo>
                <a:lnTo>
                  <a:pt x="215" y="99"/>
                </a:lnTo>
                <a:lnTo>
                  <a:pt x="259" y="73"/>
                </a:lnTo>
                <a:lnTo>
                  <a:pt x="259" y="73"/>
                </a:lnTo>
                <a:lnTo>
                  <a:pt x="257" y="73"/>
                </a:lnTo>
                <a:lnTo>
                  <a:pt x="248" y="76"/>
                </a:lnTo>
                <a:lnTo>
                  <a:pt x="238" y="80"/>
                </a:lnTo>
                <a:lnTo>
                  <a:pt x="231" y="86"/>
                </a:lnTo>
                <a:lnTo>
                  <a:pt x="221" y="94"/>
                </a:lnTo>
                <a:lnTo>
                  <a:pt x="210" y="99"/>
                </a:lnTo>
                <a:lnTo>
                  <a:pt x="200" y="107"/>
                </a:lnTo>
                <a:lnTo>
                  <a:pt x="200" y="107"/>
                </a:lnTo>
                <a:lnTo>
                  <a:pt x="202" y="109"/>
                </a:lnTo>
                <a:close/>
                <a:moveTo>
                  <a:pt x="202" y="116"/>
                </a:moveTo>
                <a:lnTo>
                  <a:pt x="202" y="116"/>
                </a:lnTo>
                <a:lnTo>
                  <a:pt x="227" y="101"/>
                </a:lnTo>
                <a:lnTo>
                  <a:pt x="253" y="86"/>
                </a:lnTo>
                <a:lnTo>
                  <a:pt x="261" y="82"/>
                </a:lnTo>
                <a:lnTo>
                  <a:pt x="267" y="78"/>
                </a:lnTo>
                <a:lnTo>
                  <a:pt x="267" y="76"/>
                </a:lnTo>
                <a:lnTo>
                  <a:pt x="267" y="76"/>
                </a:lnTo>
                <a:lnTo>
                  <a:pt x="265" y="76"/>
                </a:lnTo>
                <a:lnTo>
                  <a:pt x="255" y="80"/>
                </a:lnTo>
                <a:lnTo>
                  <a:pt x="248" y="84"/>
                </a:lnTo>
                <a:lnTo>
                  <a:pt x="240" y="88"/>
                </a:lnTo>
                <a:lnTo>
                  <a:pt x="204" y="113"/>
                </a:lnTo>
                <a:lnTo>
                  <a:pt x="202" y="115"/>
                </a:lnTo>
                <a:lnTo>
                  <a:pt x="202" y="116"/>
                </a:lnTo>
                <a:close/>
                <a:moveTo>
                  <a:pt x="206" y="124"/>
                </a:moveTo>
                <a:lnTo>
                  <a:pt x="206" y="126"/>
                </a:lnTo>
                <a:lnTo>
                  <a:pt x="208" y="126"/>
                </a:lnTo>
                <a:lnTo>
                  <a:pt x="208" y="128"/>
                </a:lnTo>
                <a:lnTo>
                  <a:pt x="219" y="120"/>
                </a:lnTo>
                <a:lnTo>
                  <a:pt x="248" y="103"/>
                </a:lnTo>
                <a:lnTo>
                  <a:pt x="276" y="88"/>
                </a:lnTo>
                <a:lnTo>
                  <a:pt x="274" y="88"/>
                </a:lnTo>
                <a:lnTo>
                  <a:pt x="274" y="86"/>
                </a:lnTo>
                <a:lnTo>
                  <a:pt x="271" y="86"/>
                </a:lnTo>
                <a:lnTo>
                  <a:pt x="269" y="88"/>
                </a:lnTo>
                <a:lnTo>
                  <a:pt x="236" y="105"/>
                </a:lnTo>
                <a:lnTo>
                  <a:pt x="206" y="124"/>
                </a:lnTo>
                <a:close/>
                <a:moveTo>
                  <a:pt x="44" y="172"/>
                </a:moveTo>
                <a:lnTo>
                  <a:pt x="44" y="172"/>
                </a:lnTo>
                <a:lnTo>
                  <a:pt x="69" y="149"/>
                </a:lnTo>
                <a:lnTo>
                  <a:pt x="93" y="126"/>
                </a:lnTo>
                <a:lnTo>
                  <a:pt x="93" y="124"/>
                </a:lnTo>
                <a:lnTo>
                  <a:pt x="93" y="124"/>
                </a:lnTo>
                <a:lnTo>
                  <a:pt x="95" y="122"/>
                </a:lnTo>
                <a:lnTo>
                  <a:pt x="95" y="122"/>
                </a:lnTo>
                <a:lnTo>
                  <a:pt x="88" y="126"/>
                </a:lnTo>
                <a:lnTo>
                  <a:pt x="82" y="132"/>
                </a:lnTo>
                <a:lnTo>
                  <a:pt x="44" y="166"/>
                </a:lnTo>
                <a:lnTo>
                  <a:pt x="44" y="170"/>
                </a:lnTo>
                <a:lnTo>
                  <a:pt x="44" y="172"/>
                </a:lnTo>
                <a:close/>
                <a:moveTo>
                  <a:pt x="402" y="130"/>
                </a:moveTo>
                <a:lnTo>
                  <a:pt x="402" y="130"/>
                </a:lnTo>
                <a:lnTo>
                  <a:pt x="404" y="130"/>
                </a:lnTo>
                <a:lnTo>
                  <a:pt x="404" y="130"/>
                </a:lnTo>
                <a:lnTo>
                  <a:pt x="406" y="128"/>
                </a:lnTo>
                <a:lnTo>
                  <a:pt x="427" y="118"/>
                </a:lnTo>
                <a:lnTo>
                  <a:pt x="448" y="111"/>
                </a:lnTo>
                <a:lnTo>
                  <a:pt x="450" y="109"/>
                </a:lnTo>
                <a:lnTo>
                  <a:pt x="450" y="109"/>
                </a:lnTo>
                <a:lnTo>
                  <a:pt x="450" y="107"/>
                </a:lnTo>
                <a:lnTo>
                  <a:pt x="448" y="95"/>
                </a:lnTo>
                <a:lnTo>
                  <a:pt x="446" y="84"/>
                </a:lnTo>
                <a:lnTo>
                  <a:pt x="429" y="97"/>
                </a:lnTo>
                <a:lnTo>
                  <a:pt x="410" y="111"/>
                </a:lnTo>
                <a:lnTo>
                  <a:pt x="408" y="111"/>
                </a:lnTo>
                <a:lnTo>
                  <a:pt x="408" y="111"/>
                </a:lnTo>
                <a:lnTo>
                  <a:pt x="406" y="111"/>
                </a:lnTo>
                <a:lnTo>
                  <a:pt x="406" y="113"/>
                </a:lnTo>
                <a:lnTo>
                  <a:pt x="404" y="113"/>
                </a:lnTo>
                <a:lnTo>
                  <a:pt x="404" y="113"/>
                </a:lnTo>
                <a:lnTo>
                  <a:pt x="404" y="115"/>
                </a:lnTo>
                <a:lnTo>
                  <a:pt x="402" y="115"/>
                </a:lnTo>
                <a:lnTo>
                  <a:pt x="402" y="115"/>
                </a:lnTo>
                <a:lnTo>
                  <a:pt x="402" y="115"/>
                </a:lnTo>
                <a:lnTo>
                  <a:pt x="404" y="115"/>
                </a:lnTo>
                <a:lnTo>
                  <a:pt x="404" y="113"/>
                </a:lnTo>
                <a:lnTo>
                  <a:pt x="404" y="113"/>
                </a:lnTo>
                <a:lnTo>
                  <a:pt x="406" y="113"/>
                </a:lnTo>
                <a:lnTo>
                  <a:pt x="406" y="113"/>
                </a:lnTo>
                <a:lnTo>
                  <a:pt x="408" y="111"/>
                </a:lnTo>
                <a:lnTo>
                  <a:pt x="408" y="111"/>
                </a:lnTo>
                <a:lnTo>
                  <a:pt x="410" y="111"/>
                </a:lnTo>
                <a:lnTo>
                  <a:pt x="425" y="103"/>
                </a:lnTo>
                <a:lnTo>
                  <a:pt x="442" y="97"/>
                </a:lnTo>
                <a:lnTo>
                  <a:pt x="444" y="97"/>
                </a:lnTo>
                <a:lnTo>
                  <a:pt x="444" y="97"/>
                </a:lnTo>
                <a:lnTo>
                  <a:pt x="444" y="99"/>
                </a:lnTo>
                <a:lnTo>
                  <a:pt x="442" y="103"/>
                </a:lnTo>
                <a:lnTo>
                  <a:pt x="436" y="107"/>
                </a:lnTo>
                <a:lnTo>
                  <a:pt x="406" y="128"/>
                </a:lnTo>
                <a:lnTo>
                  <a:pt x="406" y="128"/>
                </a:lnTo>
                <a:lnTo>
                  <a:pt x="404" y="130"/>
                </a:lnTo>
                <a:lnTo>
                  <a:pt x="404" y="130"/>
                </a:lnTo>
                <a:lnTo>
                  <a:pt x="402" y="130"/>
                </a:lnTo>
                <a:lnTo>
                  <a:pt x="402" y="130"/>
                </a:lnTo>
                <a:close/>
                <a:moveTo>
                  <a:pt x="404" y="229"/>
                </a:moveTo>
                <a:lnTo>
                  <a:pt x="425" y="223"/>
                </a:lnTo>
                <a:lnTo>
                  <a:pt x="448" y="217"/>
                </a:lnTo>
                <a:lnTo>
                  <a:pt x="450" y="206"/>
                </a:lnTo>
                <a:lnTo>
                  <a:pt x="450" y="196"/>
                </a:lnTo>
                <a:lnTo>
                  <a:pt x="404" y="229"/>
                </a:lnTo>
                <a:lnTo>
                  <a:pt x="404" y="229"/>
                </a:lnTo>
                <a:close/>
                <a:moveTo>
                  <a:pt x="44" y="158"/>
                </a:moveTo>
                <a:lnTo>
                  <a:pt x="78" y="128"/>
                </a:lnTo>
                <a:lnTo>
                  <a:pt x="82" y="122"/>
                </a:lnTo>
                <a:lnTo>
                  <a:pt x="88" y="116"/>
                </a:lnTo>
                <a:lnTo>
                  <a:pt x="92" y="111"/>
                </a:lnTo>
                <a:lnTo>
                  <a:pt x="92" y="111"/>
                </a:lnTo>
                <a:lnTo>
                  <a:pt x="93" y="111"/>
                </a:lnTo>
                <a:lnTo>
                  <a:pt x="93" y="111"/>
                </a:lnTo>
                <a:lnTo>
                  <a:pt x="92" y="111"/>
                </a:lnTo>
                <a:lnTo>
                  <a:pt x="84" y="115"/>
                </a:lnTo>
                <a:lnTo>
                  <a:pt x="76" y="118"/>
                </a:lnTo>
                <a:lnTo>
                  <a:pt x="59" y="134"/>
                </a:lnTo>
                <a:lnTo>
                  <a:pt x="44" y="149"/>
                </a:lnTo>
                <a:lnTo>
                  <a:pt x="44" y="158"/>
                </a:lnTo>
                <a:close/>
                <a:moveTo>
                  <a:pt x="391" y="84"/>
                </a:moveTo>
                <a:lnTo>
                  <a:pt x="347" y="132"/>
                </a:lnTo>
                <a:lnTo>
                  <a:pt x="314" y="164"/>
                </a:lnTo>
                <a:lnTo>
                  <a:pt x="280" y="194"/>
                </a:lnTo>
                <a:lnTo>
                  <a:pt x="271" y="202"/>
                </a:lnTo>
                <a:lnTo>
                  <a:pt x="257" y="210"/>
                </a:lnTo>
                <a:lnTo>
                  <a:pt x="242" y="214"/>
                </a:lnTo>
                <a:lnTo>
                  <a:pt x="246" y="215"/>
                </a:lnTo>
                <a:lnTo>
                  <a:pt x="250" y="215"/>
                </a:lnTo>
                <a:lnTo>
                  <a:pt x="253" y="215"/>
                </a:lnTo>
                <a:lnTo>
                  <a:pt x="257" y="215"/>
                </a:lnTo>
                <a:lnTo>
                  <a:pt x="305" y="174"/>
                </a:lnTo>
                <a:lnTo>
                  <a:pt x="351" y="130"/>
                </a:lnTo>
                <a:lnTo>
                  <a:pt x="351" y="128"/>
                </a:lnTo>
                <a:lnTo>
                  <a:pt x="352" y="128"/>
                </a:lnTo>
                <a:lnTo>
                  <a:pt x="373" y="107"/>
                </a:lnTo>
                <a:lnTo>
                  <a:pt x="391" y="84"/>
                </a:lnTo>
                <a:close/>
                <a:moveTo>
                  <a:pt x="57" y="267"/>
                </a:moveTo>
                <a:lnTo>
                  <a:pt x="57" y="267"/>
                </a:lnTo>
                <a:lnTo>
                  <a:pt x="57" y="267"/>
                </a:lnTo>
                <a:lnTo>
                  <a:pt x="69" y="269"/>
                </a:lnTo>
                <a:lnTo>
                  <a:pt x="71" y="269"/>
                </a:lnTo>
                <a:lnTo>
                  <a:pt x="78" y="261"/>
                </a:lnTo>
                <a:lnTo>
                  <a:pt x="86" y="252"/>
                </a:lnTo>
                <a:lnTo>
                  <a:pt x="95" y="244"/>
                </a:lnTo>
                <a:lnTo>
                  <a:pt x="103" y="236"/>
                </a:lnTo>
                <a:lnTo>
                  <a:pt x="111" y="227"/>
                </a:lnTo>
                <a:lnTo>
                  <a:pt x="105" y="229"/>
                </a:lnTo>
                <a:lnTo>
                  <a:pt x="101" y="233"/>
                </a:lnTo>
                <a:lnTo>
                  <a:pt x="78" y="248"/>
                </a:lnTo>
                <a:lnTo>
                  <a:pt x="57" y="267"/>
                </a:lnTo>
                <a:close/>
                <a:moveTo>
                  <a:pt x="44" y="189"/>
                </a:moveTo>
                <a:lnTo>
                  <a:pt x="59" y="174"/>
                </a:lnTo>
                <a:lnTo>
                  <a:pt x="74" y="158"/>
                </a:lnTo>
                <a:lnTo>
                  <a:pt x="84" y="151"/>
                </a:lnTo>
                <a:lnTo>
                  <a:pt x="93" y="141"/>
                </a:lnTo>
                <a:lnTo>
                  <a:pt x="103" y="132"/>
                </a:lnTo>
                <a:lnTo>
                  <a:pt x="103" y="130"/>
                </a:lnTo>
                <a:lnTo>
                  <a:pt x="103" y="130"/>
                </a:lnTo>
                <a:lnTo>
                  <a:pt x="103" y="130"/>
                </a:lnTo>
                <a:lnTo>
                  <a:pt x="103" y="130"/>
                </a:lnTo>
                <a:lnTo>
                  <a:pt x="99" y="132"/>
                </a:lnTo>
                <a:lnTo>
                  <a:pt x="80" y="145"/>
                </a:lnTo>
                <a:lnTo>
                  <a:pt x="61" y="162"/>
                </a:lnTo>
                <a:lnTo>
                  <a:pt x="44" y="179"/>
                </a:lnTo>
                <a:lnTo>
                  <a:pt x="44" y="189"/>
                </a:lnTo>
                <a:close/>
                <a:moveTo>
                  <a:pt x="44" y="234"/>
                </a:moveTo>
                <a:lnTo>
                  <a:pt x="44" y="236"/>
                </a:lnTo>
                <a:lnTo>
                  <a:pt x="44" y="238"/>
                </a:lnTo>
                <a:lnTo>
                  <a:pt x="48" y="236"/>
                </a:lnTo>
                <a:lnTo>
                  <a:pt x="50" y="233"/>
                </a:lnTo>
                <a:lnTo>
                  <a:pt x="76" y="210"/>
                </a:lnTo>
                <a:lnTo>
                  <a:pt x="101" y="185"/>
                </a:lnTo>
                <a:lnTo>
                  <a:pt x="101" y="185"/>
                </a:lnTo>
                <a:lnTo>
                  <a:pt x="103" y="185"/>
                </a:lnTo>
                <a:lnTo>
                  <a:pt x="103" y="183"/>
                </a:lnTo>
                <a:lnTo>
                  <a:pt x="101" y="185"/>
                </a:lnTo>
                <a:lnTo>
                  <a:pt x="93" y="189"/>
                </a:lnTo>
                <a:lnTo>
                  <a:pt x="84" y="194"/>
                </a:lnTo>
                <a:lnTo>
                  <a:pt x="46" y="227"/>
                </a:lnTo>
                <a:lnTo>
                  <a:pt x="44" y="229"/>
                </a:lnTo>
                <a:lnTo>
                  <a:pt x="44" y="233"/>
                </a:lnTo>
                <a:lnTo>
                  <a:pt x="44" y="234"/>
                </a:lnTo>
                <a:close/>
                <a:moveTo>
                  <a:pt x="48" y="257"/>
                </a:moveTo>
                <a:lnTo>
                  <a:pt x="52" y="261"/>
                </a:lnTo>
                <a:lnTo>
                  <a:pt x="53" y="265"/>
                </a:lnTo>
                <a:lnTo>
                  <a:pt x="73" y="248"/>
                </a:lnTo>
                <a:lnTo>
                  <a:pt x="90" y="231"/>
                </a:lnTo>
                <a:lnTo>
                  <a:pt x="97" y="225"/>
                </a:lnTo>
                <a:lnTo>
                  <a:pt x="105" y="217"/>
                </a:lnTo>
                <a:lnTo>
                  <a:pt x="113" y="210"/>
                </a:lnTo>
                <a:lnTo>
                  <a:pt x="101" y="215"/>
                </a:lnTo>
                <a:lnTo>
                  <a:pt x="92" y="221"/>
                </a:lnTo>
                <a:lnTo>
                  <a:pt x="48" y="257"/>
                </a:lnTo>
                <a:close/>
                <a:moveTo>
                  <a:pt x="46" y="244"/>
                </a:moveTo>
                <a:lnTo>
                  <a:pt x="48" y="253"/>
                </a:lnTo>
                <a:lnTo>
                  <a:pt x="50" y="250"/>
                </a:lnTo>
                <a:lnTo>
                  <a:pt x="53" y="246"/>
                </a:lnTo>
                <a:lnTo>
                  <a:pt x="107" y="200"/>
                </a:lnTo>
                <a:lnTo>
                  <a:pt x="107" y="198"/>
                </a:lnTo>
                <a:lnTo>
                  <a:pt x="109" y="198"/>
                </a:lnTo>
                <a:lnTo>
                  <a:pt x="109" y="196"/>
                </a:lnTo>
                <a:lnTo>
                  <a:pt x="109" y="196"/>
                </a:lnTo>
                <a:lnTo>
                  <a:pt x="105" y="198"/>
                </a:lnTo>
                <a:lnTo>
                  <a:pt x="101" y="200"/>
                </a:lnTo>
                <a:lnTo>
                  <a:pt x="82" y="212"/>
                </a:lnTo>
                <a:lnTo>
                  <a:pt x="65" y="225"/>
                </a:lnTo>
                <a:lnTo>
                  <a:pt x="50" y="240"/>
                </a:lnTo>
                <a:lnTo>
                  <a:pt x="48" y="240"/>
                </a:lnTo>
                <a:lnTo>
                  <a:pt x="46" y="242"/>
                </a:lnTo>
                <a:lnTo>
                  <a:pt x="46" y="244"/>
                </a:lnTo>
                <a:close/>
                <a:moveTo>
                  <a:pt x="271" y="95"/>
                </a:moveTo>
                <a:lnTo>
                  <a:pt x="261" y="99"/>
                </a:lnTo>
                <a:lnTo>
                  <a:pt x="252" y="103"/>
                </a:lnTo>
                <a:lnTo>
                  <a:pt x="242" y="109"/>
                </a:lnTo>
                <a:lnTo>
                  <a:pt x="210" y="130"/>
                </a:lnTo>
                <a:lnTo>
                  <a:pt x="215" y="132"/>
                </a:lnTo>
                <a:lnTo>
                  <a:pt x="223" y="135"/>
                </a:lnTo>
                <a:lnTo>
                  <a:pt x="238" y="126"/>
                </a:lnTo>
                <a:lnTo>
                  <a:pt x="257" y="115"/>
                </a:lnTo>
                <a:lnTo>
                  <a:pt x="276" y="101"/>
                </a:lnTo>
                <a:lnTo>
                  <a:pt x="269" y="103"/>
                </a:lnTo>
                <a:lnTo>
                  <a:pt x="265" y="105"/>
                </a:lnTo>
                <a:lnTo>
                  <a:pt x="223" y="128"/>
                </a:lnTo>
                <a:lnTo>
                  <a:pt x="221" y="128"/>
                </a:lnTo>
                <a:lnTo>
                  <a:pt x="221" y="128"/>
                </a:lnTo>
                <a:lnTo>
                  <a:pt x="221" y="126"/>
                </a:lnTo>
                <a:lnTo>
                  <a:pt x="225" y="124"/>
                </a:lnTo>
                <a:lnTo>
                  <a:pt x="229" y="120"/>
                </a:lnTo>
                <a:lnTo>
                  <a:pt x="250" y="109"/>
                </a:lnTo>
                <a:lnTo>
                  <a:pt x="271" y="97"/>
                </a:lnTo>
                <a:lnTo>
                  <a:pt x="271" y="97"/>
                </a:lnTo>
                <a:lnTo>
                  <a:pt x="271" y="95"/>
                </a:lnTo>
                <a:lnTo>
                  <a:pt x="271" y="95"/>
                </a:lnTo>
                <a:close/>
                <a:moveTo>
                  <a:pt x="42" y="206"/>
                </a:moveTo>
                <a:lnTo>
                  <a:pt x="52" y="196"/>
                </a:lnTo>
                <a:lnTo>
                  <a:pt x="59" y="189"/>
                </a:lnTo>
                <a:lnTo>
                  <a:pt x="88" y="164"/>
                </a:lnTo>
                <a:lnTo>
                  <a:pt x="114" y="139"/>
                </a:lnTo>
                <a:lnTo>
                  <a:pt x="114" y="137"/>
                </a:lnTo>
                <a:lnTo>
                  <a:pt x="114" y="137"/>
                </a:lnTo>
                <a:lnTo>
                  <a:pt x="114" y="137"/>
                </a:lnTo>
                <a:lnTo>
                  <a:pt x="105" y="143"/>
                </a:lnTo>
                <a:lnTo>
                  <a:pt x="95" y="147"/>
                </a:lnTo>
                <a:lnTo>
                  <a:pt x="88" y="154"/>
                </a:lnTo>
                <a:lnTo>
                  <a:pt x="65" y="174"/>
                </a:lnTo>
                <a:lnTo>
                  <a:pt x="44" y="196"/>
                </a:lnTo>
                <a:lnTo>
                  <a:pt x="44" y="200"/>
                </a:lnTo>
                <a:lnTo>
                  <a:pt x="42" y="206"/>
                </a:lnTo>
                <a:close/>
                <a:moveTo>
                  <a:pt x="255" y="8"/>
                </a:moveTo>
                <a:lnTo>
                  <a:pt x="246" y="8"/>
                </a:lnTo>
                <a:lnTo>
                  <a:pt x="246" y="8"/>
                </a:lnTo>
                <a:lnTo>
                  <a:pt x="246" y="8"/>
                </a:lnTo>
                <a:lnTo>
                  <a:pt x="210" y="10"/>
                </a:lnTo>
                <a:lnTo>
                  <a:pt x="173" y="12"/>
                </a:lnTo>
                <a:lnTo>
                  <a:pt x="162" y="14"/>
                </a:lnTo>
                <a:lnTo>
                  <a:pt x="151" y="14"/>
                </a:lnTo>
                <a:lnTo>
                  <a:pt x="156" y="16"/>
                </a:lnTo>
                <a:lnTo>
                  <a:pt x="162" y="16"/>
                </a:lnTo>
                <a:lnTo>
                  <a:pt x="272" y="14"/>
                </a:lnTo>
                <a:lnTo>
                  <a:pt x="305" y="12"/>
                </a:lnTo>
                <a:lnTo>
                  <a:pt x="337" y="10"/>
                </a:lnTo>
                <a:lnTo>
                  <a:pt x="328" y="10"/>
                </a:lnTo>
                <a:lnTo>
                  <a:pt x="322" y="10"/>
                </a:lnTo>
                <a:lnTo>
                  <a:pt x="314" y="10"/>
                </a:lnTo>
                <a:lnTo>
                  <a:pt x="307" y="10"/>
                </a:lnTo>
                <a:lnTo>
                  <a:pt x="309" y="10"/>
                </a:lnTo>
                <a:lnTo>
                  <a:pt x="311" y="10"/>
                </a:lnTo>
                <a:lnTo>
                  <a:pt x="309" y="10"/>
                </a:lnTo>
                <a:lnTo>
                  <a:pt x="307" y="10"/>
                </a:lnTo>
                <a:lnTo>
                  <a:pt x="307" y="10"/>
                </a:lnTo>
                <a:lnTo>
                  <a:pt x="303" y="10"/>
                </a:lnTo>
                <a:lnTo>
                  <a:pt x="299" y="10"/>
                </a:lnTo>
                <a:lnTo>
                  <a:pt x="297" y="10"/>
                </a:lnTo>
                <a:lnTo>
                  <a:pt x="259" y="8"/>
                </a:lnTo>
                <a:lnTo>
                  <a:pt x="257" y="8"/>
                </a:lnTo>
                <a:lnTo>
                  <a:pt x="257" y="8"/>
                </a:lnTo>
                <a:lnTo>
                  <a:pt x="257" y="8"/>
                </a:lnTo>
                <a:lnTo>
                  <a:pt x="255" y="8"/>
                </a:lnTo>
                <a:lnTo>
                  <a:pt x="255" y="8"/>
                </a:lnTo>
                <a:close/>
                <a:moveTo>
                  <a:pt x="44" y="221"/>
                </a:moveTo>
                <a:lnTo>
                  <a:pt x="103" y="168"/>
                </a:lnTo>
                <a:lnTo>
                  <a:pt x="107" y="162"/>
                </a:lnTo>
                <a:lnTo>
                  <a:pt x="109" y="158"/>
                </a:lnTo>
                <a:lnTo>
                  <a:pt x="109" y="156"/>
                </a:lnTo>
                <a:lnTo>
                  <a:pt x="109" y="156"/>
                </a:lnTo>
                <a:lnTo>
                  <a:pt x="103" y="160"/>
                </a:lnTo>
                <a:lnTo>
                  <a:pt x="99" y="162"/>
                </a:lnTo>
                <a:lnTo>
                  <a:pt x="78" y="177"/>
                </a:lnTo>
                <a:lnTo>
                  <a:pt x="61" y="194"/>
                </a:lnTo>
                <a:lnTo>
                  <a:pt x="44" y="212"/>
                </a:lnTo>
                <a:lnTo>
                  <a:pt x="44" y="217"/>
                </a:lnTo>
                <a:lnTo>
                  <a:pt x="44" y="221"/>
                </a:lnTo>
                <a:close/>
                <a:moveTo>
                  <a:pt x="193" y="115"/>
                </a:moveTo>
                <a:lnTo>
                  <a:pt x="193" y="101"/>
                </a:lnTo>
                <a:lnTo>
                  <a:pt x="196" y="92"/>
                </a:lnTo>
                <a:lnTo>
                  <a:pt x="202" y="82"/>
                </a:lnTo>
                <a:lnTo>
                  <a:pt x="204" y="80"/>
                </a:lnTo>
                <a:lnTo>
                  <a:pt x="206" y="76"/>
                </a:lnTo>
                <a:lnTo>
                  <a:pt x="208" y="75"/>
                </a:lnTo>
                <a:lnTo>
                  <a:pt x="227" y="65"/>
                </a:lnTo>
                <a:lnTo>
                  <a:pt x="234" y="63"/>
                </a:lnTo>
                <a:lnTo>
                  <a:pt x="242" y="61"/>
                </a:lnTo>
                <a:lnTo>
                  <a:pt x="248" y="63"/>
                </a:lnTo>
                <a:lnTo>
                  <a:pt x="255" y="63"/>
                </a:lnTo>
                <a:lnTo>
                  <a:pt x="259" y="65"/>
                </a:lnTo>
                <a:lnTo>
                  <a:pt x="261" y="67"/>
                </a:lnTo>
                <a:lnTo>
                  <a:pt x="267" y="67"/>
                </a:lnTo>
                <a:lnTo>
                  <a:pt x="267" y="69"/>
                </a:lnTo>
                <a:lnTo>
                  <a:pt x="267" y="69"/>
                </a:lnTo>
                <a:lnTo>
                  <a:pt x="269" y="71"/>
                </a:lnTo>
                <a:lnTo>
                  <a:pt x="274" y="76"/>
                </a:lnTo>
                <a:lnTo>
                  <a:pt x="278" y="82"/>
                </a:lnTo>
                <a:lnTo>
                  <a:pt x="280" y="82"/>
                </a:lnTo>
                <a:lnTo>
                  <a:pt x="282" y="82"/>
                </a:lnTo>
                <a:lnTo>
                  <a:pt x="282" y="82"/>
                </a:lnTo>
                <a:lnTo>
                  <a:pt x="284" y="82"/>
                </a:lnTo>
                <a:lnTo>
                  <a:pt x="284" y="84"/>
                </a:lnTo>
                <a:lnTo>
                  <a:pt x="282" y="86"/>
                </a:lnTo>
                <a:lnTo>
                  <a:pt x="282" y="86"/>
                </a:lnTo>
                <a:lnTo>
                  <a:pt x="284" y="97"/>
                </a:lnTo>
                <a:lnTo>
                  <a:pt x="282" y="109"/>
                </a:lnTo>
                <a:lnTo>
                  <a:pt x="278" y="118"/>
                </a:lnTo>
                <a:lnTo>
                  <a:pt x="274" y="124"/>
                </a:lnTo>
                <a:lnTo>
                  <a:pt x="271" y="130"/>
                </a:lnTo>
                <a:lnTo>
                  <a:pt x="267" y="132"/>
                </a:lnTo>
                <a:lnTo>
                  <a:pt x="263" y="135"/>
                </a:lnTo>
                <a:lnTo>
                  <a:pt x="257" y="137"/>
                </a:lnTo>
                <a:lnTo>
                  <a:pt x="252" y="139"/>
                </a:lnTo>
                <a:lnTo>
                  <a:pt x="252" y="141"/>
                </a:lnTo>
                <a:lnTo>
                  <a:pt x="253" y="141"/>
                </a:lnTo>
                <a:lnTo>
                  <a:pt x="253" y="143"/>
                </a:lnTo>
                <a:lnTo>
                  <a:pt x="253" y="145"/>
                </a:lnTo>
                <a:lnTo>
                  <a:pt x="255" y="149"/>
                </a:lnTo>
                <a:lnTo>
                  <a:pt x="257" y="149"/>
                </a:lnTo>
                <a:lnTo>
                  <a:pt x="261" y="149"/>
                </a:lnTo>
                <a:lnTo>
                  <a:pt x="261" y="149"/>
                </a:lnTo>
                <a:lnTo>
                  <a:pt x="261" y="149"/>
                </a:lnTo>
                <a:lnTo>
                  <a:pt x="261" y="151"/>
                </a:lnTo>
                <a:lnTo>
                  <a:pt x="259" y="151"/>
                </a:lnTo>
                <a:lnTo>
                  <a:pt x="257" y="153"/>
                </a:lnTo>
                <a:lnTo>
                  <a:pt x="257" y="153"/>
                </a:lnTo>
                <a:lnTo>
                  <a:pt x="259" y="160"/>
                </a:lnTo>
                <a:lnTo>
                  <a:pt x="259" y="168"/>
                </a:lnTo>
                <a:lnTo>
                  <a:pt x="261" y="168"/>
                </a:lnTo>
                <a:lnTo>
                  <a:pt x="261" y="168"/>
                </a:lnTo>
                <a:lnTo>
                  <a:pt x="263" y="170"/>
                </a:lnTo>
                <a:lnTo>
                  <a:pt x="263" y="172"/>
                </a:lnTo>
                <a:lnTo>
                  <a:pt x="261" y="174"/>
                </a:lnTo>
                <a:lnTo>
                  <a:pt x="261" y="175"/>
                </a:lnTo>
                <a:lnTo>
                  <a:pt x="261" y="181"/>
                </a:lnTo>
                <a:lnTo>
                  <a:pt x="261" y="185"/>
                </a:lnTo>
                <a:lnTo>
                  <a:pt x="259" y="187"/>
                </a:lnTo>
                <a:lnTo>
                  <a:pt x="257" y="187"/>
                </a:lnTo>
                <a:lnTo>
                  <a:pt x="255" y="187"/>
                </a:lnTo>
                <a:lnTo>
                  <a:pt x="253" y="187"/>
                </a:lnTo>
                <a:lnTo>
                  <a:pt x="252" y="187"/>
                </a:lnTo>
                <a:lnTo>
                  <a:pt x="252" y="187"/>
                </a:lnTo>
                <a:lnTo>
                  <a:pt x="250" y="189"/>
                </a:lnTo>
                <a:lnTo>
                  <a:pt x="250" y="191"/>
                </a:lnTo>
                <a:lnTo>
                  <a:pt x="250" y="191"/>
                </a:lnTo>
                <a:lnTo>
                  <a:pt x="250" y="191"/>
                </a:lnTo>
                <a:lnTo>
                  <a:pt x="250" y="191"/>
                </a:lnTo>
                <a:lnTo>
                  <a:pt x="250" y="191"/>
                </a:lnTo>
                <a:lnTo>
                  <a:pt x="252" y="189"/>
                </a:lnTo>
                <a:lnTo>
                  <a:pt x="253" y="189"/>
                </a:lnTo>
                <a:lnTo>
                  <a:pt x="253" y="189"/>
                </a:lnTo>
                <a:lnTo>
                  <a:pt x="255" y="189"/>
                </a:lnTo>
                <a:lnTo>
                  <a:pt x="253" y="191"/>
                </a:lnTo>
                <a:lnTo>
                  <a:pt x="252" y="191"/>
                </a:lnTo>
                <a:lnTo>
                  <a:pt x="248" y="193"/>
                </a:lnTo>
                <a:lnTo>
                  <a:pt x="246" y="193"/>
                </a:lnTo>
                <a:lnTo>
                  <a:pt x="246" y="191"/>
                </a:lnTo>
                <a:lnTo>
                  <a:pt x="246" y="189"/>
                </a:lnTo>
                <a:lnTo>
                  <a:pt x="248" y="187"/>
                </a:lnTo>
                <a:lnTo>
                  <a:pt x="238" y="187"/>
                </a:lnTo>
                <a:lnTo>
                  <a:pt x="229" y="189"/>
                </a:lnTo>
                <a:lnTo>
                  <a:pt x="227" y="189"/>
                </a:lnTo>
                <a:lnTo>
                  <a:pt x="225" y="191"/>
                </a:lnTo>
                <a:lnTo>
                  <a:pt x="225" y="191"/>
                </a:lnTo>
                <a:lnTo>
                  <a:pt x="225" y="189"/>
                </a:lnTo>
                <a:lnTo>
                  <a:pt x="225" y="189"/>
                </a:lnTo>
                <a:lnTo>
                  <a:pt x="217" y="189"/>
                </a:lnTo>
                <a:lnTo>
                  <a:pt x="210" y="189"/>
                </a:lnTo>
                <a:lnTo>
                  <a:pt x="208" y="187"/>
                </a:lnTo>
                <a:lnTo>
                  <a:pt x="208" y="187"/>
                </a:lnTo>
                <a:lnTo>
                  <a:pt x="208" y="185"/>
                </a:lnTo>
                <a:lnTo>
                  <a:pt x="208" y="181"/>
                </a:lnTo>
                <a:lnTo>
                  <a:pt x="210" y="174"/>
                </a:lnTo>
                <a:lnTo>
                  <a:pt x="212" y="164"/>
                </a:lnTo>
                <a:lnTo>
                  <a:pt x="210" y="164"/>
                </a:lnTo>
                <a:lnTo>
                  <a:pt x="210" y="164"/>
                </a:lnTo>
                <a:lnTo>
                  <a:pt x="210" y="162"/>
                </a:lnTo>
                <a:lnTo>
                  <a:pt x="210" y="160"/>
                </a:lnTo>
                <a:lnTo>
                  <a:pt x="213" y="156"/>
                </a:lnTo>
                <a:lnTo>
                  <a:pt x="213" y="147"/>
                </a:lnTo>
                <a:lnTo>
                  <a:pt x="217" y="139"/>
                </a:lnTo>
                <a:lnTo>
                  <a:pt x="210" y="135"/>
                </a:lnTo>
                <a:lnTo>
                  <a:pt x="204" y="132"/>
                </a:lnTo>
                <a:lnTo>
                  <a:pt x="200" y="126"/>
                </a:lnTo>
                <a:lnTo>
                  <a:pt x="196" y="120"/>
                </a:lnTo>
                <a:lnTo>
                  <a:pt x="193" y="115"/>
                </a:lnTo>
                <a:close/>
                <a:moveTo>
                  <a:pt x="84" y="259"/>
                </a:moveTo>
                <a:lnTo>
                  <a:pt x="99" y="246"/>
                </a:lnTo>
                <a:lnTo>
                  <a:pt x="116" y="236"/>
                </a:lnTo>
                <a:lnTo>
                  <a:pt x="118" y="234"/>
                </a:lnTo>
                <a:lnTo>
                  <a:pt x="120" y="234"/>
                </a:lnTo>
                <a:lnTo>
                  <a:pt x="120" y="236"/>
                </a:lnTo>
                <a:lnTo>
                  <a:pt x="120" y="236"/>
                </a:lnTo>
                <a:lnTo>
                  <a:pt x="118" y="242"/>
                </a:lnTo>
                <a:lnTo>
                  <a:pt x="113" y="248"/>
                </a:lnTo>
                <a:lnTo>
                  <a:pt x="120" y="242"/>
                </a:lnTo>
                <a:lnTo>
                  <a:pt x="128" y="238"/>
                </a:lnTo>
                <a:lnTo>
                  <a:pt x="128" y="238"/>
                </a:lnTo>
                <a:lnTo>
                  <a:pt x="130" y="238"/>
                </a:lnTo>
                <a:lnTo>
                  <a:pt x="132" y="240"/>
                </a:lnTo>
                <a:lnTo>
                  <a:pt x="130" y="244"/>
                </a:lnTo>
                <a:lnTo>
                  <a:pt x="128" y="248"/>
                </a:lnTo>
                <a:lnTo>
                  <a:pt x="124" y="253"/>
                </a:lnTo>
                <a:lnTo>
                  <a:pt x="122" y="259"/>
                </a:lnTo>
                <a:lnTo>
                  <a:pt x="118" y="265"/>
                </a:lnTo>
                <a:lnTo>
                  <a:pt x="124" y="263"/>
                </a:lnTo>
                <a:lnTo>
                  <a:pt x="124" y="265"/>
                </a:lnTo>
                <a:lnTo>
                  <a:pt x="122" y="265"/>
                </a:lnTo>
                <a:lnTo>
                  <a:pt x="120" y="267"/>
                </a:lnTo>
                <a:lnTo>
                  <a:pt x="118" y="267"/>
                </a:lnTo>
                <a:lnTo>
                  <a:pt x="116" y="267"/>
                </a:lnTo>
                <a:lnTo>
                  <a:pt x="116" y="265"/>
                </a:lnTo>
                <a:lnTo>
                  <a:pt x="122" y="255"/>
                </a:lnTo>
                <a:lnTo>
                  <a:pt x="126" y="246"/>
                </a:lnTo>
                <a:lnTo>
                  <a:pt x="130" y="240"/>
                </a:lnTo>
                <a:lnTo>
                  <a:pt x="113" y="252"/>
                </a:lnTo>
                <a:lnTo>
                  <a:pt x="97" y="265"/>
                </a:lnTo>
                <a:lnTo>
                  <a:pt x="95" y="265"/>
                </a:lnTo>
                <a:lnTo>
                  <a:pt x="93" y="263"/>
                </a:lnTo>
                <a:lnTo>
                  <a:pt x="101" y="255"/>
                </a:lnTo>
                <a:lnTo>
                  <a:pt x="109" y="248"/>
                </a:lnTo>
                <a:lnTo>
                  <a:pt x="116" y="240"/>
                </a:lnTo>
                <a:lnTo>
                  <a:pt x="118" y="238"/>
                </a:lnTo>
                <a:lnTo>
                  <a:pt x="118" y="236"/>
                </a:lnTo>
                <a:lnTo>
                  <a:pt x="118" y="236"/>
                </a:lnTo>
                <a:lnTo>
                  <a:pt x="118" y="236"/>
                </a:lnTo>
                <a:lnTo>
                  <a:pt x="116" y="236"/>
                </a:lnTo>
                <a:lnTo>
                  <a:pt x="93" y="253"/>
                </a:lnTo>
                <a:lnTo>
                  <a:pt x="73" y="271"/>
                </a:lnTo>
                <a:lnTo>
                  <a:pt x="116" y="273"/>
                </a:lnTo>
                <a:lnTo>
                  <a:pt x="162" y="274"/>
                </a:lnTo>
                <a:lnTo>
                  <a:pt x="212" y="274"/>
                </a:lnTo>
                <a:lnTo>
                  <a:pt x="259" y="274"/>
                </a:lnTo>
                <a:lnTo>
                  <a:pt x="345" y="273"/>
                </a:lnTo>
                <a:lnTo>
                  <a:pt x="425" y="265"/>
                </a:lnTo>
                <a:lnTo>
                  <a:pt x="429" y="265"/>
                </a:lnTo>
                <a:lnTo>
                  <a:pt x="431" y="263"/>
                </a:lnTo>
                <a:lnTo>
                  <a:pt x="432" y="261"/>
                </a:lnTo>
                <a:lnTo>
                  <a:pt x="434" y="259"/>
                </a:lnTo>
                <a:lnTo>
                  <a:pt x="436" y="255"/>
                </a:lnTo>
                <a:lnTo>
                  <a:pt x="440" y="250"/>
                </a:lnTo>
                <a:lnTo>
                  <a:pt x="442" y="244"/>
                </a:lnTo>
                <a:lnTo>
                  <a:pt x="442" y="244"/>
                </a:lnTo>
                <a:lnTo>
                  <a:pt x="442" y="244"/>
                </a:lnTo>
                <a:lnTo>
                  <a:pt x="440" y="244"/>
                </a:lnTo>
                <a:lnTo>
                  <a:pt x="440" y="244"/>
                </a:lnTo>
                <a:lnTo>
                  <a:pt x="429" y="246"/>
                </a:lnTo>
                <a:lnTo>
                  <a:pt x="417" y="250"/>
                </a:lnTo>
                <a:lnTo>
                  <a:pt x="417" y="250"/>
                </a:lnTo>
                <a:lnTo>
                  <a:pt x="415" y="248"/>
                </a:lnTo>
                <a:lnTo>
                  <a:pt x="417" y="248"/>
                </a:lnTo>
                <a:lnTo>
                  <a:pt x="446" y="227"/>
                </a:lnTo>
                <a:lnTo>
                  <a:pt x="446" y="225"/>
                </a:lnTo>
                <a:lnTo>
                  <a:pt x="448" y="221"/>
                </a:lnTo>
                <a:lnTo>
                  <a:pt x="448" y="219"/>
                </a:lnTo>
                <a:lnTo>
                  <a:pt x="423" y="225"/>
                </a:lnTo>
                <a:lnTo>
                  <a:pt x="402" y="233"/>
                </a:lnTo>
                <a:lnTo>
                  <a:pt x="400" y="233"/>
                </a:lnTo>
                <a:lnTo>
                  <a:pt x="398" y="231"/>
                </a:lnTo>
                <a:lnTo>
                  <a:pt x="400" y="229"/>
                </a:lnTo>
                <a:lnTo>
                  <a:pt x="413" y="219"/>
                </a:lnTo>
                <a:lnTo>
                  <a:pt x="429" y="210"/>
                </a:lnTo>
                <a:lnTo>
                  <a:pt x="436" y="204"/>
                </a:lnTo>
                <a:lnTo>
                  <a:pt x="444" y="198"/>
                </a:lnTo>
                <a:lnTo>
                  <a:pt x="450" y="193"/>
                </a:lnTo>
                <a:lnTo>
                  <a:pt x="450" y="191"/>
                </a:lnTo>
                <a:lnTo>
                  <a:pt x="450" y="189"/>
                </a:lnTo>
                <a:lnTo>
                  <a:pt x="423" y="198"/>
                </a:lnTo>
                <a:lnTo>
                  <a:pt x="398" y="210"/>
                </a:lnTo>
                <a:lnTo>
                  <a:pt x="398" y="210"/>
                </a:lnTo>
                <a:lnTo>
                  <a:pt x="396" y="210"/>
                </a:lnTo>
                <a:lnTo>
                  <a:pt x="396" y="210"/>
                </a:lnTo>
                <a:lnTo>
                  <a:pt x="396" y="208"/>
                </a:lnTo>
                <a:lnTo>
                  <a:pt x="396" y="206"/>
                </a:lnTo>
                <a:lnTo>
                  <a:pt x="398" y="206"/>
                </a:lnTo>
                <a:lnTo>
                  <a:pt x="423" y="189"/>
                </a:lnTo>
                <a:lnTo>
                  <a:pt x="450" y="174"/>
                </a:lnTo>
                <a:lnTo>
                  <a:pt x="451" y="172"/>
                </a:lnTo>
                <a:lnTo>
                  <a:pt x="451" y="170"/>
                </a:lnTo>
                <a:lnTo>
                  <a:pt x="429" y="177"/>
                </a:lnTo>
                <a:lnTo>
                  <a:pt x="406" y="189"/>
                </a:lnTo>
                <a:lnTo>
                  <a:pt x="406" y="189"/>
                </a:lnTo>
                <a:lnTo>
                  <a:pt x="406" y="189"/>
                </a:lnTo>
                <a:lnTo>
                  <a:pt x="402" y="191"/>
                </a:lnTo>
                <a:lnTo>
                  <a:pt x="396" y="193"/>
                </a:lnTo>
                <a:lnTo>
                  <a:pt x="396" y="191"/>
                </a:lnTo>
                <a:lnTo>
                  <a:pt x="396" y="191"/>
                </a:lnTo>
                <a:lnTo>
                  <a:pt x="396" y="189"/>
                </a:lnTo>
                <a:lnTo>
                  <a:pt x="450" y="158"/>
                </a:lnTo>
                <a:lnTo>
                  <a:pt x="451" y="158"/>
                </a:lnTo>
                <a:lnTo>
                  <a:pt x="451" y="156"/>
                </a:lnTo>
                <a:lnTo>
                  <a:pt x="451" y="154"/>
                </a:lnTo>
                <a:lnTo>
                  <a:pt x="451" y="153"/>
                </a:lnTo>
                <a:lnTo>
                  <a:pt x="421" y="166"/>
                </a:lnTo>
                <a:lnTo>
                  <a:pt x="392" y="179"/>
                </a:lnTo>
                <a:lnTo>
                  <a:pt x="387" y="181"/>
                </a:lnTo>
                <a:lnTo>
                  <a:pt x="383" y="181"/>
                </a:lnTo>
                <a:lnTo>
                  <a:pt x="381" y="181"/>
                </a:lnTo>
                <a:lnTo>
                  <a:pt x="381" y="181"/>
                </a:lnTo>
                <a:lnTo>
                  <a:pt x="383" y="179"/>
                </a:lnTo>
                <a:lnTo>
                  <a:pt x="404" y="166"/>
                </a:lnTo>
                <a:lnTo>
                  <a:pt x="429" y="153"/>
                </a:lnTo>
                <a:lnTo>
                  <a:pt x="438" y="147"/>
                </a:lnTo>
                <a:lnTo>
                  <a:pt x="450" y="139"/>
                </a:lnTo>
                <a:lnTo>
                  <a:pt x="451" y="137"/>
                </a:lnTo>
                <a:lnTo>
                  <a:pt x="451" y="137"/>
                </a:lnTo>
                <a:lnTo>
                  <a:pt x="448" y="137"/>
                </a:lnTo>
                <a:lnTo>
                  <a:pt x="444" y="139"/>
                </a:lnTo>
                <a:lnTo>
                  <a:pt x="417" y="151"/>
                </a:lnTo>
                <a:lnTo>
                  <a:pt x="392" y="164"/>
                </a:lnTo>
                <a:lnTo>
                  <a:pt x="392" y="164"/>
                </a:lnTo>
                <a:lnTo>
                  <a:pt x="391" y="164"/>
                </a:lnTo>
                <a:lnTo>
                  <a:pt x="391" y="162"/>
                </a:lnTo>
                <a:lnTo>
                  <a:pt x="391" y="160"/>
                </a:lnTo>
                <a:lnTo>
                  <a:pt x="415" y="147"/>
                </a:lnTo>
                <a:lnTo>
                  <a:pt x="438" y="132"/>
                </a:lnTo>
                <a:lnTo>
                  <a:pt x="440" y="130"/>
                </a:lnTo>
                <a:lnTo>
                  <a:pt x="442" y="128"/>
                </a:lnTo>
                <a:lnTo>
                  <a:pt x="434" y="130"/>
                </a:lnTo>
                <a:lnTo>
                  <a:pt x="429" y="132"/>
                </a:lnTo>
                <a:lnTo>
                  <a:pt x="421" y="135"/>
                </a:lnTo>
                <a:lnTo>
                  <a:pt x="392" y="153"/>
                </a:lnTo>
                <a:lnTo>
                  <a:pt x="391" y="151"/>
                </a:lnTo>
                <a:lnTo>
                  <a:pt x="391" y="151"/>
                </a:lnTo>
                <a:lnTo>
                  <a:pt x="391" y="149"/>
                </a:lnTo>
                <a:lnTo>
                  <a:pt x="417" y="134"/>
                </a:lnTo>
                <a:lnTo>
                  <a:pt x="442" y="116"/>
                </a:lnTo>
                <a:lnTo>
                  <a:pt x="446" y="115"/>
                </a:lnTo>
                <a:lnTo>
                  <a:pt x="448" y="113"/>
                </a:lnTo>
                <a:lnTo>
                  <a:pt x="421" y="122"/>
                </a:lnTo>
                <a:lnTo>
                  <a:pt x="398" y="135"/>
                </a:lnTo>
                <a:lnTo>
                  <a:pt x="392" y="137"/>
                </a:lnTo>
                <a:lnTo>
                  <a:pt x="389" y="141"/>
                </a:lnTo>
                <a:lnTo>
                  <a:pt x="383" y="143"/>
                </a:lnTo>
                <a:lnTo>
                  <a:pt x="383" y="143"/>
                </a:lnTo>
                <a:lnTo>
                  <a:pt x="381" y="141"/>
                </a:lnTo>
                <a:lnTo>
                  <a:pt x="383" y="139"/>
                </a:lnTo>
                <a:lnTo>
                  <a:pt x="385" y="137"/>
                </a:lnTo>
                <a:lnTo>
                  <a:pt x="411" y="122"/>
                </a:lnTo>
                <a:lnTo>
                  <a:pt x="438" y="103"/>
                </a:lnTo>
                <a:lnTo>
                  <a:pt x="440" y="101"/>
                </a:lnTo>
                <a:lnTo>
                  <a:pt x="442" y="99"/>
                </a:lnTo>
                <a:lnTo>
                  <a:pt x="425" y="105"/>
                </a:lnTo>
                <a:lnTo>
                  <a:pt x="410" y="113"/>
                </a:lnTo>
                <a:lnTo>
                  <a:pt x="396" y="120"/>
                </a:lnTo>
                <a:lnTo>
                  <a:pt x="381" y="128"/>
                </a:lnTo>
                <a:lnTo>
                  <a:pt x="381" y="128"/>
                </a:lnTo>
                <a:lnTo>
                  <a:pt x="379" y="126"/>
                </a:lnTo>
                <a:lnTo>
                  <a:pt x="379" y="126"/>
                </a:lnTo>
                <a:lnTo>
                  <a:pt x="389" y="120"/>
                </a:lnTo>
                <a:lnTo>
                  <a:pt x="398" y="115"/>
                </a:lnTo>
                <a:lnTo>
                  <a:pt x="421" y="99"/>
                </a:lnTo>
                <a:lnTo>
                  <a:pt x="444" y="82"/>
                </a:lnTo>
                <a:lnTo>
                  <a:pt x="423" y="90"/>
                </a:lnTo>
                <a:lnTo>
                  <a:pt x="406" y="101"/>
                </a:lnTo>
                <a:lnTo>
                  <a:pt x="394" y="107"/>
                </a:lnTo>
                <a:lnTo>
                  <a:pt x="383" y="115"/>
                </a:lnTo>
                <a:lnTo>
                  <a:pt x="383" y="115"/>
                </a:lnTo>
                <a:lnTo>
                  <a:pt x="381" y="115"/>
                </a:lnTo>
                <a:lnTo>
                  <a:pt x="381" y="113"/>
                </a:lnTo>
                <a:lnTo>
                  <a:pt x="381" y="113"/>
                </a:lnTo>
                <a:lnTo>
                  <a:pt x="408" y="95"/>
                </a:lnTo>
                <a:lnTo>
                  <a:pt x="432" y="78"/>
                </a:lnTo>
                <a:lnTo>
                  <a:pt x="436" y="76"/>
                </a:lnTo>
                <a:lnTo>
                  <a:pt x="438" y="73"/>
                </a:lnTo>
                <a:lnTo>
                  <a:pt x="389" y="103"/>
                </a:lnTo>
                <a:lnTo>
                  <a:pt x="387" y="103"/>
                </a:lnTo>
                <a:lnTo>
                  <a:pt x="385" y="103"/>
                </a:lnTo>
                <a:lnTo>
                  <a:pt x="385" y="103"/>
                </a:lnTo>
                <a:lnTo>
                  <a:pt x="383" y="103"/>
                </a:lnTo>
                <a:lnTo>
                  <a:pt x="360" y="130"/>
                </a:lnTo>
                <a:lnTo>
                  <a:pt x="333" y="154"/>
                </a:lnTo>
                <a:lnTo>
                  <a:pt x="282" y="202"/>
                </a:lnTo>
                <a:lnTo>
                  <a:pt x="276" y="208"/>
                </a:lnTo>
                <a:lnTo>
                  <a:pt x="271" y="212"/>
                </a:lnTo>
                <a:lnTo>
                  <a:pt x="265" y="217"/>
                </a:lnTo>
                <a:lnTo>
                  <a:pt x="257" y="221"/>
                </a:lnTo>
                <a:lnTo>
                  <a:pt x="252" y="223"/>
                </a:lnTo>
                <a:lnTo>
                  <a:pt x="246" y="223"/>
                </a:lnTo>
                <a:lnTo>
                  <a:pt x="240" y="221"/>
                </a:lnTo>
                <a:lnTo>
                  <a:pt x="236" y="217"/>
                </a:lnTo>
                <a:lnTo>
                  <a:pt x="204" y="204"/>
                </a:lnTo>
                <a:lnTo>
                  <a:pt x="177" y="187"/>
                </a:lnTo>
                <a:lnTo>
                  <a:pt x="141" y="156"/>
                </a:lnTo>
                <a:lnTo>
                  <a:pt x="111" y="124"/>
                </a:lnTo>
                <a:lnTo>
                  <a:pt x="95" y="109"/>
                </a:lnTo>
                <a:lnTo>
                  <a:pt x="88" y="120"/>
                </a:lnTo>
                <a:lnTo>
                  <a:pt x="78" y="130"/>
                </a:lnTo>
                <a:lnTo>
                  <a:pt x="78" y="132"/>
                </a:lnTo>
                <a:lnTo>
                  <a:pt x="76" y="132"/>
                </a:lnTo>
                <a:lnTo>
                  <a:pt x="76" y="132"/>
                </a:lnTo>
                <a:lnTo>
                  <a:pt x="74" y="134"/>
                </a:lnTo>
                <a:lnTo>
                  <a:pt x="76" y="132"/>
                </a:lnTo>
                <a:lnTo>
                  <a:pt x="76" y="132"/>
                </a:lnTo>
                <a:lnTo>
                  <a:pt x="78" y="132"/>
                </a:lnTo>
                <a:lnTo>
                  <a:pt x="88" y="124"/>
                </a:lnTo>
                <a:lnTo>
                  <a:pt x="97" y="118"/>
                </a:lnTo>
                <a:lnTo>
                  <a:pt x="97" y="118"/>
                </a:lnTo>
                <a:lnTo>
                  <a:pt x="99" y="120"/>
                </a:lnTo>
                <a:lnTo>
                  <a:pt x="99" y="120"/>
                </a:lnTo>
                <a:lnTo>
                  <a:pt x="93" y="128"/>
                </a:lnTo>
                <a:lnTo>
                  <a:pt x="88" y="134"/>
                </a:lnTo>
                <a:lnTo>
                  <a:pt x="82" y="139"/>
                </a:lnTo>
                <a:lnTo>
                  <a:pt x="82" y="141"/>
                </a:lnTo>
                <a:lnTo>
                  <a:pt x="80" y="141"/>
                </a:lnTo>
                <a:lnTo>
                  <a:pt x="80" y="143"/>
                </a:lnTo>
                <a:lnTo>
                  <a:pt x="80" y="143"/>
                </a:lnTo>
                <a:lnTo>
                  <a:pt x="80" y="143"/>
                </a:lnTo>
                <a:lnTo>
                  <a:pt x="80" y="141"/>
                </a:lnTo>
                <a:lnTo>
                  <a:pt x="82" y="141"/>
                </a:lnTo>
                <a:lnTo>
                  <a:pt x="92" y="134"/>
                </a:lnTo>
                <a:lnTo>
                  <a:pt x="105" y="126"/>
                </a:lnTo>
                <a:lnTo>
                  <a:pt x="105" y="126"/>
                </a:lnTo>
                <a:lnTo>
                  <a:pt x="107" y="126"/>
                </a:lnTo>
                <a:lnTo>
                  <a:pt x="107" y="128"/>
                </a:lnTo>
                <a:lnTo>
                  <a:pt x="105" y="130"/>
                </a:lnTo>
                <a:lnTo>
                  <a:pt x="103" y="134"/>
                </a:lnTo>
                <a:lnTo>
                  <a:pt x="92" y="145"/>
                </a:lnTo>
                <a:lnTo>
                  <a:pt x="78" y="158"/>
                </a:lnTo>
                <a:lnTo>
                  <a:pt x="78" y="158"/>
                </a:lnTo>
                <a:lnTo>
                  <a:pt x="78" y="158"/>
                </a:lnTo>
                <a:lnTo>
                  <a:pt x="76" y="160"/>
                </a:lnTo>
                <a:lnTo>
                  <a:pt x="76" y="160"/>
                </a:lnTo>
                <a:lnTo>
                  <a:pt x="76" y="160"/>
                </a:lnTo>
                <a:lnTo>
                  <a:pt x="74" y="162"/>
                </a:lnTo>
                <a:lnTo>
                  <a:pt x="74" y="162"/>
                </a:lnTo>
                <a:lnTo>
                  <a:pt x="73" y="164"/>
                </a:lnTo>
                <a:lnTo>
                  <a:pt x="73" y="164"/>
                </a:lnTo>
                <a:lnTo>
                  <a:pt x="71" y="164"/>
                </a:lnTo>
                <a:lnTo>
                  <a:pt x="71" y="166"/>
                </a:lnTo>
                <a:lnTo>
                  <a:pt x="71" y="166"/>
                </a:lnTo>
                <a:lnTo>
                  <a:pt x="71" y="166"/>
                </a:lnTo>
                <a:lnTo>
                  <a:pt x="71" y="166"/>
                </a:lnTo>
                <a:lnTo>
                  <a:pt x="69" y="168"/>
                </a:lnTo>
                <a:lnTo>
                  <a:pt x="69" y="168"/>
                </a:lnTo>
                <a:lnTo>
                  <a:pt x="67" y="168"/>
                </a:lnTo>
                <a:lnTo>
                  <a:pt x="67" y="170"/>
                </a:lnTo>
                <a:lnTo>
                  <a:pt x="65" y="172"/>
                </a:lnTo>
                <a:lnTo>
                  <a:pt x="59" y="177"/>
                </a:lnTo>
                <a:lnTo>
                  <a:pt x="53" y="181"/>
                </a:lnTo>
                <a:lnTo>
                  <a:pt x="53" y="181"/>
                </a:lnTo>
                <a:lnTo>
                  <a:pt x="53" y="183"/>
                </a:lnTo>
                <a:lnTo>
                  <a:pt x="52" y="183"/>
                </a:lnTo>
                <a:lnTo>
                  <a:pt x="52" y="185"/>
                </a:lnTo>
                <a:lnTo>
                  <a:pt x="52" y="185"/>
                </a:lnTo>
                <a:lnTo>
                  <a:pt x="50" y="185"/>
                </a:lnTo>
                <a:lnTo>
                  <a:pt x="50" y="187"/>
                </a:lnTo>
                <a:lnTo>
                  <a:pt x="48" y="187"/>
                </a:lnTo>
                <a:lnTo>
                  <a:pt x="48" y="189"/>
                </a:lnTo>
                <a:lnTo>
                  <a:pt x="50" y="187"/>
                </a:lnTo>
                <a:lnTo>
                  <a:pt x="50" y="187"/>
                </a:lnTo>
                <a:lnTo>
                  <a:pt x="50" y="185"/>
                </a:lnTo>
                <a:lnTo>
                  <a:pt x="52" y="185"/>
                </a:lnTo>
                <a:lnTo>
                  <a:pt x="52" y="185"/>
                </a:lnTo>
                <a:lnTo>
                  <a:pt x="52" y="183"/>
                </a:lnTo>
                <a:lnTo>
                  <a:pt x="53" y="183"/>
                </a:lnTo>
                <a:lnTo>
                  <a:pt x="65" y="172"/>
                </a:lnTo>
                <a:lnTo>
                  <a:pt x="67" y="170"/>
                </a:lnTo>
                <a:lnTo>
                  <a:pt x="67" y="168"/>
                </a:lnTo>
                <a:lnTo>
                  <a:pt x="69" y="168"/>
                </a:lnTo>
                <a:lnTo>
                  <a:pt x="69" y="168"/>
                </a:lnTo>
                <a:lnTo>
                  <a:pt x="71" y="166"/>
                </a:lnTo>
                <a:lnTo>
                  <a:pt x="71" y="166"/>
                </a:lnTo>
                <a:lnTo>
                  <a:pt x="71" y="166"/>
                </a:lnTo>
                <a:lnTo>
                  <a:pt x="71" y="166"/>
                </a:lnTo>
                <a:lnTo>
                  <a:pt x="71" y="164"/>
                </a:lnTo>
                <a:lnTo>
                  <a:pt x="73" y="164"/>
                </a:lnTo>
                <a:lnTo>
                  <a:pt x="73" y="164"/>
                </a:lnTo>
                <a:lnTo>
                  <a:pt x="74" y="162"/>
                </a:lnTo>
                <a:lnTo>
                  <a:pt x="74" y="162"/>
                </a:lnTo>
                <a:lnTo>
                  <a:pt x="76" y="160"/>
                </a:lnTo>
                <a:lnTo>
                  <a:pt x="76" y="160"/>
                </a:lnTo>
                <a:lnTo>
                  <a:pt x="76" y="160"/>
                </a:lnTo>
                <a:lnTo>
                  <a:pt x="78" y="158"/>
                </a:lnTo>
                <a:lnTo>
                  <a:pt x="78" y="158"/>
                </a:lnTo>
                <a:lnTo>
                  <a:pt x="88" y="151"/>
                </a:lnTo>
                <a:lnTo>
                  <a:pt x="99" y="143"/>
                </a:lnTo>
                <a:lnTo>
                  <a:pt x="107" y="139"/>
                </a:lnTo>
                <a:lnTo>
                  <a:pt x="114" y="135"/>
                </a:lnTo>
                <a:lnTo>
                  <a:pt x="116" y="135"/>
                </a:lnTo>
                <a:lnTo>
                  <a:pt x="118" y="135"/>
                </a:lnTo>
                <a:lnTo>
                  <a:pt x="118" y="137"/>
                </a:lnTo>
                <a:lnTo>
                  <a:pt x="116" y="139"/>
                </a:lnTo>
                <a:lnTo>
                  <a:pt x="114" y="143"/>
                </a:lnTo>
                <a:lnTo>
                  <a:pt x="101" y="154"/>
                </a:lnTo>
                <a:lnTo>
                  <a:pt x="90" y="166"/>
                </a:lnTo>
                <a:lnTo>
                  <a:pt x="90" y="166"/>
                </a:lnTo>
                <a:lnTo>
                  <a:pt x="90" y="166"/>
                </a:lnTo>
                <a:lnTo>
                  <a:pt x="88" y="166"/>
                </a:lnTo>
                <a:lnTo>
                  <a:pt x="88" y="166"/>
                </a:lnTo>
                <a:lnTo>
                  <a:pt x="88" y="168"/>
                </a:lnTo>
                <a:lnTo>
                  <a:pt x="88" y="166"/>
                </a:lnTo>
                <a:lnTo>
                  <a:pt x="88" y="166"/>
                </a:lnTo>
                <a:lnTo>
                  <a:pt x="90" y="166"/>
                </a:lnTo>
                <a:lnTo>
                  <a:pt x="95" y="162"/>
                </a:lnTo>
                <a:lnTo>
                  <a:pt x="103" y="158"/>
                </a:lnTo>
                <a:lnTo>
                  <a:pt x="111" y="154"/>
                </a:lnTo>
                <a:lnTo>
                  <a:pt x="111" y="154"/>
                </a:lnTo>
                <a:lnTo>
                  <a:pt x="113" y="156"/>
                </a:lnTo>
                <a:lnTo>
                  <a:pt x="111" y="160"/>
                </a:lnTo>
                <a:lnTo>
                  <a:pt x="109" y="164"/>
                </a:lnTo>
                <a:lnTo>
                  <a:pt x="82" y="191"/>
                </a:lnTo>
                <a:lnTo>
                  <a:pt x="53" y="215"/>
                </a:lnTo>
                <a:lnTo>
                  <a:pt x="52" y="217"/>
                </a:lnTo>
                <a:lnTo>
                  <a:pt x="50" y="219"/>
                </a:lnTo>
                <a:lnTo>
                  <a:pt x="50" y="221"/>
                </a:lnTo>
                <a:lnTo>
                  <a:pt x="48" y="221"/>
                </a:lnTo>
                <a:lnTo>
                  <a:pt x="48" y="221"/>
                </a:lnTo>
                <a:lnTo>
                  <a:pt x="46" y="223"/>
                </a:lnTo>
                <a:lnTo>
                  <a:pt x="46" y="223"/>
                </a:lnTo>
                <a:lnTo>
                  <a:pt x="46" y="223"/>
                </a:lnTo>
                <a:lnTo>
                  <a:pt x="46" y="225"/>
                </a:lnTo>
                <a:lnTo>
                  <a:pt x="44" y="225"/>
                </a:lnTo>
                <a:lnTo>
                  <a:pt x="46" y="225"/>
                </a:lnTo>
                <a:lnTo>
                  <a:pt x="46" y="223"/>
                </a:lnTo>
                <a:lnTo>
                  <a:pt x="46" y="223"/>
                </a:lnTo>
                <a:lnTo>
                  <a:pt x="46" y="223"/>
                </a:lnTo>
                <a:lnTo>
                  <a:pt x="48" y="221"/>
                </a:lnTo>
                <a:lnTo>
                  <a:pt x="48" y="221"/>
                </a:lnTo>
                <a:lnTo>
                  <a:pt x="50" y="221"/>
                </a:lnTo>
                <a:lnTo>
                  <a:pt x="73" y="200"/>
                </a:lnTo>
                <a:lnTo>
                  <a:pt x="99" y="183"/>
                </a:lnTo>
                <a:lnTo>
                  <a:pt x="101" y="181"/>
                </a:lnTo>
                <a:lnTo>
                  <a:pt x="105" y="181"/>
                </a:lnTo>
                <a:lnTo>
                  <a:pt x="105" y="181"/>
                </a:lnTo>
                <a:lnTo>
                  <a:pt x="107" y="181"/>
                </a:lnTo>
                <a:lnTo>
                  <a:pt x="105" y="185"/>
                </a:lnTo>
                <a:lnTo>
                  <a:pt x="103" y="187"/>
                </a:lnTo>
                <a:lnTo>
                  <a:pt x="90" y="200"/>
                </a:lnTo>
                <a:lnTo>
                  <a:pt x="76" y="214"/>
                </a:lnTo>
                <a:lnTo>
                  <a:pt x="74" y="214"/>
                </a:lnTo>
                <a:lnTo>
                  <a:pt x="76" y="214"/>
                </a:lnTo>
                <a:lnTo>
                  <a:pt x="92" y="202"/>
                </a:lnTo>
                <a:lnTo>
                  <a:pt x="109" y="194"/>
                </a:lnTo>
                <a:lnTo>
                  <a:pt x="111" y="194"/>
                </a:lnTo>
                <a:lnTo>
                  <a:pt x="111" y="194"/>
                </a:lnTo>
                <a:lnTo>
                  <a:pt x="111" y="196"/>
                </a:lnTo>
                <a:lnTo>
                  <a:pt x="105" y="206"/>
                </a:lnTo>
                <a:lnTo>
                  <a:pt x="95" y="214"/>
                </a:lnTo>
                <a:lnTo>
                  <a:pt x="88" y="221"/>
                </a:lnTo>
                <a:lnTo>
                  <a:pt x="61" y="242"/>
                </a:lnTo>
                <a:lnTo>
                  <a:pt x="61" y="244"/>
                </a:lnTo>
                <a:lnTo>
                  <a:pt x="59" y="244"/>
                </a:lnTo>
                <a:lnTo>
                  <a:pt x="57" y="246"/>
                </a:lnTo>
                <a:lnTo>
                  <a:pt x="57" y="248"/>
                </a:lnTo>
                <a:lnTo>
                  <a:pt x="55" y="248"/>
                </a:lnTo>
                <a:lnTo>
                  <a:pt x="55" y="248"/>
                </a:lnTo>
                <a:lnTo>
                  <a:pt x="55" y="250"/>
                </a:lnTo>
                <a:lnTo>
                  <a:pt x="53" y="250"/>
                </a:lnTo>
                <a:lnTo>
                  <a:pt x="55" y="250"/>
                </a:lnTo>
                <a:lnTo>
                  <a:pt x="55" y="248"/>
                </a:lnTo>
                <a:lnTo>
                  <a:pt x="55" y="248"/>
                </a:lnTo>
                <a:lnTo>
                  <a:pt x="57" y="248"/>
                </a:lnTo>
                <a:lnTo>
                  <a:pt x="57" y="246"/>
                </a:lnTo>
                <a:lnTo>
                  <a:pt x="59" y="246"/>
                </a:lnTo>
                <a:lnTo>
                  <a:pt x="61" y="244"/>
                </a:lnTo>
                <a:lnTo>
                  <a:pt x="80" y="227"/>
                </a:lnTo>
                <a:lnTo>
                  <a:pt x="101" y="214"/>
                </a:lnTo>
                <a:lnTo>
                  <a:pt x="105" y="212"/>
                </a:lnTo>
                <a:lnTo>
                  <a:pt x="109" y="210"/>
                </a:lnTo>
                <a:lnTo>
                  <a:pt x="113" y="208"/>
                </a:lnTo>
                <a:lnTo>
                  <a:pt x="114" y="208"/>
                </a:lnTo>
                <a:lnTo>
                  <a:pt x="114" y="210"/>
                </a:lnTo>
                <a:lnTo>
                  <a:pt x="114" y="210"/>
                </a:lnTo>
                <a:lnTo>
                  <a:pt x="99" y="227"/>
                </a:lnTo>
                <a:lnTo>
                  <a:pt x="82" y="242"/>
                </a:lnTo>
                <a:lnTo>
                  <a:pt x="82" y="242"/>
                </a:lnTo>
                <a:lnTo>
                  <a:pt x="82" y="244"/>
                </a:lnTo>
                <a:lnTo>
                  <a:pt x="80" y="244"/>
                </a:lnTo>
                <a:lnTo>
                  <a:pt x="80" y="244"/>
                </a:lnTo>
                <a:lnTo>
                  <a:pt x="80" y="244"/>
                </a:lnTo>
                <a:lnTo>
                  <a:pt x="78" y="244"/>
                </a:lnTo>
                <a:lnTo>
                  <a:pt x="78" y="246"/>
                </a:lnTo>
                <a:lnTo>
                  <a:pt x="78" y="244"/>
                </a:lnTo>
                <a:lnTo>
                  <a:pt x="80" y="244"/>
                </a:lnTo>
                <a:lnTo>
                  <a:pt x="80" y="244"/>
                </a:lnTo>
                <a:lnTo>
                  <a:pt x="80" y="244"/>
                </a:lnTo>
                <a:lnTo>
                  <a:pt x="82" y="244"/>
                </a:lnTo>
                <a:lnTo>
                  <a:pt x="82" y="242"/>
                </a:lnTo>
                <a:lnTo>
                  <a:pt x="82" y="242"/>
                </a:lnTo>
                <a:lnTo>
                  <a:pt x="92" y="236"/>
                </a:lnTo>
                <a:lnTo>
                  <a:pt x="99" y="231"/>
                </a:lnTo>
                <a:lnTo>
                  <a:pt x="109" y="225"/>
                </a:lnTo>
                <a:lnTo>
                  <a:pt x="111" y="225"/>
                </a:lnTo>
                <a:lnTo>
                  <a:pt x="113" y="225"/>
                </a:lnTo>
                <a:lnTo>
                  <a:pt x="113" y="225"/>
                </a:lnTo>
                <a:lnTo>
                  <a:pt x="113" y="229"/>
                </a:lnTo>
                <a:lnTo>
                  <a:pt x="111" y="233"/>
                </a:lnTo>
                <a:lnTo>
                  <a:pt x="101" y="240"/>
                </a:lnTo>
                <a:lnTo>
                  <a:pt x="93" y="250"/>
                </a:lnTo>
                <a:lnTo>
                  <a:pt x="84" y="257"/>
                </a:lnTo>
                <a:lnTo>
                  <a:pt x="84" y="259"/>
                </a:lnTo>
                <a:lnTo>
                  <a:pt x="84" y="259"/>
                </a:lnTo>
                <a:close/>
                <a:moveTo>
                  <a:pt x="194" y="23"/>
                </a:moveTo>
                <a:lnTo>
                  <a:pt x="154" y="25"/>
                </a:lnTo>
                <a:lnTo>
                  <a:pt x="103" y="27"/>
                </a:lnTo>
                <a:lnTo>
                  <a:pt x="99" y="27"/>
                </a:lnTo>
                <a:lnTo>
                  <a:pt x="95" y="25"/>
                </a:lnTo>
                <a:lnTo>
                  <a:pt x="97" y="27"/>
                </a:lnTo>
                <a:lnTo>
                  <a:pt x="95" y="27"/>
                </a:lnTo>
                <a:lnTo>
                  <a:pt x="93" y="27"/>
                </a:lnTo>
                <a:lnTo>
                  <a:pt x="84" y="27"/>
                </a:lnTo>
                <a:lnTo>
                  <a:pt x="76" y="29"/>
                </a:lnTo>
                <a:lnTo>
                  <a:pt x="69" y="31"/>
                </a:lnTo>
                <a:lnTo>
                  <a:pt x="61" y="33"/>
                </a:lnTo>
                <a:lnTo>
                  <a:pt x="55" y="36"/>
                </a:lnTo>
                <a:lnTo>
                  <a:pt x="52" y="40"/>
                </a:lnTo>
                <a:lnTo>
                  <a:pt x="50" y="46"/>
                </a:lnTo>
                <a:lnTo>
                  <a:pt x="52" y="46"/>
                </a:lnTo>
                <a:lnTo>
                  <a:pt x="53" y="46"/>
                </a:lnTo>
                <a:lnTo>
                  <a:pt x="55" y="48"/>
                </a:lnTo>
                <a:lnTo>
                  <a:pt x="67" y="63"/>
                </a:lnTo>
                <a:lnTo>
                  <a:pt x="78" y="80"/>
                </a:lnTo>
                <a:lnTo>
                  <a:pt x="149" y="156"/>
                </a:lnTo>
                <a:lnTo>
                  <a:pt x="173" y="177"/>
                </a:lnTo>
                <a:lnTo>
                  <a:pt x="202" y="198"/>
                </a:lnTo>
                <a:lnTo>
                  <a:pt x="217" y="206"/>
                </a:lnTo>
                <a:lnTo>
                  <a:pt x="236" y="208"/>
                </a:lnTo>
                <a:lnTo>
                  <a:pt x="255" y="206"/>
                </a:lnTo>
                <a:lnTo>
                  <a:pt x="282" y="185"/>
                </a:lnTo>
                <a:lnTo>
                  <a:pt x="307" y="162"/>
                </a:lnTo>
                <a:lnTo>
                  <a:pt x="370" y="99"/>
                </a:lnTo>
                <a:lnTo>
                  <a:pt x="431" y="33"/>
                </a:lnTo>
                <a:lnTo>
                  <a:pt x="425" y="29"/>
                </a:lnTo>
                <a:lnTo>
                  <a:pt x="421" y="27"/>
                </a:lnTo>
                <a:lnTo>
                  <a:pt x="415" y="25"/>
                </a:lnTo>
                <a:lnTo>
                  <a:pt x="410" y="23"/>
                </a:lnTo>
                <a:lnTo>
                  <a:pt x="387" y="21"/>
                </a:lnTo>
                <a:lnTo>
                  <a:pt x="362" y="19"/>
                </a:lnTo>
                <a:lnTo>
                  <a:pt x="337" y="19"/>
                </a:lnTo>
                <a:lnTo>
                  <a:pt x="280" y="19"/>
                </a:lnTo>
                <a:lnTo>
                  <a:pt x="223" y="21"/>
                </a:lnTo>
                <a:lnTo>
                  <a:pt x="219" y="21"/>
                </a:lnTo>
                <a:lnTo>
                  <a:pt x="215" y="21"/>
                </a:lnTo>
                <a:lnTo>
                  <a:pt x="213" y="21"/>
                </a:lnTo>
                <a:lnTo>
                  <a:pt x="213" y="21"/>
                </a:lnTo>
                <a:lnTo>
                  <a:pt x="213" y="21"/>
                </a:lnTo>
                <a:lnTo>
                  <a:pt x="194" y="23"/>
                </a:lnTo>
                <a:close/>
                <a:moveTo>
                  <a:pt x="118" y="282"/>
                </a:moveTo>
                <a:lnTo>
                  <a:pt x="80" y="280"/>
                </a:lnTo>
                <a:lnTo>
                  <a:pt x="44" y="278"/>
                </a:lnTo>
                <a:lnTo>
                  <a:pt x="44" y="290"/>
                </a:lnTo>
                <a:lnTo>
                  <a:pt x="44" y="292"/>
                </a:lnTo>
                <a:lnTo>
                  <a:pt x="40" y="292"/>
                </a:lnTo>
                <a:lnTo>
                  <a:pt x="38" y="292"/>
                </a:lnTo>
                <a:lnTo>
                  <a:pt x="36" y="284"/>
                </a:lnTo>
                <a:lnTo>
                  <a:pt x="34" y="276"/>
                </a:lnTo>
                <a:lnTo>
                  <a:pt x="33" y="276"/>
                </a:lnTo>
                <a:lnTo>
                  <a:pt x="33" y="274"/>
                </a:lnTo>
                <a:lnTo>
                  <a:pt x="31" y="274"/>
                </a:lnTo>
                <a:lnTo>
                  <a:pt x="25" y="273"/>
                </a:lnTo>
                <a:lnTo>
                  <a:pt x="21" y="271"/>
                </a:lnTo>
                <a:lnTo>
                  <a:pt x="10" y="273"/>
                </a:lnTo>
                <a:lnTo>
                  <a:pt x="12" y="271"/>
                </a:lnTo>
                <a:lnTo>
                  <a:pt x="14" y="271"/>
                </a:lnTo>
                <a:lnTo>
                  <a:pt x="15" y="271"/>
                </a:lnTo>
                <a:lnTo>
                  <a:pt x="17" y="271"/>
                </a:lnTo>
                <a:lnTo>
                  <a:pt x="19" y="271"/>
                </a:lnTo>
                <a:lnTo>
                  <a:pt x="14" y="271"/>
                </a:lnTo>
                <a:lnTo>
                  <a:pt x="10" y="271"/>
                </a:lnTo>
                <a:lnTo>
                  <a:pt x="4" y="271"/>
                </a:lnTo>
                <a:lnTo>
                  <a:pt x="0" y="269"/>
                </a:lnTo>
                <a:lnTo>
                  <a:pt x="0" y="269"/>
                </a:lnTo>
                <a:lnTo>
                  <a:pt x="2" y="269"/>
                </a:lnTo>
                <a:lnTo>
                  <a:pt x="17" y="267"/>
                </a:lnTo>
                <a:lnTo>
                  <a:pt x="34" y="269"/>
                </a:lnTo>
                <a:lnTo>
                  <a:pt x="33" y="263"/>
                </a:lnTo>
                <a:lnTo>
                  <a:pt x="31" y="261"/>
                </a:lnTo>
                <a:lnTo>
                  <a:pt x="29" y="259"/>
                </a:lnTo>
                <a:lnTo>
                  <a:pt x="29" y="255"/>
                </a:lnTo>
                <a:lnTo>
                  <a:pt x="29" y="253"/>
                </a:lnTo>
                <a:lnTo>
                  <a:pt x="31" y="253"/>
                </a:lnTo>
                <a:lnTo>
                  <a:pt x="31" y="255"/>
                </a:lnTo>
                <a:lnTo>
                  <a:pt x="33" y="255"/>
                </a:lnTo>
                <a:lnTo>
                  <a:pt x="27" y="227"/>
                </a:lnTo>
                <a:lnTo>
                  <a:pt x="21" y="198"/>
                </a:lnTo>
                <a:lnTo>
                  <a:pt x="19" y="158"/>
                </a:lnTo>
                <a:lnTo>
                  <a:pt x="21" y="118"/>
                </a:lnTo>
                <a:lnTo>
                  <a:pt x="25" y="82"/>
                </a:lnTo>
                <a:lnTo>
                  <a:pt x="27" y="59"/>
                </a:lnTo>
                <a:lnTo>
                  <a:pt x="31" y="40"/>
                </a:lnTo>
                <a:lnTo>
                  <a:pt x="31" y="40"/>
                </a:lnTo>
                <a:lnTo>
                  <a:pt x="29" y="40"/>
                </a:lnTo>
                <a:lnTo>
                  <a:pt x="29" y="40"/>
                </a:lnTo>
                <a:lnTo>
                  <a:pt x="15" y="48"/>
                </a:lnTo>
                <a:lnTo>
                  <a:pt x="2" y="54"/>
                </a:lnTo>
                <a:lnTo>
                  <a:pt x="8" y="50"/>
                </a:lnTo>
                <a:lnTo>
                  <a:pt x="19" y="44"/>
                </a:lnTo>
                <a:lnTo>
                  <a:pt x="19" y="42"/>
                </a:lnTo>
                <a:lnTo>
                  <a:pt x="19" y="42"/>
                </a:lnTo>
                <a:lnTo>
                  <a:pt x="10" y="48"/>
                </a:lnTo>
                <a:lnTo>
                  <a:pt x="10" y="48"/>
                </a:lnTo>
                <a:lnTo>
                  <a:pt x="8" y="48"/>
                </a:lnTo>
                <a:lnTo>
                  <a:pt x="21" y="38"/>
                </a:lnTo>
                <a:lnTo>
                  <a:pt x="21" y="38"/>
                </a:lnTo>
                <a:lnTo>
                  <a:pt x="21" y="36"/>
                </a:lnTo>
                <a:lnTo>
                  <a:pt x="21" y="35"/>
                </a:lnTo>
                <a:lnTo>
                  <a:pt x="27" y="31"/>
                </a:lnTo>
                <a:lnTo>
                  <a:pt x="33" y="27"/>
                </a:lnTo>
                <a:lnTo>
                  <a:pt x="38" y="25"/>
                </a:lnTo>
                <a:lnTo>
                  <a:pt x="38" y="21"/>
                </a:lnTo>
                <a:lnTo>
                  <a:pt x="40" y="19"/>
                </a:lnTo>
                <a:lnTo>
                  <a:pt x="42" y="19"/>
                </a:lnTo>
                <a:lnTo>
                  <a:pt x="44" y="19"/>
                </a:lnTo>
                <a:lnTo>
                  <a:pt x="44" y="19"/>
                </a:lnTo>
                <a:lnTo>
                  <a:pt x="44" y="19"/>
                </a:lnTo>
                <a:lnTo>
                  <a:pt x="46" y="21"/>
                </a:lnTo>
                <a:lnTo>
                  <a:pt x="46" y="21"/>
                </a:lnTo>
                <a:lnTo>
                  <a:pt x="46" y="17"/>
                </a:lnTo>
                <a:lnTo>
                  <a:pt x="46" y="14"/>
                </a:lnTo>
                <a:lnTo>
                  <a:pt x="50" y="14"/>
                </a:lnTo>
                <a:lnTo>
                  <a:pt x="55" y="14"/>
                </a:lnTo>
                <a:lnTo>
                  <a:pt x="57" y="8"/>
                </a:lnTo>
                <a:lnTo>
                  <a:pt x="61" y="2"/>
                </a:lnTo>
                <a:lnTo>
                  <a:pt x="63" y="0"/>
                </a:lnTo>
                <a:lnTo>
                  <a:pt x="65" y="0"/>
                </a:lnTo>
                <a:lnTo>
                  <a:pt x="57" y="16"/>
                </a:lnTo>
                <a:lnTo>
                  <a:pt x="57" y="16"/>
                </a:lnTo>
                <a:lnTo>
                  <a:pt x="57" y="16"/>
                </a:lnTo>
                <a:lnTo>
                  <a:pt x="55" y="16"/>
                </a:lnTo>
                <a:lnTo>
                  <a:pt x="55" y="17"/>
                </a:lnTo>
                <a:lnTo>
                  <a:pt x="55" y="17"/>
                </a:lnTo>
                <a:lnTo>
                  <a:pt x="69" y="12"/>
                </a:lnTo>
                <a:lnTo>
                  <a:pt x="76" y="10"/>
                </a:lnTo>
                <a:lnTo>
                  <a:pt x="84" y="8"/>
                </a:lnTo>
                <a:lnTo>
                  <a:pt x="90" y="8"/>
                </a:lnTo>
                <a:lnTo>
                  <a:pt x="187" y="0"/>
                </a:lnTo>
                <a:lnTo>
                  <a:pt x="286" y="0"/>
                </a:lnTo>
                <a:lnTo>
                  <a:pt x="335" y="2"/>
                </a:lnTo>
                <a:lnTo>
                  <a:pt x="381" y="6"/>
                </a:lnTo>
                <a:lnTo>
                  <a:pt x="427" y="14"/>
                </a:lnTo>
                <a:lnTo>
                  <a:pt x="444" y="14"/>
                </a:lnTo>
                <a:lnTo>
                  <a:pt x="442" y="12"/>
                </a:lnTo>
                <a:lnTo>
                  <a:pt x="442" y="10"/>
                </a:lnTo>
                <a:lnTo>
                  <a:pt x="444" y="8"/>
                </a:lnTo>
                <a:lnTo>
                  <a:pt x="446" y="8"/>
                </a:lnTo>
                <a:lnTo>
                  <a:pt x="448" y="8"/>
                </a:lnTo>
                <a:lnTo>
                  <a:pt x="450" y="6"/>
                </a:lnTo>
                <a:lnTo>
                  <a:pt x="450" y="10"/>
                </a:lnTo>
                <a:lnTo>
                  <a:pt x="451" y="16"/>
                </a:lnTo>
                <a:lnTo>
                  <a:pt x="469" y="17"/>
                </a:lnTo>
                <a:lnTo>
                  <a:pt x="469" y="21"/>
                </a:lnTo>
                <a:lnTo>
                  <a:pt x="469" y="25"/>
                </a:lnTo>
                <a:lnTo>
                  <a:pt x="469" y="25"/>
                </a:lnTo>
                <a:lnTo>
                  <a:pt x="467" y="25"/>
                </a:lnTo>
                <a:lnTo>
                  <a:pt x="459" y="25"/>
                </a:lnTo>
                <a:lnTo>
                  <a:pt x="451" y="23"/>
                </a:lnTo>
                <a:lnTo>
                  <a:pt x="463" y="97"/>
                </a:lnTo>
                <a:lnTo>
                  <a:pt x="461" y="141"/>
                </a:lnTo>
                <a:lnTo>
                  <a:pt x="459" y="185"/>
                </a:lnTo>
                <a:lnTo>
                  <a:pt x="455" y="227"/>
                </a:lnTo>
                <a:lnTo>
                  <a:pt x="444" y="273"/>
                </a:lnTo>
                <a:lnTo>
                  <a:pt x="450" y="271"/>
                </a:lnTo>
                <a:lnTo>
                  <a:pt x="455" y="269"/>
                </a:lnTo>
                <a:lnTo>
                  <a:pt x="461" y="267"/>
                </a:lnTo>
                <a:lnTo>
                  <a:pt x="461" y="267"/>
                </a:lnTo>
                <a:lnTo>
                  <a:pt x="461" y="265"/>
                </a:lnTo>
                <a:lnTo>
                  <a:pt x="463" y="265"/>
                </a:lnTo>
                <a:lnTo>
                  <a:pt x="465" y="265"/>
                </a:lnTo>
                <a:lnTo>
                  <a:pt x="467" y="267"/>
                </a:lnTo>
                <a:lnTo>
                  <a:pt x="467" y="269"/>
                </a:lnTo>
                <a:lnTo>
                  <a:pt x="467" y="271"/>
                </a:lnTo>
                <a:lnTo>
                  <a:pt x="463" y="274"/>
                </a:lnTo>
                <a:lnTo>
                  <a:pt x="459" y="278"/>
                </a:lnTo>
                <a:lnTo>
                  <a:pt x="451" y="280"/>
                </a:lnTo>
                <a:lnTo>
                  <a:pt x="446" y="284"/>
                </a:lnTo>
                <a:lnTo>
                  <a:pt x="442" y="286"/>
                </a:lnTo>
                <a:lnTo>
                  <a:pt x="434" y="288"/>
                </a:lnTo>
                <a:lnTo>
                  <a:pt x="423" y="290"/>
                </a:lnTo>
                <a:lnTo>
                  <a:pt x="410" y="292"/>
                </a:lnTo>
                <a:lnTo>
                  <a:pt x="408" y="292"/>
                </a:lnTo>
                <a:lnTo>
                  <a:pt x="408" y="292"/>
                </a:lnTo>
                <a:lnTo>
                  <a:pt x="408" y="293"/>
                </a:lnTo>
                <a:lnTo>
                  <a:pt x="406" y="293"/>
                </a:lnTo>
                <a:lnTo>
                  <a:pt x="404" y="293"/>
                </a:lnTo>
                <a:lnTo>
                  <a:pt x="404" y="292"/>
                </a:lnTo>
                <a:lnTo>
                  <a:pt x="366" y="290"/>
                </a:lnTo>
                <a:lnTo>
                  <a:pt x="368" y="290"/>
                </a:lnTo>
                <a:lnTo>
                  <a:pt x="370" y="290"/>
                </a:lnTo>
                <a:lnTo>
                  <a:pt x="372" y="290"/>
                </a:lnTo>
                <a:lnTo>
                  <a:pt x="370" y="288"/>
                </a:lnTo>
                <a:lnTo>
                  <a:pt x="368" y="288"/>
                </a:lnTo>
                <a:lnTo>
                  <a:pt x="366" y="288"/>
                </a:lnTo>
                <a:lnTo>
                  <a:pt x="366" y="290"/>
                </a:lnTo>
                <a:lnTo>
                  <a:pt x="366" y="290"/>
                </a:lnTo>
                <a:lnTo>
                  <a:pt x="341" y="290"/>
                </a:lnTo>
                <a:lnTo>
                  <a:pt x="316" y="290"/>
                </a:lnTo>
                <a:lnTo>
                  <a:pt x="217" y="288"/>
                </a:lnTo>
                <a:lnTo>
                  <a:pt x="120" y="282"/>
                </a:lnTo>
                <a:lnTo>
                  <a:pt x="118" y="282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51">
            <a:extLst>
              <a:ext uri="{FF2B5EF4-FFF2-40B4-BE49-F238E27FC236}">
                <a16:creationId xmlns:a16="http://schemas.microsoft.com/office/drawing/2014/main" id="{55A7AEA8-417F-4DF2-A3C0-D172F33B8AF7}"/>
              </a:ext>
            </a:extLst>
          </p:cNvPr>
          <p:cNvSpPr>
            <a:spLocks noEditPoints="1"/>
          </p:cNvSpPr>
          <p:nvPr/>
        </p:nvSpPr>
        <p:spPr bwMode="auto">
          <a:xfrm>
            <a:off x="8923477" y="1678960"/>
            <a:ext cx="934027" cy="1065916"/>
          </a:xfrm>
          <a:custGeom>
            <a:avLst/>
            <a:gdLst>
              <a:gd name="T0" fmla="*/ 82 w 432"/>
              <a:gd name="T1" fmla="*/ 240 h 493"/>
              <a:gd name="T2" fmla="*/ 65 w 432"/>
              <a:gd name="T3" fmla="*/ 261 h 493"/>
              <a:gd name="T4" fmla="*/ 232 w 432"/>
              <a:gd name="T5" fmla="*/ 310 h 493"/>
              <a:gd name="T6" fmla="*/ 320 w 432"/>
              <a:gd name="T7" fmla="*/ 419 h 493"/>
              <a:gd name="T8" fmla="*/ 228 w 432"/>
              <a:gd name="T9" fmla="*/ 341 h 493"/>
              <a:gd name="T10" fmla="*/ 268 w 432"/>
              <a:gd name="T11" fmla="*/ 451 h 493"/>
              <a:gd name="T12" fmla="*/ 49 w 432"/>
              <a:gd name="T13" fmla="*/ 356 h 493"/>
              <a:gd name="T14" fmla="*/ 165 w 432"/>
              <a:gd name="T15" fmla="*/ 459 h 493"/>
              <a:gd name="T16" fmla="*/ 207 w 432"/>
              <a:gd name="T17" fmla="*/ 459 h 493"/>
              <a:gd name="T18" fmla="*/ 249 w 432"/>
              <a:gd name="T19" fmla="*/ 455 h 493"/>
              <a:gd name="T20" fmla="*/ 141 w 432"/>
              <a:gd name="T21" fmla="*/ 30 h 493"/>
              <a:gd name="T22" fmla="*/ 108 w 432"/>
              <a:gd name="T23" fmla="*/ 255 h 493"/>
              <a:gd name="T24" fmla="*/ 221 w 432"/>
              <a:gd name="T25" fmla="*/ 440 h 493"/>
              <a:gd name="T26" fmla="*/ 320 w 432"/>
              <a:gd name="T27" fmla="*/ 205 h 493"/>
              <a:gd name="T28" fmla="*/ 28 w 432"/>
              <a:gd name="T29" fmla="*/ 443 h 493"/>
              <a:gd name="T30" fmla="*/ 36 w 432"/>
              <a:gd name="T31" fmla="*/ 407 h 493"/>
              <a:gd name="T32" fmla="*/ 78 w 432"/>
              <a:gd name="T33" fmla="*/ 438 h 493"/>
              <a:gd name="T34" fmla="*/ 91 w 432"/>
              <a:gd name="T35" fmla="*/ 445 h 493"/>
              <a:gd name="T36" fmla="*/ 30 w 432"/>
              <a:gd name="T37" fmla="*/ 453 h 493"/>
              <a:gd name="T38" fmla="*/ 337 w 432"/>
              <a:gd name="T39" fmla="*/ 74 h 493"/>
              <a:gd name="T40" fmla="*/ 335 w 432"/>
              <a:gd name="T41" fmla="*/ 59 h 493"/>
              <a:gd name="T42" fmla="*/ 179 w 432"/>
              <a:gd name="T43" fmla="*/ 23 h 493"/>
              <a:gd name="T44" fmla="*/ 167 w 432"/>
              <a:gd name="T45" fmla="*/ 51 h 493"/>
              <a:gd name="T46" fmla="*/ 308 w 432"/>
              <a:gd name="T47" fmla="*/ 59 h 493"/>
              <a:gd name="T48" fmla="*/ 175 w 432"/>
              <a:gd name="T49" fmla="*/ 337 h 493"/>
              <a:gd name="T50" fmla="*/ 171 w 432"/>
              <a:gd name="T51" fmla="*/ 274 h 493"/>
              <a:gd name="T52" fmla="*/ 219 w 432"/>
              <a:gd name="T53" fmla="*/ 194 h 493"/>
              <a:gd name="T54" fmla="*/ 242 w 432"/>
              <a:gd name="T55" fmla="*/ 274 h 493"/>
              <a:gd name="T56" fmla="*/ 167 w 432"/>
              <a:gd name="T57" fmla="*/ 143 h 493"/>
              <a:gd name="T58" fmla="*/ 204 w 432"/>
              <a:gd name="T59" fmla="*/ 55 h 493"/>
              <a:gd name="T60" fmla="*/ 122 w 432"/>
              <a:gd name="T61" fmla="*/ 169 h 493"/>
              <a:gd name="T62" fmla="*/ 87 w 432"/>
              <a:gd name="T63" fmla="*/ 200 h 493"/>
              <a:gd name="T64" fmla="*/ 120 w 432"/>
              <a:gd name="T65" fmla="*/ 225 h 493"/>
              <a:gd name="T66" fmla="*/ 112 w 432"/>
              <a:gd name="T67" fmla="*/ 253 h 493"/>
              <a:gd name="T68" fmla="*/ 91 w 432"/>
              <a:gd name="T69" fmla="*/ 297 h 493"/>
              <a:gd name="T70" fmla="*/ 89 w 432"/>
              <a:gd name="T71" fmla="*/ 339 h 493"/>
              <a:gd name="T72" fmla="*/ 89 w 432"/>
              <a:gd name="T73" fmla="*/ 325 h 493"/>
              <a:gd name="T74" fmla="*/ 65 w 432"/>
              <a:gd name="T75" fmla="*/ 386 h 493"/>
              <a:gd name="T76" fmla="*/ 76 w 432"/>
              <a:gd name="T77" fmla="*/ 405 h 493"/>
              <a:gd name="T78" fmla="*/ 377 w 432"/>
              <a:gd name="T79" fmla="*/ 371 h 493"/>
              <a:gd name="T80" fmla="*/ 383 w 432"/>
              <a:gd name="T81" fmla="*/ 276 h 493"/>
              <a:gd name="T82" fmla="*/ 362 w 432"/>
              <a:gd name="T83" fmla="*/ 322 h 493"/>
              <a:gd name="T84" fmla="*/ 346 w 432"/>
              <a:gd name="T85" fmla="*/ 360 h 493"/>
              <a:gd name="T86" fmla="*/ 343 w 432"/>
              <a:gd name="T87" fmla="*/ 320 h 493"/>
              <a:gd name="T88" fmla="*/ 320 w 432"/>
              <a:gd name="T89" fmla="*/ 272 h 493"/>
              <a:gd name="T90" fmla="*/ 354 w 432"/>
              <a:gd name="T91" fmla="*/ 219 h 493"/>
              <a:gd name="T92" fmla="*/ 341 w 432"/>
              <a:gd name="T93" fmla="*/ 194 h 493"/>
              <a:gd name="T94" fmla="*/ 310 w 432"/>
              <a:gd name="T95" fmla="*/ 179 h 493"/>
              <a:gd name="T96" fmla="*/ 320 w 432"/>
              <a:gd name="T97" fmla="*/ 162 h 493"/>
              <a:gd name="T98" fmla="*/ 430 w 432"/>
              <a:gd name="T99" fmla="*/ 373 h 493"/>
              <a:gd name="T100" fmla="*/ 381 w 432"/>
              <a:gd name="T101" fmla="*/ 424 h 493"/>
              <a:gd name="T102" fmla="*/ 282 w 432"/>
              <a:gd name="T103" fmla="*/ 493 h 493"/>
              <a:gd name="T104" fmla="*/ 150 w 432"/>
              <a:gd name="T105" fmla="*/ 474 h 493"/>
              <a:gd name="T106" fmla="*/ 19 w 432"/>
              <a:gd name="T107" fmla="*/ 480 h 493"/>
              <a:gd name="T108" fmla="*/ 7 w 432"/>
              <a:gd name="T109" fmla="*/ 455 h 493"/>
              <a:gd name="T110" fmla="*/ 30 w 432"/>
              <a:gd name="T111" fmla="*/ 194 h 493"/>
              <a:gd name="T112" fmla="*/ 105 w 432"/>
              <a:gd name="T113" fmla="*/ 106 h 493"/>
              <a:gd name="T114" fmla="*/ 131 w 432"/>
              <a:gd name="T115" fmla="*/ 15 h 493"/>
              <a:gd name="T116" fmla="*/ 215 w 432"/>
              <a:gd name="T117" fmla="*/ 0 h 493"/>
              <a:gd name="T118" fmla="*/ 358 w 432"/>
              <a:gd name="T119" fmla="*/ 141 h 493"/>
              <a:gd name="T120" fmla="*/ 394 w 432"/>
              <a:gd name="T121" fmla="*/ 196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32" h="493">
                <a:moveTo>
                  <a:pt x="327" y="219"/>
                </a:moveTo>
                <a:lnTo>
                  <a:pt x="352" y="213"/>
                </a:lnTo>
                <a:lnTo>
                  <a:pt x="379" y="209"/>
                </a:lnTo>
                <a:lnTo>
                  <a:pt x="377" y="204"/>
                </a:lnTo>
                <a:lnTo>
                  <a:pt x="350" y="211"/>
                </a:lnTo>
                <a:lnTo>
                  <a:pt x="324" y="219"/>
                </a:lnTo>
                <a:lnTo>
                  <a:pt x="325" y="219"/>
                </a:lnTo>
                <a:lnTo>
                  <a:pt x="327" y="219"/>
                </a:lnTo>
                <a:close/>
                <a:moveTo>
                  <a:pt x="28" y="327"/>
                </a:moveTo>
                <a:lnTo>
                  <a:pt x="28" y="325"/>
                </a:lnTo>
                <a:lnTo>
                  <a:pt x="30" y="324"/>
                </a:lnTo>
                <a:lnTo>
                  <a:pt x="63" y="282"/>
                </a:lnTo>
                <a:lnTo>
                  <a:pt x="65" y="282"/>
                </a:lnTo>
                <a:lnTo>
                  <a:pt x="65" y="280"/>
                </a:lnTo>
                <a:lnTo>
                  <a:pt x="49" y="293"/>
                </a:lnTo>
                <a:lnTo>
                  <a:pt x="36" y="310"/>
                </a:lnTo>
                <a:lnTo>
                  <a:pt x="32" y="314"/>
                </a:lnTo>
                <a:lnTo>
                  <a:pt x="30" y="318"/>
                </a:lnTo>
                <a:lnTo>
                  <a:pt x="28" y="322"/>
                </a:lnTo>
                <a:lnTo>
                  <a:pt x="28" y="327"/>
                </a:lnTo>
                <a:close/>
                <a:moveTo>
                  <a:pt x="82" y="240"/>
                </a:moveTo>
                <a:lnTo>
                  <a:pt x="118" y="223"/>
                </a:lnTo>
                <a:lnTo>
                  <a:pt x="101" y="226"/>
                </a:lnTo>
                <a:lnTo>
                  <a:pt x="84" y="230"/>
                </a:lnTo>
                <a:lnTo>
                  <a:pt x="82" y="240"/>
                </a:lnTo>
                <a:close/>
                <a:moveTo>
                  <a:pt x="183" y="339"/>
                </a:moveTo>
                <a:lnTo>
                  <a:pt x="205" y="333"/>
                </a:lnTo>
                <a:lnTo>
                  <a:pt x="230" y="329"/>
                </a:lnTo>
                <a:lnTo>
                  <a:pt x="230" y="325"/>
                </a:lnTo>
                <a:lnTo>
                  <a:pt x="230" y="322"/>
                </a:lnTo>
                <a:lnTo>
                  <a:pt x="185" y="337"/>
                </a:lnTo>
                <a:lnTo>
                  <a:pt x="185" y="337"/>
                </a:lnTo>
                <a:lnTo>
                  <a:pt x="183" y="337"/>
                </a:lnTo>
                <a:lnTo>
                  <a:pt x="181" y="339"/>
                </a:lnTo>
                <a:lnTo>
                  <a:pt x="183" y="339"/>
                </a:lnTo>
                <a:lnTo>
                  <a:pt x="183" y="339"/>
                </a:lnTo>
                <a:close/>
                <a:moveTo>
                  <a:pt x="86" y="213"/>
                </a:moveTo>
                <a:lnTo>
                  <a:pt x="127" y="194"/>
                </a:lnTo>
                <a:lnTo>
                  <a:pt x="106" y="198"/>
                </a:lnTo>
                <a:lnTo>
                  <a:pt x="86" y="205"/>
                </a:lnTo>
                <a:lnTo>
                  <a:pt x="86" y="205"/>
                </a:lnTo>
                <a:lnTo>
                  <a:pt x="87" y="205"/>
                </a:lnTo>
                <a:lnTo>
                  <a:pt x="87" y="207"/>
                </a:lnTo>
                <a:lnTo>
                  <a:pt x="86" y="207"/>
                </a:lnTo>
                <a:lnTo>
                  <a:pt x="86" y="209"/>
                </a:lnTo>
                <a:lnTo>
                  <a:pt x="86" y="213"/>
                </a:lnTo>
                <a:close/>
                <a:moveTo>
                  <a:pt x="30" y="299"/>
                </a:moveTo>
                <a:lnTo>
                  <a:pt x="47" y="280"/>
                </a:lnTo>
                <a:lnTo>
                  <a:pt x="63" y="263"/>
                </a:lnTo>
                <a:lnTo>
                  <a:pt x="65" y="261"/>
                </a:lnTo>
                <a:lnTo>
                  <a:pt x="66" y="259"/>
                </a:lnTo>
                <a:lnTo>
                  <a:pt x="68" y="255"/>
                </a:lnTo>
                <a:lnTo>
                  <a:pt x="68" y="251"/>
                </a:lnTo>
                <a:lnTo>
                  <a:pt x="49" y="270"/>
                </a:lnTo>
                <a:lnTo>
                  <a:pt x="34" y="289"/>
                </a:lnTo>
                <a:lnTo>
                  <a:pt x="32" y="293"/>
                </a:lnTo>
                <a:lnTo>
                  <a:pt x="30" y="295"/>
                </a:lnTo>
                <a:lnTo>
                  <a:pt x="30" y="299"/>
                </a:lnTo>
                <a:close/>
                <a:moveTo>
                  <a:pt x="331" y="101"/>
                </a:moveTo>
                <a:lnTo>
                  <a:pt x="344" y="101"/>
                </a:lnTo>
                <a:lnTo>
                  <a:pt x="346" y="101"/>
                </a:lnTo>
                <a:lnTo>
                  <a:pt x="346" y="99"/>
                </a:lnTo>
                <a:lnTo>
                  <a:pt x="346" y="95"/>
                </a:lnTo>
                <a:lnTo>
                  <a:pt x="348" y="89"/>
                </a:lnTo>
                <a:lnTo>
                  <a:pt x="331" y="95"/>
                </a:lnTo>
                <a:lnTo>
                  <a:pt x="314" y="99"/>
                </a:lnTo>
                <a:lnTo>
                  <a:pt x="314" y="99"/>
                </a:lnTo>
                <a:lnTo>
                  <a:pt x="316" y="101"/>
                </a:lnTo>
                <a:lnTo>
                  <a:pt x="324" y="101"/>
                </a:lnTo>
                <a:lnTo>
                  <a:pt x="331" y="101"/>
                </a:lnTo>
                <a:close/>
                <a:moveTo>
                  <a:pt x="183" y="325"/>
                </a:moveTo>
                <a:lnTo>
                  <a:pt x="228" y="312"/>
                </a:lnTo>
                <a:lnTo>
                  <a:pt x="230" y="312"/>
                </a:lnTo>
                <a:lnTo>
                  <a:pt x="232" y="312"/>
                </a:lnTo>
                <a:lnTo>
                  <a:pt x="232" y="310"/>
                </a:lnTo>
                <a:lnTo>
                  <a:pt x="230" y="310"/>
                </a:lnTo>
                <a:lnTo>
                  <a:pt x="207" y="316"/>
                </a:lnTo>
                <a:lnTo>
                  <a:pt x="186" y="322"/>
                </a:lnTo>
                <a:lnTo>
                  <a:pt x="186" y="322"/>
                </a:lnTo>
                <a:lnTo>
                  <a:pt x="185" y="320"/>
                </a:lnTo>
                <a:lnTo>
                  <a:pt x="185" y="320"/>
                </a:lnTo>
                <a:lnTo>
                  <a:pt x="188" y="318"/>
                </a:lnTo>
                <a:lnTo>
                  <a:pt x="192" y="316"/>
                </a:lnTo>
                <a:lnTo>
                  <a:pt x="226" y="304"/>
                </a:lnTo>
                <a:lnTo>
                  <a:pt x="183" y="316"/>
                </a:lnTo>
                <a:lnTo>
                  <a:pt x="183" y="325"/>
                </a:lnTo>
                <a:close/>
                <a:moveTo>
                  <a:pt x="120" y="93"/>
                </a:moveTo>
                <a:lnTo>
                  <a:pt x="154" y="89"/>
                </a:lnTo>
                <a:lnTo>
                  <a:pt x="154" y="84"/>
                </a:lnTo>
                <a:lnTo>
                  <a:pt x="156" y="80"/>
                </a:lnTo>
                <a:lnTo>
                  <a:pt x="137" y="86"/>
                </a:lnTo>
                <a:lnTo>
                  <a:pt x="120" y="91"/>
                </a:lnTo>
                <a:lnTo>
                  <a:pt x="118" y="91"/>
                </a:lnTo>
                <a:lnTo>
                  <a:pt x="118" y="93"/>
                </a:lnTo>
                <a:lnTo>
                  <a:pt x="120" y="93"/>
                </a:lnTo>
                <a:lnTo>
                  <a:pt x="120" y="93"/>
                </a:lnTo>
                <a:close/>
                <a:moveTo>
                  <a:pt x="274" y="457"/>
                </a:moveTo>
                <a:lnTo>
                  <a:pt x="299" y="440"/>
                </a:lnTo>
                <a:lnTo>
                  <a:pt x="322" y="419"/>
                </a:lnTo>
                <a:lnTo>
                  <a:pt x="320" y="419"/>
                </a:lnTo>
                <a:lnTo>
                  <a:pt x="318" y="419"/>
                </a:lnTo>
                <a:lnTo>
                  <a:pt x="318" y="419"/>
                </a:lnTo>
                <a:lnTo>
                  <a:pt x="295" y="436"/>
                </a:lnTo>
                <a:lnTo>
                  <a:pt x="274" y="457"/>
                </a:lnTo>
                <a:lnTo>
                  <a:pt x="274" y="457"/>
                </a:lnTo>
                <a:lnTo>
                  <a:pt x="274" y="457"/>
                </a:lnTo>
                <a:close/>
                <a:moveTo>
                  <a:pt x="145" y="457"/>
                </a:moveTo>
                <a:lnTo>
                  <a:pt x="150" y="453"/>
                </a:lnTo>
                <a:lnTo>
                  <a:pt x="158" y="447"/>
                </a:lnTo>
                <a:lnTo>
                  <a:pt x="164" y="442"/>
                </a:lnTo>
                <a:lnTo>
                  <a:pt x="169" y="436"/>
                </a:lnTo>
                <a:lnTo>
                  <a:pt x="177" y="428"/>
                </a:lnTo>
                <a:lnTo>
                  <a:pt x="185" y="423"/>
                </a:lnTo>
                <a:lnTo>
                  <a:pt x="183" y="423"/>
                </a:lnTo>
                <a:lnTo>
                  <a:pt x="181" y="423"/>
                </a:lnTo>
                <a:lnTo>
                  <a:pt x="179" y="423"/>
                </a:lnTo>
                <a:lnTo>
                  <a:pt x="162" y="438"/>
                </a:lnTo>
                <a:lnTo>
                  <a:pt x="145" y="455"/>
                </a:lnTo>
                <a:lnTo>
                  <a:pt x="145" y="455"/>
                </a:lnTo>
                <a:lnTo>
                  <a:pt x="145" y="457"/>
                </a:lnTo>
                <a:close/>
                <a:moveTo>
                  <a:pt x="185" y="348"/>
                </a:moveTo>
                <a:lnTo>
                  <a:pt x="198" y="346"/>
                </a:lnTo>
                <a:lnTo>
                  <a:pt x="211" y="343"/>
                </a:lnTo>
                <a:lnTo>
                  <a:pt x="221" y="343"/>
                </a:lnTo>
                <a:lnTo>
                  <a:pt x="228" y="341"/>
                </a:lnTo>
                <a:lnTo>
                  <a:pt x="230" y="333"/>
                </a:lnTo>
                <a:lnTo>
                  <a:pt x="181" y="348"/>
                </a:lnTo>
                <a:lnTo>
                  <a:pt x="183" y="348"/>
                </a:lnTo>
                <a:lnTo>
                  <a:pt x="185" y="348"/>
                </a:lnTo>
                <a:close/>
                <a:moveTo>
                  <a:pt x="28" y="339"/>
                </a:moveTo>
                <a:lnTo>
                  <a:pt x="59" y="301"/>
                </a:lnTo>
                <a:lnTo>
                  <a:pt x="61" y="299"/>
                </a:lnTo>
                <a:lnTo>
                  <a:pt x="63" y="295"/>
                </a:lnTo>
                <a:lnTo>
                  <a:pt x="53" y="303"/>
                </a:lnTo>
                <a:lnTo>
                  <a:pt x="40" y="318"/>
                </a:lnTo>
                <a:lnTo>
                  <a:pt x="28" y="333"/>
                </a:lnTo>
                <a:lnTo>
                  <a:pt x="28" y="335"/>
                </a:lnTo>
                <a:lnTo>
                  <a:pt x="28" y="337"/>
                </a:lnTo>
                <a:lnTo>
                  <a:pt x="28" y="339"/>
                </a:lnTo>
                <a:lnTo>
                  <a:pt x="28" y="339"/>
                </a:lnTo>
                <a:close/>
                <a:moveTo>
                  <a:pt x="263" y="457"/>
                </a:moveTo>
                <a:lnTo>
                  <a:pt x="287" y="438"/>
                </a:lnTo>
                <a:lnTo>
                  <a:pt x="312" y="419"/>
                </a:lnTo>
                <a:lnTo>
                  <a:pt x="304" y="417"/>
                </a:lnTo>
                <a:lnTo>
                  <a:pt x="303" y="419"/>
                </a:lnTo>
                <a:lnTo>
                  <a:pt x="303" y="419"/>
                </a:lnTo>
                <a:lnTo>
                  <a:pt x="293" y="428"/>
                </a:lnTo>
                <a:lnTo>
                  <a:pt x="284" y="436"/>
                </a:lnTo>
                <a:lnTo>
                  <a:pt x="276" y="443"/>
                </a:lnTo>
                <a:lnTo>
                  <a:pt x="268" y="451"/>
                </a:lnTo>
                <a:lnTo>
                  <a:pt x="268" y="451"/>
                </a:lnTo>
                <a:lnTo>
                  <a:pt x="268" y="451"/>
                </a:lnTo>
                <a:lnTo>
                  <a:pt x="268" y="451"/>
                </a:lnTo>
                <a:lnTo>
                  <a:pt x="265" y="453"/>
                </a:lnTo>
                <a:lnTo>
                  <a:pt x="263" y="457"/>
                </a:lnTo>
                <a:lnTo>
                  <a:pt x="263" y="457"/>
                </a:lnTo>
                <a:lnTo>
                  <a:pt x="261" y="457"/>
                </a:lnTo>
                <a:lnTo>
                  <a:pt x="261" y="457"/>
                </a:lnTo>
                <a:lnTo>
                  <a:pt x="263" y="457"/>
                </a:lnTo>
                <a:close/>
                <a:moveTo>
                  <a:pt x="124" y="82"/>
                </a:moveTo>
                <a:lnTo>
                  <a:pt x="156" y="78"/>
                </a:lnTo>
                <a:lnTo>
                  <a:pt x="158" y="68"/>
                </a:lnTo>
                <a:lnTo>
                  <a:pt x="122" y="78"/>
                </a:lnTo>
                <a:lnTo>
                  <a:pt x="120" y="80"/>
                </a:lnTo>
                <a:lnTo>
                  <a:pt x="120" y="80"/>
                </a:lnTo>
                <a:lnTo>
                  <a:pt x="120" y="84"/>
                </a:lnTo>
                <a:lnTo>
                  <a:pt x="122" y="82"/>
                </a:lnTo>
                <a:lnTo>
                  <a:pt x="124" y="82"/>
                </a:lnTo>
                <a:close/>
                <a:moveTo>
                  <a:pt x="30" y="392"/>
                </a:moveTo>
                <a:lnTo>
                  <a:pt x="30" y="390"/>
                </a:lnTo>
                <a:lnTo>
                  <a:pt x="32" y="390"/>
                </a:lnTo>
                <a:lnTo>
                  <a:pt x="55" y="358"/>
                </a:lnTo>
                <a:lnTo>
                  <a:pt x="57" y="354"/>
                </a:lnTo>
                <a:lnTo>
                  <a:pt x="57" y="350"/>
                </a:lnTo>
                <a:lnTo>
                  <a:pt x="49" y="356"/>
                </a:lnTo>
                <a:lnTo>
                  <a:pt x="40" y="367"/>
                </a:lnTo>
                <a:lnTo>
                  <a:pt x="30" y="379"/>
                </a:lnTo>
                <a:lnTo>
                  <a:pt x="28" y="390"/>
                </a:lnTo>
                <a:lnTo>
                  <a:pt x="28" y="390"/>
                </a:lnTo>
                <a:lnTo>
                  <a:pt x="30" y="392"/>
                </a:lnTo>
                <a:lnTo>
                  <a:pt x="30" y="392"/>
                </a:lnTo>
                <a:close/>
                <a:moveTo>
                  <a:pt x="165" y="459"/>
                </a:moveTo>
                <a:lnTo>
                  <a:pt x="169" y="457"/>
                </a:lnTo>
                <a:lnTo>
                  <a:pt x="171" y="457"/>
                </a:lnTo>
                <a:lnTo>
                  <a:pt x="190" y="443"/>
                </a:lnTo>
                <a:lnTo>
                  <a:pt x="207" y="426"/>
                </a:lnTo>
                <a:lnTo>
                  <a:pt x="205" y="426"/>
                </a:lnTo>
                <a:lnTo>
                  <a:pt x="204" y="426"/>
                </a:lnTo>
                <a:lnTo>
                  <a:pt x="202" y="426"/>
                </a:lnTo>
                <a:lnTo>
                  <a:pt x="186" y="438"/>
                </a:lnTo>
                <a:lnTo>
                  <a:pt x="179" y="443"/>
                </a:lnTo>
                <a:lnTo>
                  <a:pt x="171" y="449"/>
                </a:lnTo>
                <a:lnTo>
                  <a:pt x="165" y="457"/>
                </a:lnTo>
                <a:lnTo>
                  <a:pt x="165" y="457"/>
                </a:lnTo>
                <a:lnTo>
                  <a:pt x="165" y="457"/>
                </a:lnTo>
                <a:lnTo>
                  <a:pt x="165" y="457"/>
                </a:lnTo>
                <a:lnTo>
                  <a:pt x="165" y="457"/>
                </a:lnTo>
                <a:lnTo>
                  <a:pt x="165" y="459"/>
                </a:lnTo>
                <a:lnTo>
                  <a:pt x="165" y="459"/>
                </a:lnTo>
                <a:lnTo>
                  <a:pt x="165" y="459"/>
                </a:lnTo>
                <a:close/>
                <a:moveTo>
                  <a:pt x="238" y="461"/>
                </a:moveTo>
                <a:lnTo>
                  <a:pt x="247" y="453"/>
                </a:lnTo>
                <a:lnTo>
                  <a:pt x="266" y="434"/>
                </a:lnTo>
                <a:lnTo>
                  <a:pt x="287" y="417"/>
                </a:lnTo>
                <a:lnTo>
                  <a:pt x="282" y="417"/>
                </a:lnTo>
                <a:lnTo>
                  <a:pt x="280" y="419"/>
                </a:lnTo>
                <a:lnTo>
                  <a:pt x="278" y="421"/>
                </a:lnTo>
                <a:lnTo>
                  <a:pt x="234" y="461"/>
                </a:lnTo>
                <a:lnTo>
                  <a:pt x="236" y="461"/>
                </a:lnTo>
                <a:lnTo>
                  <a:pt x="238" y="461"/>
                </a:lnTo>
                <a:lnTo>
                  <a:pt x="238" y="461"/>
                </a:lnTo>
                <a:close/>
                <a:moveTo>
                  <a:pt x="207" y="461"/>
                </a:moveTo>
                <a:lnTo>
                  <a:pt x="211" y="459"/>
                </a:lnTo>
                <a:lnTo>
                  <a:pt x="213" y="457"/>
                </a:lnTo>
                <a:lnTo>
                  <a:pt x="215" y="455"/>
                </a:lnTo>
                <a:lnTo>
                  <a:pt x="236" y="440"/>
                </a:lnTo>
                <a:lnTo>
                  <a:pt x="253" y="423"/>
                </a:lnTo>
                <a:lnTo>
                  <a:pt x="251" y="421"/>
                </a:lnTo>
                <a:lnTo>
                  <a:pt x="249" y="421"/>
                </a:lnTo>
                <a:lnTo>
                  <a:pt x="247" y="421"/>
                </a:lnTo>
                <a:lnTo>
                  <a:pt x="238" y="430"/>
                </a:lnTo>
                <a:lnTo>
                  <a:pt x="230" y="438"/>
                </a:lnTo>
                <a:lnTo>
                  <a:pt x="221" y="443"/>
                </a:lnTo>
                <a:lnTo>
                  <a:pt x="213" y="451"/>
                </a:lnTo>
                <a:lnTo>
                  <a:pt x="207" y="459"/>
                </a:lnTo>
                <a:lnTo>
                  <a:pt x="207" y="461"/>
                </a:lnTo>
                <a:lnTo>
                  <a:pt x="207" y="461"/>
                </a:lnTo>
                <a:close/>
                <a:moveTo>
                  <a:pt x="118" y="105"/>
                </a:moveTo>
                <a:lnTo>
                  <a:pt x="152" y="101"/>
                </a:lnTo>
                <a:lnTo>
                  <a:pt x="152" y="97"/>
                </a:lnTo>
                <a:lnTo>
                  <a:pt x="154" y="91"/>
                </a:lnTo>
                <a:lnTo>
                  <a:pt x="135" y="95"/>
                </a:lnTo>
                <a:lnTo>
                  <a:pt x="118" y="101"/>
                </a:lnTo>
                <a:lnTo>
                  <a:pt x="118" y="103"/>
                </a:lnTo>
                <a:lnTo>
                  <a:pt x="116" y="103"/>
                </a:lnTo>
                <a:lnTo>
                  <a:pt x="116" y="105"/>
                </a:lnTo>
                <a:lnTo>
                  <a:pt x="118" y="105"/>
                </a:lnTo>
                <a:close/>
                <a:moveTo>
                  <a:pt x="247" y="461"/>
                </a:moveTo>
                <a:lnTo>
                  <a:pt x="253" y="457"/>
                </a:lnTo>
                <a:lnTo>
                  <a:pt x="257" y="453"/>
                </a:lnTo>
                <a:lnTo>
                  <a:pt x="268" y="445"/>
                </a:lnTo>
                <a:lnTo>
                  <a:pt x="280" y="436"/>
                </a:lnTo>
                <a:lnTo>
                  <a:pt x="289" y="426"/>
                </a:lnTo>
                <a:lnTo>
                  <a:pt x="301" y="417"/>
                </a:lnTo>
                <a:lnTo>
                  <a:pt x="297" y="417"/>
                </a:lnTo>
                <a:lnTo>
                  <a:pt x="293" y="417"/>
                </a:lnTo>
                <a:lnTo>
                  <a:pt x="291" y="417"/>
                </a:lnTo>
                <a:lnTo>
                  <a:pt x="272" y="436"/>
                </a:lnTo>
                <a:lnTo>
                  <a:pt x="251" y="455"/>
                </a:lnTo>
                <a:lnTo>
                  <a:pt x="249" y="455"/>
                </a:lnTo>
                <a:lnTo>
                  <a:pt x="249" y="457"/>
                </a:lnTo>
                <a:lnTo>
                  <a:pt x="247" y="459"/>
                </a:lnTo>
                <a:lnTo>
                  <a:pt x="247" y="461"/>
                </a:lnTo>
                <a:close/>
                <a:moveTo>
                  <a:pt x="135" y="38"/>
                </a:moveTo>
                <a:lnTo>
                  <a:pt x="173" y="25"/>
                </a:lnTo>
                <a:lnTo>
                  <a:pt x="175" y="25"/>
                </a:lnTo>
                <a:lnTo>
                  <a:pt x="177" y="23"/>
                </a:lnTo>
                <a:lnTo>
                  <a:pt x="173" y="21"/>
                </a:lnTo>
                <a:lnTo>
                  <a:pt x="167" y="21"/>
                </a:lnTo>
                <a:lnTo>
                  <a:pt x="162" y="25"/>
                </a:lnTo>
                <a:lnTo>
                  <a:pt x="162" y="25"/>
                </a:lnTo>
                <a:lnTo>
                  <a:pt x="160" y="25"/>
                </a:lnTo>
                <a:lnTo>
                  <a:pt x="160" y="25"/>
                </a:lnTo>
                <a:lnTo>
                  <a:pt x="160" y="23"/>
                </a:lnTo>
                <a:lnTo>
                  <a:pt x="160" y="23"/>
                </a:lnTo>
                <a:lnTo>
                  <a:pt x="160" y="23"/>
                </a:lnTo>
                <a:lnTo>
                  <a:pt x="160" y="23"/>
                </a:lnTo>
                <a:lnTo>
                  <a:pt x="162" y="21"/>
                </a:lnTo>
                <a:lnTo>
                  <a:pt x="164" y="21"/>
                </a:lnTo>
                <a:lnTo>
                  <a:pt x="162" y="21"/>
                </a:lnTo>
                <a:lnTo>
                  <a:pt x="160" y="21"/>
                </a:lnTo>
                <a:lnTo>
                  <a:pt x="156" y="19"/>
                </a:lnTo>
                <a:lnTo>
                  <a:pt x="152" y="21"/>
                </a:lnTo>
                <a:lnTo>
                  <a:pt x="146" y="25"/>
                </a:lnTo>
                <a:lnTo>
                  <a:pt x="141" y="30"/>
                </a:lnTo>
                <a:lnTo>
                  <a:pt x="137" y="36"/>
                </a:lnTo>
                <a:lnTo>
                  <a:pt x="135" y="38"/>
                </a:lnTo>
                <a:lnTo>
                  <a:pt x="135" y="38"/>
                </a:lnTo>
                <a:lnTo>
                  <a:pt x="135" y="38"/>
                </a:lnTo>
                <a:close/>
                <a:moveTo>
                  <a:pt x="337" y="232"/>
                </a:moveTo>
                <a:lnTo>
                  <a:pt x="379" y="226"/>
                </a:lnTo>
                <a:lnTo>
                  <a:pt x="379" y="221"/>
                </a:lnTo>
                <a:lnTo>
                  <a:pt x="379" y="215"/>
                </a:lnTo>
                <a:lnTo>
                  <a:pt x="354" y="223"/>
                </a:lnTo>
                <a:lnTo>
                  <a:pt x="329" y="230"/>
                </a:lnTo>
                <a:lnTo>
                  <a:pt x="329" y="230"/>
                </a:lnTo>
                <a:lnTo>
                  <a:pt x="329" y="232"/>
                </a:lnTo>
                <a:lnTo>
                  <a:pt x="333" y="232"/>
                </a:lnTo>
                <a:lnTo>
                  <a:pt x="337" y="232"/>
                </a:lnTo>
                <a:close/>
                <a:moveTo>
                  <a:pt x="76" y="287"/>
                </a:moveTo>
                <a:lnTo>
                  <a:pt x="91" y="280"/>
                </a:lnTo>
                <a:lnTo>
                  <a:pt x="106" y="270"/>
                </a:lnTo>
                <a:lnTo>
                  <a:pt x="95" y="272"/>
                </a:lnTo>
                <a:lnTo>
                  <a:pt x="84" y="274"/>
                </a:lnTo>
                <a:lnTo>
                  <a:pt x="82" y="272"/>
                </a:lnTo>
                <a:lnTo>
                  <a:pt x="82" y="272"/>
                </a:lnTo>
                <a:lnTo>
                  <a:pt x="82" y="270"/>
                </a:lnTo>
                <a:lnTo>
                  <a:pt x="84" y="268"/>
                </a:lnTo>
                <a:lnTo>
                  <a:pt x="86" y="268"/>
                </a:lnTo>
                <a:lnTo>
                  <a:pt x="108" y="255"/>
                </a:lnTo>
                <a:lnTo>
                  <a:pt x="82" y="261"/>
                </a:lnTo>
                <a:lnTo>
                  <a:pt x="80" y="261"/>
                </a:lnTo>
                <a:lnTo>
                  <a:pt x="80" y="263"/>
                </a:lnTo>
                <a:lnTo>
                  <a:pt x="78" y="272"/>
                </a:lnTo>
                <a:lnTo>
                  <a:pt x="76" y="284"/>
                </a:lnTo>
                <a:lnTo>
                  <a:pt x="76" y="285"/>
                </a:lnTo>
                <a:lnTo>
                  <a:pt x="76" y="287"/>
                </a:lnTo>
                <a:lnTo>
                  <a:pt x="76" y="287"/>
                </a:lnTo>
                <a:close/>
                <a:moveTo>
                  <a:pt x="223" y="461"/>
                </a:moveTo>
                <a:lnTo>
                  <a:pt x="223" y="461"/>
                </a:lnTo>
                <a:lnTo>
                  <a:pt x="225" y="461"/>
                </a:lnTo>
                <a:lnTo>
                  <a:pt x="270" y="423"/>
                </a:lnTo>
                <a:lnTo>
                  <a:pt x="259" y="423"/>
                </a:lnTo>
                <a:lnTo>
                  <a:pt x="255" y="424"/>
                </a:lnTo>
                <a:lnTo>
                  <a:pt x="251" y="428"/>
                </a:lnTo>
                <a:lnTo>
                  <a:pt x="234" y="443"/>
                </a:lnTo>
                <a:lnTo>
                  <a:pt x="219" y="461"/>
                </a:lnTo>
                <a:lnTo>
                  <a:pt x="221" y="461"/>
                </a:lnTo>
                <a:lnTo>
                  <a:pt x="223" y="461"/>
                </a:lnTo>
                <a:close/>
                <a:moveTo>
                  <a:pt x="192" y="461"/>
                </a:moveTo>
                <a:lnTo>
                  <a:pt x="194" y="461"/>
                </a:lnTo>
                <a:lnTo>
                  <a:pt x="194" y="461"/>
                </a:lnTo>
                <a:lnTo>
                  <a:pt x="204" y="455"/>
                </a:lnTo>
                <a:lnTo>
                  <a:pt x="211" y="449"/>
                </a:lnTo>
                <a:lnTo>
                  <a:pt x="221" y="440"/>
                </a:lnTo>
                <a:lnTo>
                  <a:pt x="232" y="430"/>
                </a:lnTo>
                <a:lnTo>
                  <a:pt x="242" y="421"/>
                </a:lnTo>
                <a:lnTo>
                  <a:pt x="240" y="421"/>
                </a:lnTo>
                <a:lnTo>
                  <a:pt x="238" y="421"/>
                </a:lnTo>
                <a:lnTo>
                  <a:pt x="236" y="421"/>
                </a:lnTo>
                <a:lnTo>
                  <a:pt x="226" y="428"/>
                </a:lnTo>
                <a:lnTo>
                  <a:pt x="217" y="436"/>
                </a:lnTo>
                <a:lnTo>
                  <a:pt x="205" y="443"/>
                </a:lnTo>
                <a:lnTo>
                  <a:pt x="198" y="449"/>
                </a:lnTo>
                <a:lnTo>
                  <a:pt x="190" y="457"/>
                </a:lnTo>
                <a:lnTo>
                  <a:pt x="190" y="459"/>
                </a:lnTo>
                <a:lnTo>
                  <a:pt x="188" y="461"/>
                </a:lnTo>
                <a:lnTo>
                  <a:pt x="188" y="461"/>
                </a:lnTo>
                <a:lnTo>
                  <a:pt x="190" y="461"/>
                </a:lnTo>
                <a:lnTo>
                  <a:pt x="192" y="461"/>
                </a:lnTo>
                <a:close/>
                <a:moveTo>
                  <a:pt x="324" y="204"/>
                </a:moveTo>
                <a:lnTo>
                  <a:pt x="344" y="202"/>
                </a:lnTo>
                <a:lnTo>
                  <a:pt x="377" y="198"/>
                </a:lnTo>
                <a:lnTo>
                  <a:pt x="377" y="192"/>
                </a:lnTo>
                <a:lnTo>
                  <a:pt x="375" y="185"/>
                </a:lnTo>
                <a:lnTo>
                  <a:pt x="375" y="186"/>
                </a:lnTo>
                <a:lnTo>
                  <a:pt x="375" y="186"/>
                </a:lnTo>
                <a:lnTo>
                  <a:pt x="344" y="196"/>
                </a:lnTo>
                <a:lnTo>
                  <a:pt x="314" y="204"/>
                </a:lnTo>
                <a:lnTo>
                  <a:pt x="320" y="205"/>
                </a:lnTo>
                <a:lnTo>
                  <a:pt x="324" y="204"/>
                </a:lnTo>
                <a:close/>
                <a:moveTo>
                  <a:pt x="124" y="457"/>
                </a:moveTo>
                <a:lnTo>
                  <a:pt x="146" y="440"/>
                </a:lnTo>
                <a:lnTo>
                  <a:pt x="165" y="421"/>
                </a:lnTo>
                <a:lnTo>
                  <a:pt x="162" y="419"/>
                </a:lnTo>
                <a:lnTo>
                  <a:pt x="156" y="419"/>
                </a:lnTo>
                <a:lnTo>
                  <a:pt x="154" y="421"/>
                </a:lnTo>
                <a:lnTo>
                  <a:pt x="152" y="423"/>
                </a:lnTo>
                <a:lnTo>
                  <a:pt x="118" y="457"/>
                </a:lnTo>
                <a:lnTo>
                  <a:pt x="122" y="457"/>
                </a:lnTo>
                <a:lnTo>
                  <a:pt x="124" y="457"/>
                </a:lnTo>
                <a:lnTo>
                  <a:pt x="124" y="457"/>
                </a:lnTo>
                <a:close/>
                <a:moveTo>
                  <a:pt x="327" y="251"/>
                </a:moveTo>
                <a:lnTo>
                  <a:pt x="354" y="247"/>
                </a:lnTo>
                <a:lnTo>
                  <a:pt x="383" y="245"/>
                </a:lnTo>
                <a:lnTo>
                  <a:pt x="381" y="238"/>
                </a:lnTo>
                <a:lnTo>
                  <a:pt x="381" y="232"/>
                </a:lnTo>
                <a:lnTo>
                  <a:pt x="352" y="240"/>
                </a:lnTo>
                <a:lnTo>
                  <a:pt x="325" y="247"/>
                </a:lnTo>
                <a:lnTo>
                  <a:pt x="322" y="249"/>
                </a:lnTo>
                <a:lnTo>
                  <a:pt x="320" y="251"/>
                </a:lnTo>
                <a:lnTo>
                  <a:pt x="327" y="251"/>
                </a:lnTo>
                <a:close/>
                <a:moveTo>
                  <a:pt x="26" y="445"/>
                </a:moveTo>
                <a:lnTo>
                  <a:pt x="26" y="443"/>
                </a:lnTo>
                <a:lnTo>
                  <a:pt x="28" y="443"/>
                </a:lnTo>
                <a:lnTo>
                  <a:pt x="28" y="442"/>
                </a:lnTo>
                <a:lnTo>
                  <a:pt x="30" y="442"/>
                </a:lnTo>
                <a:lnTo>
                  <a:pt x="30" y="440"/>
                </a:lnTo>
                <a:lnTo>
                  <a:pt x="30" y="440"/>
                </a:lnTo>
                <a:lnTo>
                  <a:pt x="32" y="440"/>
                </a:lnTo>
                <a:lnTo>
                  <a:pt x="34" y="438"/>
                </a:lnTo>
                <a:lnTo>
                  <a:pt x="42" y="428"/>
                </a:lnTo>
                <a:lnTo>
                  <a:pt x="49" y="419"/>
                </a:lnTo>
                <a:lnTo>
                  <a:pt x="59" y="409"/>
                </a:lnTo>
                <a:lnTo>
                  <a:pt x="59" y="409"/>
                </a:lnTo>
                <a:lnTo>
                  <a:pt x="59" y="407"/>
                </a:lnTo>
                <a:lnTo>
                  <a:pt x="59" y="407"/>
                </a:lnTo>
                <a:lnTo>
                  <a:pt x="57" y="407"/>
                </a:lnTo>
                <a:lnTo>
                  <a:pt x="55" y="407"/>
                </a:lnTo>
                <a:lnTo>
                  <a:pt x="53" y="407"/>
                </a:lnTo>
                <a:lnTo>
                  <a:pt x="42" y="419"/>
                </a:lnTo>
                <a:lnTo>
                  <a:pt x="30" y="430"/>
                </a:lnTo>
                <a:lnTo>
                  <a:pt x="28" y="430"/>
                </a:lnTo>
                <a:lnTo>
                  <a:pt x="28" y="430"/>
                </a:lnTo>
                <a:lnTo>
                  <a:pt x="26" y="428"/>
                </a:lnTo>
                <a:lnTo>
                  <a:pt x="28" y="426"/>
                </a:lnTo>
                <a:lnTo>
                  <a:pt x="53" y="394"/>
                </a:lnTo>
                <a:lnTo>
                  <a:pt x="53" y="388"/>
                </a:lnTo>
                <a:lnTo>
                  <a:pt x="44" y="398"/>
                </a:lnTo>
                <a:lnTo>
                  <a:pt x="36" y="407"/>
                </a:lnTo>
                <a:lnTo>
                  <a:pt x="28" y="417"/>
                </a:lnTo>
                <a:lnTo>
                  <a:pt x="25" y="440"/>
                </a:lnTo>
                <a:lnTo>
                  <a:pt x="25" y="443"/>
                </a:lnTo>
                <a:lnTo>
                  <a:pt x="25" y="445"/>
                </a:lnTo>
                <a:lnTo>
                  <a:pt x="26" y="445"/>
                </a:lnTo>
                <a:lnTo>
                  <a:pt x="26" y="445"/>
                </a:lnTo>
                <a:close/>
                <a:moveTo>
                  <a:pt x="106" y="455"/>
                </a:moveTo>
                <a:lnTo>
                  <a:pt x="154" y="419"/>
                </a:lnTo>
                <a:lnTo>
                  <a:pt x="145" y="417"/>
                </a:lnTo>
                <a:lnTo>
                  <a:pt x="135" y="417"/>
                </a:lnTo>
                <a:lnTo>
                  <a:pt x="97" y="455"/>
                </a:lnTo>
                <a:lnTo>
                  <a:pt x="106" y="455"/>
                </a:lnTo>
                <a:close/>
                <a:moveTo>
                  <a:pt x="91" y="442"/>
                </a:moveTo>
                <a:lnTo>
                  <a:pt x="89" y="442"/>
                </a:lnTo>
                <a:lnTo>
                  <a:pt x="86" y="445"/>
                </a:lnTo>
                <a:lnTo>
                  <a:pt x="80" y="447"/>
                </a:lnTo>
                <a:lnTo>
                  <a:pt x="74" y="449"/>
                </a:lnTo>
                <a:lnTo>
                  <a:pt x="74" y="447"/>
                </a:lnTo>
                <a:lnTo>
                  <a:pt x="74" y="443"/>
                </a:lnTo>
                <a:lnTo>
                  <a:pt x="78" y="442"/>
                </a:lnTo>
                <a:lnTo>
                  <a:pt x="80" y="438"/>
                </a:lnTo>
                <a:lnTo>
                  <a:pt x="80" y="438"/>
                </a:lnTo>
                <a:lnTo>
                  <a:pt x="80" y="436"/>
                </a:lnTo>
                <a:lnTo>
                  <a:pt x="80" y="436"/>
                </a:lnTo>
                <a:lnTo>
                  <a:pt x="78" y="438"/>
                </a:lnTo>
                <a:lnTo>
                  <a:pt x="74" y="438"/>
                </a:lnTo>
                <a:lnTo>
                  <a:pt x="72" y="440"/>
                </a:lnTo>
                <a:lnTo>
                  <a:pt x="72" y="438"/>
                </a:lnTo>
                <a:lnTo>
                  <a:pt x="74" y="438"/>
                </a:lnTo>
                <a:lnTo>
                  <a:pt x="74" y="436"/>
                </a:lnTo>
                <a:lnTo>
                  <a:pt x="76" y="434"/>
                </a:lnTo>
                <a:lnTo>
                  <a:pt x="78" y="436"/>
                </a:lnTo>
                <a:lnTo>
                  <a:pt x="80" y="434"/>
                </a:lnTo>
                <a:lnTo>
                  <a:pt x="82" y="434"/>
                </a:lnTo>
                <a:lnTo>
                  <a:pt x="82" y="434"/>
                </a:lnTo>
                <a:lnTo>
                  <a:pt x="84" y="436"/>
                </a:lnTo>
                <a:lnTo>
                  <a:pt x="82" y="440"/>
                </a:lnTo>
                <a:lnTo>
                  <a:pt x="78" y="442"/>
                </a:lnTo>
                <a:lnTo>
                  <a:pt x="78" y="443"/>
                </a:lnTo>
                <a:lnTo>
                  <a:pt x="78" y="443"/>
                </a:lnTo>
                <a:lnTo>
                  <a:pt x="76" y="445"/>
                </a:lnTo>
                <a:lnTo>
                  <a:pt x="76" y="445"/>
                </a:lnTo>
                <a:lnTo>
                  <a:pt x="76" y="447"/>
                </a:lnTo>
                <a:lnTo>
                  <a:pt x="76" y="447"/>
                </a:lnTo>
                <a:lnTo>
                  <a:pt x="95" y="436"/>
                </a:lnTo>
                <a:lnTo>
                  <a:pt x="110" y="421"/>
                </a:lnTo>
                <a:lnTo>
                  <a:pt x="112" y="421"/>
                </a:lnTo>
                <a:lnTo>
                  <a:pt x="112" y="423"/>
                </a:lnTo>
                <a:lnTo>
                  <a:pt x="101" y="434"/>
                </a:lnTo>
                <a:lnTo>
                  <a:pt x="91" y="445"/>
                </a:lnTo>
                <a:lnTo>
                  <a:pt x="89" y="445"/>
                </a:lnTo>
                <a:lnTo>
                  <a:pt x="89" y="447"/>
                </a:lnTo>
                <a:lnTo>
                  <a:pt x="89" y="449"/>
                </a:lnTo>
                <a:lnTo>
                  <a:pt x="87" y="449"/>
                </a:lnTo>
                <a:lnTo>
                  <a:pt x="87" y="449"/>
                </a:lnTo>
                <a:lnTo>
                  <a:pt x="87" y="447"/>
                </a:lnTo>
                <a:lnTo>
                  <a:pt x="87" y="447"/>
                </a:lnTo>
                <a:lnTo>
                  <a:pt x="87" y="449"/>
                </a:lnTo>
                <a:lnTo>
                  <a:pt x="86" y="451"/>
                </a:lnTo>
                <a:lnTo>
                  <a:pt x="86" y="451"/>
                </a:lnTo>
                <a:lnTo>
                  <a:pt x="86" y="451"/>
                </a:lnTo>
                <a:lnTo>
                  <a:pt x="87" y="451"/>
                </a:lnTo>
                <a:lnTo>
                  <a:pt x="89" y="449"/>
                </a:lnTo>
                <a:lnTo>
                  <a:pt x="131" y="417"/>
                </a:lnTo>
                <a:lnTo>
                  <a:pt x="93" y="417"/>
                </a:lnTo>
                <a:lnTo>
                  <a:pt x="87" y="417"/>
                </a:lnTo>
                <a:lnTo>
                  <a:pt x="80" y="417"/>
                </a:lnTo>
                <a:lnTo>
                  <a:pt x="72" y="415"/>
                </a:lnTo>
                <a:lnTo>
                  <a:pt x="66" y="413"/>
                </a:lnTo>
                <a:lnTo>
                  <a:pt x="66" y="415"/>
                </a:lnTo>
                <a:lnTo>
                  <a:pt x="65" y="415"/>
                </a:lnTo>
                <a:lnTo>
                  <a:pt x="63" y="417"/>
                </a:lnTo>
                <a:lnTo>
                  <a:pt x="47" y="436"/>
                </a:lnTo>
                <a:lnTo>
                  <a:pt x="30" y="453"/>
                </a:lnTo>
                <a:lnTo>
                  <a:pt x="30" y="453"/>
                </a:lnTo>
                <a:lnTo>
                  <a:pt x="30" y="455"/>
                </a:lnTo>
                <a:lnTo>
                  <a:pt x="30" y="455"/>
                </a:lnTo>
                <a:lnTo>
                  <a:pt x="80" y="455"/>
                </a:lnTo>
                <a:lnTo>
                  <a:pt x="86" y="447"/>
                </a:lnTo>
                <a:lnTo>
                  <a:pt x="91" y="442"/>
                </a:lnTo>
                <a:close/>
                <a:moveTo>
                  <a:pt x="316" y="97"/>
                </a:moveTo>
                <a:lnTo>
                  <a:pt x="329" y="93"/>
                </a:lnTo>
                <a:lnTo>
                  <a:pt x="343" y="89"/>
                </a:lnTo>
                <a:lnTo>
                  <a:pt x="344" y="89"/>
                </a:lnTo>
                <a:lnTo>
                  <a:pt x="346" y="89"/>
                </a:lnTo>
                <a:lnTo>
                  <a:pt x="346" y="87"/>
                </a:lnTo>
                <a:lnTo>
                  <a:pt x="335" y="86"/>
                </a:lnTo>
                <a:lnTo>
                  <a:pt x="325" y="86"/>
                </a:lnTo>
                <a:lnTo>
                  <a:pt x="320" y="86"/>
                </a:lnTo>
                <a:lnTo>
                  <a:pt x="316" y="84"/>
                </a:lnTo>
                <a:lnTo>
                  <a:pt x="316" y="84"/>
                </a:lnTo>
                <a:lnTo>
                  <a:pt x="318" y="82"/>
                </a:lnTo>
                <a:lnTo>
                  <a:pt x="318" y="82"/>
                </a:lnTo>
                <a:lnTo>
                  <a:pt x="327" y="80"/>
                </a:lnTo>
                <a:lnTo>
                  <a:pt x="337" y="78"/>
                </a:lnTo>
                <a:lnTo>
                  <a:pt x="346" y="74"/>
                </a:lnTo>
                <a:lnTo>
                  <a:pt x="346" y="74"/>
                </a:lnTo>
                <a:lnTo>
                  <a:pt x="346" y="74"/>
                </a:lnTo>
                <a:lnTo>
                  <a:pt x="344" y="74"/>
                </a:lnTo>
                <a:lnTo>
                  <a:pt x="337" y="74"/>
                </a:lnTo>
                <a:lnTo>
                  <a:pt x="329" y="72"/>
                </a:lnTo>
                <a:lnTo>
                  <a:pt x="322" y="70"/>
                </a:lnTo>
                <a:lnTo>
                  <a:pt x="322" y="70"/>
                </a:lnTo>
                <a:lnTo>
                  <a:pt x="322" y="68"/>
                </a:lnTo>
                <a:lnTo>
                  <a:pt x="327" y="66"/>
                </a:lnTo>
                <a:lnTo>
                  <a:pt x="333" y="66"/>
                </a:lnTo>
                <a:lnTo>
                  <a:pt x="339" y="63"/>
                </a:lnTo>
                <a:lnTo>
                  <a:pt x="341" y="63"/>
                </a:lnTo>
                <a:lnTo>
                  <a:pt x="341" y="63"/>
                </a:lnTo>
                <a:lnTo>
                  <a:pt x="339" y="61"/>
                </a:lnTo>
                <a:lnTo>
                  <a:pt x="335" y="61"/>
                </a:lnTo>
                <a:lnTo>
                  <a:pt x="331" y="59"/>
                </a:lnTo>
                <a:lnTo>
                  <a:pt x="329" y="59"/>
                </a:lnTo>
                <a:lnTo>
                  <a:pt x="329" y="57"/>
                </a:lnTo>
                <a:lnTo>
                  <a:pt x="329" y="57"/>
                </a:lnTo>
                <a:lnTo>
                  <a:pt x="333" y="53"/>
                </a:lnTo>
                <a:lnTo>
                  <a:pt x="335" y="49"/>
                </a:lnTo>
                <a:lnTo>
                  <a:pt x="337" y="46"/>
                </a:lnTo>
                <a:lnTo>
                  <a:pt x="337" y="49"/>
                </a:lnTo>
                <a:lnTo>
                  <a:pt x="335" y="53"/>
                </a:lnTo>
                <a:lnTo>
                  <a:pt x="333" y="55"/>
                </a:lnTo>
                <a:lnTo>
                  <a:pt x="331" y="57"/>
                </a:lnTo>
                <a:lnTo>
                  <a:pt x="331" y="57"/>
                </a:lnTo>
                <a:lnTo>
                  <a:pt x="331" y="57"/>
                </a:lnTo>
                <a:lnTo>
                  <a:pt x="335" y="59"/>
                </a:lnTo>
                <a:lnTo>
                  <a:pt x="341" y="59"/>
                </a:lnTo>
                <a:lnTo>
                  <a:pt x="341" y="61"/>
                </a:lnTo>
                <a:lnTo>
                  <a:pt x="343" y="61"/>
                </a:lnTo>
                <a:lnTo>
                  <a:pt x="343" y="63"/>
                </a:lnTo>
                <a:lnTo>
                  <a:pt x="339" y="65"/>
                </a:lnTo>
                <a:lnTo>
                  <a:pt x="335" y="66"/>
                </a:lnTo>
                <a:lnTo>
                  <a:pt x="331" y="68"/>
                </a:lnTo>
                <a:lnTo>
                  <a:pt x="325" y="70"/>
                </a:lnTo>
                <a:lnTo>
                  <a:pt x="337" y="72"/>
                </a:lnTo>
                <a:lnTo>
                  <a:pt x="348" y="72"/>
                </a:lnTo>
                <a:lnTo>
                  <a:pt x="346" y="51"/>
                </a:lnTo>
                <a:lnTo>
                  <a:pt x="339" y="34"/>
                </a:lnTo>
                <a:lnTo>
                  <a:pt x="327" y="21"/>
                </a:lnTo>
                <a:lnTo>
                  <a:pt x="310" y="15"/>
                </a:lnTo>
                <a:lnTo>
                  <a:pt x="289" y="11"/>
                </a:lnTo>
                <a:lnTo>
                  <a:pt x="268" y="9"/>
                </a:lnTo>
                <a:lnTo>
                  <a:pt x="249" y="9"/>
                </a:lnTo>
                <a:lnTo>
                  <a:pt x="219" y="7"/>
                </a:lnTo>
                <a:lnTo>
                  <a:pt x="192" y="11"/>
                </a:lnTo>
                <a:lnTo>
                  <a:pt x="181" y="15"/>
                </a:lnTo>
                <a:lnTo>
                  <a:pt x="171" y="19"/>
                </a:lnTo>
                <a:lnTo>
                  <a:pt x="173" y="21"/>
                </a:lnTo>
                <a:lnTo>
                  <a:pt x="177" y="21"/>
                </a:lnTo>
                <a:lnTo>
                  <a:pt x="179" y="21"/>
                </a:lnTo>
                <a:lnTo>
                  <a:pt x="179" y="23"/>
                </a:lnTo>
                <a:lnTo>
                  <a:pt x="179" y="23"/>
                </a:lnTo>
                <a:lnTo>
                  <a:pt x="179" y="25"/>
                </a:lnTo>
                <a:lnTo>
                  <a:pt x="160" y="32"/>
                </a:lnTo>
                <a:lnTo>
                  <a:pt x="139" y="40"/>
                </a:lnTo>
                <a:lnTo>
                  <a:pt x="171" y="34"/>
                </a:lnTo>
                <a:lnTo>
                  <a:pt x="171" y="36"/>
                </a:lnTo>
                <a:lnTo>
                  <a:pt x="171" y="36"/>
                </a:lnTo>
                <a:lnTo>
                  <a:pt x="171" y="38"/>
                </a:lnTo>
                <a:lnTo>
                  <a:pt x="150" y="46"/>
                </a:lnTo>
                <a:lnTo>
                  <a:pt x="129" y="53"/>
                </a:lnTo>
                <a:lnTo>
                  <a:pt x="127" y="53"/>
                </a:lnTo>
                <a:lnTo>
                  <a:pt x="127" y="55"/>
                </a:lnTo>
                <a:lnTo>
                  <a:pt x="162" y="51"/>
                </a:lnTo>
                <a:lnTo>
                  <a:pt x="164" y="51"/>
                </a:lnTo>
                <a:lnTo>
                  <a:pt x="164" y="53"/>
                </a:lnTo>
                <a:lnTo>
                  <a:pt x="145" y="59"/>
                </a:lnTo>
                <a:lnTo>
                  <a:pt x="124" y="66"/>
                </a:lnTo>
                <a:lnTo>
                  <a:pt x="124" y="66"/>
                </a:lnTo>
                <a:lnTo>
                  <a:pt x="124" y="68"/>
                </a:lnTo>
                <a:lnTo>
                  <a:pt x="158" y="65"/>
                </a:lnTo>
                <a:lnTo>
                  <a:pt x="160" y="61"/>
                </a:lnTo>
                <a:lnTo>
                  <a:pt x="164" y="55"/>
                </a:lnTo>
                <a:lnTo>
                  <a:pt x="165" y="53"/>
                </a:lnTo>
                <a:lnTo>
                  <a:pt x="167" y="51"/>
                </a:lnTo>
                <a:lnTo>
                  <a:pt x="167" y="51"/>
                </a:lnTo>
                <a:lnTo>
                  <a:pt x="169" y="51"/>
                </a:lnTo>
                <a:lnTo>
                  <a:pt x="169" y="53"/>
                </a:lnTo>
                <a:lnTo>
                  <a:pt x="171" y="53"/>
                </a:lnTo>
                <a:lnTo>
                  <a:pt x="169" y="53"/>
                </a:lnTo>
                <a:lnTo>
                  <a:pt x="167" y="57"/>
                </a:lnTo>
                <a:lnTo>
                  <a:pt x="165" y="59"/>
                </a:lnTo>
                <a:lnTo>
                  <a:pt x="164" y="65"/>
                </a:lnTo>
                <a:lnTo>
                  <a:pt x="165" y="63"/>
                </a:lnTo>
                <a:lnTo>
                  <a:pt x="167" y="63"/>
                </a:lnTo>
                <a:lnTo>
                  <a:pt x="169" y="59"/>
                </a:lnTo>
                <a:lnTo>
                  <a:pt x="171" y="57"/>
                </a:lnTo>
                <a:lnTo>
                  <a:pt x="173" y="53"/>
                </a:lnTo>
                <a:lnTo>
                  <a:pt x="177" y="49"/>
                </a:lnTo>
                <a:lnTo>
                  <a:pt x="179" y="47"/>
                </a:lnTo>
                <a:lnTo>
                  <a:pt x="183" y="46"/>
                </a:lnTo>
                <a:lnTo>
                  <a:pt x="188" y="44"/>
                </a:lnTo>
                <a:lnTo>
                  <a:pt x="190" y="46"/>
                </a:lnTo>
                <a:lnTo>
                  <a:pt x="190" y="47"/>
                </a:lnTo>
                <a:lnTo>
                  <a:pt x="192" y="46"/>
                </a:lnTo>
                <a:lnTo>
                  <a:pt x="230" y="46"/>
                </a:lnTo>
                <a:lnTo>
                  <a:pt x="268" y="46"/>
                </a:lnTo>
                <a:lnTo>
                  <a:pt x="291" y="47"/>
                </a:lnTo>
                <a:lnTo>
                  <a:pt x="306" y="59"/>
                </a:lnTo>
                <a:lnTo>
                  <a:pt x="308" y="59"/>
                </a:lnTo>
                <a:lnTo>
                  <a:pt x="308" y="59"/>
                </a:lnTo>
                <a:lnTo>
                  <a:pt x="310" y="61"/>
                </a:lnTo>
                <a:lnTo>
                  <a:pt x="310" y="61"/>
                </a:lnTo>
                <a:lnTo>
                  <a:pt x="310" y="63"/>
                </a:lnTo>
                <a:lnTo>
                  <a:pt x="312" y="66"/>
                </a:lnTo>
                <a:lnTo>
                  <a:pt x="312" y="70"/>
                </a:lnTo>
                <a:lnTo>
                  <a:pt x="314" y="78"/>
                </a:lnTo>
                <a:lnTo>
                  <a:pt x="314" y="87"/>
                </a:lnTo>
                <a:lnTo>
                  <a:pt x="316" y="97"/>
                </a:lnTo>
                <a:close/>
                <a:moveTo>
                  <a:pt x="185" y="358"/>
                </a:moveTo>
                <a:lnTo>
                  <a:pt x="181" y="358"/>
                </a:lnTo>
                <a:lnTo>
                  <a:pt x="175" y="358"/>
                </a:lnTo>
                <a:lnTo>
                  <a:pt x="175" y="358"/>
                </a:lnTo>
                <a:lnTo>
                  <a:pt x="173" y="356"/>
                </a:lnTo>
                <a:lnTo>
                  <a:pt x="173" y="352"/>
                </a:lnTo>
                <a:lnTo>
                  <a:pt x="173" y="352"/>
                </a:lnTo>
                <a:lnTo>
                  <a:pt x="171" y="352"/>
                </a:lnTo>
                <a:lnTo>
                  <a:pt x="171" y="352"/>
                </a:lnTo>
                <a:lnTo>
                  <a:pt x="171" y="350"/>
                </a:lnTo>
                <a:lnTo>
                  <a:pt x="171" y="350"/>
                </a:lnTo>
                <a:lnTo>
                  <a:pt x="173" y="348"/>
                </a:lnTo>
                <a:lnTo>
                  <a:pt x="173" y="348"/>
                </a:lnTo>
                <a:lnTo>
                  <a:pt x="175" y="346"/>
                </a:lnTo>
                <a:lnTo>
                  <a:pt x="175" y="343"/>
                </a:lnTo>
                <a:lnTo>
                  <a:pt x="173" y="341"/>
                </a:lnTo>
                <a:lnTo>
                  <a:pt x="175" y="337"/>
                </a:lnTo>
                <a:lnTo>
                  <a:pt x="175" y="333"/>
                </a:lnTo>
                <a:lnTo>
                  <a:pt x="175" y="331"/>
                </a:lnTo>
                <a:lnTo>
                  <a:pt x="173" y="331"/>
                </a:lnTo>
                <a:lnTo>
                  <a:pt x="173" y="331"/>
                </a:lnTo>
                <a:lnTo>
                  <a:pt x="175" y="329"/>
                </a:lnTo>
                <a:lnTo>
                  <a:pt x="175" y="327"/>
                </a:lnTo>
                <a:lnTo>
                  <a:pt x="177" y="310"/>
                </a:lnTo>
                <a:lnTo>
                  <a:pt x="177" y="293"/>
                </a:lnTo>
                <a:lnTo>
                  <a:pt x="177" y="293"/>
                </a:lnTo>
                <a:lnTo>
                  <a:pt x="175" y="293"/>
                </a:lnTo>
                <a:lnTo>
                  <a:pt x="175" y="293"/>
                </a:lnTo>
                <a:lnTo>
                  <a:pt x="175" y="291"/>
                </a:lnTo>
                <a:lnTo>
                  <a:pt x="177" y="289"/>
                </a:lnTo>
                <a:lnTo>
                  <a:pt x="179" y="289"/>
                </a:lnTo>
                <a:lnTo>
                  <a:pt x="179" y="284"/>
                </a:lnTo>
                <a:lnTo>
                  <a:pt x="179" y="280"/>
                </a:lnTo>
                <a:lnTo>
                  <a:pt x="179" y="280"/>
                </a:lnTo>
                <a:lnTo>
                  <a:pt x="177" y="278"/>
                </a:lnTo>
                <a:lnTo>
                  <a:pt x="179" y="276"/>
                </a:lnTo>
                <a:lnTo>
                  <a:pt x="179" y="276"/>
                </a:lnTo>
                <a:lnTo>
                  <a:pt x="181" y="274"/>
                </a:lnTo>
                <a:lnTo>
                  <a:pt x="181" y="274"/>
                </a:lnTo>
                <a:lnTo>
                  <a:pt x="181" y="272"/>
                </a:lnTo>
                <a:lnTo>
                  <a:pt x="175" y="274"/>
                </a:lnTo>
                <a:lnTo>
                  <a:pt x="171" y="274"/>
                </a:lnTo>
                <a:lnTo>
                  <a:pt x="169" y="274"/>
                </a:lnTo>
                <a:lnTo>
                  <a:pt x="169" y="274"/>
                </a:lnTo>
                <a:lnTo>
                  <a:pt x="171" y="270"/>
                </a:lnTo>
                <a:lnTo>
                  <a:pt x="175" y="270"/>
                </a:lnTo>
                <a:lnTo>
                  <a:pt x="175" y="268"/>
                </a:lnTo>
                <a:lnTo>
                  <a:pt x="173" y="268"/>
                </a:lnTo>
                <a:lnTo>
                  <a:pt x="171" y="268"/>
                </a:lnTo>
                <a:lnTo>
                  <a:pt x="169" y="268"/>
                </a:lnTo>
                <a:lnTo>
                  <a:pt x="167" y="268"/>
                </a:lnTo>
                <a:lnTo>
                  <a:pt x="169" y="266"/>
                </a:lnTo>
                <a:lnTo>
                  <a:pt x="169" y="266"/>
                </a:lnTo>
                <a:lnTo>
                  <a:pt x="167" y="265"/>
                </a:lnTo>
                <a:lnTo>
                  <a:pt x="167" y="263"/>
                </a:lnTo>
                <a:lnTo>
                  <a:pt x="165" y="263"/>
                </a:lnTo>
                <a:lnTo>
                  <a:pt x="164" y="261"/>
                </a:lnTo>
                <a:lnTo>
                  <a:pt x="164" y="257"/>
                </a:lnTo>
                <a:lnTo>
                  <a:pt x="160" y="249"/>
                </a:lnTo>
                <a:lnTo>
                  <a:pt x="160" y="238"/>
                </a:lnTo>
                <a:lnTo>
                  <a:pt x="162" y="226"/>
                </a:lnTo>
                <a:lnTo>
                  <a:pt x="167" y="219"/>
                </a:lnTo>
                <a:lnTo>
                  <a:pt x="173" y="211"/>
                </a:lnTo>
                <a:lnTo>
                  <a:pt x="188" y="202"/>
                </a:lnTo>
                <a:lnTo>
                  <a:pt x="205" y="194"/>
                </a:lnTo>
                <a:lnTo>
                  <a:pt x="211" y="194"/>
                </a:lnTo>
                <a:lnTo>
                  <a:pt x="219" y="194"/>
                </a:lnTo>
                <a:lnTo>
                  <a:pt x="221" y="194"/>
                </a:lnTo>
                <a:lnTo>
                  <a:pt x="225" y="194"/>
                </a:lnTo>
                <a:lnTo>
                  <a:pt x="228" y="196"/>
                </a:lnTo>
                <a:lnTo>
                  <a:pt x="232" y="198"/>
                </a:lnTo>
                <a:lnTo>
                  <a:pt x="238" y="200"/>
                </a:lnTo>
                <a:lnTo>
                  <a:pt x="242" y="202"/>
                </a:lnTo>
                <a:lnTo>
                  <a:pt x="245" y="205"/>
                </a:lnTo>
                <a:lnTo>
                  <a:pt x="251" y="211"/>
                </a:lnTo>
                <a:lnTo>
                  <a:pt x="255" y="215"/>
                </a:lnTo>
                <a:lnTo>
                  <a:pt x="257" y="215"/>
                </a:lnTo>
                <a:lnTo>
                  <a:pt x="259" y="217"/>
                </a:lnTo>
                <a:lnTo>
                  <a:pt x="259" y="217"/>
                </a:lnTo>
                <a:lnTo>
                  <a:pt x="257" y="219"/>
                </a:lnTo>
                <a:lnTo>
                  <a:pt x="259" y="223"/>
                </a:lnTo>
                <a:lnTo>
                  <a:pt x="259" y="225"/>
                </a:lnTo>
                <a:lnTo>
                  <a:pt x="259" y="228"/>
                </a:lnTo>
                <a:lnTo>
                  <a:pt x="263" y="230"/>
                </a:lnTo>
                <a:lnTo>
                  <a:pt x="265" y="230"/>
                </a:lnTo>
                <a:lnTo>
                  <a:pt x="265" y="230"/>
                </a:lnTo>
                <a:lnTo>
                  <a:pt x="261" y="234"/>
                </a:lnTo>
                <a:lnTo>
                  <a:pt x="259" y="236"/>
                </a:lnTo>
                <a:lnTo>
                  <a:pt x="259" y="238"/>
                </a:lnTo>
                <a:lnTo>
                  <a:pt x="259" y="240"/>
                </a:lnTo>
                <a:lnTo>
                  <a:pt x="253" y="259"/>
                </a:lnTo>
                <a:lnTo>
                  <a:pt x="242" y="274"/>
                </a:lnTo>
                <a:lnTo>
                  <a:pt x="242" y="274"/>
                </a:lnTo>
                <a:lnTo>
                  <a:pt x="242" y="274"/>
                </a:lnTo>
                <a:lnTo>
                  <a:pt x="244" y="274"/>
                </a:lnTo>
                <a:lnTo>
                  <a:pt x="242" y="276"/>
                </a:lnTo>
                <a:lnTo>
                  <a:pt x="242" y="278"/>
                </a:lnTo>
                <a:lnTo>
                  <a:pt x="242" y="280"/>
                </a:lnTo>
                <a:lnTo>
                  <a:pt x="242" y="282"/>
                </a:lnTo>
                <a:lnTo>
                  <a:pt x="242" y="284"/>
                </a:lnTo>
                <a:lnTo>
                  <a:pt x="242" y="284"/>
                </a:lnTo>
                <a:lnTo>
                  <a:pt x="242" y="287"/>
                </a:lnTo>
                <a:lnTo>
                  <a:pt x="242" y="289"/>
                </a:lnTo>
                <a:lnTo>
                  <a:pt x="242" y="291"/>
                </a:lnTo>
                <a:lnTo>
                  <a:pt x="236" y="356"/>
                </a:lnTo>
                <a:lnTo>
                  <a:pt x="234" y="358"/>
                </a:lnTo>
                <a:lnTo>
                  <a:pt x="234" y="358"/>
                </a:lnTo>
                <a:lnTo>
                  <a:pt x="230" y="360"/>
                </a:lnTo>
                <a:lnTo>
                  <a:pt x="228" y="358"/>
                </a:lnTo>
                <a:lnTo>
                  <a:pt x="205" y="356"/>
                </a:lnTo>
                <a:lnTo>
                  <a:pt x="185" y="358"/>
                </a:lnTo>
                <a:close/>
                <a:moveTo>
                  <a:pt x="160" y="141"/>
                </a:moveTo>
                <a:lnTo>
                  <a:pt x="164" y="141"/>
                </a:lnTo>
                <a:lnTo>
                  <a:pt x="167" y="141"/>
                </a:lnTo>
                <a:lnTo>
                  <a:pt x="167" y="143"/>
                </a:lnTo>
                <a:lnTo>
                  <a:pt x="167" y="143"/>
                </a:lnTo>
                <a:lnTo>
                  <a:pt x="167" y="143"/>
                </a:lnTo>
                <a:lnTo>
                  <a:pt x="173" y="141"/>
                </a:lnTo>
                <a:lnTo>
                  <a:pt x="179" y="141"/>
                </a:lnTo>
                <a:lnTo>
                  <a:pt x="240" y="141"/>
                </a:lnTo>
                <a:lnTo>
                  <a:pt x="301" y="143"/>
                </a:lnTo>
                <a:lnTo>
                  <a:pt x="301" y="137"/>
                </a:lnTo>
                <a:lnTo>
                  <a:pt x="301" y="129"/>
                </a:lnTo>
                <a:lnTo>
                  <a:pt x="301" y="122"/>
                </a:lnTo>
                <a:lnTo>
                  <a:pt x="303" y="114"/>
                </a:lnTo>
                <a:lnTo>
                  <a:pt x="301" y="89"/>
                </a:lnTo>
                <a:lnTo>
                  <a:pt x="303" y="65"/>
                </a:lnTo>
                <a:lnTo>
                  <a:pt x="299" y="59"/>
                </a:lnTo>
                <a:lnTo>
                  <a:pt x="293" y="55"/>
                </a:lnTo>
                <a:lnTo>
                  <a:pt x="285" y="53"/>
                </a:lnTo>
                <a:lnTo>
                  <a:pt x="268" y="51"/>
                </a:lnTo>
                <a:lnTo>
                  <a:pt x="249" y="51"/>
                </a:lnTo>
                <a:lnTo>
                  <a:pt x="221" y="51"/>
                </a:lnTo>
                <a:lnTo>
                  <a:pt x="192" y="53"/>
                </a:lnTo>
                <a:lnTo>
                  <a:pt x="188" y="55"/>
                </a:lnTo>
                <a:lnTo>
                  <a:pt x="185" y="55"/>
                </a:lnTo>
                <a:lnTo>
                  <a:pt x="185" y="57"/>
                </a:lnTo>
                <a:lnTo>
                  <a:pt x="185" y="57"/>
                </a:lnTo>
                <a:lnTo>
                  <a:pt x="185" y="57"/>
                </a:lnTo>
                <a:lnTo>
                  <a:pt x="194" y="55"/>
                </a:lnTo>
                <a:lnTo>
                  <a:pt x="204" y="55"/>
                </a:lnTo>
                <a:lnTo>
                  <a:pt x="204" y="55"/>
                </a:lnTo>
                <a:lnTo>
                  <a:pt x="204" y="57"/>
                </a:lnTo>
                <a:lnTo>
                  <a:pt x="204" y="57"/>
                </a:lnTo>
                <a:lnTo>
                  <a:pt x="192" y="59"/>
                </a:lnTo>
                <a:lnTo>
                  <a:pt x="185" y="61"/>
                </a:lnTo>
                <a:lnTo>
                  <a:pt x="177" y="65"/>
                </a:lnTo>
                <a:lnTo>
                  <a:pt x="173" y="70"/>
                </a:lnTo>
                <a:lnTo>
                  <a:pt x="171" y="76"/>
                </a:lnTo>
                <a:lnTo>
                  <a:pt x="167" y="82"/>
                </a:lnTo>
                <a:lnTo>
                  <a:pt x="165" y="87"/>
                </a:lnTo>
                <a:lnTo>
                  <a:pt x="164" y="95"/>
                </a:lnTo>
                <a:lnTo>
                  <a:pt x="162" y="103"/>
                </a:lnTo>
                <a:lnTo>
                  <a:pt x="162" y="110"/>
                </a:lnTo>
                <a:lnTo>
                  <a:pt x="162" y="110"/>
                </a:lnTo>
                <a:lnTo>
                  <a:pt x="160" y="110"/>
                </a:lnTo>
                <a:lnTo>
                  <a:pt x="160" y="126"/>
                </a:lnTo>
                <a:lnTo>
                  <a:pt x="160" y="141"/>
                </a:lnTo>
                <a:lnTo>
                  <a:pt x="160" y="143"/>
                </a:lnTo>
                <a:lnTo>
                  <a:pt x="160" y="141"/>
                </a:lnTo>
                <a:close/>
                <a:moveTo>
                  <a:pt x="101" y="171"/>
                </a:moveTo>
                <a:lnTo>
                  <a:pt x="124" y="164"/>
                </a:lnTo>
                <a:lnTo>
                  <a:pt x="145" y="156"/>
                </a:lnTo>
                <a:lnTo>
                  <a:pt x="146" y="158"/>
                </a:lnTo>
                <a:lnTo>
                  <a:pt x="146" y="158"/>
                </a:lnTo>
                <a:lnTo>
                  <a:pt x="146" y="158"/>
                </a:lnTo>
                <a:lnTo>
                  <a:pt x="122" y="169"/>
                </a:lnTo>
                <a:lnTo>
                  <a:pt x="97" y="179"/>
                </a:lnTo>
                <a:lnTo>
                  <a:pt x="97" y="181"/>
                </a:lnTo>
                <a:lnTo>
                  <a:pt x="95" y="181"/>
                </a:lnTo>
                <a:lnTo>
                  <a:pt x="93" y="181"/>
                </a:lnTo>
                <a:lnTo>
                  <a:pt x="95" y="181"/>
                </a:lnTo>
                <a:lnTo>
                  <a:pt x="95" y="181"/>
                </a:lnTo>
                <a:lnTo>
                  <a:pt x="97" y="181"/>
                </a:lnTo>
                <a:lnTo>
                  <a:pt x="118" y="173"/>
                </a:lnTo>
                <a:lnTo>
                  <a:pt x="139" y="167"/>
                </a:lnTo>
                <a:lnTo>
                  <a:pt x="141" y="167"/>
                </a:lnTo>
                <a:lnTo>
                  <a:pt x="143" y="167"/>
                </a:lnTo>
                <a:lnTo>
                  <a:pt x="143" y="167"/>
                </a:lnTo>
                <a:lnTo>
                  <a:pt x="143" y="169"/>
                </a:lnTo>
                <a:lnTo>
                  <a:pt x="116" y="179"/>
                </a:lnTo>
                <a:lnTo>
                  <a:pt x="91" y="190"/>
                </a:lnTo>
                <a:lnTo>
                  <a:pt x="89" y="192"/>
                </a:lnTo>
                <a:lnTo>
                  <a:pt x="91" y="192"/>
                </a:lnTo>
                <a:lnTo>
                  <a:pt x="91" y="192"/>
                </a:lnTo>
                <a:lnTo>
                  <a:pt x="108" y="185"/>
                </a:lnTo>
                <a:lnTo>
                  <a:pt x="127" y="179"/>
                </a:lnTo>
                <a:lnTo>
                  <a:pt x="129" y="179"/>
                </a:lnTo>
                <a:lnTo>
                  <a:pt x="131" y="181"/>
                </a:lnTo>
                <a:lnTo>
                  <a:pt x="125" y="185"/>
                </a:lnTo>
                <a:lnTo>
                  <a:pt x="120" y="186"/>
                </a:lnTo>
                <a:lnTo>
                  <a:pt x="87" y="200"/>
                </a:lnTo>
                <a:lnTo>
                  <a:pt x="87" y="202"/>
                </a:lnTo>
                <a:lnTo>
                  <a:pt x="87" y="202"/>
                </a:lnTo>
                <a:lnTo>
                  <a:pt x="108" y="196"/>
                </a:lnTo>
                <a:lnTo>
                  <a:pt x="131" y="192"/>
                </a:lnTo>
                <a:lnTo>
                  <a:pt x="131" y="192"/>
                </a:lnTo>
                <a:lnTo>
                  <a:pt x="133" y="194"/>
                </a:lnTo>
                <a:lnTo>
                  <a:pt x="133" y="194"/>
                </a:lnTo>
                <a:lnTo>
                  <a:pt x="127" y="196"/>
                </a:lnTo>
                <a:lnTo>
                  <a:pt x="122" y="200"/>
                </a:lnTo>
                <a:lnTo>
                  <a:pt x="86" y="215"/>
                </a:lnTo>
                <a:lnTo>
                  <a:pt x="86" y="215"/>
                </a:lnTo>
                <a:lnTo>
                  <a:pt x="86" y="217"/>
                </a:lnTo>
                <a:lnTo>
                  <a:pt x="101" y="211"/>
                </a:lnTo>
                <a:lnTo>
                  <a:pt x="120" y="207"/>
                </a:lnTo>
                <a:lnTo>
                  <a:pt x="120" y="207"/>
                </a:lnTo>
                <a:lnTo>
                  <a:pt x="120" y="207"/>
                </a:lnTo>
                <a:lnTo>
                  <a:pt x="120" y="209"/>
                </a:lnTo>
                <a:lnTo>
                  <a:pt x="84" y="226"/>
                </a:lnTo>
                <a:lnTo>
                  <a:pt x="84" y="228"/>
                </a:lnTo>
                <a:lnTo>
                  <a:pt x="84" y="228"/>
                </a:lnTo>
                <a:lnTo>
                  <a:pt x="101" y="225"/>
                </a:lnTo>
                <a:lnTo>
                  <a:pt x="122" y="221"/>
                </a:lnTo>
                <a:lnTo>
                  <a:pt x="124" y="221"/>
                </a:lnTo>
                <a:lnTo>
                  <a:pt x="122" y="223"/>
                </a:lnTo>
                <a:lnTo>
                  <a:pt x="120" y="225"/>
                </a:lnTo>
                <a:lnTo>
                  <a:pt x="118" y="226"/>
                </a:lnTo>
                <a:lnTo>
                  <a:pt x="82" y="244"/>
                </a:lnTo>
                <a:lnTo>
                  <a:pt x="82" y="244"/>
                </a:lnTo>
                <a:lnTo>
                  <a:pt x="82" y="245"/>
                </a:lnTo>
                <a:lnTo>
                  <a:pt x="87" y="244"/>
                </a:lnTo>
                <a:lnTo>
                  <a:pt x="93" y="244"/>
                </a:lnTo>
                <a:lnTo>
                  <a:pt x="95" y="242"/>
                </a:lnTo>
                <a:lnTo>
                  <a:pt x="95" y="242"/>
                </a:lnTo>
                <a:lnTo>
                  <a:pt x="105" y="240"/>
                </a:lnTo>
                <a:lnTo>
                  <a:pt x="116" y="238"/>
                </a:lnTo>
                <a:lnTo>
                  <a:pt x="116" y="238"/>
                </a:lnTo>
                <a:lnTo>
                  <a:pt x="118" y="240"/>
                </a:lnTo>
                <a:lnTo>
                  <a:pt x="114" y="242"/>
                </a:lnTo>
                <a:lnTo>
                  <a:pt x="110" y="244"/>
                </a:lnTo>
                <a:lnTo>
                  <a:pt x="106" y="245"/>
                </a:lnTo>
                <a:lnTo>
                  <a:pt x="93" y="251"/>
                </a:lnTo>
                <a:lnTo>
                  <a:pt x="80" y="257"/>
                </a:lnTo>
                <a:lnTo>
                  <a:pt x="80" y="259"/>
                </a:lnTo>
                <a:lnTo>
                  <a:pt x="80" y="259"/>
                </a:lnTo>
                <a:lnTo>
                  <a:pt x="82" y="259"/>
                </a:lnTo>
                <a:lnTo>
                  <a:pt x="89" y="257"/>
                </a:lnTo>
                <a:lnTo>
                  <a:pt x="99" y="253"/>
                </a:lnTo>
                <a:lnTo>
                  <a:pt x="110" y="253"/>
                </a:lnTo>
                <a:lnTo>
                  <a:pt x="110" y="253"/>
                </a:lnTo>
                <a:lnTo>
                  <a:pt x="112" y="253"/>
                </a:lnTo>
                <a:lnTo>
                  <a:pt x="108" y="257"/>
                </a:lnTo>
                <a:lnTo>
                  <a:pt x="105" y="259"/>
                </a:lnTo>
                <a:lnTo>
                  <a:pt x="99" y="261"/>
                </a:lnTo>
                <a:lnTo>
                  <a:pt x="91" y="266"/>
                </a:lnTo>
                <a:lnTo>
                  <a:pt x="84" y="272"/>
                </a:lnTo>
                <a:lnTo>
                  <a:pt x="91" y="270"/>
                </a:lnTo>
                <a:lnTo>
                  <a:pt x="97" y="270"/>
                </a:lnTo>
                <a:lnTo>
                  <a:pt x="105" y="268"/>
                </a:lnTo>
                <a:lnTo>
                  <a:pt x="106" y="268"/>
                </a:lnTo>
                <a:lnTo>
                  <a:pt x="108" y="270"/>
                </a:lnTo>
                <a:lnTo>
                  <a:pt x="108" y="270"/>
                </a:lnTo>
                <a:lnTo>
                  <a:pt x="108" y="272"/>
                </a:lnTo>
                <a:lnTo>
                  <a:pt x="93" y="280"/>
                </a:lnTo>
                <a:lnTo>
                  <a:pt x="78" y="289"/>
                </a:lnTo>
                <a:lnTo>
                  <a:pt x="76" y="289"/>
                </a:lnTo>
                <a:lnTo>
                  <a:pt x="76" y="291"/>
                </a:lnTo>
                <a:lnTo>
                  <a:pt x="76" y="291"/>
                </a:lnTo>
                <a:lnTo>
                  <a:pt x="86" y="289"/>
                </a:lnTo>
                <a:lnTo>
                  <a:pt x="95" y="287"/>
                </a:lnTo>
                <a:lnTo>
                  <a:pt x="105" y="287"/>
                </a:lnTo>
                <a:lnTo>
                  <a:pt x="106" y="287"/>
                </a:lnTo>
                <a:lnTo>
                  <a:pt x="106" y="287"/>
                </a:lnTo>
                <a:lnTo>
                  <a:pt x="105" y="289"/>
                </a:lnTo>
                <a:lnTo>
                  <a:pt x="99" y="293"/>
                </a:lnTo>
                <a:lnTo>
                  <a:pt x="91" y="297"/>
                </a:lnTo>
                <a:lnTo>
                  <a:pt x="84" y="303"/>
                </a:lnTo>
                <a:lnTo>
                  <a:pt x="84" y="303"/>
                </a:lnTo>
                <a:lnTo>
                  <a:pt x="84" y="304"/>
                </a:lnTo>
                <a:lnTo>
                  <a:pt x="86" y="304"/>
                </a:lnTo>
                <a:lnTo>
                  <a:pt x="91" y="304"/>
                </a:lnTo>
                <a:lnTo>
                  <a:pt x="97" y="304"/>
                </a:lnTo>
                <a:lnTo>
                  <a:pt x="103" y="304"/>
                </a:lnTo>
                <a:lnTo>
                  <a:pt x="105" y="304"/>
                </a:lnTo>
                <a:lnTo>
                  <a:pt x="105" y="306"/>
                </a:lnTo>
                <a:lnTo>
                  <a:pt x="103" y="310"/>
                </a:lnTo>
                <a:lnTo>
                  <a:pt x="101" y="312"/>
                </a:lnTo>
                <a:lnTo>
                  <a:pt x="99" y="312"/>
                </a:lnTo>
                <a:lnTo>
                  <a:pt x="95" y="316"/>
                </a:lnTo>
                <a:lnTo>
                  <a:pt x="93" y="318"/>
                </a:lnTo>
                <a:lnTo>
                  <a:pt x="91" y="322"/>
                </a:lnTo>
                <a:lnTo>
                  <a:pt x="91" y="322"/>
                </a:lnTo>
                <a:lnTo>
                  <a:pt x="91" y="324"/>
                </a:lnTo>
                <a:lnTo>
                  <a:pt x="93" y="324"/>
                </a:lnTo>
                <a:lnTo>
                  <a:pt x="95" y="325"/>
                </a:lnTo>
                <a:lnTo>
                  <a:pt x="97" y="325"/>
                </a:lnTo>
                <a:lnTo>
                  <a:pt x="97" y="327"/>
                </a:lnTo>
                <a:lnTo>
                  <a:pt x="97" y="329"/>
                </a:lnTo>
                <a:lnTo>
                  <a:pt x="93" y="333"/>
                </a:lnTo>
                <a:lnTo>
                  <a:pt x="91" y="335"/>
                </a:lnTo>
                <a:lnTo>
                  <a:pt x="89" y="339"/>
                </a:lnTo>
                <a:lnTo>
                  <a:pt x="91" y="341"/>
                </a:lnTo>
                <a:lnTo>
                  <a:pt x="93" y="341"/>
                </a:lnTo>
                <a:lnTo>
                  <a:pt x="95" y="343"/>
                </a:lnTo>
                <a:lnTo>
                  <a:pt x="95" y="344"/>
                </a:lnTo>
                <a:lnTo>
                  <a:pt x="93" y="348"/>
                </a:lnTo>
                <a:lnTo>
                  <a:pt x="91" y="352"/>
                </a:lnTo>
                <a:lnTo>
                  <a:pt x="93" y="358"/>
                </a:lnTo>
                <a:lnTo>
                  <a:pt x="91" y="358"/>
                </a:lnTo>
                <a:lnTo>
                  <a:pt x="91" y="356"/>
                </a:lnTo>
                <a:lnTo>
                  <a:pt x="91" y="356"/>
                </a:lnTo>
                <a:lnTo>
                  <a:pt x="89" y="354"/>
                </a:lnTo>
                <a:lnTo>
                  <a:pt x="91" y="350"/>
                </a:lnTo>
                <a:lnTo>
                  <a:pt x="91" y="348"/>
                </a:lnTo>
                <a:lnTo>
                  <a:pt x="93" y="346"/>
                </a:lnTo>
                <a:lnTo>
                  <a:pt x="93" y="343"/>
                </a:lnTo>
                <a:lnTo>
                  <a:pt x="91" y="343"/>
                </a:lnTo>
                <a:lnTo>
                  <a:pt x="89" y="341"/>
                </a:lnTo>
                <a:lnTo>
                  <a:pt x="87" y="339"/>
                </a:lnTo>
                <a:lnTo>
                  <a:pt x="89" y="337"/>
                </a:lnTo>
                <a:lnTo>
                  <a:pt x="89" y="335"/>
                </a:lnTo>
                <a:lnTo>
                  <a:pt x="91" y="333"/>
                </a:lnTo>
                <a:lnTo>
                  <a:pt x="93" y="331"/>
                </a:lnTo>
                <a:lnTo>
                  <a:pt x="95" y="327"/>
                </a:lnTo>
                <a:lnTo>
                  <a:pt x="93" y="325"/>
                </a:lnTo>
                <a:lnTo>
                  <a:pt x="89" y="325"/>
                </a:lnTo>
                <a:lnTo>
                  <a:pt x="87" y="324"/>
                </a:lnTo>
                <a:lnTo>
                  <a:pt x="89" y="320"/>
                </a:lnTo>
                <a:lnTo>
                  <a:pt x="89" y="318"/>
                </a:lnTo>
                <a:lnTo>
                  <a:pt x="93" y="314"/>
                </a:lnTo>
                <a:lnTo>
                  <a:pt x="97" y="310"/>
                </a:lnTo>
                <a:lnTo>
                  <a:pt x="103" y="308"/>
                </a:lnTo>
                <a:lnTo>
                  <a:pt x="103" y="306"/>
                </a:lnTo>
                <a:lnTo>
                  <a:pt x="101" y="306"/>
                </a:lnTo>
                <a:lnTo>
                  <a:pt x="84" y="306"/>
                </a:lnTo>
                <a:lnTo>
                  <a:pt x="82" y="306"/>
                </a:lnTo>
                <a:lnTo>
                  <a:pt x="82" y="304"/>
                </a:lnTo>
                <a:lnTo>
                  <a:pt x="82" y="301"/>
                </a:lnTo>
                <a:lnTo>
                  <a:pt x="86" y="299"/>
                </a:lnTo>
                <a:lnTo>
                  <a:pt x="103" y="289"/>
                </a:lnTo>
                <a:lnTo>
                  <a:pt x="89" y="291"/>
                </a:lnTo>
                <a:lnTo>
                  <a:pt x="76" y="293"/>
                </a:lnTo>
                <a:lnTo>
                  <a:pt x="76" y="293"/>
                </a:lnTo>
                <a:lnTo>
                  <a:pt x="74" y="293"/>
                </a:lnTo>
                <a:lnTo>
                  <a:pt x="68" y="333"/>
                </a:lnTo>
                <a:lnTo>
                  <a:pt x="65" y="375"/>
                </a:lnTo>
                <a:lnTo>
                  <a:pt x="65" y="377"/>
                </a:lnTo>
                <a:lnTo>
                  <a:pt x="65" y="379"/>
                </a:lnTo>
                <a:lnTo>
                  <a:pt x="66" y="381"/>
                </a:lnTo>
                <a:lnTo>
                  <a:pt x="65" y="383"/>
                </a:lnTo>
                <a:lnTo>
                  <a:pt x="65" y="386"/>
                </a:lnTo>
                <a:lnTo>
                  <a:pt x="66" y="390"/>
                </a:lnTo>
                <a:lnTo>
                  <a:pt x="66" y="392"/>
                </a:lnTo>
                <a:lnTo>
                  <a:pt x="66" y="392"/>
                </a:lnTo>
                <a:lnTo>
                  <a:pt x="68" y="390"/>
                </a:lnTo>
                <a:lnTo>
                  <a:pt x="68" y="390"/>
                </a:lnTo>
                <a:lnTo>
                  <a:pt x="70" y="388"/>
                </a:lnTo>
                <a:lnTo>
                  <a:pt x="74" y="388"/>
                </a:lnTo>
                <a:lnTo>
                  <a:pt x="70" y="396"/>
                </a:lnTo>
                <a:lnTo>
                  <a:pt x="68" y="400"/>
                </a:lnTo>
                <a:lnTo>
                  <a:pt x="66" y="402"/>
                </a:lnTo>
                <a:lnTo>
                  <a:pt x="66" y="403"/>
                </a:lnTo>
                <a:lnTo>
                  <a:pt x="68" y="403"/>
                </a:lnTo>
                <a:lnTo>
                  <a:pt x="68" y="403"/>
                </a:lnTo>
                <a:lnTo>
                  <a:pt x="68" y="403"/>
                </a:lnTo>
                <a:lnTo>
                  <a:pt x="68" y="403"/>
                </a:lnTo>
                <a:lnTo>
                  <a:pt x="68" y="403"/>
                </a:lnTo>
                <a:lnTo>
                  <a:pt x="70" y="403"/>
                </a:lnTo>
                <a:lnTo>
                  <a:pt x="72" y="403"/>
                </a:lnTo>
                <a:lnTo>
                  <a:pt x="74" y="403"/>
                </a:lnTo>
                <a:lnTo>
                  <a:pt x="76" y="403"/>
                </a:lnTo>
                <a:lnTo>
                  <a:pt x="76" y="403"/>
                </a:lnTo>
                <a:lnTo>
                  <a:pt x="76" y="403"/>
                </a:lnTo>
                <a:lnTo>
                  <a:pt x="74" y="405"/>
                </a:lnTo>
                <a:lnTo>
                  <a:pt x="76" y="405"/>
                </a:lnTo>
                <a:lnTo>
                  <a:pt x="76" y="405"/>
                </a:lnTo>
                <a:lnTo>
                  <a:pt x="76" y="403"/>
                </a:lnTo>
                <a:lnTo>
                  <a:pt x="78" y="403"/>
                </a:lnTo>
                <a:lnTo>
                  <a:pt x="82" y="403"/>
                </a:lnTo>
                <a:lnTo>
                  <a:pt x="82" y="405"/>
                </a:lnTo>
                <a:lnTo>
                  <a:pt x="80" y="405"/>
                </a:lnTo>
                <a:lnTo>
                  <a:pt x="89" y="405"/>
                </a:lnTo>
                <a:lnTo>
                  <a:pt x="97" y="405"/>
                </a:lnTo>
                <a:lnTo>
                  <a:pt x="129" y="407"/>
                </a:lnTo>
                <a:lnTo>
                  <a:pt x="164" y="409"/>
                </a:lnTo>
                <a:lnTo>
                  <a:pt x="167" y="407"/>
                </a:lnTo>
                <a:lnTo>
                  <a:pt x="169" y="405"/>
                </a:lnTo>
                <a:lnTo>
                  <a:pt x="169" y="405"/>
                </a:lnTo>
                <a:lnTo>
                  <a:pt x="169" y="407"/>
                </a:lnTo>
                <a:lnTo>
                  <a:pt x="169" y="407"/>
                </a:lnTo>
                <a:lnTo>
                  <a:pt x="167" y="409"/>
                </a:lnTo>
                <a:lnTo>
                  <a:pt x="234" y="409"/>
                </a:lnTo>
                <a:lnTo>
                  <a:pt x="299" y="409"/>
                </a:lnTo>
                <a:lnTo>
                  <a:pt x="360" y="411"/>
                </a:lnTo>
                <a:lnTo>
                  <a:pt x="364" y="409"/>
                </a:lnTo>
                <a:lnTo>
                  <a:pt x="367" y="405"/>
                </a:lnTo>
                <a:lnTo>
                  <a:pt x="373" y="390"/>
                </a:lnTo>
                <a:lnTo>
                  <a:pt x="379" y="373"/>
                </a:lnTo>
                <a:lnTo>
                  <a:pt x="379" y="371"/>
                </a:lnTo>
                <a:lnTo>
                  <a:pt x="379" y="371"/>
                </a:lnTo>
                <a:lnTo>
                  <a:pt x="377" y="371"/>
                </a:lnTo>
                <a:lnTo>
                  <a:pt x="379" y="371"/>
                </a:lnTo>
                <a:lnTo>
                  <a:pt x="379" y="369"/>
                </a:lnTo>
                <a:lnTo>
                  <a:pt x="381" y="364"/>
                </a:lnTo>
                <a:lnTo>
                  <a:pt x="381" y="362"/>
                </a:lnTo>
                <a:lnTo>
                  <a:pt x="381" y="362"/>
                </a:lnTo>
                <a:lnTo>
                  <a:pt x="381" y="358"/>
                </a:lnTo>
                <a:lnTo>
                  <a:pt x="381" y="352"/>
                </a:lnTo>
                <a:lnTo>
                  <a:pt x="383" y="352"/>
                </a:lnTo>
                <a:lnTo>
                  <a:pt x="383" y="352"/>
                </a:lnTo>
                <a:lnTo>
                  <a:pt x="384" y="324"/>
                </a:lnTo>
                <a:lnTo>
                  <a:pt x="384" y="297"/>
                </a:lnTo>
                <a:lnTo>
                  <a:pt x="383" y="255"/>
                </a:lnTo>
                <a:lnTo>
                  <a:pt x="383" y="255"/>
                </a:lnTo>
                <a:lnTo>
                  <a:pt x="381" y="255"/>
                </a:lnTo>
                <a:lnTo>
                  <a:pt x="352" y="263"/>
                </a:lnTo>
                <a:lnTo>
                  <a:pt x="325" y="270"/>
                </a:lnTo>
                <a:lnTo>
                  <a:pt x="324" y="272"/>
                </a:lnTo>
                <a:lnTo>
                  <a:pt x="324" y="274"/>
                </a:lnTo>
                <a:lnTo>
                  <a:pt x="325" y="274"/>
                </a:lnTo>
                <a:lnTo>
                  <a:pt x="329" y="274"/>
                </a:lnTo>
                <a:lnTo>
                  <a:pt x="352" y="272"/>
                </a:lnTo>
                <a:lnTo>
                  <a:pt x="375" y="272"/>
                </a:lnTo>
                <a:lnTo>
                  <a:pt x="379" y="272"/>
                </a:lnTo>
                <a:lnTo>
                  <a:pt x="381" y="274"/>
                </a:lnTo>
                <a:lnTo>
                  <a:pt x="383" y="276"/>
                </a:lnTo>
                <a:lnTo>
                  <a:pt x="381" y="278"/>
                </a:lnTo>
                <a:lnTo>
                  <a:pt x="377" y="280"/>
                </a:lnTo>
                <a:lnTo>
                  <a:pt x="373" y="280"/>
                </a:lnTo>
                <a:lnTo>
                  <a:pt x="350" y="287"/>
                </a:lnTo>
                <a:lnTo>
                  <a:pt x="329" y="295"/>
                </a:lnTo>
                <a:lnTo>
                  <a:pt x="325" y="297"/>
                </a:lnTo>
                <a:lnTo>
                  <a:pt x="324" y="299"/>
                </a:lnTo>
                <a:lnTo>
                  <a:pt x="324" y="299"/>
                </a:lnTo>
                <a:lnTo>
                  <a:pt x="325" y="299"/>
                </a:lnTo>
                <a:lnTo>
                  <a:pt x="329" y="301"/>
                </a:lnTo>
                <a:lnTo>
                  <a:pt x="333" y="301"/>
                </a:lnTo>
                <a:lnTo>
                  <a:pt x="350" y="301"/>
                </a:lnTo>
                <a:lnTo>
                  <a:pt x="369" y="303"/>
                </a:lnTo>
                <a:lnTo>
                  <a:pt x="371" y="303"/>
                </a:lnTo>
                <a:lnTo>
                  <a:pt x="375" y="304"/>
                </a:lnTo>
                <a:lnTo>
                  <a:pt x="373" y="306"/>
                </a:lnTo>
                <a:lnTo>
                  <a:pt x="371" y="308"/>
                </a:lnTo>
                <a:lnTo>
                  <a:pt x="367" y="310"/>
                </a:lnTo>
                <a:lnTo>
                  <a:pt x="346" y="318"/>
                </a:lnTo>
                <a:lnTo>
                  <a:pt x="346" y="318"/>
                </a:lnTo>
                <a:lnTo>
                  <a:pt x="346" y="318"/>
                </a:lnTo>
                <a:lnTo>
                  <a:pt x="346" y="320"/>
                </a:lnTo>
                <a:lnTo>
                  <a:pt x="352" y="320"/>
                </a:lnTo>
                <a:lnTo>
                  <a:pt x="358" y="322"/>
                </a:lnTo>
                <a:lnTo>
                  <a:pt x="362" y="322"/>
                </a:lnTo>
                <a:lnTo>
                  <a:pt x="364" y="324"/>
                </a:lnTo>
                <a:lnTo>
                  <a:pt x="364" y="325"/>
                </a:lnTo>
                <a:lnTo>
                  <a:pt x="362" y="327"/>
                </a:lnTo>
                <a:lnTo>
                  <a:pt x="362" y="327"/>
                </a:lnTo>
                <a:lnTo>
                  <a:pt x="358" y="331"/>
                </a:lnTo>
                <a:lnTo>
                  <a:pt x="352" y="333"/>
                </a:lnTo>
                <a:lnTo>
                  <a:pt x="348" y="335"/>
                </a:lnTo>
                <a:lnTo>
                  <a:pt x="348" y="337"/>
                </a:lnTo>
                <a:lnTo>
                  <a:pt x="348" y="337"/>
                </a:lnTo>
                <a:lnTo>
                  <a:pt x="348" y="339"/>
                </a:lnTo>
                <a:lnTo>
                  <a:pt x="354" y="339"/>
                </a:lnTo>
                <a:lnTo>
                  <a:pt x="360" y="341"/>
                </a:lnTo>
                <a:lnTo>
                  <a:pt x="358" y="344"/>
                </a:lnTo>
                <a:lnTo>
                  <a:pt x="356" y="348"/>
                </a:lnTo>
                <a:lnTo>
                  <a:pt x="354" y="350"/>
                </a:lnTo>
                <a:lnTo>
                  <a:pt x="356" y="350"/>
                </a:lnTo>
                <a:lnTo>
                  <a:pt x="358" y="350"/>
                </a:lnTo>
                <a:lnTo>
                  <a:pt x="358" y="352"/>
                </a:lnTo>
                <a:lnTo>
                  <a:pt x="356" y="354"/>
                </a:lnTo>
                <a:lnTo>
                  <a:pt x="348" y="362"/>
                </a:lnTo>
                <a:lnTo>
                  <a:pt x="346" y="367"/>
                </a:lnTo>
                <a:lnTo>
                  <a:pt x="348" y="371"/>
                </a:lnTo>
                <a:lnTo>
                  <a:pt x="346" y="369"/>
                </a:lnTo>
                <a:lnTo>
                  <a:pt x="344" y="364"/>
                </a:lnTo>
                <a:lnTo>
                  <a:pt x="346" y="360"/>
                </a:lnTo>
                <a:lnTo>
                  <a:pt x="350" y="358"/>
                </a:lnTo>
                <a:lnTo>
                  <a:pt x="354" y="354"/>
                </a:lnTo>
                <a:lnTo>
                  <a:pt x="352" y="352"/>
                </a:lnTo>
                <a:lnTo>
                  <a:pt x="352" y="350"/>
                </a:lnTo>
                <a:lnTo>
                  <a:pt x="352" y="348"/>
                </a:lnTo>
                <a:lnTo>
                  <a:pt x="354" y="346"/>
                </a:lnTo>
                <a:lnTo>
                  <a:pt x="358" y="343"/>
                </a:lnTo>
                <a:lnTo>
                  <a:pt x="354" y="343"/>
                </a:lnTo>
                <a:lnTo>
                  <a:pt x="350" y="341"/>
                </a:lnTo>
                <a:lnTo>
                  <a:pt x="346" y="341"/>
                </a:lnTo>
                <a:lnTo>
                  <a:pt x="346" y="339"/>
                </a:lnTo>
                <a:lnTo>
                  <a:pt x="346" y="339"/>
                </a:lnTo>
                <a:lnTo>
                  <a:pt x="346" y="337"/>
                </a:lnTo>
                <a:lnTo>
                  <a:pt x="346" y="335"/>
                </a:lnTo>
                <a:lnTo>
                  <a:pt x="352" y="331"/>
                </a:lnTo>
                <a:lnTo>
                  <a:pt x="356" y="327"/>
                </a:lnTo>
                <a:lnTo>
                  <a:pt x="360" y="325"/>
                </a:lnTo>
                <a:lnTo>
                  <a:pt x="360" y="324"/>
                </a:lnTo>
                <a:lnTo>
                  <a:pt x="360" y="324"/>
                </a:lnTo>
                <a:lnTo>
                  <a:pt x="358" y="324"/>
                </a:lnTo>
                <a:lnTo>
                  <a:pt x="354" y="322"/>
                </a:lnTo>
                <a:lnTo>
                  <a:pt x="350" y="322"/>
                </a:lnTo>
                <a:lnTo>
                  <a:pt x="346" y="322"/>
                </a:lnTo>
                <a:lnTo>
                  <a:pt x="344" y="322"/>
                </a:lnTo>
                <a:lnTo>
                  <a:pt x="343" y="320"/>
                </a:lnTo>
                <a:lnTo>
                  <a:pt x="343" y="318"/>
                </a:lnTo>
                <a:lnTo>
                  <a:pt x="344" y="316"/>
                </a:lnTo>
                <a:lnTo>
                  <a:pt x="350" y="314"/>
                </a:lnTo>
                <a:lnTo>
                  <a:pt x="358" y="310"/>
                </a:lnTo>
                <a:lnTo>
                  <a:pt x="365" y="308"/>
                </a:lnTo>
                <a:lnTo>
                  <a:pt x="373" y="304"/>
                </a:lnTo>
                <a:lnTo>
                  <a:pt x="365" y="304"/>
                </a:lnTo>
                <a:lnTo>
                  <a:pt x="360" y="303"/>
                </a:lnTo>
                <a:lnTo>
                  <a:pt x="343" y="303"/>
                </a:lnTo>
                <a:lnTo>
                  <a:pt x="324" y="303"/>
                </a:lnTo>
                <a:lnTo>
                  <a:pt x="322" y="301"/>
                </a:lnTo>
                <a:lnTo>
                  <a:pt x="322" y="299"/>
                </a:lnTo>
                <a:lnTo>
                  <a:pt x="322" y="295"/>
                </a:lnTo>
                <a:lnTo>
                  <a:pt x="337" y="289"/>
                </a:lnTo>
                <a:lnTo>
                  <a:pt x="354" y="284"/>
                </a:lnTo>
                <a:lnTo>
                  <a:pt x="362" y="280"/>
                </a:lnTo>
                <a:lnTo>
                  <a:pt x="371" y="278"/>
                </a:lnTo>
                <a:lnTo>
                  <a:pt x="379" y="274"/>
                </a:lnTo>
                <a:lnTo>
                  <a:pt x="377" y="274"/>
                </a:lnTo>
                <a:lnTo>
                  <a:pt x="373" y="274"/>
                </a:lnTo>
                <a:lnTo>
                  <a:pt x="371" y="274"/>
                </a:lnTo>
                <a:lnTo>
                  <a:pt x="324" y="276"/>
                </a:lnTo>
                <a:lnTo>
                  <a:pt x="322" y="276"/>
                </a:lnTo>
                <a:lnTo>
                  <a:pt x="320" y="274"/>
                </a:lnTo>
                <a:lnTo>
                  <a:pt x="320" y="272"/>
                </a:lnTo>
                <a:lnTo>
                  <a:pt x="322" y="270"/>
                </a:lnTo>
                <a:lnTo>
                  <a:pt x="324" y="268"/>
                </a:lnTo>
                <a:lnTo>
                  <a:pt x="327" y="268"/>
                </a:lnTo>
                <a:lnTo>
                  <a:pt x="354" y="259"/>
                </a:lnTo>
                <a:lnTo>
                  <a:pt x="383" y="251"/>
                </a:lnTo>
                <a:lnTo>
                  <a:pt x="383" y="249"/>
                </a:lnTo>
                <a:lnTo>
                  <a:pt x="383" y="247"/>
                </a:lnTo>
                <a:lnTo>
                  <a:pt x="352" y="251"/>
                </a:lnTo>
                <a:lnTo>
                  <a:pt x="324" y="255"/>
                </a:lnTo>
                <a:lnTo>
                  <a:pt x="322" y="253"/>
                </a:lnTo>
                <a:lnTo>
                  <a:pt x="320" y="253"/>
                </a:lnTo>
                <a:lnTo>
                  <a:pt x="318" y="251"/>
                </a:lnTo>
                <a:lnTo>
                  <a:pt x="320" y="249"/>
                </a:lnTo>
                <a:lnTo>
                  <a:pt x="322" y="247"/>
                </a:lnTo>
                <a:lnTo>
                  <a:pt x="324" y="245"/>
                </a:lnTo>
                <a:lnTo>
                  <a:pt x="352" y="238"/>
                </a:lnTo>
                <a:lnTo>
                  <a:pt x="381" y="228"/>
                </a:lnTo>
                <a:lnTo>
                  <a:pt x="354" y="232"/>
                </a:lnTo>
                <a:lnTo>
                  <a:pt x="327" y="234"/>
                </a:lnTo>
                <a:lnTo>
                  <a:pt x="327" y="234"/>
                </a:lnTo>
                <a:lnTo>
                  <a:pt x="327" y="232"/>
                </a:lnTo>
                <a:lnTo>
                  <a:pt x="327" y="230"/>
                </a:lnTo>
                <a:lnTo>
                  <a:pt x="329" y="228"/>
                </a:lnTo>
                <a:lnTo>
                  <a:pt x="331" y="226"/>
                </a:lnTo>
                <a:lnTo>
                  <a:pt x="354" y="219"/>
                </a:lnTo>
                <a:lnTo>
                  <a:pt x="377" y="213"/>
                </a:lnTo>
                <a:lnTo>
                  <a:pt x="362" y="215"/>
                </a:lnTo>
                <a:lnTo>
                  <a:pt x="348" y="217"/>
                </a:lnTo>
                <a:lnTo>
                  <a:pt x="337" y="219"/>
                </a:lnTo>
                <a:lnTo>
                  <a:pt x="325" y="223"/>
                </a:lnTo>
                <a:lnTo>
                  <a:pt x="324" y="223"/>
                </a:lnTo>
                <a:lnTo>
                  <a:pt x="324" y="221"/>
                </a:lnTo>
                <a:lnTo>
                  <a:pt x="322" y="221"/>
                </a:lnTo>
                <a:lnTo>
                  <a:pt x="322" y="219"/>
                </a:lnTo>
                <a:lnTo>
                  <a:pt x="322" y="219"/>
                </a:lnTo>
                <a:lnTo>
                  <a:pt x="331" y="215"/>
                </a:lnTo>
                <a:lnTo>
                  <a:pt x="341" y="211"/>
                </a:lnTo>
                <a:lnTo>
                  <a:pt x="352" y="209"/>
                </a:lnTo>
                <a:lnTo>
                  <a:pt x="364" y="205"/>
                </a:lnTo>
                <a:lnTo>
                  <a:pt x="375" y="202"/>
                </a:lnTo>
                <a:lnTo>
                  <a:pt x="364" y="202"/>
                </a:lnTo>
                <a:lnTo>
                  <a:pt x="352" y="204"/>
                </a:lnTo>
                <a:lnTo>
                  <a:pt x="318" y="207"/>
                </a:lnTo>
                <a:lnTo>
                  <a:pt x="316" y="207"/>
                </a:lnTo>
                <a:lnTo>
                  <a:pt x="314" y="207"/>
                </a:lnTo>
                <a:lnTo>
                  <a:pt x="314" y="205"/>
                </a:lnTo>
                <a:lnTo>
                  <a:pt x="312" y="204"/>
                </a:lnTo>
                <a:lnTo>
                  <a:pt x="322" y="200"/>
                </a:lnTo>
                <a:lnTo>
                  <a:pt x="331" y="196"/>
                </a:lnTo>
                <a:lnTo>
                  <a:pt x="341" y="194"/>
                </a:lnTo>
                <a:lnTo>
                  <a:pt x="371" y="185"/>
                </a:lnTo>
                <a:lnTo>
                  <a:pt x="350" y="186"/>
                </a:lnTo>
                <a:lnTo>
                  <a:pt x="333" y="190"/>
                </a:lnTo>
                <a:lnTo>
                  <a:pt x="314" y="196"/>
                </a:lnTo>
                <a:lnTo>
                  <a:pt x="312" y="196"/>
                </a:lnTo>
                <a:lnTo>
                  <a:pt x="310" y="196"/>
                </a:lnTo>
                <a:lnTo>
                  <a:pt x="310" y="196"/>
                </a:lnTo>
                <a:lnTo>
                  <a:pt x="310" y="196"/>
                </a:lnTo>
                <a:lnTo>
                  <a:pt x="310" y="194"/>
                </a:lnTo>
                <a:lnTo>
                  <a:pt x="327" y="188"/>
                </a:lnTo>
                <a:lnTo>
                  <a:pt x="346" y="185"/>
                </a:lnTo>
                <a:lnTo>
                  <a:pt x="371" y="177"/>
                </a:lnTo>
                <a:lnTo>
                  <a:pt x="329" y="185"/>
                </a:lnTo>
                <a:lnTo>
                  <a:pt x="320" y="186"/>
                </a:lnTo>
                <a:lnTo>
                  <a:pt x="314" y="188"/>
                </a:lnTo>
                <a:lnTo>
                  <a:pt x="312" y="188"/>
                </a:lnTo>
                <a:lnTo>
                  <a:pt x="310" y="188"/>
                </a:lnTo>
                <a:lnTo>
                  <a:pt x="308" y="186"/>
                </a:lnTo>
                <a:lnTo>
                  <a:pt x="308" y="186"/>
                </a:lnTo>
                <a:lnTo>
                  <a:pt x="308" y="185"/>
                </a:lnTo>
                <a:lnTo>
                  <a:pt x="358" y="171"/>
                </a:lnTo>
                <a:lnTo>
                  <a:pt x="358" y="169"/>
                </a:lnTo>
                <a:lnTo>
                  <a:pt x="360" y="169"/>
                </a:lnTo>
                <a:lnTo>
                  <a:pt x="310" y="179"/>
                </a:lnTo>
                <a:lnTo>
                  <a:pt x="310" y="179"/>
                </a:lnTo>
                <a:lnTo>
                  <a:pt x="310" y="177"/>
                </a:lnTo>
                <a:lnTo>
                  <a:pt x="310" y="175"/>
                </a:lnTo>
                <a:lnTo>
                  <a:pt x="356" y="167"/>
                </a:lnTo>
                <a:lnTo>
                  <a:pt x="350" y="166"/>
                </a:lnTo>
                <a:lnTo>
                  <a:pt x="346" y="166"/>
                </a:lnTo>
                <a:lnTo>
                  <a:pt x="343" y="167"/>
                </a:lnTo>
                <a:lnTo>
                  <a:pt x="341" y="167"/>
                </a:lnTo>
                <a:lnTo>
                  <a:pt x="341" y="166"/>
                </a:lnTo>
                <a:lnTo>
                  <a:pt x="341" y="166"/>
                </a:lnTo>
                <a:lnTo>
                  <a:pt x="341" y="166"/>
                </a:lnTo>
                <a:lnTo>
                  <a:pt x="337" y="164"/>
                </a:lnTo>
                <a:lnTo>
                  <a:pt x="333" y="164"/>
                </a:lnTo>
                <a:lnTo>
                  <a:pt x="331" y="164"/>
                </a:lnTo>
                <a:lnTo>
                  <a:pt x="331" y="164"/>
                </a:lnTo>
                <a:lnTo>
                  <a:pt x="331" y="164"/>
                </a:lnTo>
                <a:lnTo>
                  <a:pt x="331" y="164"/>
                </a:lnTo>
                <a:lnTo>
                  <a:pt x="331" y="164"/>
                </a:lnTo>
                <a:lnTo>
                  <a:pt x="329" y="164"/>
                </a:lnTo>
                <a:lnTo>
                  <a:pt x="327" y="162"/>
                </a:lnTo>
                <a:lnTo>
                  <a:pt x="327" y="164"/>
                </a:lnTo>
                <a:lnTo>
                  <a:pt x="327" y="162"/>
                </a:lnTo>
                <a:lnTo>
                  <a:pt x="325" y="164"/>
                </a:lnTo>
                <a:lnTo>
                  <a:pt x="322" y="162"/>
                </a:lnTo>
                <a:lnTo>
                  <a:pt x="322" y="162"/>
                </a:lnTo>
                <a:lnTo>
                  <a:pt x="320" y="162"/>
                </a:lnTo>
                <a:lnTo>
                  <a:pt x="320" y="162"/>
                </a:lnTo>
                <a:lnTo>
                  <a:pt x="314" y="162"/>
                </a:lnTo>
                <a:lnTo>
                  <a:pt x="310" y="162"/>
                </a:lnTo>
                <a:lnTo>
                  <a:pt x="304" y="162"/>
                </a:lnTo>
                <a:lnTo>
                  <a:pt x="301" y="162"/>
                </a:lnTo>
                <a:lnTo>
                  <a:pt x="295" y="162"/>
                </a:lnTo>
                <a:lnTo>
                  <a:pt x="295" y="162"/>
                </a:lnTo>
                <a:lnTo>
                  <a:pt x="293" y="162"/>
                </a:lnTo>
                <a:lnTo>
                  <a:pt x="280" y="162"/>
                </a:lnTo>
                <a:lnTo>
                  <a:pt x="186" y="158"/>
                </a:lnTo>
                <a:lnTo>
                  <a:pt x="135" y="156"/>
                </a:lnTo>
                <a:lnTo>
                  <a:pt x="103" y="169"/>
                </a:lnTo>
                <a:lnTo>
                  <a:pt x="101" y="171"/>
                </a:lnTo>
                <a:close/>
                <a:moveTo>
                  <a:pt x="415" y="367"/>
                </a:moveTo>
                <a:lnTo>
                  <a:pt x="415" y="367"/>
                </a:lnTo>
                <a:lnTo>
                  <a:pt x="394" y="388"/>
                </a:lnTo>
                <a:lnTo>
                  <a:pt x="396" y="388"/>
                </a:lnTo>
                <a:lnTo>
                  <a:pt x="398" y="388"/>
                </a:lnTo>
                <a:lnTo>
                  <a:pt x="400" y="388"/>
                </a:lnTo>
                <a:lnTo>
                  <a:pt x="404" y="386"/>
                </a:lnTo>
                <a:lnTo>
                  <a:pt x="407" y="384"/>
                </a:lnTo>
                <a:lnTo>
                  <a:pt x="407" y="384"/>
                </a:lnTo>
                <a:lnTo>
                  <a:pt x="409" y="386"/>
                </a:lnTo>
                <a:lnTo>
                  <a:pt x="419" y="379"/>
                </a:lnTo>
                <a:lnTo>
                  <a:pt x="430" y="373"/>
                </a:lnTo>
                <a:lnTo>
                  <a:pt x="430" y="373"/>
                </a:lnTo>
                <a:lnTo>
                  <a:pt x="432" y="373"/>
                </a:lnTo>
                <a:lnTo>
                  <a:pt x="432" y="373"/>
                </a:lnTo>
                <a:lnTo>
                  <a:pt x="432" y="375"/>
                </a:lnTo>
                <a:lnTo>
                  <a:pt x="411" y="388"/>
                </a:lnTo>
                <a:lnTo>
                  <a:pt x="394" y="402"/>
                </a:lnTo>
                <a:lnTo>
                  <a:pt x="398" y="400"/>
                </a:lnTo>
                <a:lnTo>
                  <a:pt x="404" y="398"/>
                </a:lnTo>
                <a:lnTo>
                  <a:pt x="404" y="398"/>
                </a:lnTo>
                <a:lnTo>
                  <a:pt x="404" y="400"/>
                </a:lnTo>
                <a:lnTo>
                  <a:pt x="398" y="405"/>
                </a:lnTo>
                <a:lnTo>
                  <a:pt x="390" y="413"/>
                </a:lnTo>
                <a:lnTo>
                  <a:pt x="390" y="413"/>
                </a:lnTo>
                <a:lnTo>
                  <a:pt x="392" y="413"/>
                </a:lnTo>
                <a:lnTo>
                  <a:pt x="392" y="413"/>
                </a:lnTo>
                <a:lnTo>
                  <a:pt x="392" y="415"/>
                </a:lnTo>
                <a:lnTo>
                  <a:pt x="388" y="415"/>
                </a:lnTo>
                <a:lnTo>
                  <a:pt x="384" y="417"/>
                </a:lnTo>
                <a:lnTo>
                  <a:pt x="381" y="419"/>
                </a:lnTo>
                <a:lnTo>
                  <a:pt x="379" y="423"/>
                </a:lnTo>
                <a:lnTo>
                  <a:pt x="381" y="423"/>
                </a:lnTo>
                <a:lnTo>
                  <a:pt x="379" y="423"/>
                </a:lnTo>
                <a:lnTo>
                  <a:pt x="379" y="423"/>
                </a:lnTo>
                <a:lnTo>
                  <a:pt x="381" y="423"/>
                </a:lnTo>
                <a:lnTo>
                  <a:pt x="381" y="424"/>
                </a:lnTo>
                <a:lnTo>
                  <a:pt x="379" y="424"/>
                </a:lnTo>
                <a:lnTo>
                  <a:pt x="377" y="424"/>
                </a:lnTo>
                <a:lnTo>
                  <a:pt x="375" y="424"/>
                </a:lnTo>
                <a:lnTo>
                  <a:pt x="331" y="459"/>
                </a:lnTo>
                <a:lnTo>
                  <a:pt x="331" y="459"/>
                </a:lnTo>
                <a:lnTo>
                  <a:pt x="329" y="461"/>
                </a:lnTo>
                <a:lnTo>
                  <a:pt x="327" y="461"/>
                </a:lnTo>
                <a:lnTo>
                  <a:pt x="327" y="463"/>
                </a:lnTo>
                <a:lnTo>
                  <a:pt x="327" y="463"/>
                </a:lnTo>
                <a:lnTo>
                  <a:pt x="329" y="464"/>
                </a:lnTo>
                <a:lnTo>
                  <a:pt x="329" y="464"/>
                </a:lnTo>
                <a:lnTo>
                  <a:pt x="329" y="466"/>
                </a:lnTo>
                <a:lnTo>
                  <a:pt x="327" y="466"/>
                </a:lnTo>
                <a:lnTo>
                  <a:pt x="324" y="466"/>
                </a:lnTo>
                <a:lnTo>
                  <a:pt x="324" y="464"/>
                </a:lnTo>
                <a:lnTo>
                  <a:pt x="324" y="464"/>
                </a:lnTo>
                <a:lnTo>
                  <a:pt x="324" y="466"/>
                </a:lnTo>
                <a:lnTo>
                  <a:pt x="297" y="491"/>
                </a:lnTo>
                <a:lnTo>
                  <a:pt x="295" y="491"/>
                </a:lnTo>
                <a:lnTo>
                  <a:pt x="293" y="491"/>
                </a:lnTo>
                <a:lnTo>
                  <a:pt x="293" y="489"/>
                </a:lnTo>
                <a:lnTo>
                  <a:pt x="295" y="487"/>
                </a:lnTo>
                <a:lnTo>
                  <a:pt x="297" y="483"/>
                </a:lnTo>
                <a:lnTo>
                  <a:pt x="284" y="493"/>
                </a:lnTo>
                <a:lnTo>
                  <a:pt x="282" y="493"/>
                </a:lnTo>
                <a:lnTo>
                  <a:pt x="282" y="491"/>
                </a:lnTo>
                <a:lnTo>
                  <a:pt x="282" y="491"/>
                </a:lnTo>
                <a:lnTo>
                  <a:pt x="284" y="489"/>
                </a:lnTo>
                <a:lnTo>
                  <a:pt x="284" y="489"/>
                </a:lnTo>
                <a:lnTo>
                  <a:pt x="285" y="487"/>
                </a:lnTo>
                <a:lnTo>
                  <a:pt x="287" y="483"/>
                </a:lnTo>
                <a:lnTo>
                  <a:pt x="287" y="483"/>
                </a:lnTo>
                <a:lnTo>
                  <a:pt x="285" y="485"/>
                </a:lnTo>
                <a:lnTo>
                  <a:pt x="285" y="485"/>
                </a:lnTo>
                <a:lnTo>
                  <a:pt x="284" y="485"/>
                </a:lnTo>
                <a:lnTo>
                  <a:pt x="282" y="485"/>
                </a:lnTo>
                <a:lnTo>
                  <a:pt x="280" y="485"/>
                </a:lnTo>
                <a:lnTo>
                  <a:pt x="280" y="483"/>
                </a:lnTo>
                <a:lnTo>
                  <a:pt x="282" y="482"/>
                </a:lnTo>
                <a:lnTo>
                  <a:pt x="293" y="470"/>
                </a:lnTo>
                <a:lnTo>
                  <a:pt x="257" y="474"/>
                </a:lnTo>
                <a:lnTo>
                  <a:pt x="219" y="472"/>
                </a:lnTo>
                <a:lnTo>
                  <a:pt x="179" y="470"/>
                </a:lnTo>
                <a:lnTo>
                  <a:pt x="169" y="470"/>
                </a:lnTo>
                <a:lnTo>
                  <a:pt x="169" y="470"/>
                </a:lnTo>
                <a:lnTo>
                  <a:pt x="167" y="470"/>
                </a:lnTo>
                <a:lnTo>
                  <a:pt x="154" y="470"/>
                </a:lnTo>
                <a:lnTo>
                  <a:pt x="139" y="470"/>
                </a:lnTo>
                <a:lnTo>
                  <a:pt x="145" y="472"/>
                </a:lnTo>
                <a:lnTo>
                  <a:pt x="150" y="474"/>
                </a:lnTo>
                <a:lnTo>
                  <a:pt x="150" y="474"/>
                </a:lnTo>
                <a:lnTo>
                  <a:pt x="148" y="476"/>
                </a:lnTo>
                <a:lnTo>
                  <a:pt x="125" y="472"/>
                </a:lnTo>
                <a:lnTo>
                  <a:pt x="101" y="470"/>
                </a:lnTo>
                <a:lnTo>
                  <a:pt x="99" y="470"/>
                </a:lnTo>
                <a:lnTo>
                  <a:pt x="99" y="470"/>
                </a:lnTo>
                <a:lnTo>
                  <a:pt x="99" y="468"/>
                </a:lnTo>
                <a:lnTo>
                  <a:pt x="99" y="468"/>
                </a:lnTo>
                <a:lnTo>
                  <a:pt x="99" y="466"/>
                </a:lnTo>
                <a:lnTo>
                  <a:pt x="99" y="466"/>
                </a:lnTo>
                <a:lnTo>
                  <a:pt x="97" y="468"/>
                </a:lnTo>
                <a:lnTo>
                  <a:pt x="95" y="466"/>
                </a:lnTo>
                <a:lnTo>
                  <a:pt x="93" y="468"/>
                </a:lnTo>
                <a:lnTo>
                  <a:pt x="89" y="470"/>
                </a:lnTo>
                <a:lnTo>
                  <a:pt x="84" y="472"/>
                </a:lnTo>
                <a:lnTo>
                  <a:pt x="84" y="472"/>
                </a:lnTo>
                <a:lnTo>
                  <a:pt x="82" y="472"/>
                </a:lnTo>
                <a:lnTo>
                  <a:pt x="84" y="468"/>
                </a:lnTo>
                <a:lnTo>
                  <a:pt x="86" y="466"/>
                </a:lnTo>
                <a:lnTo>
                  <a:pt x="51" y="466"/>
                </a:lnTo>
                <a:lnTo>
                  <a:pt x="21" y="470"/>
                </a:lnTo>
                <a:lnTo>
                  <a:pt x="21" y="474"/>
                </a:lnTo>
                <a:lnTo>
                  <a:pt x="21" y="480"/>
                </a:lnTo>
                <a:lnTo>
                  <a:pt x="21" y="480"/>
                </a:lnTo>
                <a:lnTo>
                  <a:pt x="19" y="480"/>
                </a:lnTo>
                <a:lnTo>
                  <a:pt x="19" y="480"/>
                </a:lnTo>
                <a:lnTo>
                  <a:pt x="19" y="478"/>
                </a:lnTo>
                <a:lnTo>
                  <a:pt x="19" y="478"/>
                </a:lnTo>
                <a:lnTo>
                  <a:pt x="17" y="476"/>
                </a:lnTo>
                <a:lnTo>
                  <a:pt x="15" y="474"/>
                </a:lnTo>
                <a:lnTo>
                  <a:pt x="15" y="476"/>
                </a:lnTo>
                <a:lnTo>
                  <a:pt x="15" y="478"/>
                </a:lnTo>
                <a:lnTo>
                  <a:pt x="13" y="478"/>
                </a:lnTo>
                <a:lnTo>
                  <a:pt x="13" y="478"/>
                </a:lnTo>
                <a:lnTo>
                  <a:pt x="13" y="476"/>
                </a:lnTo>
                <a:lnTo>
                  <a:pt x="13" y="461"/>
                </a:lnTo>
                <a:lnTo>
                  <a:pt x="7" y="461"/>
                </a:lnTo>
                <a:lnTo>
                  <a:pt x="2" y="461"/>
                </a:lnTo>
                <a:lnTo>
                  <a:pt x="0" y="459"/>
                </a:lnTo>
                <a:lnTo>
                  <a:pt x="2" y="459"/>
                </a:lnTo>
                <a:lnTo>
                  <a:pt x="2" y="457"/>
                </a:lnTo>
                <a:lnTo>
                  <a:pt x="2" y="457"/>
                </a:lnTo>
                <a:lnTo>
                  <a:pt x="2" y="457"/>
                </a:lnTo>
                <a:lnTo>
                  <a:pt x="4" y="457"/>
                </a:lnTo>
                <a:lnTo>
                  <a:pt x="2" y="457"/>
                </a:lnTo>
                <a:lnTo>
                  <a:pt x="2" y="457"/>
                </a:lnTo>
                <a:lnTo>
                  <a:pt x="2" y="455"/>
                </a:lnTo>
                <a:lnTo>
                  <a:pt x="2" y="455"/>
                </a:lnTo>
                <a:lnTo>
                  <a:pt x="4" y="455"/>
                </a:lnTo>
                <a:lnTo>
                  <a:pt x="7" y="455"/>
                </a:lnTo>
                <a:lnTo>
                  <a:pt x="13" y="453"/>
                </a:lnTo>
                <a:lnTo>
                  <a:pt x="13" y="451"/>
                </a:lnTo>
                <a:lnTo>
                  <a:pt x="13" y="447"/>
                </a:lnTo>
                <a:lnTo>
                  <a:pt x="13" y="445"/>
                </a:lnTo>
                <a:lnTo>
                  <a:pt x="15" y="394"/>
                </a:lnTo>
                <a:lnTo>
                  <a:pt x="21" y="343"/>
                </a:lnTo>
                <a:lnTo>
                  <a:pt x="19" y="297"/>
                </a:lnTo>
                <a:lnTo>
                  <a:pt x="21" y="297"/>
                </a:lnTo>
                <a:lnTo>
                  <a:pt x="21" y="295"/>
                </a:lnTo>
                <a:lnTo>
                  <a:pt x="21" y="268"/>
                </a:lnTo>
                <a:lnTo>
                  <a:pt x="25" y="244"/>
                </a:lnTo>
                <a:lnTo>
                  <a:pt x="25" y="236"/>
                </a:lnTo>
                <a:lnTo>
                  <a:pt x="26" y="228"/>
                </a:lnTo>
                <a:lnTo>
                  <a:pt x="25" y="228"/>
                </a:lnTo>
                <a:lnTo>
                  <a:pt x="23" y="228"/>
                </a:lnTo>
                <a:lnTo>
                  <a:pt x="23" y="228"/>
                </a:lnTo>
                <a:lnTo>
                  <a:pt x="23" y="226"/>
                </a:lnTo>
                <a:lnTo>
                  <a:pt x="23" y="226"/>
                </a:lnTo>
                <a:lnTo>
                  <a:pt x="23" y="225"/>
                </a:lnTo>
                <a:lnTo>
                  <a:pt x="21" y="225"/>
                </a:lnTo>
                <a:lnTo>
                  <a:pt x="21" y="223"/>
                </a:lnTo>
                <a:lnTo>
                  <a:pt x="21" y="221"/>
                </a:lnTo>
                <a:lnTo>
                  <a:pt x="26" y="215"/>
                </a:lnTo>
                <a:lnTo>
                  <a:pt x="28" y="205"/>
                </a:lnTo>
                <a:lnTo>
                  <a:pt x="30" y="194"/>
                </a:lnTo>
                <a:lnTo>
                  <a:pt x="32" y="185"/>
                </a:lnTo>
                <a:lnTo>
                  <a:pt x="32" y="185"/>
                </a:lnTo>
                <a:lnTo>
                  <a:pt x="32" y="185"/>
                </a:lnTo>
                <a:lnTo>
                  <a:pt x="34" y="185"/>
                </a:lnTo>
                <a:lnTo>
                  <a:pt x="34" y="186"/>
                </a:lnTo>
                <a:lnTo>
                  <a:pt x="34" y="188"/>
                </a:lnTo>
                <a:lnTo>
                  <a:pt x="34" y="188"/>
                </a:lnTo>
                <a:lnTo>
                  <a:pt x="36" y="190"/>
                </a:lnTo>
                <a:lnTo>
                  <a:pt x="36" y="204"/>
                </a:lnTo>
                <a:lnTo>
                  <a:pt x="55" y="185"/>
                </a:lnTo>
                <a:lnTo>
                  <a:pt x="72" y="166"/>
                </a:lnTo>
                <a:lnTo>
                  <a:pt x="76" y="160"/>
                </a:lnTo>
                <a:lnTo>
                  <a:pt x="78" y="156"/>
                </a:lnTo>
                <a:lnTo>
                  <a:pt x="78" y="156"/>
                </a:lnTo>
                <a:lnTo>
                  <a:pt x="78" y="154"/>
                </a:lnTo>
                <a:lnTo>
                  <a:pt x="78" y="154"/>
                </a:lnTo>
                <a:lnTo>
                  <a:pt x="82" y="152"/>
                </a:lnTo>
                <a:lnTo>
                  <a:pt x="66" y="152"/>
                </a:lnTo>
                <a:lnTo>
                  <a:pt x="65" y="146"/>
                </a:lnTo>
                <a:lnTo>
                  <a:pt x="72" y="146"/>
                </a:lnTo>
                <a:lnTo>
                  <a:pt x="78" y="145"/>
                </a:lnTo>
                <a:lnTo>
                  <a:pt x="89" y="145"/>
                </a:lnTo>
                <a:lnTo>
                  <a:pt x="99" y="145"/>
                </a:lnTo>
                <a:lnTo>
                  <a:pt x="105" y="108"/>
                </a:lnTo>
                <a:lnTo>
                  <a:pt x="105" y="106"/>
                </a:lnTo>
                <a:lnTo>
                  <a:pt x="105" y="106"/>
                </a:lnTo>
                <a:lnTo>
                  <a:pt x="105" y="103"/>
                </a:lnTo>
                <a:lnTo>
                  <a:pt x="105" y="99"/>
                </a:lnTo>
                <a:lnTo>
                  <a:pt x="106" y="97"/>
                </a:lnTo>
                <a:lnTo>
                  <a:pt x="106" y="91"/>
                </a:lnTo>
                <a:lnTo>
                  <a:pt x="108" y="86"/>
                </a:lnTo>
                <a:lnTo>
                  <a:pt x="106" y="86"/>
                </a:lnTo>
                <a:lnTo>
                  <a:pt x="103" y="86"/>
                </a:lnTo>
                <a:lnTo>
                  <a:pt x="103" y="86"/>
                </a:lnTo>
                <a:lnTo>
                  <a:pt x="103" y="84"/>
                </a:lnTo>
                <a:lnTo>
                  <a:pt x="105" y="84"/>
                </a:lnTo>
                <a:lnTo>
                  <a:pt x="106" y="82"/>
                </a:lnTo>
                <a:lnTo>
                  <a:pt x="108" y="80"/>
                </a:lnTo>
                <a:lnTo>
                  <a:pt x="114" y="55"/>
                </a:lnTo>
                <a:lnTo>
                  <a:pt x="120" y="28"/>
                </a:lnTo>
                <a:lnTo>
                  <a:pt x="120" y="28"/>
                </a:lnTo>
                <a:lnTo>
                  <a:pt x="122" y="28"/>
                </a:lnTo>
                <a:lnTo>
                  <a:pt x="124" y="28"/>
                </a:lnTo>
                <a:lnTo>
                  <a:pt x="124" y="27"/>
                </a:lnTo>
                <a:lnTo>
                  <a:pt x="125" y="23"/>
                </a:lnTo>
                <a:lnTo>
                  <a:pt x="125" y="17"/>
                </a:lnTo>
                <a:lnTo>
                  <a:pt x="127" y="13"/>
                </a:lnTo>
                <a:lnTo>
                  <a:pt x="129" y="13"/>
                </a:lnTo>
                <a:lnTo>
                  <a:pt x="131" y="13"/>
                </a:lnTo>
                <a:lnTo>
                  <a:pt x="131" y="15"/>
                </a:lnTo>
                <a:lnTo>
                  <a:pt x="129" y="19"/>
                </a:lnTo>
                <a:lnTo>
                  <a:pt x="127" y="23"/>
                </a:lnTo>
                <a:lnTo>
                  <a:pt x="125" y="32"/>
                </a:lnTo>
                <a:lnTo>
                  <a:pt x="125" y="40"/>
                </a:lnTo>
                <a:lnTo>
                  <a:pt x="131" y="32"/>
                </a:lnTo>
                <a:lnTo>
                  <a:pt x="139" y="25"/>
                </a:lnTo>
                <a:lnTo>
                  <a:pt x="146" y="17"/>
                </a:lnTo>
                <a:lnTo>
                  <a:pt x="146" y="17"/>
                </a:lnTo>
                <a:lnTo>
                  <a:pt x="146" y="17"/>
                </a:lnTo>
                <a:lnTo>
                  <a:pt x="146" y="15"/>
                </a:lnTo>
                <a:lnTo>
                  <a:pt x="148" y="13"/>
                </a:lnTo>
                <a:lnTo>
                  <a:pt x="148" y="13"/>
                </a:lnTo>
                <a:lnTo>
                  <a:pt x="148" y="11"/>
                </a:lnTo>
                <a:lnTo>
                  <a:pt x="150" y="11"/>
                </a:lnTo>
                <a:lnTo>
                  <a:pt x="152" y="11"/>
                </a:lnTo>
                <a:lnTo>
                  <a:pt x="152" y="13"/>
                </a:lnTo>
                <a:lnTo>
                  <a:pt x="150" y="13"/>
                </a:lnTo>
                <a:lnTo>
                  <a:pt x="148" y="15"/>
                </a:lnTo>
                <a:lnTo>
                  <a:pt x="148" y="15"/>
                </a:lnTo>
                <a:lnTo>
                  <a:pt x="148" y="15"/>
                </a:lnTo>
                <a:lnTo>
                  <a:pt x="148" y="15"/>
                </a:lnTo>
                <a:lnTo>
                  <a:pt x="165" y="7"/>
                </a:lnTo>
                <a:lnTo>
                  <a:pt x="186" y="4"/>
                </a:lnTo>
                <a:lnTo>
                  <a:pt x="209" y="0"/>
                </a:lnTo>
                <a:lnTo>
                  <a:pt x="215" y="0"/>
                </a:lnTo>
                <a:lnTo>
                  <a:pt x="221" y="0"/>
                </a:lnTo>
                <a:lnTo>
                  <a:pt x="253" y="2"/>
                </a:lnTo>
                <a:lnTo>
                  <a:pt x="285" y="6"/>
                </a:lnTo>
                <a:lnTo>
                  <a:pt x="316" y="9"/>
                </a:lnTo>
                <a:lnTo>
                  <a:pt x="325" y="13"/>
                </a:lnTo>
                <a:lnTo>
                  <a:pt x="333" y="17"/>
                </a:lnTo>
                <a:lnTo>
                  <a:pt x="343" y="23"/>
                </a:lnTo>
                <a:lnTo>
                  <a:pt x="346" y="28"/>
                </a:lnTo>
                <a:lnTo>
                  <a:pt x="350" y="34"/>
                </a:lnTo>
                <a:lnTo>
                  <a:pt x="354" y="40"/>
                </a:lnTo>
                <a:lnTo>
                  <a:pt x="356" y="47"/>
                </a:lnTo>
                <a:lnTo>
                  <a:pt x="358" y="57"/>
                </a:lnTo>
                <a:lnTo>
                  <a:pt x="358" y="66"/>
                </a:lnTo>
                <a:lnTo>
                  <a:pt x="358" y="78"/>
                </a:lnTo>
                <a:lnTo>
                  <a:pt x="358" y="105"/>
                </a:lnTo>
                <a:lnTo>
                  <a:pt x="356" y="127"/>
                </a:lnTo>
                <a:lnTo>
                  <a:pt x="356" y="129"/>
                </a:lnTo>
                <a:lnTo>
                  <a:pt x="356" y="131"/>
                </a:lnTo>
                <a:lnTo>
                  <a:pt x="358" y="131"/>
                </a:lnTo>
                <a:lnTo>
                  <a:pt x="358" y="131"/>
                </a:lnTo>
                <a:lnTo>
                  <a:pt x="358" y="133"/>
                </a:lnTo>
                <a:lnTo>
                  <a:pt x="356" y="133"/>
                </a:lnTo>
                <a:lnTo>
                  <a:pt x="356" y="141"/>
                </a:lnTo>
                <a:lnTo>
                  <a:pt x="358" y="141"/>
                </a:lnTo>
                <a:lnTo>
                  <a:pt x="358" y="141"/>
                </a:lnTo>
                <a:lnTo>
                  <a:pt x="358" y="143"/>
                </a:lnTo>
                <a:lnTo>
                  <a:pt x="356" y="143"/>
                </a:lnTo>
                <a:lnTo>
                  <a:pt x="356" y="145"/>
                </a:lnTo>
                <a:lnTo>
                  <a:pt x="354" y="148"/>
                </a:lnTo>
                <a:lnTo>
                  <a:pt x="354" y="152"/>
                </a:lnTo>
                <a:lnTo>
                  <a:pt x="360" y="154"/>
                </a:lnTo>
                <a:lnTo>
                  <a:pt x="365" y="154"/>
                </a:lnTo>
                <a:lnTo>
                  <a:pt x="365" y="152"/>
                </a:lnTo>
                <a:lnTo>
                  <a:pt x="365" y="152"/>
                </a:lnTo>
                <a:lnTo>
                  <a:pt x="367" y="150"/>
                </a:lnTo>
                <a:lnTo>
                  <a:pt x="369" y="150"/>
                </a:lnTo>
                <a:lnTo>
                  <a:pt x="371" y="150"/>
                </a:lnTo>
                <a:lnTo>
                  <a:pt x="373" y="152"/>
                </a:lnTo>
                <a:lnTo>
                  <a:pt x="373" y="154"/>
                </a:lnTo>
                <a:lnTo>
                  <a:pt x="375" y="154"/>
                </a:lnTo>
                <a:lnTo>
                  <a:pt x="379" y="156"/>
                </a:lnTo>
                <a:lnTo>
                  <a:pt x="384" y="156"/>
                </a:lnTo>
                <a:lnTo>
                  <a:pt x="390" y="156"/>
                </a:lnTo>
                <a:lnTo>
                  <a:pt x="390" y="158"/>
                </a:lnTo>
                <a:lnTo>
                  <a:pt x="390" y="158"/>
                </a:lnTo>
                <a:lnTo>
                  <a:pt x="390" y="160"/>
                </a:lnTo>
                <a:lnTo>
                  <a:pt x="390" y="160"/>
                </a:lnTo>
                <a:lnTo>
                  <a:pt x="384" y="162"/>
                </a:lnTo>
                <a:lnTo>
                  <a:pt x="379" y="160"/>
                </a:lnTo>
                <a:lnTo>
                  <a:pt x="394" y="196"/>
                </a:lnTo>
                <a:lnTo>
                  <a:pt x="398" y="223"/>
                </a:lnTo>
                <a:lnTo>
                  <a:pt x="400" y="251"/>
                </a:lnTo>
                <a:lnTo>
                  <a:pt x="398" y="291"/>
                </a:lnTo>
                <a:lnTo>
                  <a:pt x="398" y="318"/>
                </a:lnTo>
                <a:lnTo>
                  <a:pt x="396" y="344"/>
                </a:lnTo>
                <a:lnTo>
                  <a:pt x="396" y="356"/>
                </a:lnTo>
                <a:lnTo>
                  <a:pt x="394" y="367"/>
                </a:lnTo>
                <a:lnTo>
                  <a:pt x="396" y="369"/>
                </a:lnTo>
                <a:lnTo>
                  <a:pt x="400" y="371"/>
                </a:lnTo>
                <a:lnTo>
                  <a:pt x="404" y="371"/>
                </a:lnTo>
                <a:lnTo>
                  <a:pt x="404" y="369"/>
                </a:lnTo>
                <a:lnTo>
                  <a:pt x="405" y="369"/>
                </a:lnTo>
                <a:lnTo>
                  <a:pt x="409" y="369"/>
                </a:lnTo>
                <a:lnTo>
                  <a:pt x="411" y="367"/>
                </a:lnTo>
                <a:lnTo>
                  <a:pt x="415" y="365"/>
                </a:lnTo>
                <a:lnTo>
                  <a:pt x="417" y="365"/>
                </a:lnTo>
                <a:lnTo>
                  <a:pt x="417" y="365"/>
                </a:lnTo>
                <a:lnTo>
                  <a:pt x="417" y="367"/>
                </a:lnTo>
                <a:lnTo>
                  <a:pt x="417" y="367"/>
                </a:lnTo>
                <a:lnTo>
                  <a:pt x="415" y="367"/>
                </a:lnTo>
                <a:lnTo>
                  <a:pt x="415" y="367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5345C6C-FC5B-41AE-B549-717C9C834239}"/>
              </a:ext>
            </a:extLst>
          </p:cNvPr>
          <p:cNvSpPr/>
          <p:nvPr/>
        </p:nvSpPr>
        <p:spPr>
          <a:xfrm>
            <a:off x="1221132" y="3512458"/>
            <a:ext cx="3084910" cy="2702090"/>
          </a:xfrm>
          <a:prstGeom prst="roundRect">
            <a:avLst>
              <a:gd name="adj" fmla="val 1853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我们的软件贯穿用户出行的前、中、后，不仅提供了基础的天气查询、导航、规划等实用功能，还附加了点亮地图、记录日志等趣味功能，为用户出行带来便利的同时增加用户的乐趣。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9AEB0D8A-4C50-4E5C-9A79-011666A56972}"/>
              </a:ext>
            </a:extLst>
          </p:cNvPr>
          <p:cNvSpPr/>
          <p:nvPr/>
        </p:nvSpPr>
        <p:spPr>
          <a:xfrm>
            <a:off x="4553545" y="3512458"/>
            <a:ext cx="3084910" cy="2702090"/>
          </a:xfrm>
          <a:prstGeom prst="roundRect">
            <a:avLst>
              <a:gd name="adj" fmla="val 19606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我们在开发过程中调用了外部的地图、天气等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，辅助我们实现导航、点亮地图、天气查询的功能。同时在天气查询中获取当前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地址已确定当前位置，查询所在地的天气。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530444AB-0415-4C15-A607-0BD334133469}"/>
              </a:ext>
            </a:extLst>
          </p:cNvPr>
          <p:cNvSpPr/>
          <p:nvPr/>
        </p:nvSpPr>
        <p:spPr>
          <a:xfrm>
            <a:off x="7885958" y="3512458"/>
            <a:ext cx="3084910" cy="2702090"/>
          </a:xfrm>
          <a:prstGeom prst="roundRect">
            <a:avLst>
              <a:gd name="adj" fmla="val 20143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我们对用户的密码进行了简单的加密再存储到数据库中，这样能有效保护个人隐私。由于我们密码的类型为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，所以采用了简单的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xor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加密方式，将密码与提前规定的密钥进行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xor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操作后存储。如果是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类型的密码还可以采用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等加密方式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CA9BDB4B-25E3-4F46-928F-C4E0BF58A2C7}"/>
              </a:ext>
            </a:extLst>
          </p:cNvPr>
          <p:cNvSpPr/>
          <p:nvPr/>
        </p:nvSpPr>
        <p:spPr>
          <a:xfrm>
            <a:off x="1537130" y="3164114"/>
            <a:ext cx="2452914" cy="362856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集成多种功能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D76F0A23-D3A7-453A-981D-F7C48244728F}"/>
              </a:ext>
            </a:extLst>
          </p:cNvPr>
          <p:cNvSpPr/>
          <p:nvPr/>
        </p:nvSpPr>
        <p:spPr>
          <a:xfrm>
            <a:off x="4847349" y="3149602"/>
            <a:ext cx="2452914" cy="362856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地图、天气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4B2B8E-E338-43E4-BEA3-F657DC6664A6}"/>
              </a:ext>
            </a:extLst>
          </p:cNvPr>
          <p:cNvSpPr/>
          <p:nvPr/>
        </p:nvSpPr>
        <p:spPr>
          <a:xfrm>
            <a:off x="8164033" y="3164114"/>
            <a:ext cx="2452914" cy="362856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密码的加密</a:t>
            </a:r>
          </a:p>
        </p:txBody>
      </p:sp>
    </p:spTree>
    <p:extLst>
      <p:ext uri="{BB962C8B-B14F-4D97-AF65-F5344CB8AC3E}">
        <p14:creationId xmlns:p14="http://schemas.microsoft.com/office/powerpoint/2010/main" val="7996247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972488" y="4879472"/>
            <a:ext cx="13421688" cy="1798166"/>
            <a:chOff x="-972488" y="5570290"/>
            <a:chExt cx="13421688" cy="1107347"/>
          </a:xfrm>
        </p:grpSpPr>
        <p:sp>
          <p:nvSpPr>
            <p:cNvPr id="5" name="任意多边形 4"/>
            <p:cNvSpPr/>
            <p:nvPr/>
          </p:nvSpPr>
          <p:spPr>
            <a:xfrm>
              <a:off x="0" y="5570290"/>
              <a:ext cx="12197593" cy="285226"/>
            </a:xfrm>
            <a:custGeom>
              <a:avLst/>
              <a:gdLst>
                <a:gd name="connsiteX0" fmla="*/ 0 w 12197593"/>
                <a:gd name="connsiteY0" fmla="*/ 33556 h 285226"/>
                <a:gd name="connsiteX1" fmla="*/ 6040073 w 12197593"/>
                <a:gd name="connsiteY1" fmla="*/ 0 h 285226"/>
                <a:gd name="connsiteX2" fmla="*/ 11081857 w 12197593"/>
                <a:gd name="connsiteY2" fmla="*/ 159391 h 285226"/>
                <a:gd name="connsiteX3" fmla="*/ 12197593 w 12197593"/>
                <a:gd name="connsiteY3" fmla="*/ 285226 h 285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7593" h="285226">
                  <a:moveTo>
                    <a:pt x="0" y="33556"/>
                  </a:moveTo>
                  <a:lnTo>
                    <a:pt x="6040073" y="0"/>
                  </a:lnTo>
                  <a:cubicBezTo>
                    <a:pt x="7887049" y="20972"/>
                    <a:pt x="10055604" y="111853"/>
                    <a:pt x="11081857" y="159391"/>
                  </a:cubicBezTo>
                  <a:cubicBezTo>
                    <a:pt x="12108110" y="206929"/>
                    <a:pt x="12152851" y="246077"/>
                    <a:pt x="12197593" y="285226"/>
                  </a:cubicBezTo>
                </a:path>
              </a:pathLst>
            </a:custGeom>
            <a:noFill/>
            <a:ln w="1905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-972488" y="5591478"/>
              <a:ext cx="13421688" cy="1086159"/>
            </a:xfrm>
            <a:custGeom>
              <a:avLst/>
              <a:gdLst>
                <a:gd name="connsiteX0" fmla="*/ 947321 w 13421688"/>
                <a:gd name="connsiteY0" fmla="*/ 456984 h 1086159"/>
                <a:gd name="connsiteX1" fmla="*/ 4512642 w 13421688"/>
                <a:gd name="connsiteY1" fmla="*/ 465373 h 1086159"/>
                <a:gd name="connsiteX2" fmla="*/ 13279138 w 13421688"/>
                <a:gd name="connsiteY2" fmla="*/ 524096 h 1086159"/>
                <a:gd name="connsiteX3" fmla="*/ 620150 w 13421688"/>
                <a:gd name="connsiteY3" fmla="*/ 817711 h 1086159"/>
                <a:gd name="connsiteX4" fmla="*/ 3136848 w 13421688"/>
                <a:gd name="connsiteY4" fmla="*/ 79480 h 1086159"/>
                <a:gd name="connsiteX5" fmla="*/ 13413361 w 13421688"/>
                <a:gd name="connsiteY5" fmla="*/ 45924 h 1086159"/>
                <a:gd name="connsiteX6" fmla="*/ 5024371 w 13421688"/>
                <a:gd name="connsiteY6" fmla="*/ 305983 h 1086159"/>
                <a:gd name="connsiteX7" fmla="*/ 645317 w 13421688"/>
                <a:gd name="connsiteY7" fmla="*/ 247260 h 1086159"/>
                <a:gd name="connsiteX8" fmla="*/ 3606631 w 13421688"/>
                <a:gd name="connsiteY8" fmla="*/ 775766 h 1086159"/>
                <a:gd name="connsiteX9" fmla="*/ 13287527 w 13421688"/>
                <a:gd name="connsiteY9" fmla="*/ 691876 h 1086159"/>
                <a:gd name="connsiteX10" fmla="*/ 1207380 w 13421688"/>
                <a:gd name="connsiteY10" fmla="*/ 1086159 h 1086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421688" h="1086159">
                  <a:moveTo>
                    <a:pt x="947321" y="456984"/>
                  </a:moveTo>
                  <a:lnTo>
                    <a:pt x="4512642" y="465373"/>
                  </a:lnTo>
                  <a:lnTo>
                    <a:pt x="13279138" y="524096"/>
                  </a:lnTo>
                  <a:cubicBezTo>
                    <a:pt x="12630389" y="582819"/>
                    <a:pt x="2310532" y="891814"/>
                    <a:pt x="620150" y="817711"/>
                  </a:cubicBezTo>
                  <a:cubicBezTo>
                    <a:pt x="-1070232" y="743608"/>
                    <a:pt x="1004646" y="208111"/>
                    <a:pt x="3136848" y="79480"/>
                  </a:cubicBezTo>
                  <a:cubicBezTo>
                    <a:pt x="5269050" y="-49151"/>
                    <a:pt x="13098774" y="8174"/>
                    <a:pt x="13413361" y="45924"/>
                  </a:cubicBezTo>
                  <a:cubicBezTo>
                    <a:pt x="13727948" y="83674"/>
                    <a:pt x="5024371" y="305983"/>
                    <a:pt x="5024371" y="305983"/>
                  </a:cubicBezTo>
                  <a:cubicBezTo>
                    <a:pt x="2896364" y="339539"/>
                    <a:pt x="881607" y="168963"/>
                    <a:pt x="645317" y="247260"/>
                  </a:cubicBezTo>
                  <a:cubicBezTo>
                    <a:pt x="409027" y="325557"/>
                    <a:pt x="1499596" y="701663"/>
                    <a:pt x="3606631" y="775766"/>
                  </a:cubicBezTo>
                  <a:cubicBezTo>
                    <a:pt x="5713666" y="849869"/>
                    <a:pt x="13687402" y="640144"/>
                    <a:pt x="13287527" y="691876"/>
                  </a:cubicBezTo>
                  <a:cubicBezTo>
                    <a:pt x="12887652" y="743608"/>
                    <a:pt x="7047516" y="914883"/>
                    <a:pt x="1207380" y="1086159"/>
                  </a:cubicBezTo>
                </a:path>
              </a:pathLst>
            </a:custGeom>
            <a:noFill/>
            <a:ln w="1905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10178041" y="489771"/>
            <a:ext cx="1078817" cy="971560"/>
          </a:xfrm>
          <a:custGeom>
            <a:avLst/>
            <a:gdLst>
              <a:gd name="connsiteX0" fmla="*/ 0 w 1078817"/>
              <a:gd name="connsiteY0" fmla="*/ 484450 h 971560"/>
              <a:gd name="connsiteX1" fmla="*/ 1034041 w 1078817"/>
              <a:gd name="connsiteY1" fmla="*/ 14431 h 971560"/>
              <a:gd name="connsiteX2" fmla="*/ 794759 w 1078817"/>
              <a:gd name="connsiteY2" fmla="*/ 971560 h 97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817" h="971560">
                <a:moveTo>
                  <a:pt x="0" y="484450"/>
                </a:moveTo>
                <a:cubicBezTo>
                  <a:pt x="450790" y="208848"/>
                  <a:pt x="901581" y="-66754"/>
                  <a:pt x="1034041" y="14431"/>
                </a:cubicBezTo>
                <a:cubicBezTo>
                  <a:pt x="1166501" y="95616"/>
                  <a:pt x="980630" y="533588"/>
                  <a:pt x="794759" y="971560"/>
                </a:cubicBezTo>
              </a:path>
            </a:pathLst>
          </a:custGeom>
          <a:noFill/>
          <a:ln w="190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 rot="20815269" flipH="1">
            <a:off x="3865254" y="3063565"/>
            <a:ext cx="1728275" cy="3179452"/>
            <a:chOff x="7272338" y="3021013"/>
            <a:chExt cx="296863" cy="47942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" name="Freeform 1674"/>
            <p:cNvSpPr>
              <a:spLocks noEditPoints="1"/>
            </p:cNvSpPr>
            <p:nvPr/>
          </p:nvSpPr>
          <p:spPr bwMode="auto">
            <a:xfrm>
              <a:off x="7283451" y="3057526"/>
              <a:ext cx="147638" cy="138113"/>
            </a:xfrm>
            <a:custGeom>
              <a:avLst/>
              <a:gdLst>
                <a:gd name="T0" fmla="*/ 47 w 93"/>
                <a:gd name="T1" fmla="*/ 2 h 87"/>
                <a:gd name="T2" fmla="*/ 30 w 93"/>
                <a:gd name="T3" fmla="*/ 6 h 87"/>
                <a:gd name="T4" fmla="*/ 15 w 93"/>
                <a:gd name="T5" fmla="*/ 15 h 87"/>
                <a:gd name="T6" fmla="*/ 6 w 93"/>
                <a:gd name="T7" fmla="*/ 28 h 87"/>
                <a:gd name="T8" fmla="*/ 4 w 93"/>
                <a:gd name="T9" fmla="*/ 44 h 87"/>
                <a:gd name="T10" fmla="*/ 6 w 93"/>
                <a:gd name="T11" fmla="*/ 60 h 87"/>
                <a:gd name="T12" fmla="*/ 15 w 93"/>
                <a:gd name="T13" fmla="*/ 73 h 87"/>
                <a:gd name="T14" fmla="*/ 30 w 93"/>
                <a:gd name="T15" fmla="*/ 82 h 87"/>
                <a:gd name="T16" fmla="*/ 47 w 93"/>
                <a:gd name="T17" fmla="*/ 85 h 87"/>
                <a:gd name="T18" fmla="*/ 62 w 93"/>
                <a:gd name="T19" fmla="*/ 82 h 87"/>
                <a:gd name="T20" fmla="*/ 77 w 93"/>
                <a:gd name="T21" fmla="*/ 73 h 87"/>
                <a:gd name="T22" fmla="*/ 86 w 93"/>
                <a:gd name="T23" fmla="*/ 60 h 87"/>
                <a:gd name="T24" fmla="*/ 89 w 93"/>
                <a:gd name="T25" fmla="*/ 44 h 87"/>
                <a:gd name="T26" fmla="*/ 86 w 93"/>
                <a:gd name="T27" fmla="*/ 28 h 87"/>
                <a:gd name="T28" fmla="*/ 77 w 93"/>
                <a:gd name="T29" fmla="*/ 15 h 87"/>
                <a:gd name="T30" fmla="*/ 62 w 93"/>
                <a:gd name="T31" fmla="*/ 6 h 87"/>
                <a:gd name="T32" fmla="*/ 47 w 93"/>
                <a:gd name="T33" fmla="*/ 2 h 87"/>
                <a:gd name="T34" fmla="*/ 47 w 93"/>
                <a:gd name="T35" fmla="*/ 0 h 87"/>
                <a:gd name="T36" fmla="*/ 64 w 93"/>
                <a:gd name="T37" fmla="*/ 4 h 87"/>
                <a:gd name="T38" fmla="*/ 78 w 93"/>
                <a:gd name="T39" fmla="*/ 13 h 87"/>
                <a:gd name="T40" fmla="*/ 89 w 93"/>
                <a:gd name="T41" fmla="*/ 27 h 87"/>
                <a:gd name="T42" fmla="*/ 93 w 93"/>
                <a:gd name="T43" fmla="*/ 44 h 87"/>
                <a:gd name="T44" fmla="*/ 89 w 93"/>
                <a:gd name="T45" fmla="*/ 61 h 87"/>
                <a:gd name="T46" fmla="*/ 78 w 93"/>
                <a:gd name="T47" fmla="*/ 76 h 87"/>
                <a:gd name="T48" fmla="*/ 64 w 93"/>
                <a:gd name="T49" fmla="*/ 85 h 87"/>
                <a:gd name="T50" fmla="*/ 47 w 93"/>
                <a:gd name="T51" fmla="*/ 87 h 87"/>
                <a:gd name="T52" fmla="*/ 28 w 93"/>
                <a:gd name="T53" fmla="*/ 85 h 87"/>
                <a:gd name="T54" fmla="*/ 14 w 93"/>
                <a:gd name="T55" fmla="*/ 76 h 87"/>
                <a:gd name="T56" fmla="*/ 4 w 93"/>
                <a:gd name="T57" fmla="*/ 61 h 87"/>
                <a:gd name="T58" fmla="*/ 0 w 93"/>
                <a:gd name="T59" fmla="*/ 44 h 87"/>
                <a:gd name="T60" fmla="*/ 4 w 93"/>
                <a:gd name="T61" fmla="*/ 27 h 87"/>
                <a:gd name="T62" fmla="*/ 14 w 93"/>
                <a:gd name="T63" fmla="*/ 13 h 87"/>
                <a:gd name="T64" fmla="*/ 28 w 93"/>
                <a:gd name="T65" fmla="*/ 4 h 87"/>
                <a:gd name="T66" fmla="*/ 47 w 93"/>
                <a:gd name="T6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3" h="87">
                  <a:moveTo>
                    <a:pt x="47" y="2"/>
                  </a:moveTo>
                  <a:lnTo>
                    <a:pt x="30" y="6"/>
                  </a:lnTo>
                  <a:lnTo>
                    <a:pt x="15" y="15"/>
                  </a:lnTo>
                  <a:lnTo>
                    <a:pt x="6" y="28"/>
                  </a:lnTo>
                  <a:lnTo>
                    <a:pt x="4" y="44"/>
                  </a:lnTo>
                  <a:lnTo>
                    <a:pt x="6" y="60"/>
                  </a:lnTo>
                  <a:lnTo>
                    <a:pt x="15" y="73"/>
                  </a:lnTo>
                  <a:lnTo>
                    <a:pt x="30" y="82"/>
                  </a:lnTo>
                  <a:lnTo>
                    <a:pt x="47" y="85"/>
                  </a:lnTo>
                  <a:lnTo>
                    <a:pt x="62" y="82"/>
                  </a:lnTo>
                  <a:lnTo>
                    <a:pt x="77" y="73"/>
                  </a:lnTo>
                  <a:lnTo>
                    <a:pt x="86" y="60"/>
                  </a:lnTo>
                  <a:lnTo>
                    <a:pt x="89" y="44"/>
                  </a:lnTo>
                  <a:lnTo>
                    <a:pt x="86" y="28"/>
                  </a:lnTo>
                  <a:lnTo>
                    <a:pt x="77" y="15"/>
                  </a:lnTo>
                  <a:lnTo>
                    <a:pt x="62" y="6"/>
                  </a:lnTo>
                  <a:lnTo>
                    <a:pt x="47" y="2"/>
                  </a:lnTo>
                  <a:close/>
                  <a:moveTo>
                    <a:pt x="47" y="0"/>
                  </a:moveTo>
                  <a:lnTo>
                    <a:pt x="64" y="4"/>
                  </a:lnTo>
                  <a:lnTo>
                    <a:pt x="78" y="13"/>
                  </a:lnTo>
                  <a:lnTo>
                    <a:pt x="89" y="27"/>
                  </a:lnTo>
                  <a:lnTo>
                    <a:pt x="93" y="44"/>
                  </a:lnTo>
                  <a:lnTo>
                    <a:pt x="89" y="61"/>
                  </a:lnTo>
                  <a:lnTo>
                    <a:pt x="78" y="76"/>
                  </a:lnTo>
                  <a:lnTo>
                    <a:pt x="64" y="85"/>
                  </a:lnTo>
                  <a:lnTo>
                    <a:pt x="47" y="87"/>
                  </a:lnTo>
                  <a:lnTo>
                    <a:pt x="28" y="85"/>
                  </a:lnTo>
                  <a:lnTo>
                    <a:pt x="14" y="76"/>
                  </a:lnTo>
                  <a:lnTo>
                    <a:pt x="4" y="61"/>
                  </a:lnTo>
                  <a:lnTo>
                    <a:pt x="0" y="44"/>
                  </a:lnTo>
                  <a:lnTo>
                    <a:pt x="4" y="27"/>
                  </a:lnTo>
                  <a:lnTo>
                    <a:pt x="14" y="13"/>
                  </a:lnTo>
                  <a:lnTo>
                    <a:pt x="28" y="4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675"/>
            <p:cNvSpPr>
              <a:spLocks noEditPoints="1"/>
            </p:cNvSpPr>
            <p:nvPr/>
          </p:nvSpPr>
          <p:spPr bwMode="auto">
            <a:xfrm>
              <a:off x="7280276" y="3054351"/>
              <a:ext cx="152400" cy="146050"/>
            </a:xfrm>
            <a:custGeom>
              <a:avLst/>
              <a:gdLst>
                <a:gd name="T0" fmla="*/ 4 w 96"/>
                <a:gd name="T1" fmla="*/ 46 h 92"/>
                <a:gd name="T2" fmla="*/ 7 w 96"/>
                <a:gd name="T3" fmla="*/ 63 h 92"/>
                <a:gd name="T4" fmla="*/ 8 w 96"/>
                <a:gd name="T5" fmla="*/ 63 h 92"/>
                <a:gd name="T6" fmla="*/ 6 w 96"/>
                <a:gd name="T7" fmla="*/ 46 h 92"/>
                <a:gd name="T8" fmla="*/ 17 w 96"/>
                <a:gd name="T9" fmla="*/ 15 h 92"/>
                <a:gd name="T10" fmla="*/ 4 w 96"/>
                <a:gd name="T11" fmla="*/ 46 h 92"/>
                <a:gd name="T12" fmla="*/ 17 w 96"/>
                <a:gd name="T13" fmla="*/ 15 h 92"/>
                <a:gd name="T14" fmla="*/ 85 w 96"/>
                <a:gd name="T15" fmla="*/ 23 h 92"/>
                <a:gd name="T16" fmla="*/ 92 w 96"/>
                <a:gd name="T17" fmla="*/ 46 h 92"/>
                <a:gd name="T18" fmla="*/ 85 w 96"/>
                <a:gd name="T19" fmla="*/ 68 h 92"/>
                <a:gd name="T20" fmla="*/ 85 w 96"/>
                <a:gd name="T21" fmla="*/ 68 h 92"/>
                <a:gd name="T22" fmla="*/ 92 w 96"/>
                <a:gd name="T23" fmla="*/ 46 h 92"/>
                <a:gd name="T24" fmla="*/ 85 w 96"/>
                <a:gd name="T25" fmla="*/ 23 h 92"/>
                <a:gd name="T26" fmla="*/ 49 w 96"/>
                <a:gd name="T27" fmla="*/ 7 h 92"/>
                <a:gd name="T28" fmla="*/ 19 w 96"/>
                <a:gd name="T29" fmla="*/ 19 h 92"/>
                <a:gd name="T30" fmla="*/ 7 w 96"/>
                <a:gd name="T31" fmla="*/ 46 h 92"/>
                <a:gd name="T32" fmla="*/ 19 w 96"/>
                <a:gd name="T33" fmla="*/ 74 h 92"/>
                <a:gd name="T34" fmla="*/ 47 w 96"/>
                <a:gd name="T35" fmla="*/ 85 h 92"/>
                <a:gd name="T36" fmla="*/ 78 w 96"/>
                <a:gd name="T37" fmla="*/ 74 h 92"/>
                <a:gd name="T38" fmla="*/ 89 w 96"/>
                <a:gd name="T39" fmla="*/ 46 h 92"/>
                <a:gd name="T40" fmla="*/ 78 w 96"/>
                <a:gd name="T41" fmla="*/ 19 h 92"/>
                <a:gd name="T42" fmla="*/ 49 w 96"/>
                <a:gd name="T43" fmla="*/ 7 h 92"/>
                <a:gd name="T44" fmla="*/ 45 w 96"/>
                <a:gd name="T45" fmla="*/ 3 h 92"/>
                <a:gd name="T46" fmla="*/ 49 w 96"/>
                <a:gd name="T47" fmla="*/ 3 h 92"/>
                <a:gd name="T48" fmla="*/ 49 w 96"/>
                <a:gd name="T49" fmla="*/ 3 h 92"/>
                <a:gd name="T50" fmla="*/ 67 w 96"/>
                <a:gd name="T51" fmla="*/ 4 h 92"/>
                <a:gd name="T52" fmla="*/ 92 w 96"/>
                <a:gd name="T53" fmla="*/ 28 h 92"/>
                <a:gd name="T54" fmla="*/ 92 w 96"/>
                <a:gd name="T55" fmla="*/ 63 h 92"/>
                <a:gd name="T56" fmla="*/ 67 w 96"/>
                <a:gd name="T57" fmla="*/ 88 h 92"/>
                <a:gd name="T58" fmla="*/ 29 w 96"/>
                <a:gd name="T59" fmla="*/ 88 h 92"/>
                <a:gd name="T60" fmla="*/ 4 w 96"/>
                <a:gd name="T61" fmla="*/ 63 h 92"/>
                <a:gd name="T62" fmla="*/ 0 w 96"/>
                <a:gd name="T63" fmla="*/ 46 h 92"/>
                <a:gd name="T64" fmla="*/ 15 w 96"/>
                <a:gd name="T65" fmla="*/ 13 h 92"/>
                <a:gd name="T66" fmla="*/ 49 w 96"/>
                <a:gd name="T6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6" h="92">
                  <a:moveTo>
                    <a:pt x="4" y="46"/>
                  </a:moveTo>
                  <a:lnTo>
                    <a:pt x="4" y="46"/>
                  </a:lnTo>
                  <a:lnTo>
                    <a:pt x="4" y="46"/>
                  </a:lnTo>
                  <a:lnTo>
                    <a:pt x="7" y="63"/>
                  </a:lnTo>
                  <a:lnTo>
                    <a:pt x="17" y="76"/>
                  </a:lnTo>
                  <a:lnTo>
                    <a:pt x="8" y="63"/>
                  </a:lnTo>
                  <a:lnTo>
                    <a:pt x="4" y="46"/>
                  </a:lnTo>
                  <a:lnTo>
                    <a:pt x="6" y="46"/>
                  </a:lnTo>
                  <a:lnTo>
                    <a:pt x="4" y="46"/>
                  </a:lnTo>
                  <a:close/>
                  <a:moveTo>
                    <a:pt x="17" y="15"/>
                  </a:moveTo>
                  <a:lnTo>
                    <a:pt x="8" y="29"/>
                  </a:lnTo>
                  <a:lnTo>
                    <a:pt x="4" y="46"/>
                  </a:lnTo>
                  <a:lnTo>
                    <a:pt x="8" y="29"/>
                  </a:lnTo>
                  <a:lnTo>
                    <a:pt x="17" y="15"/>
                  </a:lnTo>
                  <a:close/>
                  <a:moveTo>
                    <a:pt x="76" y="13"/>
                  </a:moveTo>
                  <a:lnTo>
                    <a:pt x="85" y="23"/>
                  </a:lnTo>
                  <a:lnTo>
                    <a:pt x="91" y="33"/>
                  </a:lnTo>
                  <a:lnTo>
                    <a:pt x="92" y="46"/>
                  </a:lnTo>
                  <a:lnTo>
                    <a:pt x="91" y="58"/>
                  </a:lnTo>
                  <a:lnTo>
                    <a:pt x="85" y="68"/>
                  </a:lnTo>
                  <a:lnTo>
                    <a:pt x="78" y="78"/>
                  </a:lnTo>
                  <a:lnTo>
                    <a:pt x="85" y="68"/>
                  </a:lnTo>
                  <a:lnTo>
                    <a:pt x="91" y="58"/>
                  </a:lnTo>
                  <a:lnTo>
                    <a:pt x="92" y="46"/>
                  </a:lnTo>
                  <a:lnTo>
                    <a:pt x="91" y="33"/>
                  </a:lnTo>
                  <a:lnTo>
                    <a:pt x="85" y="23"/>
                  </a:lnTo>
                  <a:lnTo>
                    <a:pt x="76" y="13"/>
                  </a:lnTo>
                  <a:close/>
                  <a:moveTo>
                    <a:pt x="49" y="7"/>
                  </a:moveTo>
                  <a:lnTo>
                    <a:pt x="32" y="10"/>
                  </a:lnTo>
                  <a:lnTo>
                    <a:pt x="19" y="19"/>
                  </a:lnTo>
                  <a:lnTo>
                    <a:pt x="11" y="30"/>
                  </a:lnTo>
                  <a:lnTo>
                    <a:pt x="7" y="46"/>
                  </a:lnTo>
                  <a:lnTo>
                    <a:pt x="11" y="61"/>
                  </a:lnTo>
                  <a:lnTo>
                    <a:pt x="19" y="74"/>
                  </a:lnTo>
                  <a:lnTo>
                    <a:pt x="32" y="83"/>
                  </a:lnTo>
                  <a:lnTo>
                    <a:pt x="47" y="85"/>
                  </a:lnTo>
                  <a:lnTo>
                    <a:pt x="64" y="83"/>
                  </a:lnTo>
                  <a:lnTo>
                    <a:pt x="78" y="74"/>
                  </a:lnTo>
                  <a:lnTo>
                    <a:pt x="85" y="61"/>
                  </a:lnTo>
                  <a:lnTo>
                    <a:pt x="89" y="46"/>
                  </a:lnTo>
                  <a:lnTo>
                    <a:pt x="85" y="30"/>
                  </a:lnTo>
                  <a:lnTo>
                    <a:pt x="78" y="19"/>
                  </a:lnTo>
                  <a:lnTo>
                    <a:pt x="64" y="10"/>
                  </a:lnTo>
                  <a:lnTo>
                    <a:pt x="49" y="7"/>
                  </a:lnTo>
                  <a:close/>
                  <a:moveTo>
                    <a:pt x="49" y="3"/>
                  </a:moveTo>
                  <a:lnTo>
                    <a:pt x="45" y="3"/>
                  </a:lnTo>
                  <a:lnTo>
                    <a:pt x="47" y="3"/>
                  </a:lnTo>
                  <a:lnTo>
                    <a:pt x="49" y="3"/>
                  </a:lnTo>
                  <a:lnTo>
                    <a:pt x="51" y="3"/>
                  </a:lnTo>
                  <a:lnTo>
                    <a:pt x="49" y="3"/>
                  </a:lnTo>
                  <a:close/>
                  <a:moveTo>
                    <a:pt x="49" y="0"/>
                  </a:moveTo>
                  <a:lnTo>
                    <a:pt x="67" y="4"/>
                  </a:lnTo>
                  <a:lnTo>
                    <a:pt x="81" y="13"/>
                  </a:lnTo>
                  <a:lnTo>
                    <a:pt x="92" y="28"/>
                  </a:lnTo>
                  <a:lnTo>
                    <a:pt x="96" y="46"/>
                  </a:lnTo>
                  <a:lnTo>
                    <a:pt x="92" y="63"/>
                  </a:lnTo>
                  <a:lnTo>
                    <a:pt x="81" y="78"/>
                  </a:lnTo>
                  <a:lnTo>
                    <a:pt x="67" y="88"/>
                  </a:lnTo>
                  <a:lnTo>
                    <a:pt x="47" y="92"/>
                  </a:lnTo>
                  <a:lnTo>
                    <a:pt x="29" y="88"/>
                  </a:lnTo>
                  <a:lnTo>
                    <a:pt x="15" y="78"/>
                  </a:lnTo>
                  <a:lnTo>
                    <a:pt x="4" y="63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5" y="13"/>
                  </a:lnTo>
                  <a:lnTo>
                    <a:pt x="29" y="4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676"/>
            <p:cNvSpPr>
              <a:spLocks/>
            </p:cNvSpPr>
            <p:nvPr/>
          </p:nvSpPr>
          <p:spPr bwMode="auto">
            <a:xfrm>
              <a:off x="7307263" y="3125788"/>
              <a:ext cx="11113" cy="9525"/>
            </a:xfrm>
            <a:custGeom>
              <a:avLst/>
              <a:gdLst>
                <a:gd name="T0" fmla="*/ 6 w 7"/>
                <a:gd name="T1" fmla="*/ 0 h 6"/>
                <a:gd name="T2" fmla="*/ 7 w 7"/>
                <a:gd name="T3" fmla="*/ 2 h 6"/>
                <a:gd name="T4" fmla="*/ 3 w 7"/>
                <a:gd name="T5" fmla="*/ 6 h 6"/>
                <a:gd name="T6" fmla="*/ 0 w 7"/>
                <a:gd name="T7" fmla="*/ 4 h 6"/>
                <a:gd name="T8" fmla="*/ 6 w 7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6" y="0"/>
                  </a:moveTo>
                  <a:lnTo>
                    <a:pt x="7" y="2"/>
                  </a:lnTo>
                  <a:lnTo>
                    <a:pt x="3" y="6"/>
                  </a:lnTo>
                  <a:lnTo>
                    <a:pt x="0" y="4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677"/>
            <p:cNvSpPr>
              <a:spLocks/>
            </p:cNvSpPr>
            <p:nvPr/>
          </p:nvSpPr>
          <p:spPr bwMode="auto">
            <a:xfrm>
              <a:off x="7305676" y="3121026"/>
              <a:ext cx="15875" cy="17463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5 h 11"/>
                <a:gd name="T4" fmla="*/ 4 w 10"/>
                <a:gd name="T5" fmla="*/ 11 h 11"/>
                <a:gd name="T6" fmla="*/ 1 w 10"/>
                <a:gd name="T7" fmla="*/ 8 h 11"/>
                <a:gd name="T8" fmla="*/ 0 w 10"/>
                <a:gd name="T9" fmla="*/ 7 h 11"/>
                <a:gd name="T10" fmla="*/ 7 w 10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lnTo>
                    <a:pt x="10" y="5"/>
                  </a:lnTo>
                  <a:lnTo>
                    <a:pt x="4" y="11"/>
                  </a:lnTo>
                  <a:lnTo>
                    <a:pt x="1" y="8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678"/>
            <p:cNvSpPr>
              <a:spLocks/>
            </p:cNvSpPr>
            <p:nvPr/>
          </p:nvSpPr>
          <p:spPr bwMode="auto">
            <a:xfrm>
              <a:off x="7364413" y="3105151"/>
              <a:ext cx="6350" cy="3175"/>
            </a:xfrm>
            <a:custGeom>
              <a:avLst/>
              <a:gdLst>
                <a:gd name="T0" fmla="*/ 2 w 4"/>
                <a:gd name="T1" fmla="*/ 0 h 2"/>
                <a:gd name="T2" fmla="*/ 4 w 4"/>
                <a:gd name="T3" fmla="*/ 2 h 2"/>
                <a:gd name="T4" fmla="*/ 0 w 4"/>
                <a:gd name="T5" fmla="*/ 2 h 2"/>
                <a:gd name="T6" fmla="*/ 0 w 4"/>
                <a:gd name="T7" fmla="*/ 0 h 2"/>
                <a:gd name="T8" fmla="*/ 2 w 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4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679"/>
            <p:cNvSpPr>
              <a:spLocks noEditPoints="1"/>
            </p:cNvSpPr>
            <p:nvPr/>
          </p:nvSpPr>
          <p:spPr bwMode="auto">
            <a:xfrm>
              <a:off x="7359651" y="3100388"/>
              <a:ext cx="12700" cy="12700"/>
            </a:xfrm>
            <a:custGeom>
              <a:avLst/>
              <a:gdLst>
                <a:gd name="T0" fmla="*/ 4 w 8"/>
                <a:gd name="T1" fmla="*/ 4 h 8"/>
                <a:gd name="T2" fmla="*/ 4 w 8"/>
                <a:gd name="T3" fmla="*/ 4 h 8"/>
                <a:gd name="T4" fmla="*/ 4 w 8"/>
                <a:gd name="T5" fmla="*/ 4 h 8"/>
                <a:gd name="T6" fmla="*/ 4 w 8"/>
                <a:gd name="T7" fmla="*/ 4 h 8"/>
                <a:gd name="T8" fmla="*/ 7 w 8"/>
                <a:gd name="T9" fmla="*/ 0 h 8"/>
                <a:gd name="T10" fmla="*/ 8 w 8"/>
                <a:gd name="T11" fmla="*/ 7 h 8"/>
                <a:gd name="T12" fmla="*/ 1 w 8"/>
                <a:gd name="T13" fmla="*/ 8 h 8"/>
                <a:gd name="T14" fmla="*/ 1 w 8"/>
                <a:gd name="T15" fmla="*/ 7 h 8"/>
                <a:gd name="T16" fmla="*/ 0 w 8"/>
                <a:gd name="T17" fmla="*/ 3 h 8"/>
                <a:gd name="T18" fmla="*/ 0 w 8"/>
                <a:gd name="T19" fmla="*/ 1 h 8"/>
                <a:gd name="T20" fmla="*/ 7 w 8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8">
                  <a:moveTo>
                    <a:pt x="4" y="4"/>
                  </a:move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close/>
                  <a:moveTo>
                    <a:pt x="7" y="0"/>
                  </a:moveTo>
                  <a:lnTo>
                    <a:pt x="8" y="7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3"/>
                  </a:lnTo>
                  <a:lnTo>
                    <a:pt x="0" y="1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1680"/>
            <p:cNvSpPr>
              <a:spLocks noChangeArrowheads="1"/>
            </p:cNvSpPr>
            <p:nvPr/>
          </p:nvSpPr>
          <p:spPr bwMode="auto">
            <a:xfrm>
              <a:off x="7377113" y="3113088"/>
              <a:ext cx="9525" cy="6350"/>
            </a:xfrm>
            <a:prstGeom prst="rect">
              <a:avLst/>
            </a:pr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681"/>
            <p:cNvSpPr>
              <a:spLocks noEditPoints="1"/>
            </p:cNvSpPr>
            <p:nvPr/>
          </p:nvSpPr>
          <p:spPr bwMode="auto">
            <a:xfrm>
              <a:off x="7372351" y="3111501"/>
              <a:ext cx="15875" cy="9525"/>
            </a:xfrm>
            <a:custGeom>
              <a:avLst/>
              <a:gdLst>
                <a:gd name="T0" fmla="*/ 4 w 10"/>
                <a:gd name="T1" fmla="*/ 2 h 6"/>
                <a:gd name="T2" fmla="*/ 4 w 10"/>
                <a:gd name="T3" fmla="*/ 2 h 6"/>
                <a:gd name="T4" fmla="*/ 6 w 10"/>
                <a:gd name="T5" fmla="*/ 2 h 6"/>
                <a:gd name="T6" fmla="*/ 6 w 10"/>
                <a:gd name="T7" fmla="*/ 2 h 6"/>
                <a:gd name="T8" fmla="*/ 4 w 10"/>
                <a:gd name="T9" fmla="*/ 2 h 6"/>
                <a:gd name="T10" fmla="*/ 0 w 10"/>
                <a:gd name="T11" fmla="*/ 0 h 6"/>
                <a:gd name="T12" fmla="*/ 10 w 10"/>
                <a:gd name="T13" fmla="*/ 0 h 6"/>
                <a:gd name="T14" fmla="*/ 10 w 10"/>
                <a:gd name="T15" fmla="*/ 6 h 6"/>
                <a:gd name="T16" fmla="*/ 0 w 10"/>
                <a:gd name="T17" fmla="*/ 6 h 6"/>
                <a:gd name="T18" fmla="*/ 0 w 10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6">
                  <a:moveTo>
                    <a:pt x="4" y="2"/>
                  </a:move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close/>
                  <a:moveTo>
                    <a:pt x="0" y="0"/>
                  </a:moveTo>
                  <a:lnTo>
                    <a:pt x="10" y="0"/>
                  </a:lnTo>
                  <a:lnTo>
                    <a:pt x="10" y="6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682"/>
            <p:cNvSpPr>
              <a:spLocks/>
            </p:cNvSpPr>
            <p:nvPr/>
          </p:nvSpPr>
          <p:spPr bwMode="auto">
            <a:xfrm>
              <a:off x="7313613" y="3114676"/>
              <a:ext cx="71438" cy="52388"/>
            </a:xfrm>
            <a:custGeom>
              <a:avLst/>
              <a:gdLst>
                <a:gd name="T0" fmla="*/ 43 w 45"/>
                <a:gd name="T1" fmla="*/ 0 h 33"/>
                <a:gd name="T2" fmla="*/ 45 w 45"/>
                <a:gd name="T3" fmla="*/ 2 h 33"/>
                <a:gd name="T4" fmla="*/ 45 w 45"/>
                <a:gd name="T5" fmla="*/ 3 h 33"/>
                <a:gd name="T6" fmla="*/ 45 w 45"/>
                <a:gd name="T7" fmla="*/ 6 h 33"/>
                <a:gd name="T8" fmla="*/ 45 w 45"/>
                <a:gd name="T9" fmla="*/ 9 h 33"/>
                <a:gd name="T10" fmla="*/ 45 w 45"/>
                <a:gd name="T11" fmla="*/ 13 h 33"/>
                <a:gd name="T12" fmla="*/ 43 w 45"/>
                <a:gd name="T13" fmla="*/ 17 h 33"/>
                <a:gd name="T14" fmla="*/ 42 w 45"/>
                <a:gd name="T15" fmla="*/ 21 h 33"/>
                <a:gd name="T16" fmla="*/ 40 w 45"/>
                <a:gd name="T17" fmla="*/ 25 h 33"/>
                <a:gd name="T18" fmla="*/ 36 w 45"/>
                <a:gd name="T19" fmla="*/ 29 h 33"/>
                <a:gd name="T20" fmla="*/ 30 w 45"/>
                <a:gd name="T21" fmla="*/ 30 h 33"/>
                <a:gd name="T22" fmla="*/ 24 w 45"/>
                <a:gd name="T23" fmla="*/ 32 h 33"/>
                <a:gd name="T24" fmla="*/ 17 w 45"/>
                <a:gd name="T25" fmla="*/ 33 h 33"/>
                <a:gd name="T26" fmla="*/ 12 w 45"/>
                <a:gd name="T27" fmla="*/ 32 h 33"/>
                <a:gd name="T28" fmla="*/ 8 w 45"/>
                <a:gd name="T29" fmla="*/ 32 h 33"/>
                <a:gd name="T30" fmla="*/ 4 w 45"/>
                <a:gd name="T31" fmla="*/ 32 h 33"/>
                <a:gd name="T32" fmla="*/ 3 w 45"/>
                <a:gd name="T33" fmla="*/ 30 h 33"/>
                <a:gd name="T34" fmla="*/ 2 w 45"/>
                <a:gd name="T35" fmla="*/ 30 h 33"/>
                <a:gd name="T36" fmla="*/ 0 w 45"/>
                <a:gd name="T37" fmla="*/ 30 h 33"/>
                <a:gd name="T38" fmla="*/ 0 w 45"/>
                <a:gd name="T39" fmla="*/ 25 h 33"/>
                <a:gd name="T40" fmla="*/ 4 w 45"/>
                <a:gd name="T41" fmla="*/ 25 h 33"/>
                <a:gd name="T42" fmla="*/ 4 w 45"/>
                <a:gd name="T43" fmla="*/ 28 h 33"/>
                <a:gd name="T44" fmla="*/ 7 w 45"/>
                <a:gd name="T45" fmla="*/ 29 h 33"/>
                <a:gd name="T46" fmla="*/ 12 w 45"/>
                <a:gd name="T47" fmla="*/ 29 h 33"/>
                <a:gd name="T48" fmla="*/ 17 w 45"/>
                <a:gd name="T49" fmla="*/ 29 h 33"/>
                <a:gd name="T50" fmla="*/ 24 w 45"/>
                <a:gd name="T51" fmla="*/ 29 h 33"/>
                <a:gd name="T52" fmla="*/ 29 w 45"/>
                <a:gd name="T53" fmla="*/ 28 h 33"/>
                <a:gd name="T54" fmla="*/ 34 w 45"/>
                <a:gd name="T55" fmla="*/ 25 h 33"/>
                <a:gd name="T56" fmla="*/ 37 w 45"/>
                <a:gd name="T57" fmla="*/ 24 h 33"/>
                <a:gd name="T58" fmla="*/ 40 w 45"/>
                <a:gd name="T59" fmla="*/ 20 h 33"/>
                <a:gd name="T60" fmla="*/ 41 w 45"/>
                <a:gd name="T61" fmla="*/ 17 h 33"/>
                <a:gd name="T62" fmla="*/ 42 w 45"/>
                <a:gd name="T63" fmla="*/ 13 h 33"/>
                <a:gd name="T64" fmla="*/ 42 w 45"/>
                <a:gd name="T65" fmla="*/ 9 h 33"/>
                <a:gd name="T66" fmla="*/ 42 w 45"/>
                <a:gd name="T67" fmla="*/ 7 h 33"/>
                <a:gd name="T68" fmla="*/ 42 w 45"/>
                <a:gd name="T69" fmla="*/ 4 h 33"/>
                <a:gd name="T70" fmla="*/ 41 w 45"/>
                <a:gd name="T71" fmla="*/ 2 h 33"/>
                <a:gd name="T72" fmla="*/ 41 w 45"/>
                <a:gd name="T73" fmla="*/ 2 h 33"/>
                <a:gd name="T74" fmla="*/ 43 w 45"/>
                <a:gd name="T7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3">
                  <a:moveTo>
                    <a:pt x="43" y="0"/>
                  </a:moveTo>
                  <a:lnTo>
                    <a:pt x="45" y="2"/>
                  </a:lnTo>
                  <a:lnTo>
                    <a:pt x="45" y="3"/>
                  </a:lnTo>
                  <a:lnTo>
                    <a:pt x="45" y="6"/>
                  </a:lnTo>
                  <a:lnTo>
                    <a:pt x="45" y="9"/>
                  </a:lnTo>
                  <a:lnTo>
                    <a:pt x="45" y="13"/>
                  </a:lnTo>
                  <a:lnTo>
                    <a:pt x="43" y="17"/>
                  </a:lnTo>
                  <a:lnTo>
                    <a:pt x="42" y="21"/>
                  </a:lnTo>
                  <a:lnTo>
                    <a:pt x="40" y="25"/>
                  </a:lnTo>
                  <a:lnTo>
                    <a:pt x="36" y="29"/>
                  </a:lnTo>
                  <a:lnTo>
                    <a:pt x="30" y="30"/>
                  </a:lnTo>
                  <a:lnTo>
                    <a:pt x="24" y="32"/>
                  </a:lnTo>
                  <a:lnTo>
                    <a:pt x="17" y="33"/>
                  </a:lnTo>
                  <a:lnTo>
                    <a:pt x="12" y="32"/>
                  </a:lnTo>
                  <a:lnTo>
                    <a:pt x="8" y="32"/>
                  </a:lnTo>
                  <a:lnTo>
                    <a:pt x="4" y="32"/>
                  </a:lnTo>
                  <a:lnTo>
                    <a:pt x="3" y="30"/>
                  </a:lnTo>
                  <a:lnTo>
                    <a:pt x="2" y="30"/>
                  </a:lnTo>
                  <a:lnTo>
                    <a:pt x="0" y="30"/>
                  </a:lnTo>
                  <a:lnTo>
                    <a:pt x="0" y="25"/>
                  </a:lnTo>
                  <a:lnTo>
                    <a:pt x="4" y="25"/>
                  </a:lnTo>
                  <a:lnTo>
                    <a:pt x="4" y="28"/>
                  </a:lnTo>
                  <a:lnTo>
                    <a:pt x="7" y="29"/>
                  </a:lnTo>
                  <a:lnTo>
                    <a:pt x="12" y="29"/>
                  </a:lnTo>
                  <a:lnTo>
                    <a:pt x="17" y="29"/>
                  </a:lnTo>
                  <a:lnTo>
                    <a:pt x="24" y="29"/>
                  </a:lnTo>
                  <a:lnTo>
                    <a:pt x="29" y="28"/>
                  </a:lnTo>
                  <a:lnTo>
                    <a:pt x="34" y="25"/>
                  </a:lnTo>
                  <a:lnTo>
                    <a:pt x="37" y="24"/>
                  </a:lnTo>
                  <a:lnTo>
                    <a:pt x="40" y="20"/>
                  </a:lnTo>
                  <a:lnTo>
                    <a:pt x="41" y="17"/>
                  </a:lnTo>
                  <a:lnTo>
                    <a:pt x="42" y="13"/>
                  </a:lnTo>
                  <a:lnTo>
                    <a:pt x="42" y="9"/>
                  </a:lnTo>
                  <a:lnTo>
                    <a:pt x="42" y="7"/>
                  </a:lnTo>
                  <a:lnTo>
                    <a:pt x="42" y="4"/>
                  </a:lnTo>
                  <a:lnTo>
                    <a:pt x="41" y="2"/>
                  </a:lnTo>
                  <a:lnTo>
                    <a:pt x="41" y="2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683"/>
            <p:cNvSpPr>
              <a:spLocks noEditPoints="1"/>
            </p:cNvSpPr>
            <p:nvPr/>
          </p:nvSpPr>
          <p:spPr bwMode="auto">
            <a:xfrm>
              <a:off x="7312026" y="3113088"/>
              <a:ext cx="74613" cy="55563"/>
            </a:xfrm>
            <a:custGeom>
              <a:avLst/>
              <a:gdLst>
                <a:gd name="T0" fmla="*/ 9 w 47"/>
                <a:gd name="T1" fmla="*/ 31 h 35"/>
                <a:gd name="T2" fmla="*/ 8 w 47"/>
                <a:gd name="T3" fmla="*/ 31 h 35"/>
                <a:gd name="T4" fmla="*/ 5 w 47"/>
                <a:gd name="T5" fmla="*/ 30 h 35"/>
                <a:gd name="T6" fmla="*/ 4 w 47"/>
                <a:gd name="T7" fmla="*/ 30 h 35"/>
                <a:gd name="T8" fmla="*/ 35 w 47"/>
                <a:gd name="T9" fmla="*/ 29 h 35"/>
                <a:gd name="T10" fmla="*/ 25 w 47"/>
                <a:gd name="T11" fmla="*/ 31 h 35"/>
                <a:gd name="T12" fmla="*/ 25 w 47"/>
                <a:gd name="T13" fmla="*/ 31 h 35"/>
                <a:gd name="T14" fmla="*/ 35 w 47"/>
                <a:gd name="T15" fmla="*/ 29 h 35"/>
                <a:gd name="T16" fmla="*/ 44 w 47"/>
                <a:gd name="T17" fmla="*/ 7 h 35"/>
                <a:gd name="T18" fmla="*/ 44 w 47"/>
                <a:gd name="T19" fmla="*/ 10 h 35"/>
                <a:gd name="T20" fmla="*/ 44 w 47"/>
                <a:gd name="T21" fmla="*/ 7 h 35"/>
                <a:gd name="T22" fmla="*/ 44 w 47"/>
                <a:gd name="T23" fmla="*/ 4 h 35"/>
                <a:gd name="T24" fmla="*/ 44 w 47"/>
                <a:gd name="T25" fmla="*/ 4 h 35"/>
                <a:gd name="T26" fmla="*/ 47 w 47"/>
                <a:gd name="T27" fmla="*/ 1 h 35"/>
                <a:gd name="T28" fmla="*/ 47 w 47"/>
                <a:gd name="T29" fmla="*/ 4 h 35"/>
                <a:gd name="T30" fmla="*/ 47 w 47"/>
                <a:gd name="T31" fmla="*/ 10 h 35"/>
                <a:gd name="T32" fmla="*/ 47 w 47"/>
                <a:gd name="T33" fmla="*/ 14 h 35"/>
                <a:gd name="T34" fmla="*/ 46 w 47"/>
                <a:gd name="T35" fmla="*/ 21 h 35"/>
                <a:gd name="T36" fmla="*/ 41 w 47"/>
                <a:gd name="T37" fmla="*/ 28 h 35"/>
                <a:gd name="T38" fmla="*/ 31 w 47"/>
                <a:gd name="T39" fmla="*/ 34 h 35"/>
                <a:gd name="T40" fmla="*/ 18 w 47"/>
                <a:gd name="T41" fmla="*/ 35 h 35"/>
                <a:gd name="T42" fmla="*/ 9 w 47"/>
                <a:gd name="T43" fmla="*/ 34 h 35"/>
                <a:gd name="T44" fmla="*/ 3 w 47"/>
                <a:gd name="T45" fmla="*/ 34 h 35"/>
                <a:gd name="T46" fmla="*/ 3 w 47"/>
                <a:gd name="T47" fmla="*/ 31 h 35"/>
                <a:gd name="T48" fmla="*/ 0 w 47"/>
                <a:gd name="T49" fmla="*/ 33 h 35"/>
                <a:gd name="T50" fmla="*/ 6 w 47"/>
                <a:gd name="T51" fmla="*/ 25 h 35"/>
                <a:gd name="T52" fmla="*/ 9 w 47"/>
                <a:gd name="T53" fmla="*/ 29 h 35"/>
                <a:gd name="T54" fmla="*/ 18 w 47"/>
                <a:gd name="T55" fmla="*/ 29 h 35"/>
                <a:gd name="T56" fmla="*/ 30 w 47"/>
                <a:gd name="T57" fmla="*/ 28 h 35"/>
                <a:gd name="T58" fmla="*/ 38 w 47"/>
                <a:gd name="T59" fmla="*/ 24 h 35"/>
                <a:gd name="T60" fmla="*/ 41 w 47"/>
                <a:gd name="T61" fmla="*/ 17 h 35"/>
                <a:gd name="T62" fmla="*/ 42 w 47"/>
                <a:gd name="T63" fmla="*/ 10 h 35"/>
                <a:gd name="T64" fmla="*/ 42 w 47"/>
                <a:gd name="T65" fmla="*/ 8 h 35"/>
                <a:gd name="T66" fmla="*/ 41 w 47"/>
                <a:gd name="T67" fmla="*/ 3 h 35"/>
                <a:gd name="T68" fmla="*/ 41 w 47"/>
                <a:gd name="T69" fmla="*/ 3 h 35"/>
                <a:gd name="T70" fmla="*/ 41 w 47"/>
                <a:gd name="T71" fmla="*/ 1 h 35"/>
                <a:gd name="T72" fmla="*/ 46 w 47"/>
                <a:gd name="T7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7" h="35">
                  <a:moveTo>
                    <a:pt x="8" y="31"/>
                  </a:moveTo>
                  <a:lnTo>
                    <a:pt x="9" y="31"/>
                  </a:lnTo>
                  <a:lnTo>
                    <a:pt x="9" y="31"/>
                  </a:lnTo>
                  <a:lnTo>
                    <a:pt x="8" y="31"/>
                  </a:lnTo>
                  <a:close/>
                  <a:moveTo>
                    <a:pt x="4" y="30"/>
                  </a:moveTo>
                  <a:lnTo>
                    <a:pt x="5" y="30"/>
                  </a:lnTo>
                  <a:lnTo>
                    <a:pt x="6" y="31"/>
                  </a:lnTo>
                  <a:lnTo>
                    <a:pt x="4" y="30"/>
                  </a:lnTo>
                  <a:close/>
                  <a:moveTo>
                    <a:pt x="39" y="26"/>
                  </a:moveTo>
                  <a:lnTo>
                    <a:pt x="35" y="29"/>
                  </a:lnTo>
                  <a:lnTo>
                    <a:pt x="30" y="30"/>
                  </a:lnTo>
                  <a:lnTo>
                    <a:pt x="25" y="31"/>
                  </a:lnTo>
                  <a:lnTo>
                    <a:pt x="18" y="31"/>
                  </a:lnTo>
                  <a:lnTo>
                    <a:pt x="25" y="31"/>
                  </a:lnTo>
                  <a:lnTo>
                    <a:pt x="30" y="30"/>
                  </a:lnTo>
                  <a:lnTo>
                    <a:pt x="35" y="29"/>
                  </a:lnTo>
                  <a:lnTo>
                    <a:pt x="39" y="26"/>
                  </a:lnTo>
                  <a:close/>
                  <a:moveTo>
                    <a:pt x="44" y="7"/>
                  </a:moveTo>
                  <a:lnTo>
                    <a:pt x="44" y="10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44" y="7"/>
                  </a:lnTo>
                  <a:close/>
                  <a:moveTo>
                    <a:pt x="44" y="4"/>
                  </a:moveTo>
                  <a:lnTo>
                    <a:pt x="44" y="4"/>
                  </a:lnTo>
                  <a:lnTo>
                    <a:pt x="44" y="4"/>
                  </a:lnTo>
                  <a:lnTo>
                    <a:pt x="44" y="4"/>
                  </a:lnTo>
                  <a:close/>
                  <a:moveTo>
                    <a:pt x="46" y="0"/>
                  </a:moveTo>
                  <a:lnTo>
                    <a:pt x="47" y="1"/>
                  </a:lnTo>
                  <a:lnTo>
                    <a:pt x="47" y="1"/>
                  </a:lnTo>
                  <a:lnTo>
                    <a:pt x="47" y="4"/>
                  </a:lnTo>
                  <a:lnTo>
                    <a:pt x="47" y="7"/>
                  </a:lnTo>
                  <a:lnTo>
                    <a:pt x="47" y="10"/>
                  </a:lnTo>
                  <a:lnTo>
                    <a:pt x="47" y="10"/>
                  </a:lnTo>
                  <a:lnTo>
                    <a:pt x="47" y="14"/>
                  </a:lnTo>
                  <a:lnTo>
                    <a:pt x="47" y="17"/>
                  </a:lnTo>
                  <a:lnTo>
                    <a:pt x="46" y="21"/>
                  </a:lnTo>
                  <a:lnTo>
                    <a:pt x="44" y="25"/>
                  </a:lnTo>
                  <a:lnTo>
                    <a:pt x="41" y="28"/>
                  </a:lnTo>
                  <a:lnTo>
                    <a:pt x="38" y="31"/>
                  </a:lnTo>
                  <a:lnTo>
                    <a:pt x="31" y="34"/>
                  </a:lnTo>
                  <a:lnTo>
                    <a:pt x="25" y="34"/>
                  </a:lnTo>
                  <a:lnTo>
                    <a:pt x="18" y="35"/>
                  </a:lnTo>
                  <a:lnTo>
                    <a:pt x="13" y="35"/>
                  </a:lnTo>
                  <a:lnTo>
                    <a:pt x="9" y="34"/>
                  </a:lnTo>
                  <a:lnTo>
                    <a:pt x="5" y="34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3" y="31"/>
                  </a:lnTo>
                  <a:lnTo>
                    <a:pt x="3" y="33"/>
                  </a:lnTo>
                  <a:lnTo>
                    <a:pt x="0" y="33"/>
                  </a:lnTo>
                  <a:lnTo>
                    <a:pt x="0" y="25"/>
                  </a:lnTo>
                  <a:lnTo>
                    <a:pt x="6" y="25"/>
                  </a:lnTo>
                  <a:lnTo>
                    <a:pt x="6" y="28"/>
                  </a:lnTo>
                  <a:lnTo>
                    <a:pt x="9" y="29"/>
                  </a:lnTo>
                  <a:lnTo>
                    <a:pt x="13" y="29"/>
                  </a:lnTo>
                  <a:lnTo>
                    <a:pt x="18" y="29"/>
                  </a:lnTo>
                  <a:lnTo>
                    <a:pt x="23" y="29"/>
                  </a:lnTo>
                  <a:lnTo>
                    <a:pt x="30" y="28"/>
                  </a:lnTo>
                  <a:lnTo>
                    <a:pt x="34" y="25"/>
                  </a:lnTo>
                  <a:lnTo>
                    <a:pt x="38" y="24"/>
                  </a:lnTo>
                  <a:lnTo>
                    <a:pt x="39" y="21"/>
                  </a:lnTo>
                  <a:lnTo>
                    <a:pt x="41" y="17"/>
                  </a:lnTo>
                  <a:lnTo>
                    <a:pt x="42" y="14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8"/>
                  </a:lnTo>
                  <a:lnTo>
                    <a:pt x="41" y="5"/>
                  </a:lnTo>
                  <a:lnTo>
                    <a:pt x="41" y="3"/>
                  </a:lnTo>
                  <a:lnTo>
                    <a:pt x="41" y="3"/>
                  </a:lnTo>
                  <a:lnTo>
                    <a:pt x="41" y="3"/>
                  </a:lnTo>
                  <a:lnTo>
                    <a:pt x="41" y="3"/>
                  </a:lnTo>
                  <a:lnTo>
                    <a:pt x="41" y="1"/>
                  </a:lnTo>
                  <a:lnTo>
                    <a:pt x="41" y="1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684"/>
            <p:cNvSpPr>
              <a:spLocks/>
            </p:cNvSpPr>
            <p:nvPr/>
          </p:nvSpPr>
          <p:spPr bwMode="auto">
            <a:xfrm>
              <a:off x="7273926" y="3025776"/>
              <a:ext cx="39688" cy="49213"/>
            </a:xfrm>
            <a:custGeom>
              <a:avLst/>
              <a:gdLst>
                <a:gd name="T0" fmla="*/ 6 w 25"/>
                <a:gd name="T1" fmla="*/ 0 h 31"/>
                <a:gd name="T2" fmla="*/ 10 w 25"/>
                <a:gd name="T3" fmla="*/ 1 h 31"/>
                <a:gd name="T4" fmla="*/ 12 w 25"/>
                <a:gd name="T5" fmla="*/ 3 h 31"/>
                <a:gd name="T6" fmla="*/ 13 w 25"/>
                <a:gd name="T7" fmla="*/ 4 h 31"/>
                <a:gd name="T8" fmla="*/ 15 w 25"/>
                <a:gd name="T9" fmla="*/ 5 h 31"/>
                <a:gd name="T10" fmla="*/ 15 w 25"/>
                <a:gd name="T11" fmla="*/ 5 h 31"/>
                <a:gd name="T12" fmla="*/ 12 w 25"/>
                <a:gd name="T13" fmla="*/ 7 h 31"/>
                <a:gd name="T14" fmla="*/ 12 w 25"/>
                <a:gd name="T15" fmla="*/ 7 h 31"/>
                <a:gd name="T16" fmla="*/ 11 w 25"/>
                <a:gd name="T17" fmla="*/ 5 h 31"/>
                <a:gd name="T18" fmla="*/ 10 w 25"/>
                <a:gd name="T19" fmla="*/ 4 h 31"/>
                <a:gd name="T20" fmla="*/ 8 w 25"/>
                <a:gd name="T21" fmla="*/ 4 h 31"/>
                <a:gd name="T22" fmla="*/ 6 w 25"/>
                <a:gd name="T23" fmla="*/ 3 h 31"/>
                <a:gd name="T24" fmla="*/ 6 w 25"/>
                <a:gd name="T25" fmla="*/ 3 h 31"/>
                <a:gd name="T26" fmla="*/ 4 w 25"/>
                <a:gd name="T27" fmla="*/ 4 h 31"/>
                <a:gd name="T28" fmla="*/ 3 w 25"/>
                <a:gd name="T29" fmla="*/ 4 h 31"/>
                <a:gd name="T30" fmla="*/ 3 w 25"/>
                <a:gd name="T31" fmla="*/ 5 h 31"/>
                <a:gd name="T32" fmla="*/ 3 w 25"/>
                <a:gd name="T33" fmla="*/ 7 h 31"/>
                <a:gd name="T34" fmla="*/ 3 w 25"/>
                <a:gd name="T35" fmla="*/ 9 h 31"/>
                <a:gd name="T36" fmla="*/ 3 w 25"/>
                <a:gd name="T37" fmla="*/ 9 h 31"/>
                <a:gd name="T38" fmla="*/ 3 w 25"/>
                <a:gd name="T39" fmla="*/ 11 h 31"/>
                <a:gd name="T40" fmla="*/ 4 w 25"/>
                <a:gd name="T41" fmla="*/ 12 h 31"/>
                <a:gd name="T42" fmla="*/ 7 w 25"/>
                <a:gd name="T43" fmla="*/ 14 h 31"/>
                <a:gd name="T44" fmla="*/ 10 w 25"/>
                <a:gd name="T45" fmla="*/ 17 h 31"/>
                <a:gd name="T46" fmla="*/ 15 w 25"/>
                <a:gd name="T47" fmla="*/ 21 h 31"/>
                <a:gd name="T48" fmla="*/ 17 w 25"/>
                <a:gd name="T49" fmla="*/ 24 h 31"/>
                <a:gd name="T50" fmla="*/ 21 w 25"/>
                <a:gd name="T51" fmla="*/ 25 h 31"/>
                <a:gd name="T52" fmla="*/ 24 w 25"/>
                <a:gd name="T53" fmla="*/ 28 h 31"/>
                <a:gd name="T54" fmla="*/ 25 w 25"/>
                <a:gd name="T55" fmla="*/ 29 h 31"/>
                <a:gd name="T56" fmla="*/ 25 w 25"/>
                <a:gd name="T57" fmla="*/ 29 h 31"/>
                <a:gd name="T58" fmla="*/ 25 w 25"/>
                <a:gd name="T59" fmla="*/ 29 h 31"/>
                <a:gd name="T60" fmla="*/ 24 w 25"/>
                <a:gd name="T61" fmla="*/ 31 h 31"/>
                <a:gd name="T62" fmla="*/ 24 w 25"/>
                <a:gd name="T63" fmla="*/ 31 h 31"/>
                <a:gd name="T64" fmla="*/ 23 w 25"/>
                <a:gd name="T65" fmla="*/ 30 h 31"/>
                <a:gd name="T66" fmla="*/ 20 w 25"/>
                <a:gd name="T67" fmla="*/ 29 h 31"/>
                <a:gd name="T68" fmla="*/ 16 w 25"/>
                <a:gd name="T69" fmla="*/ 26 h 31"/>
                <a:gd name="T70" fmla="*/ 13 w 25"/>
                <a:gd name="T71" fmla="*/ 24 h 31"/>
                <a:gd name="T72" fmla="*/ 11 w 25"/>
                <a:gd name="T73" fmla="*/ 21 h 31"/>
                <a:gd name="T74" fmla="*/ 7 w 25"/>
                <a:gd name="T75" fmla="*/ 18 h 31"/>
                <a:gd name="T76" fmla="*/ 4 w 25"/>
                <a:gd name="T77" fmla="*/ 16 h 31"/>
                <a:gd name="T78" fmla="*/ 2 w 25"/>
                <a:gd name="T79" fmla="*/ 13 h 31"/>
                <a:gd name="T80" fmla="*/ 0 w 25"/>
                <a:gd name="T81" fmla="*/ 12 h 31"/>
                <a:gd name="T82" fmla="*/ 0 w 25"/>
                <a:gd name="T83" fmla="*/ 9 h 31"/>
                <a:gd name="T84" fmla="*/ 0 w 25"/>
                <a:gd name="T85" fmla="*/ 8 h 31"/>
                <a:gd name="T86" fmla="*/ 0 w 25"/>
                <a:gd name="T87" fmla="*/ 7 h 31"/>
                <a:gd name="T88" fmla="*/ 0 w 25"/>
                <a:gd name="T89" fmla="*/ 5 h 31"/>
                <a:gd name="T90" fmla="*/ 0 w 25"/>
                <a:gd name="T91" fmla="*/ 4 h 31"/>
                <a:gd name="T92" fmla="*/ 0 w 25"/>
                <a:gd name="T93" fmla="*/ 1 h 31"/>
                <a:gd name="T94" fmla="*/ 2 w 25"/>
                <a:gd name="T95" fmla="*/ 1 h 31"/>
                <a:gd name="T96" fmla="*/ 3 w 25"/>
                <a:gd name="T97" fmla="*/ 0 h 31"/>
                <a:gd name="T98" fmla="*/ 6 w 25"/>
                <a:gd name="T99" fmla="*/ 0 h 31"/>
                <a:gd name="T100" fmla="*/ 6 w 25"/>
                <a:gd name="T10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" h="31">
                  <a:moveTo>
                    <a:pt x="6" y="0"/>
                  </a:moveTo>
                  <a:lnTo>
                    <a:pt x="10" y="1"/>
                  </a:lnTo>
                  <a:lnTo>
                    <a:pt x="12" y="3"/>
                  </a:lnTo>
                  <a:lnTo>
                    <a:pt x="13" y="4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1" y="5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3"/>
                  </a:lnTo>
                  <a:lnTo>
                    <a:pt x="6" y="3"/>
                  </a:lnTo>
                  <a:lnTo>
                    <a:pt x="4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7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11"/>
                  </a:lnTo>
                  <a:lnTo>
                    <a:pt x="4" y="12"/>
                  </a:lnTo>
                  <a:lnTo>
                    <a:pt x="7" y="14"/>
                  </a:lnTo>
                  <a:lnTo>
                    <a:pt x="10" y="17"/>
                  </a:lnTo>
                  <a:lnTo>
                    <a:pt x="15" y="21"/>
                  </a:lnTo>
                  <a:lnTo>
                    <a:pt x="17" y="24"/>
                  </a:lnTo>
                  <a:lnTo>
                    <a:pt x="21" y="25"/>
                  </a:lnTo>
                  <a:lnTo>
                    <a:pt x="24" y="28"/>
                  </a:lnTo>
                  <a:lnTo>
                    <a:pt x="25" y="29"/>
                  </a:lnTo>
                  <a:lnTo>
                    <a:pt x="25" y="29"/>
                  </a:lnTo>
                  <a:lnTo>
                    <a:pt x="25" y="29"/>
                  </a:lnTo>
                  <a:lnTo>
                    <a:pt x="24" y="31"/>
                  </a:lnTo>
                  <a:lnTo>
                    <a:pt x="24" y="31"/>
                  </a:lnTo>
                  <a:lnTo>
                    <a:pt x="23" y="30"/>
                  </a:lnTo>
                  <a:lnTo>
                    <a:pt x="20" y="29"/>
                  </a:lnTo>
                  <a:lnTo>
                    <a:pt x="16" y="26"/>
                  </a:lnTo>
                  <a:lnTo>
                    <a:pt x="13" y="24"/>
                  </a:lnTo>
                  <a:lnTo>
                    <a:pt x="11" y="21"/>
                  </a:lnTo>
                  <a:lnTo>
                    <a:pt x="7" y="18"/>
                  </a:lnTo>
                  <a:lnTo>
                    <a:pt x="4" y="16"/>
                  </a:lnTo>
                  <a:lnTo>
                    <a:pt x="2" y="13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685"/>
            <p:cNvSpPr>
              <a:spLocks noEditPoints="1"/>
            </p:cNvSpPr>
            <p:nvPr/>
          </p:nvSpPr>
          <p:spPr bwMode="auto">
            <a:xfrm>
              <a:off x="7272338" y="3024188"/>
              <a:ext cx="47625" cy="55563"/>
            </a:xfrm>
            <a:custGeom>
              <a:avLst/>
              <a:gdLst>
                <a:gd name="T0" fmla="*/ 14 w 30"/>
                <a:gd name="T1" fmla="*/ 23 h 35"/>
                <a:gd name="T2" fmla="*/ 14 w 30"/>
                <a:gd name="T3" fmla="*/ 23 h 35"/>
                <a:gd name="T4" fmla="*/ 11 w 30"/>
                <a:gd name="T5" fmla="*/ 19 h 35"/>
                <a:gd name="T6" fmla="*/ 11 w 30"/>
                <a:gd name="T7" fmla="*/ 19 h 35"/>
                <a:gd name="T8" fmla="*/ 7 w 30"/>
                <a:gd name="T9" fmla="*/ 15 h 35"/>
                <a:gd name="T10" fmla="*/ 7 w 30"/>
                <a:gd name="T11" fmla="*/ 15 h 35"/>
                <a:gd name="T12" fmla="*/ 3 w 30"/>
                <a:gd name="T13" fmla="*/ 8 h 35"/>
                <a:gd name="T14" fmla="*/ 3 w 30"/>
                <a:gd name="T15" fmla="*/ 8 h 35"/>
                <a:gd name="T16" fmla="*/ 13 w 30"/>
                <a:gd name="T17" fmla="*/ 5 h 35"/>
                <a:gd name="T18" fmla="*/ 13 w 30"/>
                <a:gd name="T19" fmla="*/ 6 h 35"/>
                <a:gd name="T20" fmla="*/ 3 w 30"/>
                <a:gd name="T21" fmla="*/ 5 h 35"/>
                <a:gd name="T22" fmla="*/ 3 w 30"/>
                <a:gd name="T23" fmla="*/ 8 h 35"/>
                <a:gd name="T24" fmla="*/ 3 w 30"/>
                <a:gd name="T25" fmla="*/ 6 h 35"/>
                <a:gd name="T26" fmla="*/ 3 w 30"/>
                <a:gd name="T27" fmla="*/ 5 h 35"/>
                <a:gd name="T28" fmla="*/ 11 w 30"/>
                <a:gd name="T29" fmla="*/ 0 h 35"/>
                <a:gd name="T30" fmla="*/ 16 w 30"/>
                <a:gd name="T31" fmla="*/ 4 h 35"/>
                <a:gd name="T32" fmla="*/ 17 w 30"/>
                <a:gd name="T33" fmla="*/ 6 h 35"/>
                <a:gd name="T34" fmla="*/ 13 w 30"/>
                <a:gd name="T35" fmla="*/ 9 h 35"/>
                <a:gd name="T36" fmla="*/ 12 w 30"/>
                <a:gd name="T37" fmla="*/ 9 h 35"/>
                <a:gd name="T38" fmla="*/ 12 w 30"/>
                <a:gd name="T39" fmla="*/ 9 h 35"/>
                <a:gd name="T40" fmla="*/ 12 w 30"/>
                <a:gd name="T41" fmla="*/ 8 h 35"/>
                <a:gd name="T42" fmla="*/ 9 w 30"/>
                <a:gd name="T43" fmla="*/ 6 h 35"/>
                <a:gd name="T44" fmla="*/ 7 w 30"/>
                <a:gd name="T45" fmla="*/ 6 h 35"/>
                <a:gd name="T46" fmla="*/ 7 w 30"/>
                <a:gd name="T47" fmla="*/ 8 h 35"/>
                <a:gd name="T48" fmla="*/ 7 w 30"/>
                <a:gd name="T49" fmla="*/ 9 h 35"/>
                <a:gd name="T50" fmla="*/ 5 w 30"/>
                <a:gd name="T51" fmla="*/ 10 h 35"/>
                <a:gd name="T52" fmla="*/ 8 w 30"/>
                <a:gd name="T53" fmla="*/ 13 h 35"/>
                <a:gd name="T54" fmla="*/ 12 w 30"/>
                <a:gd name="T55" fmla="*/ 17 h 35"/>
                <a:gd name="T56" fmla="*/ 20 w 30"/>
                <a:gd name="T57" fmla="*/ 23 h 35"/>
                <a:gd name="T58" fmla="*/ 26 w 30"/>
                <a:gd name="T59" fmla="*/ 27 h 35"/>
                <a:gd name="T60" fmla="*/ 30 w 30"/>
                <a:gd name="T61" fmla="*/ 29 h 35"/>
                <a:gd name="T62" fmla="*/ 24 w 30"/>
                <a:gd name="T63" fmla="*/ 34 h 35"/>
                <a:gd name="T64" fmla="*/ 24 w 30"/>
                <a:gd name="T65" fmla="*/ 34 h 35"/>
                <a:gd name="T66" fmla="*/ 20 w 30"/>
                <a:gd name="T67" fmla="*/ 31 h 35"/>
                <a:gd name="T68" fmla="*/ 12 w 30"/>
                <a:gd name="T69" fmla="*/ 26 h 35"/>
                <a:gd name="T70" fmla="*/ 4 w 30"/>
                <a:gd name="T71" fmla="*/ 18 h 35"/>
                <a:gd name="T72" fmla="*/ 4 w 30"/>
                <a:gd name="T73" fmla="*/ 18 h 35"/>
                <a:gd name="T74" fmla="*/ 0 w 30"/>
                <a:gd name="T75" fmla="*/ 13 h 35"/>
                <a:gd name="T76" fmla="*/ 0 w 30"/>
                <a:gd name="T77" fmla="*/ 9 h 35"/>
                <a:gd name="T78" fmla="*/ 0 w 30"/>
                <a:gd name="T79" fmla="*/ 8 h 35"/>
                <a:gd name="T80" fmla="*/ 0 w 30"/>
                <a:gd name="T81" fmla="*/ 5 h 35"/>
                <a:gd name="T82" fmla="*/ 0 w 30"/>
                <a:gd name="T83" fmla="*/ 2 h 35"/>
                <a:gd name="T84" fmla="*/ 4 w 30"/>
                <a:gd name="T85" fmla="*/ 0 h 35"/>
                <a:gd name="T86" fmla="*/ 7 w 30"/>
                <a:gd name="T8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" h="35">
                  <a:moveTo>
                    <a:pt x="14" y="23"/>
                  </a:moveTo>
                  <a:lnTo>
                    <a:pt x="14" y="23"/>
                  </a:lnTo>
                  <a:lnTo>
                    <a:pt x="20" y="26"/>
                  </a:lnTo>
                  <a:lnTo>
                    <a:pt x="14" y="23"/>
                  </a:lnTo>
                  <a:close/>
                  <a:moveTo>
                    <a:pt x="11" y="19"/>
                  </a:moveTo>
                  <a:lnTo>
                    <a:pt x="11" y="19"/>
                  </a:lnTo>
                  <a:lnTo>
                    <a:pt x="12" y="21"/>
                  </a:lnTo>
                  <a:lnTo>
                    <a:pt x="11" y="19"/>
                  </a:lnTo>
                  <a:close/>
                  <a:moveTo>
                    <a:pt x="4" y="14"/>
                  </a:moveTo>
                  <a:lnTo>
                    <a:pt x="7" y="15"/>
                  </a:lnTo>
                  <a:lnTo>
                    <a:pt x="8" y="17"/>
                  </a:lnTo>
                  <a:lnTo>
                    <a:pt x="7" y="15"/>
                  </a:lnTo>
                  <a:lnTo>
                    <a:pt x="4" y="14"/>
                  </a:lnTo>
                  <a:close/>
                  <a:moveTo>
                    <a:pt x="3" y="8"/>
                  </a:move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close/>
                  <a:moveTo>
                    <a:pt x="13" y="5"/>
                  </a:moveTo>
                  <a:lnTo>
                    <a:pt x="13" y="6"/>
                  </a:lnTo>
                  <a:lnTo>
                    <a:pt x="13" y="6"/>
                  </a:lnTo>
                  <a:lnTo>
                    <a:pt x="13" y="5"/>
                  </a:lnTo>
                  <a:close/>
                  <a:moveTo>
                    <a:pt x="3" y="5"/>
                  </a:moveTo>
                  <a:lnTo>
                    <a:pt x="3" y="6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5"/>
                  </a:lnTo>
                  <a:close/>
                  <a:moveTo>
                    <a:pt x="7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6" y="4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1" y="8"/>
                  </a:lnTo>
                  <a:lnTo>
                    <a:pt x="9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5" y="6"/>
                  </a:lnTo>
                  <a:lnTo>
                    <a:pt x="7" y="8"/>
                  </a:lnTo>
                  <a:lnTo>
                    <a:pt x="7" y="9"/>
                  </a:lnTo>
                  <a:lnTo>
                    <a:pt x="7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7" y="12"/>
                  </a:lnTo>
                  <a:lnTo>
                    <a:pt x="8" y="13"/>
                  </a:lnTo>
                  <a:lnTo>
                    <a:pt x="8" y="14"/>
                  </a:lnTo>
                  <a:lnTo>
                    <a:pt x="12" y="17"/>
                  </a:lnTo>
                  <a:lnTo>
                    <a:pt x="16" y="21"/>
                  </a:lnTo>
                  <a:lnTo>
                    <a:pt x="20" y="23"/>
                  </a:lnTo>
                  <a:lnTo>
                    <a:pt x="24" y="26"/>
                  </a:lnTo>
                  <a:lnTo>
                    <a:pt x="26" y="27"/>
                  </a:lnTo>
                  <a:lnTo>
                    <a:pt x="28" y="29"/>
                  </a:lnTo>
                  <a:lnTo>
                    <a:pt x="30" y="29"/>
                  </a:lnTo>
                  <a:lnTo>
                    <a:pt x="25" y="35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2" y="32"/>
                  </a:lnTo>
                  <a:lnTo>
                    <a:pt x="20" y="31"/>
                  </a:lnTo>
                  <a:lnTo>
                    <a:pt x="17" y="29"/>
                  </a:lnTo>
                  <a:lnTo>
                    <a:pt x="12" y="26"/>
                  </a:lnTo>
                  <a:lnTo>
                    <a:pt x="8" y="22"/>
                  </a:lnTo>
                  <a:lnTo>
                    <a:pt x="4" y="18"/>
                  </a:lnTo>
                  <a:lnTo>
                    <a:pt x="5" y="17"/>
                  </a:lnTo>
                  <a:lnTo>
                    <a:pt x="4" y="18"/>
                  </a:lnTo>
                  <a:lnTo>
                    <a:pt x="1" y="15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686"/>
            <p:cNvSpPr>
              <a:spLocks/>
            </p:cNvSpPr>
            <p:nvPr/>
          </p:nvSpPr>
          <p:spPr bwMode="auto">
            <a:xfrm>
              <a:off x="7307263" y="3024188"/>
              <a:ext cx="20638" cy="36513"/>
            </a:xfrm>
            <a:custGeom>
              <a:avLst/>
              <a:gdLst>
                <a:gd name="T0" fmla="*/ 3 w 13"/>
                <a:gd name="T1" fmla="*/ 0 h 23"/>
                <a:gd name="T2" fmla="*/ 4 w 13"/>
                <a:gd name="T3" fmla="*/ 1 h 23"/>
                <a:gd name="T4" fmla="*/ 7 w 13"/>
                <a:gd name="T5" fmla="*/ 1 h 23"/>
                <a:gd name="T6" fmla="*/ 9 w 13"/>
                <a:gd name="T7" fmla="*/ 4 h 23"/>
                <a:gd name="T8" fmla="*/ 12 w 13"/>
                <a:gd name="T9" fmla="*/ 5 h 23"/>
                <a:gd name="T10" fmla="*/ 12 w 13"/>
                <a:gd name="T11" fmla="*/ 8 h 23"/>
                <a:gd name="T12" fmla="*/ 13 w 13"/>
                <a:gd name="T13" fmla="*/ 9 h 23"/>
                <a:gd name="T14" fmla="*/ 13 w 13"/>
                <a:gd name="T15" fmla="*/ 12 h 23"/>
                <a:gd name="T16" fmla="*/ 13 w 13"/>
                <a:gd name="T17" fmla="*/ 13 h 23"/>
                <a:gd name="T18" fmla="*/ 9 w 13"/>
                <a:gd name="T19" fmla="*/ 12 h 23"/>
                <a:gd name="T20" fmla="*/ 9 w 13"/>
                <a:gd name="T21" fmla="*/ 12 h 23"/>
                <a:gd name="T22" fmla="*/ 9 w 13"/>
                <a:gd name="T23" fmla="*/ 10 h 23"/>
                <a:gd name="T24" fmla="*/ 9 w 13"/>
                <a:gd name="T25" fmla="*/ 8 h 23"/>
                <a:gd name="T26" fmla="*/ 8 w 13"/>
                <a:gd name="T27" fmla="*/ 6 h 23"/>
                <a:gd name="T28" fmla="*/ 6 w 13"/>
                <a:gd name="T29" fmla="*/ 4 h 23"/>
                <a:gd name="T30" fmla="*/ 4 w 13"/>
                <a:gd name="T31" fmla="*/ 4 h 23"/>
                <a:gd name="T32" fmla="*/ 3 w 13"/>
                <a:gd name="T33" fmla="*/ 4 h 23"/>
                <a:gd name="T34" fmla="*/ 3 w 13"/>
                <a:gd name="T35" fmla="*/ 4 h 23"/>
                <a:gd name="T36" fmla="*/ 3 w 13"/>
                <a:gd name="T37" fmla="*/ 5 h 23"/>
                <a:gd name="T38" fmla="*/ 3 w 13"/>
                <a:gd name="T39" fmla="*/ 8 h 23"/>
                <a:gd name="T40" fmla="*/ 3 w 13"/>
                <a:gd name="T41" fmla="*/ 12 h 23"/>
                <a:gd name="T42" fmla="*/ 4 w 13"/>
                <a:gd name="T43" fmla="*/ 14 h 23"/>
                <a:gd name="T44" fmla="*/ 6 w 13"/>
                <a:gd name="T45" fmla="*/ 17 h 23"/>
                <a:gd name="T46" fmla="*/ 8 w 13"/>
                <a:gd name="T47" fmla="*/ 18 h 23"/>
                <a:gd name="T48" fmla="*/ 9 w 13"/>
                <a:gd name="T49" fmla="*/ 19 h 23"/>
                <a:gd name="T50" fmla="*/ 12 w 13"/>
                <a:gd name="T51" fmla="*/ 21 h 23"/>
                <a:gd name="T52" fmla="*/ 12 w 13"/>
                <a:gd name="T53" fmla="*/ 21 h 23"/>
                <a:gd name="T54" fmla="*/ 12 w 13"/>
                <a:gd name="T55" fmla="*/ 21 h 23"/>
                <a:gd name="T56" fmla="*/ 11 w 13"/>
                <a:gd name="T57" fmla="*/ 23 h 23"/>
                <a:gd name="T58" fmla="*/ 11 w 13"/>
                <a:gd name="T59" fmla="*/ 23 h 23"/>
                <a:gd name="T60" fmla="*/ 8 w 13"/>
                <a:gd name="T61" fmla="*/ 23 h 23"/>
                <a:gd name="T62" fmla="*/ 6 w 13"/>
                <a:gd name="T63" fmla="*/ 21 h 23"/>
                <a:gd name="T64" fmla="*/ 3 w 13"/>
                <a:gd name="T65" fmla="*/ 19 h 23"/>
                <a:gd name="T66" fmla="*/ 2 w 13"/>
                <a:gd name="T67" fmla="*/ 15 h 23"/>
                <a:gd name="T68" fmla="*/ 0 w 13"/>
                <a:gd name="T69" fmla="*/ 12 h 23"/>
                <a:gd name="T70" fmla="*/ 0 w 13"/>
                <a:gd name="T71" fmla="*/ 8 h 23"/>
                <a:gd name="T72" fmla="*/ 0 w 13"/>
                <a:gd name="T73" fmla="*/ 4 h 23"/>
                <a:gd name="T74" fmla="*/ 0 w 13"/>
                <a:gd name="T75" fmla="*/ 2 h 23"/>
                <a:gd name="T76" fmla="*/ 0 w 13"/>
                <a:gd name="T77" fmla="*/ 1 h 23"/>
                <a:gd name="T78" fmla="*/ 2 w 13"/>
                <a:gd name="T79" fmla="*/ 1 h 23"/>
                <a:gd name="T80" fmla="*/ 3 w 13"/>
                <a:gd name="T8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" h="23">
                  <a:moveTo>
                    <a:pt x="3" y="0"/>
                  </a:moveTo>
                  <a:lnTo>
                    <a:pt x="4" y="1"/>
                  </a:lnTo>
                  <a:lnTo>
                    <a:pt x="7" y="1"/>
                  </a:lnTo>
                  <a:lnTo>
                    <a:pt x="9" y="4"/>
                  </a:lnTo>
                  <a:lnTo>
                    <a:pt x="12" y="5"/>
                  </a:lnTo>
                  <a:lnTo>
                    <a:pt x="12" y="8"/>
                  </a:lnTo>
                  <a:lnTo>
                    <a:pt x="13" y="9"/>
                  </a:lnTo>
                  <a:lnTo>
                    <a:pt x="13" y="12"/>
                  </a:lnTo>
                  <a:lnTo>
                    <a:pt x="13" y="13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9" y="8"/>
                  </a:lnTo>
                  <a:lnTo>
                    <a:pt x="8" y="6"/>
                  </a:lnTo>
                  <a:lnTo>
                    <a:pt x="6" y="4"/>
                  </a:lnTo>
                  <a:lnTo>
                    <a:pt x="4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8"/>
                  </a:lnTo>
                  <a:lnTo>
                    <a:pt x="3" y="12"/>
                  </a:lnTo>
                  <a:lnTo>
                    <a:pt x="4" y="14"/>
                  </a:lnTo>
                  <a:lnTo>
                    <a:pt x="6" y="17"/>
                  </a:lnTo>
                  <a:lnTo>
                    <a:pt x="8" y="18"/>
                  </a:lnTo>
                  <a:lnTo>
                    <a:pt x="9" y="19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8" y="23"/>
                  </a:lnTo>
                  <a:lnTo>
                    <a:pt x="6" y="21"/>
                  </a:lnTo>
                  <a:lnTo>
                    <a:pt x="3" y="19"/>
                  </a:lnTo>
                  <a:lnTo>
                    <a:pt x="2" y="15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687"/>
            <p:cNvSpPr>
              <a:spLocks noEditPoints="1"/>
            </p:cNvSpPr>
            <p:nvPr/>
          </p:nvSpPr>
          <p:spPr bwMode="auto">
            <a:xfrm>
              <a:off x="7304088" y="3021013"/>
              <a:ext cx="26988" cy="46038"/>
            </a:xfrm>
            <a:custGeom>
              <a:avLst/>
              <a:gdLst>
                <a:gd name="T0" fmla="*/ 9 w 17"/>
                <a:gd name="T1" fmla="*/ 21 h 29"/>
                <a:gd name="T2" fmla="*/ 9 w 17"/>
                <a:gd name="T3" fmla="*/ 21 h 29"/>
                <a:gd name="T4" fmla="*/ 8 w 17"/>
                <a:gd name="T5" fmla="*/ 4 h 29"/>
                <a:gd name="T6" fmla="*/ 11 w 17"/>
                <a:gd name="T7" fmla="*/ 7 h 29"/>
                <a:gd name="T8" fmla="*/ 13 w 17"/>
                <a:gd name="T9" fmla="*/ 11 h 29"/>
                <a:gd name="T10" fmla="*/ 11 w 17"/>
                <a:gd name="T11" fmla="*/ 7 h 29"/>
                <a:gd name="T12" fmla="*/ 8 w 17"/>
                <a:gd name="T13" fmla="*/ 4 h 29"/>
                <a:gd name="T14" fmla="*/ 5 w 17"/>
                <a:gd name="T15" fmla="*/ 0 h 29"/>
                <a:gd name="T16" fmla="*/ 9 w 17"/>
                <a:gd name="T17" fmla="*/ 2 h 29"/>
                <a:gd name="T18" fmla="*/ 14 w 17"/>
                <a:gd name="T19" fmla="*/ 6 h 29"/>
                <a:gd name="T20" fmla="*/ 17 w 17"/>
                <a:gd name="T21" fmla="*/ 11 h 29"/>
                <a:gd name="T22" fmla="*/ 17 w 17"/>
                <a:gd name="T23" fmla="*/ 14 h 29"/>
                <a:gd name="T24" fmla="*/ 17 w 17"/>
                <a:gd name="T25" fmla="*/ 14 h 29"/>
                <a:gd name="T26" fmla="*/ 17 w 17"/>
                <a:gd name="T27" fmla="*/ 15 h 29"/>
                <a:gd name="T28" fmla="*/ 15 w 17"/>
                <a:gd name="T29" fmla="*/ 16 h 29"/>
                <a:gd name="T30" fmla="*/ 11 w 17"/>
                <a:gd name="T31" fmla="*/ 15 h 29"/>
                <a:gd name="T32" fmla="*/ 10 w 17"/>
                <a:gd name="T33" fmla="*/ 14 h 29"/>
                <a:gd name="T34" fmla="*/ 10 w 17"/>
                <a:gd name="T35" fmla="*/ 14 h 29"/>
                <a:gd name="T36" fmla="*/ 10 w 17"/>
                <a:gd name="T37" fmla="*/ 11 h 29"/>
                <a:gd name="T38" fmla="*/ 6 w 17"/>
                <a:gd name="T39" fmla="*/ 7 h 29"/>
                <a:gd name="T40" fmla="*/ 6 w 17"/>
                <a:gd name="T41" fmla="*/ 10 h 29"/>
                <a:gd name="T42" fmla="*/ 8 w 17"/>
                <a:gd name="T43" fmla="*/ 16 h 29"/>
                <a:gd name="T44" fmla="*/ 11 w 17"/>
                <a:gd name="T45" fmla="*/ 20 h 29"/>
                <a:gd name="T46" fmla="*/ 14 w 17"/>
                <a:gd name="T47" fmla="*/ 21 h 29"/>
                <a:gd name="T48" fmla="*/ 14 w 17"/>
                <a:gd name="T49" fmla="*/ 29 h 29"/>
                <a:gd name="T50" fmla="*/ 11 w 17"/>
                <a:gd name="T51" fmla="*/ 27 h 29"/>
                <a:gd name="T52" fmla="*/ 9 w 17"/>
                <a:gd name="T53" fmla="*/ 25 h 29"/>
                <a:gd name="T54" fmla="*/ 5 w 17"/>
                <a:gd name="T55" fmla="*/ 23 h 29"/>
                <a:gd name="T56" fmla="*/ 1 w 17"/>
                <a:gd name="T57" fmla="*/ 17 h 29"/>
                <a:gd name="T58" fmla="*/ 2 w 17"/>
                <a:gd name="T59" fmla="*/ 14 h 29"/>
                <a:gd name="T60" fmla="*/ 1 w 17"/>
                <a:gd name="T61" fmla="*/ 10 h 29"/>
                <a:gd name="T62" fmla="*/ 0 w 17"/>
                <a:gd name="T63" fmla="*/ 4 h 29"/>
                <a:gd name="T64" fmla="*/ 2 w 17"/>
                <a:gd name="T6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" h="29">
                  <a:moveTo>
                    <a:pt x="6" y="20"/>
                  </a:moveTo>
                  <a:lnTo>
                    <a:pt x="9" y="21"/>
                  </a:lnTo>
                  <a:lnTo>
                    <a:pt x="11" y="23"/>
                  </a:lnTo>
                  <a:lnTo>
                    <a:pt x="9" y="21"/>
                  </a:lnTo>
                  <a:lnTo>
                    <a:pt x="6" y="20"/>
                  </a:lnTo>
                  <a:close/>
                  <a:moveTo>
                    <a:pt x="8" y="4"/>
                  </a:moveTo>
                  <a:lnTo>
                    <a:pt x="8" y="4"/>
                  </a:lnTo>
                  <a:lnTo>
                    <a:pt x="11" y="7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3" y="8"/>
                  </a:lnTo>
                  <a:lnTo>
                    <a:pt x="11" y="7"/>
                  </a:lnTo>
                  <a:lnTo>
                    <a:pt x="8" y="4"/>
                  </a:lnTo>
                  <a:lnTo>
                    <a:pt x="8" y="4"/>
                  </a:lnTo>
                  <a:close/>
                  <a:moveTo>
                    <a:pt x="5" y="0"/>
                  </a:moveTo>
                  <a:lnTo>
                    <a:pt x="5" y="0"/>
                  </a:lnTo>
                  <a:lnTo>
                    <a:pt x="8" y="0"/>
                  </a:lnTo>
                  <a:lnTo>
                    <a:pt x="9" y="2"/>
                  </a:lnTo>
                  <a:lnTo>
                    <a:pt x="13" y="4"/>
                  </a:lnTo>
                  <a:lnTo>
                    <a:pt x="14" y="6"/>
                  </a:lnTo>
                  <a:lnTo>
                    <a:pt x="15" y="8"/>
                  </a:lnTo>
                  <a:lnTo>
                    <a:pt x="17" y="11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5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0" y="15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0" y="11"/>
                  </a:lnTo>
                  <a:lnTo>
                    <a:pt x="9" y="10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9" y="17"/>
                  </a:lnTo>
                  <a:lnTo>
                    <a:pt x="11" y="20"/>
                  </a:lnTo>
                  <a:lnTo>
                    <a:pt x="13" y="21"/>
                  </a:lnTo>
                  <a:lnTo>
                    <a:pt x="14" y="21"/>
                  </a:lnTo>
                  <a:lnTo>
                    <a:pt x="17" y="21"/>
                  </a:lnTo>
                  <a:lnTo>
                    <a:pt x="14" y="29"/>
                  </a:lnTo>
                  <a:lnTo>
                    <a:pt x="13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9" y="25"/>
                  </a:lnTo>
                  <a:lnTo>
                    <a:pt x="8" y="24"/>
                  </a:lnTo>
                  <a:lnTo>
                    <a:pt x="5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2" y="14"/>
                  </a:lnTo>
                  <a:lnTo>
                    <a:pt x="1" y="14"/>
                  </a:lnTo>
                  <a:lnTo>
                    <a:pt x="1" y="10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688"/>
            <p:cNvSpPr>
              <a:spLocks/>
            </p:cNvSpPr>
            <p:nvPr/>
          </p:nvSpPr>
          <p:spPr bwMode="auto">
            <a:xfrm>
              <a:off x="7388226" y="3186113"/>
              <a:ext cx="9525" cy="9525"/>
            </a:xfrm>
            <a:custGeom>
              <a:avLst/>
              <a:gdLst>
                <a:gd name="T0" fmla="*/ 3 w 6"/>
                <a:gd name="T1" fmla="*/ 0 h 6"/>
                <a:gd name="T2" fmla="*/ 6 w 6"/>
                <a:gd name="T3" fmla="*/ 5 h 6"/>
                <a:gd name="T4" fmla="*/ 3 w 6"/>
                <a:gd name="T5" fmla="*/ 6 h 6"/>
                <a:gd name="T6" fmla="*/ 0 w 6"/>
                <a:gd name="T7" fmla="*/ 1 h 6"/>
                <a:gd name="T8" fmla="*/ 3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6" y="5"/>
                  </a:lnTo>
                  <a:lnTo>
                    <a:pt x="3" y="6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689"/>
            <p:cNvSpPr>
              <a:spLocks noEditPoints="1"/>
            </p:cNvSpPr>
            <p:nvPr/>
          </p:nvSpPr>
          <p:spPr bwMode="auto">
            <a:xfrm>
              <a:off x="7385051" y="3181351"/>
              <a:ext cx="15875" cy="17463"/>
            </a:xfrm>
            <a:custGeom>
              <a:avLst/>
              <a:gdLst>
                <a:gd name="T0" fmla="*/ 4 w 10"/>
                <a:gd name="T1" fmla="*/ 4 h 11"/>
                <a:gd name="T2" fmla="*/ 4 w 10"/>
                <a:gd name="T3" fmla="*/ 4 h 11"/>
                <a:gd name="T4" fmla="*/ 5 w 10"/>
                <a:gd name="T5" fmla="*/ 7 h 11"/>
                <a:gd name="T6" fmla="*/ 4 w 10"/>
                <a:gd name="T7" fmla="*/ 4 h 11"/>
                <a:gd name="T8" fmla="*/ 6 w 10"/>
                <a:gd name="T9" fmla="*/ 0 h 11"/>
                <a:gd name="T10" fmla="*/ 10 w 10"/>
                <a:gd name="T11" fmla="*/ 8 h 11"/>
                <a:gd name="T12" fmla="*/ 4 w 10"/>
                <a:gd name="T13" fmla="*/ 11 h 11"/>
                <a:gd name="T14" fmla="*/ 1 w 10"/>
                <a:gd name="T15" fmla="*/ 4 h 11"/>
                <a:gd name="T16" fmla="*/ 0 w 10"/>
                <a:gd name="T17" fmla="*/ 3 h 11"/>
                <a:gd name="T18" fmla="*/ 6 w 10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1">
                  <a:moveTo>
                    <a:pt x="4" y="4"/>
                  </a:moveTo>
                  <a:lnTo>
                    <a:pt x="4" y="4"/>
                  </a:lnTo>
                  <a:lnTo>
                    <a:pt x="5" y="7"/>
                  </a:lnTo>
                  <a:lnTo>
                    <a:pt x="4" y="4"/>
                  </a:lnTo>
                  <a:close/>
                  <a:moveTo>
                    <a:pt x="6" y="0"/>
                  </a:moveTo>
                  <a:lnTo>
                    <a:pt x="10" y="8"/>
                  </a:lnTo>
                  <a:lnTo>
                    <a:pt x="4" y="11"/>
                  </a:lnTo>
                  <a:lnTo>
                    <a:pt x="1" y="4"/>
                  </a:lnTo>
                  <a:lnTo>
                    <a:pt x="0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690"/>
            <p:cNvSpPr>
              <a:spLocks noEditPoints="1"/>
            </p:cNvSpPr>
            <p:nvPr/>
          </p:nvSpPr>
          <p:spPr bwMode="auto">
            <a:xfrm>
              <a:off x="7372351" y="3187701"/>
              <a:ext cx="119063" cy="139700"/>
            </a:xfrm>
            <a:custGeom>
              <a:avLst/>
              <a:gdLst>
                <a:gd name="T0" fmla="*/ 26 w 75"/>
                <a:gd name="T1" fmla="*/ 3 h 88"/>
                <a:gd name="T2" fmla="*/ 21 w 75"/>
                <a:gd name="T3" fmla="*/ 3 h 88"/>
                <a:gd name="T4" fmla="*/ 16 w 75"/>
                <a:gd name="T5" fmla="*/ 5 h 88"/>
                <a:gd name="T6" fmla="*/ 9 w 75"/>
                <a:gd name="T7" fmla="*/ 11 h 88"/>
                <a:gd name="T8" fmla="*/ 5 w 75"/>
                <a:gd name="T9" fmla="*/ 20 h 88"/>
                <a:gd name="T10" fmla="*/ 4 w 75"/>
                <a:gd name="T11" fmla="*/ 30 h 88"/>
                <a:gd name="T12" fmla="*/ 5 w 75"/>
                <a:gd name="T13" fmla="*/ 43 h 88"/>
                <a:gd name="T14" fmla="*/ 9 w 75"/>
                <a:gd name="T15" fmla="*/ 56 h 88"/>
                <a:gd name="T16" fmla="*/ 17 w 75"/>
                <a:gd name="T17" fmla="*/ 68 h 88"/>
                <a:gd name="T18" fmla="*/ 29 w 75"/>
                <a:gd name="T19" fmla="*/ 77 h 88"/>
                <a:gd name="T20" fmla="*/ 40 w 75"/>
                <a:gd name="T21" fmla="*/ 83 h 88"/>
                <a:gd name="T22" fmla="*/ 54 w 75"/>
                <a:gd name="T23" fmla="*/ 85 h 88"/>
                <a:gd name="T24" fmla="*/ 58 w 75"/>
                <a:gd name="T25" fmla="*/ 85 h 88"/>
                <a:gd name="T26" fmla="*/ 61 w 75"/>
                <a:gd name="T27" fmla="*/ 84 h 88"/>
                <a:gd name="T28" fmla="*/ 64 w 75"/>
                <a:gd name="T29" fmla="*/ 81 h 88"/>
                <a:gd name="T30" fmla="*/ 67 w 75"/>
                <a:gd name="T31" fmla="*/ 79 h 88"/>
                <a:gd name="T32" fmla="*/ 69 w 75"/>
                <a:gd name="T33" fmla="*/ 73 h 88"/>
                <a:gd name="T34" fmla="*/ 71 w 75"/>
                <a:gd name="T35" fmla="*/ 68 h 88"/>
                <a:gd name="T36" fmla="*/ 71 w 75"/>
                <a:gd name="T37" fmla="*/ 63 h 88"/>
                <a:gd name="T38" fmla="*/ 68 w 75"/>
                <a:gd name="T39" fmla="*/ 47 h 88"/>
                <a:gd name="T40" fmla="*/ 61 w 75"/>
                <a:gd name="T41" fmla="*/ 29 h 88"/>
                <a:gd name="T42" fmla="*/ 55 w 75"/>
                <a:gd name="T43" fmla="*/ 17 h 88"/>
                <a:gd name="T44" fmla="*/ 46 w 75"/>
                <a:gd name="T45" fmla="*/ 9 h 88"/>
                <a:gd name="T46" fmla="*/ 37 w 75"/>
                <a:gd name="T47" fmla="*/ 4 h 88"/>
                <a:gd name="T48" fmla="*/ 26 w 75"/>
                <a:gd name="T49" fmla="*/ 3 h 88"/>
                <a:gd name="T50" fmla="*/ 26 w 75"/>
                <a:gd name="T51" fmla="*/ 0 h 88"/>
                <a:gd name="T52" fmla="*/ 37 w 75"/>
                <a:gd name="T53" fmla="*/ 1 h 88"/>
                <a:gd name="T54" fmla="*/ 48 w 75"/>
                <a:gd name="T55" fmla="*/ 7 h 88"/>
                <a:gd name="T56" fmla="*/ 58 w 75"/>
                <a:gd name="T57" fmla="*/ 15 h 88"/>
                <a:gd name="T58" fmla="*/ 64 w 75"/>
                <a:gd name="T59" fmla="*/ 28 h 88"/>
                <a:gd name="T60" fmla="*/ 72 w 75"/>
                <a:gd name="T61" fmla="*/ 46 h 88"/>
                <a:gd name="T62" fmla="*/ 75 w 75"/>
                <a:gd name="T63" fmla="*/ 63 h 88"/>
                <a:gd name="T64" fmla="*/ 72 w 75"/>
                <a:gd name="T65" fmla="*/ 75 h 88"/>
                <a:gd name="T66" fmla="*/ 65 w 75"/>
                <a:gd name="T67" fmla="*/ 84 h 88"/>
                <a:gd name="T68" fmla="*/ 63 w 75"/>
                <a:gd name="T69" fmla="*/ 87 h 88"/>
                <a:gd name="T70" fmla="*/ 58 w 75"/>
                <a:gd name="T71" fmla="*/ 88 h 88"/>
                <a:gd name="T72" fmla="*/ 54 w 75"/>
                <a:gd name="T73" fmla="*/ 88 h 88"/>
                <a:gd name="T74" fmla="*/ 40 w 75"/>
                <a:gd name="T75" fmla="*/ 85 h 88"/>
                <a:gd name="T76" fmla="*/ 27 w 75"/>
                <a:gd name="T77" fmla="*/ 80 h 88"/>
                <a:gd name="T78" fmla="*/ 16 w 75"/>
                <a:gd name="T79" fmla="*/ 70 h 88"/>
                <a:gd name="T80" fmla="*/ 6 w 75"/>
                <a:gd name="T81" fmla="*/ 58 h 88"/>
                <a:gd name="T82" fmla="*/ 1 w 75"/>
                <a:gd name="T83" fmla="*/ 43 h 88"/>
                <a:gd name="T84" fmla="*/ 0 w 75"/>
                <a:gd name="T85" fmla="*/ 30 h 88"/>
                <a:gd name="T86" fmla="*/ 3 w 75"/>
                <a:gd name="T87" fmla="*/ 18 h 88"/>
                <a:gd name="T88" fmla="*/ 6 w 75"/>
                <a:gd name="T89" fmla="*/ 8 h 88"/>
                <a:gd name="T90" fmla="*/ 14 w 75"/>
                <a:gd name="T91" fmla="*/ 1 h 88"/>
                <a:gd name="T92" fmla="*/ 21 w 75"/>
                <a:gd name="T93" fmla="*/ 0 h 88"/>
                <a:gd name="T94" fmla="*/ 26 w 75"/>
                <a:gd name="T9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5" h="88">
                  <a:moveTo>
                    <a:pt x="26" y="3"/>
                  </a:moveTo>
                  <a:lnTo>
                    <a:pt x="21" y="3"/>
                  </a:lnTo>
                  <a:lnTo>
                    <a:pt x="16" y="5"/>
                  </a:lnTo>
                  <a:lnTo>
                    <a:pt x="9" y="11"/>
                  </a:lnTo>
                  <a:lnTo>
                    <a:pt x="5" y="20"/>
                  </a:lnTo>
                  <a:lnTo>
                    <a:pt x="4" y="30"/>
                  </a:lnTo>
                  <a:lnTo>
                    <a:pt x="5" y="43"/>
                  </a:lnTo>
                  <a:lnTo>
                    <a:pt x="9" y="56"/>
                  </a:lnTo>
                  <a:lnTo>
                    <a:pt x="17" y="68"/>
                  </a:lnTo>
                  <a:lnTo>
                    <a:pt x="29" y="77"/>
                  </a:lnTo>
                  <a:lnTo>
                    <a:pt x="40" y="83"/>
                  </a:lnTo>
                  <a:lnTo>
                    <a:pt x="54" y="85"/>
                  </a:lnTo>
                  <a:lnTo>
                    <a:pt x="58" y="85"/>
                  </a:lnTo>
                  <a:lnTo>
                    <a:pt x="61" y="84"/>
                  </a:lnTo>
                  <a:lnTo>
                    <a:pt x="64" y="81"/>
                  </a:lnTo>
                  <a:lnTo>
                    <a:pt x="67" y="79"/>
                  </a:lnTo>
                  <a:lnTo>
                    <a:pt x="69" y="73"/>
                  </a:lnTo>
                  <a:lnTo>
                    <a:pt x="71" y="68"/>
                  </a:lnTo>
                  <a:lnTo>
                    <a:pt x="71" y="63"/>
                  </a:lnTo>
                  <a:lnTo>
                    <a:pt x="68" y="47"/>
                  </a:lnTo>
                  <a:lnTo>
                    <a:pt x="61" y="29"/>
                  </a:lnTo>
                  <a:lnTo>
                    <a:pt x="55" y="17"/>
                  </a:lnTo>
                  <a:lnTo>
                    <a:pt x="46" y="9"/>
                  </a:lnTo>
                  <a:lnTo>
                    <a:pt x="37" y="4"/>
                  </a:lnTo>
                  <a:lnTo>
                    <a:pt x="26" y="3"/>
                  </a:lnTo>
                  <a:close/>
                  <a:moveTo>
                    <a:pt x="26" y="0"/>
                  </a:moveTo>
                  <a:lnTo>
                    <a:pt x="37" y="1"/>
                  </a:lnTo>
                  <a:lnTo>
                    <a:pt x="48" y="7"/>
                  </a:lnTo>
                  <a:lnTo>
                    <a:pt x="58" y="15"/>
                  </a:lnTo>
                  <a:lnTo>
                    <a:pt x="64" y="28"/>
                  </a:lnTo>
                  <a:lnTo>
                    <a:pt x="72" y="46"/>
                  </a:lnTo>
                  <a:lnTo>
                    <a:pt x="75" y="63"/>
                  </a:lnTo>
                  <a:lnTo>
                    <a:pt x="72" y="75"/>
                  </a:lnTo>
                  <a:lnTo>
                    <a:pt x="65" y="84"/>
                  </a:lnTo>
                  <a:lnTo>
                    <a:pt x="63" y="87"/>
                  </a:lnTo>
                  <a:lnTo>
                    <a:pt x="58" y="88"/>
                  </a:lnTo>
                  <a:lnTo>
                    <a:pt x="54" y="88"/>
                  </a:lnTo>
                  <a:lnTo>
                    <a:pt x="40" y="85"/>
                  </a:lnTo>
                  <a:lnTo>
                    <a:pt x="27" y="80"/>
                  </a:lnTo>
                  <a:lnTo>
                    <a:pt x="16" y="70"/>
                  </a:lnTo>
                  <a:lnTo>
                    <a:pt x="6" y="58"/>
                  </a:lnTo>
                  <a:lnTo>
                    <a:pt x="1" y="43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6" y="8"/>
                  </a:lnTo>
                  <a:lnTo>
                    <a:pt x="14" y="1"/>
                  </a:lnTo>
                  <a:lnTo>
                    <a:pt x="21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691"/>
            <p:cNvSpPr>
              <a:spLocks noEditPoints="1"/>
            </p:cNvSpPr>
            <p:nvPr/>
          </p:nvSpPr>
          <p:spPr bwMode="auto">
            <a:xfrm>
              <a:off x="7370763" y="3184526"/>
              <a:ext cx="122238" cy="144463"/>
            </a:xfrm>
            <a:custGeom>
              <a:avLst/>
              <a:gdLst>
                <a:gd name="T0" fmla="*/ 62 w 77"/>
                <a:gd name="T1" fmla="*/ 87 h 91"/>
                <a:gd name="T2" fmla="*/ 55 w 77"/>
                <a:gd name="T3" fmla="*/ 89 h 91"/>
                <a:gd name="T4" fmla="*/ 59 w 77"/>
                <a:gd name="T5" fmla="*/ 89 h 91"/>
                <a:gd name="T6" fmla="*/ 66 w 77"/>
                <a:gd name="T7" fmla="*/ 85 h 91"/>
                <a:gd name="T8" fmla="*/ 17 w 77"/>
                <a:gd name="T9" fmla="*/ 70 h 91"/>
                <a:gd name="T10" fmla="*/ 28 w 77"/>
                <a:gd name="T11" fmla="*/ 79 h 91"/>
                <a:gd name="T12" fmla="*/ 52 w 77"/>
                <a:gd name="T13" fmla="*/ 89 h 91"/>
                <a:gd name="T14" fmla="*/ 28 w 77"/>
                <a:gd name="T15" fmla="*/ 79 h 91"/>
                <a:gd name="T16" fmla="*/ 5 w 77"/>
                <a:gd name="T17" fmla="*/ 48 h 91"/>
                <a:gd name="T18" fmla="*/ 9 w 77"/>
                <a:gd name="T19" fmla="*/ 58 h 91"/>
                <a:gd name="T20" fmla="*/ 9 w 77"/>
                <a:gd name="T21" fmla="*/ 58 h 91"/>
                <a:gd name="T22" fmla="*/ 65 w 77"/>
                <a:gd name="T23" fmla="*/ 31 h 91"/>
                <a:gd name="T24" fmla="*/ 73 w 77"/>
                <a:gd name="T25" fmla="*/ 65 h 91"/>
                <a:gd name="T26" fmla="*/ 73 w 77"/>
                <a:gd name="T27" fmla="*/ 65 h 91"/>
                <a:gd name="T28" fmla="*/ 65 w 77"/>
                <a:gd name="T29" fmla="*/ 31 h 91"/>
                <a:gd name="T30" fmla="*/ 4 w 77"/>
                <a:gd name="T31" fmla="*/ 23 h 91"/>
                <a:gd name="T32" fmla="*/ 2 w 77"/>
                <a:gd name="T33" fmla="*/ 32 h 91"/>
                <a:gd name="T34" fmla="*/ 4 w 77"/>
                <a:gd name="T35" fmla="*/ 39 h 91"/>
                <a:gd name="T36" fmla="*/ 4 w 77"/>
                <a:gd name="T37" fmla="*/ 23 h 91"/>
                <a:gd name="T38" fmla="*/ 5 w 77"/>
                <a:gd name="T39" fmla="*/ 20 h 91"/>
                <a:gd name="T40" fmla="*/ 9 w 77"/>
                <a:gd name="T41" fmla="*/ 13 h 91"/>
                <a:gd name="T42" fmla="*/ 27 w 77"/>
                <a:gd name="T43" fmla="*/ 6 h 91"/>
                <a:gd name="T44" fmla="*/ 18 w 77"/>
                <a:gd name="T45" fmla="*/ 9 h 91"/>
                <a:gd name="T46" fmla="*/ 7 w 77"/>
                <a:gd name="T47" fmla="*/ 22 h 91"/>
                <a:gd name="T48" fmla="*/ 7 w 77"/>
                <a:gd name="T49" fmla="*/ 45 h 91"/>
                <a:gd name="T50" fmla="*/ 19 w 77"/>
                <a:gd name="T51" fmla="*/ 69 h 91"/>
                <a:gd name="T52" fmla="*/ 43 w 77"/>
                <a:gd name="T53" fmla="*/ 83 h 91"/>
                <a:gd name="T54" fmla="*/ 55 w 77"/>
                <a:gd name="T55" fmla="*/ 86 h 91"/>
                <a:gd name="T56" fmla="*/ 61 w 77"/>
                <a:gd name="T57" fmla="*/ 85 h 91"/>
                <a:gd name="T58" fmla="*/ 66 w 77"/>
                <a:gd name="T59" fmla="*/ 79 h 91"/>
                <a:gd name="T60" fmla="*/ 70 w 77"/>
                <a:gd name="T61" fmla="*/ 70 h 91"/>
                <a:gd name="T62" fmla="*/ 70 w 77"/>
                <a:gd name="T63" fmla="*/ 65 h 91"/>
                <a:gd name="T64" fmla="*/ 61 w 77"/>
                <a:gd name="T65" fmla="*/ 32 h 91"/>
                <a:gd name="T66" fmla="*/ 52 w 77"/>
                <a:gd name="T67" fmla="*/ 17 h 91"/>
                <a:gd name="T68" fmla="*/ 27 w 77"/>
                <a:gd name="T69" fmla="*/ 6 h 91"/>
                <a:gd name="T70" fmla="*/ 27 w 77"/>
                <a:gd name="T71" fmla="*/ 6 h 91"/>
                <a:gd name="T72" fmla="*/ 28 w 77"/>
                <a:gd name="T73" fmla="*/ 5 h 91"/>
                <a:gd name="T74" fmla="*/ 28 w 77"/>
                <a:gd name="T75" fmla="*/ 6 h 91"/>
                <a:gd name="T76" fmla="*/ 28 w 77"/>
                <a:gd name="T77" fmla="*/ 3 h 91"/>
                <a:gd name="T78" fmla="*/ 41 w 77"/>
                <a:gd name="T79" fmla="*/ 6 h 91"/>
                <a:gd name="T80" fmla="*/ 64 w 77"/>
                <a:gd name="T81" fmla="*/ 28 h 91"/>
                <a:gd name="T82" fmla="*/ 41 w 77"/>
                <a:gd name="T83" fmla="*/ 6 h 91"/>
                <a:gd name="T84" fmla="*/ 27 w 77"/>
                <a:gd name="T85" fmla="*/ 3 h 91"/>
                <a:gd name="T86" fmla="*/ 17 w 77"/>
                <a:gd name="T87" fmla="*/ 5 h 91"/>
                <a:gd name="T88" fmla="*/ 9 w 77"/>
                <a:gd name="T89" fmla="*/ 11 h 91"/>
                <a:gd name="T90" fmla="*/ 22 w 77"/>
                <a:gd name="T91" fmla="*/ 3 h 91"/>
                <a:gd name="T92" fmla="*/ 27 w 77"/>
                <a:gd name="T93" fmla="*/ 0 h 91"/>
                <a:gd name="T94" fmla="*/ 49 w 77"/>
                <a:gd name="T95" fmla="*/ 7 h 91"/>
                <a:gd name="T96" fmla="*/ 66 w 77"/>
                <a:gd name="T97" fmla="*/ 27 h 91"/>
                <a:gd name="T98" fmla="*/ 68 w 77"/>
                <a:gd name="T99" fmla="*/ 28 h 91"/>
                <a:gd name="T100" fmla="*/ 68 w 77"/>
                <a:gd name="T101" fmla="*/ 30 h 91"/>
                <a:gd name="T102" fmla="*/ 77 w 77"/>
                <a:gd name="T103" fmla="*/ 65 h 91"/>
                <a:gd name="T104" fmla="*/ 74 w 77"/>
                <a:gd name="T105" fmla="*/ 77 h 91"/>
                <a:gd name="T106" fmla="*/ 64 w 77"/>
                <a:gd name="T107" fmla="*/ 90 h 91"/>
                <a:gd name="T108" fmla="*/ 55 w 77"/>
                <a:gd name="T109" fmla="*/ 91 h 91"/>
                <a:gd name="T110" fmla="*/ 27 w 77"/>
                <a:gd name="T111" fmla="*/ 83 h 91"/>
                <a:gd name="T112" fmla="*/ 6 w 77"/>
                <a:gd name="T113" fmla="*/ 60 h 91"/>
                <a:gd name="T114" fmla="*/ 6 w 77"/>
                <a:gd name="T115" fmla="*/ 60 h 91"/>
                <a:gd name="T116" fmla="*/ 0 w 77"/>
                <a:gd name="T117" fmla="*/ 32 h 91"/>
                <a:gd name="T118" fmla="*/ 1 w 77"/>
                <a:gd name="T119" fmla="*/ 20 h 91"/>
                <a:gd name="T120" fmla="*/ 15 w 77"/>
                <a:gd name="T121" fmla="*/ 2 h 91"/>
                <a:gd name="T122" fmla="*/ 27 w 77"/>
                <a:gd name="T12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7" h="91">
                  <a:moveTo>
                    <a:pt x="66" y="85"/>
                  </a:moveTo>
                  <a:lnTo>
                    <a:pt x="62" y="87"/>
                  </a:lnTo>
                  <a:lnTo>
                    <a:pt x="59" y="89"/>
                  </a:lnTo>
                  <a:lnTo>
                    <a:pt x="55" y="89"/>
                  </a:lnTo>
                  <a:lnTo>
                    <a:pt x="55" y="89"/>
                  </a:lnTo>
                  <a:lnTo>
                    <a:pt x="59" y="89"/>
                  </a:lnTo>
                  <a:lnTo>
                    <a:pt x="62" y="87"/>
                  </a:lnTo>
                  <a:lnTo>
                    <a:pt x="66" y="85"/>
                  </a:lnTo>
                  <a:lnTo>
                    <a:pt x="66" y="85"/>
                  </a:lnTo>
                  <a:close/>
                  <a:moveTo>
                    <a:pt x="17" y="70"/>
                  </a:moveTo>
                  <a:lnTo>
                    <a:pt x="17" y="70"/>
                  </a:lnTo>
                  <a:lnTo>
                    <a:pt x="28" y="79"/>
                  </a:lnTo>
                  <a:lnTo>
                    <a:pt x="40" y="86"/>
                  </a:lnTo>
                  <a:lnTo>
                    <a:pt x="52" y="89"/>
                  </a:lnTo>
                  <a:lnTo>
                    <a:pt x="40" y="86"/>
                  </a:lnTo>
                  <a:lnTo>
                    <a:pt x="28" y="79"/>
                  </a:lnTo>
                  <a:lnTo>
                    <a:pt x="17" y="70"/>
                  </a:lnTo>
                  <a:close/>
                  <a:moveTo>
                    <a:pt x="5" y="48"/>
                  </a:moveTo>
                  <a:lnTo>
                    <a:pt x="9" y="58"/>
                  </a:lnTo>
                  <a:lnTo>
                    <a:pt x="9" y="58"/>
                  </a:lnTo>
                  <a:lnTo>
                    <a:pt x="17" y="70"/>
                  </a:lnTo>
                  <a:lnTo>
                    <a:pt x="9" y="58"/>
                  </a:lnTo>
                  <a:lnTo>
                    <a:pt x="5" y="48"/>
                  </a:lnTo>
                  <a:close/>
                  <a:moveTo>
                    <a:pt x="65" y="31"/>
                  </a:moveTo>
                  <a:lnTo>
                    <a:pt x="72" y="49"/>
                  </a:lnTo>
                  <a:lnTo>
                    <a:pt x="73" y="65"/>
                  </a:lnTo>
                  <a:lnTo>
                    <a:pt x="73" y="65"/>
                  </a:lnTo>
                  <a:lnTo>
                    <a:pt x="73" y="65"/>
                  </a:lnTo>
                  <a:lnTo>
                    <a:pt x="72" y="49"/>
                  </a:lnTo>
                  <a:lnTo>
                    <a:pt x="65" y="31"/>
                  </a:lnTo>
                  <a:lnTo>
                    <a:pt x="65" y="31"/>
                  </a:lnTo>
                  <a:close/>
                  <a:moveTo>
                    <a:pt x="4" y="23"/>
                  </a:moveTo>
                  <a:lnTo>
                    <a:pt x="2" y="32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4" y="39"/>
                  </a:lnTo>
                  <a:lnTo>
                    <a:pt x="2" y="32"/>
                  </a:lnTo>
                  <a:lnTo>
                    <a:pt x="4" y="23"/>
                  </a:lnTo>
                  <a:close/>
                  <a:moveTo>
                    <a:pt x="9" y="13"/>
                  </a:moveTo>
                  <a:lnTo>
                    <a:pt x="5" y="20"/>
                  </a:lnTo>
                  <a:lnTo>
                    <a:pt x="5" y="20"/>
                  </a:lnTo>
                  <a:lnTo>
                    <a:pt x="9" y="13"/>
                  </a:lnTo>
                  <a:close/>
                  <a:moveTo>
                    <a:pt x="27" y="6"/>
                  </a:moveTo>
                  <a:lnTo>
                    <a:pt x="27" y="6"/>
                  </a:lnTo>
                  <a:lnTo>
                    <a:pt x="22" y="7"/>
                  </a:lnTo>
                  <a:lnTo>
                    <a:pt x="18" y="9"/>
                  </a:lnTo>
                  <a:lnTo>
                    <a:pt x="11" y="14"/>
                  </a:lnTo>
                  <a:lnTo>
                    <a:pt x="7" y="22"/>
                  </a:lnTo>
                  <a:lnTo>
                    <a:pt x="6" y="32"/>
                  </a:lnTo>
                  <a:lnTo>
                    <a:pt x="7" y="45"/>
                  </a:lnTo>
                  <a:lnTo>
                    <a:pt x="11" y="57"/>
                  </a:lnTo>
                  <a:lnTo>
                    <a:pt x="19" y="69"/>
                  </a:lnTo>
                  <a:lnTo>
                    <a:pt x="30" y="78"/>
                  </a:lnTo>
                  <a:lnTo>
                    <a:pt x="43" y="83"/>
                  </a:lnTo>
                  <a:lnTo>
                    <a:pt x="53" y="86"/>
                  </a:lnTo>
                  <a:lnTo>
                    <a:pt x="55" y="86"/>
                  </a:lnTo>
                  <a:lnTo>
                    <a:pt x="59" y="85"/>
                  </a:lnTo>
                  <a:lnTo>
                    <a:pt x="61" y="85"/>
                  </a:lnTo>
                  <a:lnTo>
                    <a:pt x="64" y="82"/>
                  </a:lnTo>
                  <a:lnTo>
                    <a:pt x="66" y="79"/>
                  </a:lnTo>
                  <a:lnTo>
                    <a:pt x="69" y="75"/>
                  </a:lnTo>
                  <a:lnTo>
                    <a:pt x="70" y="70"/>
                  </a:lnTo>
                  <a:lnTo>
                    <a:pt x="70" y="65"/>
                  </a:lnTo>
                  <a:lnTo>
                    <a:pt x="70" y="65"/>
                  </a:lnTo>
                  <a:lnTo>
                    <a:pt x="68" y="49"/>
                  </a:lnTo>
                  <a:lnTo>
                    <a:pt x="61" y="32"/>
                  </a:lnTo>
                  <a:lnTo>
                    <a:pt x="61" y="31"/>
                  </a:lnTo>
                  <a:lnTo>
                    <a:pt x="52" y="17"/>
                  </a:lnTo>
                  <a:lnTo>
                    <a:pt x="40" y="9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close/>
                  <a:moveTo>
                    <a:pt x="28" y="3"/>
                  </a:moveTo>
                  <a:lnTo>
                    <a:pt x="28" y="5"/>
                  </a:lnTo>
                  <a:lnTo>
                    <a:pt x="28" y="5"/>
                  </a:lnTo>
                  <a:lnTo>
                    <a:pt x="28" y="6"/>
                  </a:lnTo>
                  <a:lnTo>
                    <a:pt x="28" y="5"/>
                  </a:lnTo>
                  <a:lnTo>
                    <a:pt x="28" y="3"/>
                  </a:lnTo>
                  <a:close/>
                  <a:moveTo>
                    <a:pt x="28" y="3"/>
                  </a:moveTo>
                  <a:lnTo>
                    <a:pt x="41" y="6"/>
                  </a:lnTo>
                  <a:lnTo>
                    <a:pt x="53" y="14"/>
                  </a:lnTo>
                  <a:lnTo>
                    <a:pt x="64" y="28"/>
                  </a:lnTo>
                  <a:lnTo>
                    <a:pt x="53" y="14"/>
                  </a:lnTo>
                  <a:lnTo>
                    <a:pt x="41" y="6"/>
                  </a:lnTo>
                  <a:lnTo>
                    <a:pt x="28" y="3"/>
                  </a:lnTo>
                  <a:close/>
                  <a:moveTo>
                    <a:pt x="27" y="3"/>
                  </a:moveTo>
                  <a:lnTo>
                    <a:pt x="22" y="3"/>
                  </a:lnTo>
                  <a:lnTo>
                    <a:pt x="17" y="5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17" y="5"/>
                  </a:lnTo>
                  <a:lnTo>
                    <a:pt x="22" y="3"/>
                  </a:lnTo>
                  <a:lnTo>
                    <a:pt x="27" y="3"/>
                  </a:lnTo>
                  <a:close/>
                  <a:moveTo>
                    <a:pt x="27" y="0"/>
                  </a:moveTo>
                  <a:lnTo>
                    <a:pt x="39" y="2"/>
                  </a:lnTo>
                  <a:lnTo>
                    <a:pt x="49" y="7"/>
                  </a:lnTo>
                  <a:lnTo>
                    <a:pt x="59" y="15"/>
                  </a:lnTo>
                  <a:lnTo>
                    <a:pt x="66" y="27"/>
                  </a:lnTo>
                  <a:lnTo>
                    <a:pt x="66" y="27"/>
                  </a:lnTo>
                  <a:lnTo>
                    <a:pt x="68" y="28"/>
                  </a:lnTo>
                  <a:lnTo>
                    <a:pt x="68" y="30"/>
                  </a:lnTo>
                  <a:lnTo>
                    <a:pt x="68" y="30"/>
                  </a:lnTo>
                  <a:lnTo>
                    <a:pt x="74" y="48"/>
                  </a:lnTo>
                  <a:lnTo>
                    <a:pt x="77" y="65"/>
                  </a:lnTo>
                  <a:lnTo>
                    <a:pt x="77" y="65"/>
                  </a:lnTo>
                  <a:lnTo>
                    <a:pt x="74" y="77"/>
                  </a:lnTo>
                  <a:lnTo>
                    <a:pt x="68" y="87"/>
                  </a:lnTo>
                  <a:lnTo>
                    <a:pt x="64" y="90"/>
                  </a:lnTo>
                  <a:lnTo>
                    <a:pt x="59" y="91"/>
                  </a:lnTo>
                  <a:lnTo>
                    <a:pt x="55" y="91"/>
                  </a:lnTo>
                  <a:lnTo>
                    <a:pt x="40" y="90"/>
                  </a:lnTo>
                  <a:lnTo>
                    <a:pt x="27" y="83"/>
                  </a:lnTo>
                  <a:lnTo>
                    <a:pt x="15" y="73"/>
                  </a:lnTo>
                  <a:lnTo>
                    <a:pt x="6" y="60"/>
                  </a:lnTo>
                  <a:lnTo>
                    <a:pt x="7" y="60"/>
                  </a:lnTo>
                  <a:lnTo>
                    <a:pt x="6" y="60"/>
                  </a:lnTo>
                  <a:lnTo>
                    <a:pt x="1" y="47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0"/>
                  </a:lnTo>
                  <a:lnTo>
                    <a:pt x="6" y="10"/>
                  </a:lnTo>
                  <a:lnTo>
                    <a:pt x="15" y="2"/>
                  </a:lnTo>
                  <a:lnTo>
                    <a:pt x="21" y="1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692"/>
            <p:cNvSpPr>
              <a:spLocks/>
            </p:cNvSpPr>
            <p:nvPr/>
          </p:nvSpPr>
          <p:spPr bwMode="auto">
            <a:xfrm>
              <a:off x="7380288" y="3187701"/>
              <a:ext cx="33338" cy="28575"/>
            </a:xfrm>
            <a:custGeom>
              <a:avLst/>
              <a:gdLst>
                <a:gd name="T0" fmla="*/ 9 w 21"/>
                <a:gd name="T1" fmla="*/ 0 h 18"/>
                <a:gd name="T2" fmla="*/ 16 w 21"/>
                <a:gd name="T3" fmla="*/ 7 h 18"/>
                <a:gd name="T4" fmla="*/ 18 w 21"/>
                <a:gd name="T5" fmla="*/ 0 h 18"/>
                <a:gd name="T6" fmla="*/ 21 w 21"/>
                <a:gd name="T7" fmla="*/ 1 h 18"/>
                <a:gd name="T8" fmla="*/ 17 w 21"/>
                <a:gd name="T9" fmla="*/ 13 h 18"/>
                <a:gd name="T10" fmla="*/ 12 w 21"/>
                <a:gd name="T11" fmla="*/ 7 h 18"/>
                <a:gd name="T12" fmla="*/ 8 w 21"/>
                <a:gd name="T13" fmla="*/ 18 h 18"/>
                <a:gd name="T14" fmla="*/ 0 w 21"/>
                <a:gd name="T15" fmla="*/ 16 h 18"/>
                <a:gd name="T16" fmla="*/ 1 w 21"/>
                <a:gd name="T17" fmla="*/ 12 h 18"/>
                <a:gd name="T18" fmla="*/ 5 w 21"/>
                <a:gd name="T19" fmla="*/ 15 h 18"/>
                <a:gd name="T20" fmla="*/ 9 w 21"/>
                <a:gd name="T2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8">
                  <a:moveTo>
                    <a:pt x="9" y="0"/>
                  </a:moveTo>
                  <a:lnTo>
                    <a:pt x="16" y="7"/>
                  </a:lnTo>
                  <a:lnTo>
                    <a:pt x="18" y="0"/>
                  </a:lnTo>
                  <a:lnTo>
                    <a:pt x="21" y="1"/>
                  </a:lnTo>
                  <a:lnTo>
                    <a:pt x="17" y="13"/>
                  </a:lnTo>
                  <a:lnTo>
                    <a:pt x="12" y="7"/>
                  </a:lnTo>
                  <a:lnTo>
                    <a:pt x="8" y="18"/>
                  </a:lnTo>
                  <a:lnTo>
                    <a:pt x="0" y="16"/>
                  </a:lnTo>
                  <a:lnTo>
                    <a:pt x="1" y="12"/>
                  </a:lnTo>
                  <a:lnTo>
                    <a:pt x="5" y="15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693"/>
            <p:cNvSpPr>
              <a:spLocks noEditPoints="1"/>
            </p:cNvSpPr>
            <p:nvPr/>
          </p:nvSpPr>
          <p:spPr bwMode="auto">
            <a:xfrm>
              <a:off x="7377113" y="3184526"/>
              <a:ext cx="41275" cy="36513"/>
            </a:xfrm>
            <a:custGeom>
              <a:avLst/>
              <a:gdLst>
                <a:gd name="T0" fmla="*/ 22 w 26"/>
                <a:gd name="T1" fmla="*/ 5 h 23"/>
                <a:gd name="T2" fmla="*/ 19 w 26"/>
                <a:gd name="T3" fmla="*/ 13 h 23"/>
                <a:gd name="T4" fmla="*/ 19 w 26"/>
                <a:gd name="T5" fmla="*/ 13 h 23"/>
                <a:gd name="T6" fmla="*/ 22 w 26"/>
                <a:gd name="T7" fmla="*/ 5 h 23"/>
                <a:gd name="T8" fmla="*/ 11 w 26"/>
                <a:gd name="T9" fmla="*/ 0 h 23"/>
                <a:gd name="T10" fmla="*/ 18 w 26"/>
                <a:gd name="T11" fmla="*/ 6 h 23"/>
                <a:gd name="T12" fmla="*/ 19 w 26"/>
                <a:gd name="T13" fmla="*/ 1 h 23"/>
                <a:gd name="T14" fmla="*/ 26 w 26"/>
                <a:gd name="T15" fmla="*/ 2 h 23"/>
                <a:gd name="T16" fmla="*/ 20 w 26"/>
                <a:gd name="T17" fmla="*/ 18 h 23"/>
                <a:gd name="T18" fmla="*/ 14 w 26"/>
                <a:gd name="T19" fmla="*/ 11 h 23"/>
                <a:gd name="T20" fmla="*/ 11 w 26"/>
                <a:gd name="T21" fmla="*/ 23 h 23"/>
                <a:gd name="T22" fmla="*/ 1 w 26"/>
                <a:gd name="T23" fmla="*/ 19 h 23"/>
                <a:gd name="T24" fmla="*/ 0 w 26"/>
                <a:gd name="T25" fmla="*/ 18 h 23"/>
                <a:gd name="T26" fmla="*/ 2 w 26"/>
                <a:gd name="T27" fmla="*/ 13 h 23"/>
                <a:gd name="T28" fmla="*/ 6 w 26"/>
                <a:gd name="T29" fmla="*/ 14 h 23"/>
                <a:gd name="T30" fmla="*/ 11 w 26"/>
                <a:gd name="T3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23">
                  <a:moveTo>
                    <a:pt x="22" y="5"/>
                  </a:moveTo>
                  <a:lnTo>
                    <a:pt x="19" y="13"/>
                  </a:lnTo>
                  <a:lnTo>
                    <a:pt x="19" y="13"/>
                  </a:lnTo>
                  <a:lnTo>
                    <a:pt x="22" y="5"/>
                  </a:lnTo>
                  <a:close/>
                  <a:moveTo>
                    <a:pt x="11" y="0"/>
                  </a:moveTo>
                  <a:lnTo>
                    <a:pt x="18" y="6"/>
                  </a:lnTo>
                  <a:lnTo>
                    <a:pt x="19" y="1"/>
                  </a:lnTo>
                  <a:lnTo>
                    <a:pt x="26" y="2"/>
                  </a:lnTo>
                  <a:lnTo>
                    <a:pt x="20" y="18"/>
                  </a:lnTo>
                  <a:lnTo>
                    <a:pt x="14" y="11"/>
                  </a:lnTo>
                  <a:lnTo>
                    <a:pt x="11" y="23"/>
                  </a:lnTo>
                  <a:lnTo>
                    <a:pt x="1" y="19"/>
                  </a:lnTo>
                  <a:lnTo>
                    <a:pt x="0" y="18"/>
                  </a:lnTo>
                  <a:lnTo>
                    <a:pt x="2" y="13"/>
                  </a:lnTo>
                  <a:lnTo>
                    <a:pt x="6" y="14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694"/>
            <p:cNvSpPr>
              <a:spLocks noEditPoints="1"/>
            </p:cNvSpPr>
            <p:nvPr/>
          </p:nvSpPr>
          <p:spPr bwMode="auto">
            <a:xfrm>
              <a:off x="7392988" y="3194051"/>
              <a:ext cx="55563" cy="98425"/>
            </a:xfrm>
            <a:custGeom>
              <a:avLst/>
              <a:gdLst>
                <a:gd name="T0" fmla="*/ 8 w 35"/>
                <a:gd name="T1" fmla="*/ 13 h 62"/>
                <a:gd name="T2" fmla="*/ 22 w 35"/>
                <a:gd name="T3" fmla="*/ 52 h 62"/>
                <a:gd name="T4" fmla="*/ 31 w 35"/>
                <a:gd name="T5" fmla="*/ 56 h 62"/>
                <a:gd name="T6" fmla="*/ 31 w 35"/>
                <a:gd name="T7" fmla="*/ 49 h 62"/>
                <a:gd name="T8" fmla="*/ 8 w 35"/>
                <a:gd name="T9" fmla="*/ 13 h 62"/>
                <a:gd name="T10" fmla="*/ 4 w 35"/>
                <a:gd name="T11" fmla="*/ 0 h 62"/>
                <a:gd name="T12" fmla="*/ 35 w 35"/>
                <a:gd name="T13" fmla="*/ 47 h 62"/>
                <a:gd name="T14" fmla="*/ 35 w 35"/>
                <a:gd name="T15" fmla="*/ 62 h 62"/>
                <a:gd name="T16" fmla="*/ 21 w 35"/>
                <a:gd name="T17" fmla="*/ 55 h 62"/>
                <a:gd name="T18" fmla="*/ 20 w 35"/>
                <a:gd name="T19" fmla="*/ 55 h 62"/>
                <a:gd name="T20" fmla="*/ 0 w 35"/>
                <a:gd name="T21" fmla="*/ 1 h 62"/>
                <a:gd name="T22" fmla="*/ 4 w 35"/>
                <a:gd name="T2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62">
                  <a:moveTo>
                    <a:pt x="8" y="13"/>
                  </a:moveTo>
                  <a:lnTo>
                    <a:pt x="22" y="52"/>
                  </a:lnTo>
                  <a:lnTo>
                    <a:pt x="31" y="56"/>
                  </a:lnTo>
                  <a:lnTo>
                    <a:pt x="31" y="49"/>
                  </a:lnTo>
                  <a:lnTo>
                    <a:pt x="8" y="13"/>
                  </a:lnTo>
                  <a:close/>
                  <a:moveTo>
                    <a:pt x="4" y="0"/>
                  </a:moveTo>
                  <a:lnTo>
                    <a:pt x="35" y="47"/>
                  </a:lnTo>
                  <a:lnTo>
                    <a:pt x="35" y="62"/>
                  </a:lnTo>
                  <a:lnTo>
                    <a:pt x="21" y="55"/>
                  </a:lnTo>
                  <a:lnTo>
                    <a:pt x="20" y="55"/>
                  </a:lnTo>
                  <a:lnTo>
                    <a:pt x="0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695"/>
            <p:cNvSpPr>
              <a:spLocks noEditPoints="1"/>
            </p:cNvSpPr>
            <p:nvPr/>
          </p:nvSpPr>
          <p:spPr bwMode="auto">
            <a:xfrm>
              <a:off x="7391401" y="3192463"/>
              <a:ext cx="60325" cy="103188"/>
            </a:xfrm>
            <a:custGeom>
              <a:avLst/>
              <a:gdLst>
                <a:gd name="T0" fmla="*/ 15 w 38"/>
                <a:gd name="T1" fmla="*/ 26 h 65"/>
                <a:gd name="T2" fmla="*/ 25 w 38"/>
                <a:gd name="T3" fmla="*/ 52 h 65"/>
                <a:gd name="T4" fmla="*/ 31 w 38"/>
                <a:gd name="T5" fmla="*/ 55 h 65"/>
                <a:gd name="T6" fmla="*/ 31 w 38"/>
                <a:gd name="T7" fmla="*/ 51 h 65"/>
                <a:gd name="T8" fmla="*/ 15 w 38"/>
                <a:gd name="T9" fmla="*/ 26 h 65"/>
                <a:gd name="T10" fmla="*/ 15 w 38"/>
                <a:gd name="T11" fmla="*/ 21 h 65"/>
                <a:gd name="T12" fmla="*/ 35 w 38"/>
                <a:gd name="T13" fmla="*/ 50 h 65"/>
                <a:gd name="T14" fmla="*/ 35 w 38"/>
                <a:gd name="T15" fmla="*/ 50 h 65"/>
                <a:gd name="T16" fmla="*/ 15 w 38"/>
                <a:gd name="T17" fmla="*/ 21 h 65"/>
                <a:gd name="T18" fmla="*/ 4 w 38"/>
                <a:gd name="T19" fmla="*/ 4 h 65"/>
                <a:gd name="T20" fmla="*/ 4 w 38"/>
                <a:gd name="T21" fmla="*/ 4 h 65"/>
                <a:gd name="T22" fmla="*/ 21 w 38"/>
                <a:gd name="T23" fmla="*/ 50 h 65"/>
                <a:gd name="T24" fmla="*/ 8 w 38"/>
                <a:gd name="T25" fmla="*/ 14 h 65"/>
                <a:gd name="T26" fmla="*/ 10 w 38"/>
                <a:gd name="T27" fmla="*/ 13 h 65"/>
                <a:gd name="T28" fmla="*/ 4 w 38"/>
                <a:gd name="T29" fmla="*/ 4 h 65"/>
                <a:gd name="T30" fmla="*/ 5 w 38"/>
                <a:gd name="T31" fmla="*/ 0 h 65"/>
                <a:gd name="T32" fmla="*/ 38 w 38"/>
                <a:gd name="T33" fmla="*/ 48 h 65"/>
                <a:gd name="T34" fmla="*/ 38 w 38"/>
                <a:gd name="T35" fmla="*/ 65 h 65"/>
                <a:gd name="T36" fmla="*/ 21 w 38"/>
                <a:gd name="T37" fmla="*/ 57 h 65"/>
                <a:gd name="T38" fmla="*/ 21 w 38"/>
                <a:gd name="T39" fmla="*/ 57 h 65"/>
                <a:gd name="T40" fmla="*/ 19 w 38"/>
                <a:gd name="T41" fmla="*/ 57 h 65"/>
                <a:gd name="T42" fmla="*/ 19 w 38"/>
                <a:gd name="T43" fmla="*/ 57 h 65"/>
                <a:gd name="T44" fmla="*/ 19 w 38"/>
                <a:gd name="T45" fmla="*/ 57 h 65"/>
                <a:gd name="T46" fmla="*/ 19 w 38"/>
                <a:gd name="T47" fmla="*/ 56 h 65"/>
                <a:gd name="T48" fmla="*/ 0 w 38"/>
                <a:gd name="T49" fmla="*/ 2 h 65"/>
                <a:gd name="T50" fmla="*/ 5 w 38"/>
                <a:gd name="T5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8" h="65">
                  <a:moveTo>
                    <a:pt x="15" y="26"/>
                  </a:moveTo>
                  <a:lnTo>
                    <a:pt x="25" y="52"/>
                  </a:lnTo>
                  <a:lnTo>
                    <a:pt x="31" y="55"/>
                  </a:lnTo>
                  <a:lnTo>
                    <a:pt x="31" y="51"/>
                  </a:lnTo>
                  <a:lnTo>
                    <a:pt x="15" y="26"/>
                  </a:lnTo>
                  <a:close/>
                  <a:moveTo>
                    <a:pt x="15" y="21"/>
                  </a:moveTo>
                  <a:lnTo>
                    <a:pt x="35" y="50"/>
                  </a:lnTo>
                  <a:lnTo>
                    <a:pt x="35" y="50"/>
                  </a:lnTo>
                  <a:lnTo>
                    <a:pt x="15" y="21"/>
                  </a:lnTo>
                  <a:close/>
                  <a:moveTo>
                    <a:pt x="4" y="4"/>
                  </a:moveTo>
                  <a:lnTo>
                    <a:pt x="4" y="4"/>
                  </a:lnTo>
                  <a:lnTo>
                    <a:pt x="21" y="50"/>
                  </a:lnTo>
                  <a:lnTo>
                    <a:pt x="8" y="14"/>
                  </a:lnTo>
                  <a:lnTo>
                    <a:pt x="10" y="13"/>
                  </a:lnTo>
                  <a:lnTo>
                    <a:pt x="4" y="4"/>
                  </a:lnTo>
                  <a:close/>
                  <a:moveTo>
                    <a:pt x="5" y="0"/>
                  </a:moveTo>
                  <a:lnTo>
                    <a:pt x="38" y="48"/>
                  </a:lnTo>
                  <a:lnTo>
                    <a:pt x="38" y="65"/>
                  </a:lnTo>
                  <a:lnTo>
                    <a:pt x="21" y="57"/>
                  </a:lnTo>
                  <a:lnTo>
                    <a:pt x="21" y="57"/>
                  </a:lnTo>
                  <a:lnTo>
                    <a:pt x="19" y="57"/>
                  </a:lnTo>
                  <a:lnTo>
                    <a:pt x="19" y="57"/>
                  </a:lnTo>
                  <a:lnTo>
                    <a:pt x="19" y="57"/>
                  </a:lnTo>
                  <a:lnTo>
                    <a:pt x="19" y="56"/>
                  </a:lnTo>
                  <a:lnTo>
                    <a:pt x="0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696"/>
            <p:cNvSpPr>
              <a:spLocks/>
            </p:cNvSpPr>
            <p:nvPr/>
          </p:nvSpPr>
          <p:spPr bwMode="auto">
            <a:xfrm>
              <a:off x="7316788" y="3216276"/>
              <a:ext cx="63500" cy="127000"/>
            </a:xfrm>
            <a:custGeom>
              <a:avLst/>
              <a:gdLst>
                <a:gd name="T0" fmla="*/ 38 w 40"/>
                <a:gd name="T1" fmla="*/ 0 h 80"/>
                <a:gd name="T2" fmla="*/ 38 w 40"/>
                <a:gd name="T3" fmla="*/ 0 h 80"/>
                <a:gd name="T4" fmla="*/ 40 w 40"/>
                <a:gd name="T5" fmla="*/ 2 h 80"/>
                <a:gd name="T6" fmla="*/ 39 w 40"/>
                <a:gd name="T7" fmla="*/ 4 h 80"/>
                <a:gd name="T8" fmla="*/ 35 w 40"/>
                <a:gd name="T9" fmla="*/ 11 h 80"/>
                <a:gd name="T10" fmla="*/ 31 w 40"/>
                <a:gd name="T11" fmla="*/ 21 h 80"/>
                <a:gd name="T12" fmla="*/ 26 w 40"/>
                <a:gd name="T13" fmla="*/ 33 h 80"/>
                <a:gd name="T14" fmla="*/ 20 w 40"/>
                <a:gd name="T15" fmla="*/ 46 h 80"/>
                <a:gd name="T16" fmla="*/ 14 w 40"/>
                <a:gd name="T17" fmla="*/ 57 h 80"/>
                <a:gd name="T18" fmla="*/ 11 w 40"/>
                <a:gd name="T19" fmla="*/ 63 h 80"/>
                <a:gd name="T20" fmla="*/ 9 w 40"/>
                <a:gd name="T21" fmla="*/ 67 h 80"/>
                <a:gd name="T22" fmla="*/ 6 w 40"/>
                <a:gd name="T23" fmla="*/ 70 h 80"/>
                <a:gd name="T24" fmla="*/ 3 w 40"/>
                <a:gd name="T25" fmla="*/ 72 h 80"/>
                <a:gd name="T26" fmla="*/ 2 w 40"/>
                <a:gd name="T27" fmla="*/ 75 h 80"/>
                <a:gd name="T28" fmla="*/ 2 w 40"/>
                <a:gd name="T29" fmla="*/ 78 h 80"/>
                <a:gd name="T30" fmla="*/ 2 w 40"/>
                <a:gd name="T31" fmla="*/ 80 h 80"/>
                <a:gd name="T32" fmla="*/ 2 w 40"/>
                <a:gd name="T33" fmla="*/ 80 h 80"/>
                <a:gd name="T34" fmla="*/ 0 w 40"/>
                <a:gd name="T35" fmla="*/ 80 h 80"/>
                <a:gd name="T36" fmla="*/ 0 w 40"/>
                <a:gd name="T37" fmla="*/ 80 h 80"/>
                <a:gd name="T38" fmla="*/ 0 w 40"/>
                <a:gd name="T39" fmla="*/ 79 h 80"/>
                <a:gd name="T40" fmla="*/ 0 w 40"/>
                <a:gd name="T41" fmla="*/ 76 h 80"/>
                <a:gd name="T42" fmla="*/ 1 w 40"/>
                <a:gd name="T43" fmla="*/ 72 h 80"/>
                <a:gd name="T44" fmla="*/ 2 w 40"/>
                <a:gd name="T45" fmla="*/ 70 h 80"/>
                <a:gd name="T46" fmla="*/ 5 w 40"/>
                <a:gd name="T47" fmla="*/ 67 h 80"/>
                <a:gd name="T48" fmla="*/ 6 w 40"/>
                <a:gd name="T49" fmla="*/ 66 h 80"/>
                <a:gd name="T50" fmla="*/ 7 w 40"/>
                <a:gd name="T51" fmla="*/ 63 h 80"/>
                <a:gd name="T52" fmla="*/ 10 w 40"/>
                <a:gd name="T53" fmla="*/ 61 h 80"/>
                <a:gd name="T54" fmla="*/ 11 w 40"/>
                <a:gd name="T55" fmla="*/ 55 h 80"/>
                <a:gd name="T56" fmla="*/ 17 w 40"/>
                <a:gd name="T57" fmla="*/ 45 h 80"/>
                <a:gd name="T58" fmla="*/ 23 w 40"/>
                <a:gd name="T59" fmla="*/ 32 h 80"/>
                <a:gd name="T60" fmla="*/ 28 w 40"/>
                <a:gd name="T61" fmla="*/ 20 h 80"/>
                <a:gd name="T62" fmla="*/ 32 w 40"/>
                <a:gd name="T63" fmla="*/ 10 h 80"/>
                <a:gd name="T64" fmla="*/ 36 w 40"/>
                <a:gd name="T65" fmla="*/ 3 h 80"/>
                <a:gd name="T66" fmla="*/ 38 w 40"/>
                <a:gd name="T6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" h="80">
                  <a:moveTo>
                    <a:pt x="38" y="0"/>
                  </a:moveTo>
                  <a:lnTo>
                    <a:pt x="38" y="0"/>
                  </a:lnTo>
                  <a:lnTo>
                    <a:pt x="40" y="2"/>
                  </a:lnTo>
                  <a:lnTo>
                    <a:pt x="39" y="4"/>
                  </a:lnTo>
                  <a:lnTo>
                    <a:pt x="35" y="11"/>
                  </a:lnTo>
                  <a:lnTo>
                    <a:pt x="31" y="21"/>
                  </a:lnTo>
                  <a:lnTo>
                    <a:pt x="26" y="33"/>
                  </a:lnTo>
                  <a:lnTo>
                    <a:pt x="20" y="46"/>
                  </a:lnTo>
                  <a:lnTo>
                    <a:pt x="14" y="57"/>
                  </a:lnTo>
                  <a:lnTo>
                    <a:pt x="11" y="63"/>
                  </a:lnTo>
                  <a:lnTo>
                    <a:pt x="9" y="67"/>
                  </a:lnTo>
                  <a:lnTo>
                    <a:pt x="6" y="70"/>
                  </a:lnTo>
                  <a:lnTo>
                    <a:pt x="3" y="72"/>
                  </a:lnTo>
                  <a:lnTo>
                    <a:pt x="2" y="75"/>
                  </a:lnTo>
                  <a:lnTo>
                    <a:pt x="2" y="78"/>
                  </a:lnTo>
                  <a:lnTo>
                    <a:pt x="2" y="80"/>
                  </a:lnTo>
                  <a:lnTo>
                    <a:pt x="2" y="8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79"/>
                  </a:lnTo>
                  <a:lnTo>
                    <a:pt x="0" y="76"/>
                  </a:lnTo>
                  <a:lnTo>
                    <a:pt x="1" y="72"/>
                  </a:lnTo>
                  <a:lnTo>
                    <a:pt x="2" y="70"/>
                  </a:lnTo>
                  <a:lnTo>
                    <a:pt x="5" y="67"/>
                  </a:lnTo>
                  <a:lnTo>
                    <a:pt x="6" y="66"/>
                  </a:lnTo>
                  <a:lnTo>
                    <a:pt x="7" y="63"/>
                  </a:lnTo>
                  <a:lnTo>
                    <a:pt x="10" y="61"/>
                  </a:lnTo>
                  <a:lnTo>
                    <a:pt x="11" y="55"/>
                  </a:lnTo>
                  <a:lnTo>
                    <a:pt x="17" y="45"/>
                  </a:lnTo>
                  <a:lnTo>
                    <a:pt x="23" y="32"/>
                  </a:lnTo>
                  <a:lnTo>
                    <a:pt x="28" y="20"/>
                  </a:lnTo>
                  <a:lnTo>
                    <a:pt x="32" y="10"/>
                  </a:lnTo>
                  <a:lnTo>
                    <a:pt x="36" y="3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697"/>
            <p:cNvSpPr>
              <a:spLocks noEditPoints="1"/>
            </p:cNvSpPr>
            <p:nvPr/>
          </p:nvSpPr>
          <p:spPr bwMode="auto">
            <a:xfrm>
              <a:off x="7312026" y="3214688"/>
              <a:ext cx="73025" cy="133350"/>
            </a:xfrm>
            <a:custGeom>
              <a:avLst/>
              <a:gdLst>
                <a:gd name="T0" fmla="*/ 9 w 46"/>
                <a:gd name="T1" fmla="*/ 70 h 84"/>
                <a:gd name="T2" fmla="*/ 8 w 46"/>
                <a:gd name="T3" fmla="*/ 71 h 84"/>
                <a:gd name="T4" fmla="*/ 9 w 46"/>
                <a:gd name="T5" fmla="*/ 70 h 84"/>
                <a:gd name="T6" fmla="*/ 12 w 46"/>
                <a:gd name="T7" fmla="*/ 66 h 84"/>
                <a:gd name="T8" fmla="*/ 12 w 46"/>
                <a:gd name="T9" fmla="*/ 67 h 84"/>
                <a:gd name="T10" fmla="*/ 41 w 46"/>
                <a:gd name="T11" fmla="*/ 3 h 84"/>
                <a:gd name="T12" fmla="*/ 38 w 46"/>
                <a:gd name="T13" fmla="*/ 9 h 84"/>
                <a:gd name="T14" fmla="*/ 38 w 46"/>
                <a:gd name="T15" fmla="*/ 8 h 84"/>
                <a:gd name="T16" fmla="*/ 41 w 46"/>
                <a:gd name="T17" fmla="*/ 3 h 84"/>
                <a:gd name="T18" fmla="*/ 41 w 46"/>
                <a:gd name="T19" fmla="*/ 0 h 84"/>
                <a:gd name="T20" fmla="*/ 44 w 46"/>
                <a:gd name="T21" fmla="*/ 3 h 84"/>
                <a:gd name="T22" fmla="*/ 43 w 46"/>
                <a:gd name="T23" fmla="*/ 4 h 84"/>
                <a:gd name="T24" fmla="*/ 42 w 46"/>
                <a:gd name="T25" fmla="*/ 9 h 84"/>
                <a:gd name="T26" fmla="*/ 38 w 46"/>
                <a:gd name="T27" fmla="*/ 18 h 84"/>
                <a:gd name="T28" fmla="*/ 27 w 46"/>
                <a:gd name="T29" fmla="*/ 42 h 84"/>
                <a:gd name="T30" fmla="*/ 16 w 46"/>
                <a:gd name="T31" fmla="*/ 64 h 84"/>
                <a:gd name="T32" fmla="*/ 10 w 46"/>
                <a:gd name="T33" fmla="*/ 72 h 84"/>
                <a:gd name="T34" fmla="*/ 8 w 46"/>
                <a:gd name="T35" fmla="*/ 76 h 84"/>
                <a:gd name="T36" fmla="*/ 6 w 46"/>
                <a:gd name="T37" fmla="*/ 81 h 84"/>
                <a:gd name="T38" fmla="*/ 0 w 46"/>
                <a:gd name="T39" fmla="*/ 84 h 84"/>
                <a:gd name="T40" fmla="*/ 0 w 46"/>
                <a:gd name="T41" fmla="*/ 81 h 84"/>
                <a:gd name="T42" fmla="*/ 1 w 46"/>
                <a:gd name="T43" fmla="*/ 81 h 84"/>
                <a:gd name="T44" fmla="*/ 0 w 46"/>
                <a:gd name="T45" fmla="*/ 79 h 84"/>
                <a:gd name="T46" fmla="*/ 1 w 46"/>
                <a:gd name="T47" fmla="*/ 73 h 84"/>
                <a:gd name="T48" fmla="*/ 6 w 46"/>
                <a:gd name="T49" fmla="*/ 67 h 84"/>
                <a:gd name="T50" fmla="*/ 6 w 46"/>
                <a:gd name="T51" fmla="*/ 67 h 84"/>
                <a:gd name="T52" fmla="*/ 9 w 46"/>
                <a:gd name="T53" fmla="*/ 64 h 84"/>
                <a:gd name="T54" fmla="*/ 13 w 46"/>
                <a:gd name="T55" fmla="*/ 56 h 84"/>
                <a:gd name="T56" fmla="*/ 25 w 46"/>
                <a:gd name="T57" fmla="*/ 33 h 84"/>
                <a:gd name="T58" fmla="*/ 34 w 46"/>
                <a:gd name="T59" fmla="*/ 12 h 84"/>
                <a:gd name="T60" fmla="*/ 39 w 46"/>
                <a:gd name="T61" fmla="*/ 0 h 84"/>
                <a:gd name="T62" fmla="*/ 39 w 46"/>
                <a:gd name="T63" fmla="*/ 0 h 84"/>
                <a:gd name="T64" fmla="*/ 41 w 46"/>
                <a:gd name="T6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" h="84">
                  <a:moveTo>
                    <a:pt x="9" y="70"/>
                  </a:moveTo>
                  <a:lnTo>
                    <a:pt x="9" y="70"/>
                  </a:lnTo>
                  <a:lnTo>
                    <a:pt x="9" y="70"/>
                  </a:lnTo>
                  <a:lnTo>
                    <a:pt x="8" y="71"/>
                  </a:lnTo>
                  <a:lnTo>
                    <a:pt x="9" y="70"/>
                  </a:lnTo>
                  <a:lnTo>
                    <a:pt x="9" y="70"/>
                  </a:lnTo>
                  <a:close/>
                  <a:moveTo>
                    <a:pt x="13" y="63"/>
                  </a:moveTo>
                  <a:lnTo>
                    <a:pt x="12" y="66"/>
                  </a:lnTo>
                  <a:lnTo>
                    <a:pt x="10" y="67"/>
                  </a:lnTo>
                  <a:lnTo>
                    <a:pt x="12" y="67"/>
                  </a:lnTo>
                  <a:lnTo>
                    <a:pt x="13" y="63"/>
                  </a:lnTo>
                  <a:close/>
                  <a:moveTo>
                    <a:pt x="41" y="3"/>
                  </a:moveTo>
                  <a:lnTo>
                    <a:pt x="39" y="5"/>
                  </a:lnTo>
                  <a:lnTo>
                    <a:pt x="38" y="9"/>
                  </a:lnTo>
                  <a:lnTo>
                    <a:pt x="37" y="13"/>
                  </a:lnTo>
                  <a:lnTo>
                    <a:pt x="38" y="8"/>
                  </a:lnTo>
                  <a:lnTo>
                    <a:pt x="39" y="5"/>
                  </a:lnTo>
                  <a:lnTo>
                    <a:pt x="41" y="3"/>
                  </a:lnTo>
                  <a:lnTo>
                    <a:pt x="41" y="3"/>
                  </a:lnTo>
                  <a:close/>
                  <a:moveTo>
                    <a:pt x="41" y="0"/>
                  </a:moveTo>
                  <a:lnTo>
                    <a:pt x="46" y="1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3" y="4"/>
                  </a:lnTo>
                  <a:lnTo>
                    <a:pt x="43" y="7"/>
                  </a:lnTo>
                  <a:lnTo>
                    <a:pt x="42" y="9"/>
                  </a:lnTo>
                  <a:lnTo>
                    <a:pt x="41" y="13"/>
                  </a:lnTo>
                  <a:lnTo>
                    <a:pt x="38" y="18"/>
                  </a:lnTo>
                  <a:lnTo>
                    <a:pt x="35" y="24"/>
                  </a:lnTo>
                  <a:lnTo>
                    <a:pt x="27" y="42"/>
                  </a:lnTo>
                  <a:lnTo>
                    <a:pt x="18" y="59"/>
                  </a:lnTo>
                  <a:lnTo>
                    <a:pt x="16" y="64"/>
                  </a:lnTo>
                  <a:lnTo>
                    <a:pt x="13" y="70"/>
                  </a:lnTo>
                  <a:lnTo>
                    <a:pt x="10" y="72"/>
                  </a:lnTo>
                  <a:lnTo>
                    <a:pt x="9" y="73"/>
                  </a:lnTo>
                  <a:lnTo>
                    <a:pt x="8" y="76"/>
                  </a:lnTo>
                  <a:lnTo>
                    <a:pt x="6" y="79"/>
                  </a:lnTo>
                  <a:lnTo>
                    <a:pt x="6" y="81"/>
                  </a:lnTo>
                  <a:lnTo>
                    <a:pt x="9" y="83"/>
                  </a:lnTo>
                  <a:lnTo>
                    <a:pt x="0" y="84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1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1" y="76"/>
                  </a:lnTo>
                  <a:lnTo>
                    <a:pt x="1" y="73"/>
                  </a:lnTo>
                  <a:lnTo>
                    <a:pt x="4" y="70"/>
                  </a:lnTo>
                  <a:lnTo>
                    <a:pt x="6" y="67"/>
                  </a:lnTo>
                  <a:lnTo>
                    <a:pt x="6" y="67"/>
                  </a:lnTo>
                  <a:lnTo>
                    <a:pt x="6" y="67"/>
                  </a:lnTo>
                  <a:lnTo>
                    <a:pt x="8" y="67"/>
                  </a:lnTo>
                  <a:lnTo>
                    <a:pt x="9" y="64"/>
                  </a:lnTo>
                  <a:lnTo>
                    <a:pt x="10" y="60"/>
                  </a:lnTo>
                  <a:lnTo>
                    <a:pt x="13" y="56"/>
                  </a:lnTo>
                  <a:lnTo>
                    <a:pt x="18" y="45"/>
                  </a:lnTo>
                  <a:lnTo>
                    <a:pt x="25" y="33"/>
                  </a:lnTo>
                  <a:lnTo>
                    <a:pt x="30" y="21"/>
                  </a:lnTo>
                  <a:lnTo>
                    <a:pt x="34" y="12"/>
                  </a:lnTo>
                  <a:lnTo>
                    <a:pt x="37" y="4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41" y="1"/>
                  </a:lnTo>
                  <a:lnTo>
                    <a:pt x="4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1698"/>
            <p:cNvSpPr>
              <a:spLocks noChangeArrowheads="1"/>
            </p:cNvSpPr>
            <p:nvPr/>
          </p:nvSpPr>
          <p:spPr bwMode="auto">
            <a:xfrm>
              <a:off x="7310438" y="3322638"/>
              <a:ext cx="15875" cy="4763"/>
            </a:xfrm>
            <a:prstGeom prst="rect">
              <a:avLst/>
            </a:pr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1699"/>
            <p:cNvSpPr>
              <a:spLocks noChangeArrowheads="1"/>
            </p:cNvSpPr>
            <p:nvPr/>
          </p:nvSpPr>
          <p:spPr bwMode="auto">
            <a:xfrm>
              <a:off x="7307263" y="3321051"/>
              <a:ext cx="20638" cy="7938"/>
            </a:xfrm>
            <a:prstGeom prst="rect">
              <a:avLst/>
            </a:pr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700"/>
            <p:cNvSpPr>
              <a:spLocks noEditPoints="1"/>
            </p:cNvSpPr>
            <p:nvPr/>
          </p:nvSpPr>
          <p:spPr bwMode="auto">
            <a:xfrm>
              <a:off x="7434263" y="3192463"/>
              <a:ext cx="125413" cy="63500"/>
            </a:xfrm>
            <a:custGeom>
              <a:avLst/>
              <a:gdLst>
                <a:gd name="T0" fmla="*/ 0 w 79"/>
                <a:gd name="T1" fmla="*/ 2 h 40"/>
                <a:gd name="T2" fmla="*/ 0 w 79"/>
                <a:gd name="T3" fmla="*/ 2 h 40"/>
                <a:gd name="T4" fmla="*/ 0 w 79"/>
                <a:gd name="T5" fmla="*/ 2 h 40"/>
                <a:gd name="T6" fmla="*/ 0 w 79"/>
                <a:gd name="T7" fmla="*/ 2 h 40"/>
                <a:gd name="T8" fmla="*/ 0 w 79"/>
                <a:gd name="T9" fmla="*/ 0 h 40"/>
                <a:gd name="T10" fmla="*/ 4 w 79"/>
                <a:gd name="T11" fmla="*/ 0 h 40"/>
                <a:gd name="T12" fmla="*/ 11 w 79"/>
                <a:gd name="T13" fmla="*/ 2 h 40"/>
                <a:gd name="T14" fmla="*/ 21 w 79"/>
                <a:gd name="T15" fmla="*/ 8 h 40"/>
                <a:gd name="T16" fmla="*/ 34 w 79"/>
                <a:gd name="T17" fmla="*/ 12 h 40"/>
                <a:gd name="T18" fmla="*/ 47 w 79"/>
                <a:gd name="T19" fmla="*/ 17 h 40"/>
                <a:gd name="T20" fmla="*/ 59 w 79"/>
                <a:gd name="T21" fmla="*/ 22 h 40"/>
                <a:gd name="T22" fmla="*/ 66 w 79"/>
                <a:gd name="T23" fmla="*/ 26 h 40"/>
                <a:gd name="T24" fmla="*/ 70 w 79"/>
                <a:gd name="T25" fmla="*/ 29 h 40"/>
                <a:gd name="T26" fmla="*/ 73 w 79"/>
                <a:gd name="T27" fmla="*/ 31 h 40"/>
                <a:gd name="T28" fmla="*/ 79 w 79"/>
                <a:gd name="T29" fmla="*/ 39 h 40"/>
                <a:gd name="T30" fmla="*/ 76 w 79"/>
                <a:gd name="T31" fmla="*/ 40 h 40"/>
                <a:gd name="T32" fmla="*/ 71 w 79"/>
                <a:gd name="T33" fmla="*/ 32 h 40"/>
                <a:gd name="T34" fmla="*/ 70 w 79"/>
                <a:gd name="T35" fmla="*/ 31 h 40"/>
                <a:gd name="T36" fmla="*/ 66 w 79"/>
                <a:gd name="T37" fmla="*/ 30 h 40"/>
                <a:gd name="T38" fmla="*/ 62 w 79"/>
                <a:gd name="T39" fmla="*/ 27 h 40"/>
                <a:gd name="T40" fmla="*/ 58 w 79"/>
                <a:gd name="T41" fmla="*/ 25 h 40"/>
                <a:gd name="T42" fmla="*/ 46 w 79"/>
                <a:gd name="T43" fmla="*/ 19 h 40"/>
                <a:gd name="T44" fmla="*/ 33 w 79"/>
                <a:gd name="T45" fmla="*/ 14 h 40"/>
                <a:gd name="T46" fmla="*/ 21 w 79"/>
                <a:gd name="T47" fmla="*/ 10 h 40"/>
                <a:gd name="T48" fmla="*/ 11 w 79"/>
                <a:gd name="T49" fmla="*/ 6 h 40"/>
                <a:gd name="T50" fmla="*/ 3 w 79"/>
                <a:gd name="T51" fmla="*/ 4 h 40"/>
                <a:gd name="T52" fmla="*/ 0 w 79"/>
                <a:gd name="T53" fmla="*/ 2 h 40"/>
                <a:gd name="T54" fmla="*/ 0 w 79"/>
                <a:gd name="T5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9" h="40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0" y="0"/>
                  </a:moveTo>
                  <a:lnTo>
                    <a:pt x="4" y="0"/>
                  </a:lnTo>
                  <a:lnTo>
                    <a:pt x="11" y="2"/>
                  </a:lnTo>
                  <a:lnTo>
                    <a:pt x="21" y="8"/>
                  </a:lnTo>
                  <a:lnTo>
                    <a:pt x="34" y="12"/>
                  </a:lnTo>
                  <a:lnTo>
                    <a:pt x="47" y="17"/>
                  </a:lnTo>
                  <a:lnTo>
                    <a:pt x="59" y="22"/>
                  </a:lnTo>
                  <a:lnTo>
                    <a:pt x="66" y="26"/>
                  </a:lnTo>
                  <a:lnTo>
                    <a:pt x="70" y="29"/>
                  </a:lnTo>
                  <a:lnTo>
                    <a:pt x="73" y="31"/>
                  </a:lnTo>
                  <a:lnTo>
                    <a:pt x="79" y="39"/>
                  </a:lnTo>
                  <a:lnTo>
                    <a:pt x="76" y="40"/>
                  </a:lnTo>
                  <a:lnTo>
                    <a:pt x="71" y="32"/>
                  </a:lnTo>
                  <a:lnTo>
                    <a:pt x="70" y="31"/>
                  </a:lnTo>
                  <a:lnTo>
                    <a:pt x="66" y="30"/>
                  </a:lnTo>
                  <a:lnTo>
                    <a:pt x="62" y="27"/>
                  </a:lnTo>
                  <a:lnTo>
                    <a:pt x="58" y="25"/>
                  </a:lnTo>
                  <a:lnTo>
                    <a:pt x="46" y="19"/>
                  </a:lnTo>
                  <a:lnTo>
                    <a:pt x="33" y="14"/>
                  </a:lnTo>
                  <a:lnTo>
                    <a:pt x="21" y="10"/>
                  </a:lnTo>
                  <a:lnTo>
                    <a:pt x="11" y="6"/>
                  </a:lnTo>
                  <a:lnTo>
                    <a:pt x="3" y="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701"/>
            <p:cNvSpPr>
              <a:spLocks noEditPoints="1"/>
            </p:cNvSpPr>
            <p:nvPr/>
          </p:nvSpPr>
          <p:spPr bwMode="auto">
            <a:xfrm>
              <a:off x="7431088" y="3187701"/>
              <a:ext cx="131763" cy="73025"/>
            </a:xfrm>
            <a:custGeom>
              <a:avLst/>
              <a:gdLst>
                <a:gd name="T0" fmla="*/ 79 w 83"/>
                <a:gd name="T1" fmla="*/ 41 h 46"/>
                <a:gd name="T2" fmla="*/ 77 w 83"/>
                <a:gd name="T3" fmla="*/ 38 h 46"/>
                <a:gd name="T4" fmla="*/ 74 w 83"/>
                <a:gd name="T5" fmla="*/ 34 h 46"/>
                <a:gd name="T6" fmla="*/ 72 w 83"/>
                <a:gd name="T7" fmla="*/ 33 h 46"/>
                <a:gd name="T8" fmla="*/ 70 w 83"/>
                <a:gd name="T9" fmla="*/ 32 h 46"/>
                <a:gd name="T10" fmla="*/ 69 w 83"/>
                <a:gd name="T11" fmla="*/ 32 h 46"/>
                <a:gd name="T12" fmla="*/ 65 w 83"/>
                <a:gd name="T13" fmla="*/ 29 h 46"/>
                <a:gd name="T14" fmla="*/ 65 w 83"/>
                <a:gd name="T15" fmla="*/ 29 h 46"/>
                <a:gd name="T16" fmla="*/ 41 w 83"/>
                <a:gd name="T17" fmla="*/ 18 h 46"/>
                <a:gd name="T18" fmla="*/ 44 w 83"/>
                <a:gd name="T19" fmla="*/ 20 h 46"/>
                <a:gd name="T20" fmla="*/ 24 w 83"/>
                <a:gd name="T21" fmla="*/ 12 h 46"/>
                <a:gd name="T22" fmla="*/ 32 w 83"/>
                <a:gd name="T23" fmla="*/ 15 h 46"/>
                <a:gd name="T24" fmla="*/ 11 w 83"/>
                <a:gd name="T25" fmla="*/ 7 h 46"/>
                <a:gd name="T26" fmla="*/ 19 w 83"/>
                <a:gd name="T27" fmla="*/ 11 h 46"/>
                <a:gd name="T28" fmla="*/ 3 w 83"/>
                <a:gd name="T29" fmla="*/ 4 h 46"/>
                <a:gd name="T30" fmla="*/ 10 w 83"/>
                <a:gd name="T31" fmla="*/ 7 h 46"/>
                <a:gd name="T32" fmla="*/ 3 w 83"/>
                <a:gd name="T33" fmla="*/ 4 h 46"/>
                <a:gd name="T34" fmla="*/ 3 w 83"/>
                <a:gd name="T35" fmla="*/ 1 h 46"/>
                <a:gd name="T36" fmla="*/ 3 w 83"/>
                <a:gd name="T37" fmla="*/ 1 h 46"/>
                <a:gd name="T38" fmla="*/ 3 w 83"/>
                <a:gd name="T39" fmla="*/ 1 h 46"/>
                <a:gd name="T40" fmla="*/ 5 w 83"/>
                <a:gd name="T41" fmla="*/ 1 h 46"/>
                <a:gd name="T42" fmla="*/ 9 w 83"/>
                <a:gd name="T43" fmla="*/ 3 h 46"/>
                <a:gd name="T44" fmla="*/ 19 w 83"/>
                <a:gd name="T45" fmla="*/ 7 h 46"/>
                <a:gd name="T46" fmla="*/ 43 w 83"/>
                <a:gd name="T47" fmla="*/ 16 h 46"/>
                <a:gd name="T48" fmla="*/ 68 w 83"/>
                <a:gd name="T49" fmla="*/ 28 h 46"/>
                <a:gd name="T50" fmla="*/ 77 w 83"/>
                <a:gd name="T51" fmla="*/ 33 h 46"/>
                <a:gd name="T52" fmla="*/ 78 w 83"/>
                <a:gd name="T53" fmla="*/ 46 h 46"/>
                <a:gd name="T54" fmla="*/ 73 w 83"/>
                <a:gd name="T55" fmla="*/ 35 h 46"/>
                <a:gd name="T56" fmla="*/ 70 w 83"/>
                <a:gd name="T57" fmla="*/ 35 h 46"/>
                <a:gd name="T58" fmla="*/ 66 w 83"/>
                <a:gd name="T59" fmla="*/ 33 h 46"/>
                <a:gd name="T60" fmla="*/ 58 w 83"/>
                <a:gd name="T61" fmla="*/ 29 h 46"/>
                <a:gd name="T62" fmla="*/ 35 w 83"/>
                <a:gd name="T63" fmla="*/ 20 h 46"/>
                <a:gd name="T64" fmla="*/ 10 w 83"/>
                <a:gd name="T65" fmla="*/ 11 h 46"/>
                <a:gd name="T66" fmla="*/ 3 w 83"/>
                <a:gd name="T67" fmla="*/ 9 h 46"/>
                <a:gd name="T68" fmla="*/ 0 w 83"/>
                <a:gd name="T69" fmla="*/ 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3" h="46">
                  <a:moveTo>
                    <a:pt x="77" y="38"/>
                  </a:moveTo>
                  <a:lnTo>
                    <a:pt x="79" y="41"/>
                  </a:lnTo>
                  <a:lnTo>
                    <a:pt x="79" y="41"/>
                  </a:lnTo>
                  <a:lnTo>
                    <a:pt x="77" y="38"/>
                  </a:lnTo>
                  <a:close/>
                  <a:moveTo>
                    <a:pt x="72" y="33"/>
                  </a:moveTo>
                  <a:lnTo>
                    <a:pt x="74" y="34"/>
                  </a:lnTo>
                  <a:lnTo>
                    <a:pt x="72" y="33"/>
                  </a:lnTo>
                  <a:lnTo>
                    <a:pt x="72" y="33"/>
                  </a:lnTo>
                  <a:close/>
                  <a:moveTo>
                    <a:pt x="69" y="32"/>
                  </a:moveTo>
                  <a:lnTo>
                    <a:pt x="70" y="32"/>
                  </a:lnTo>
                  <a:lnTo>
                    <a:pt x="69" y="32"/>
                  </a:lnTo>
                  <a:lnTo>
                    <a:pt x="69" y="32"/>
                  </a:lnTo>
                  <a:close/>
                  <a:moveTo>
                    <a:pt x="60" y="26"/>
                  </a:moveTo>
                  <a:lnTo>
                    <a:pt x="65" y="29"/>
                  </a:lnTo>
                  <a:lnTo>
                    <a:pt x="68" y="30"/>
                  </a:lnTo>
                  <a:lnTo>
                    <a:pt x="65" y="29"/>
                  </a:lnTo>
                  <a:lnTo>
                    <a:pt x="60" y="26"/>
                  </a:lnTo>
                  <a:close/>
                  <a:moveTo>
                    <a:pt x="41" y="18"/>
                  </a:moveTo>
                  <a:lnTo>
                    <a:pt x="45" y="20"/>
                  </a:lnTo>
                  <a:lnTo>
                    <a:pt x="44" y="20"/>
                  </a:lnTo>
                  <a:lnTo>
                    <a:pt x="41" y="18"/>
                  </a:lnTo>
                  <a:close/>
                  <a:moveTo>
                    <a:pt x="24" y="12"/>
                  </a:moveTo>
                  <a:lnTo>
                    <a:pt x="34" y="16"/>
                  </a:lnTo>
                  <a:lnTo>
                    <a:pt x="32" y="15"/>
                  </a:lnTo>
                  <a:lnTo>
                    <a:pt x="24" y="12"/>
                  </a:lnTo>
                  <a:close/>
                  <a:moveTo>
                    <a:pt x="11" y="7"/>
                  </a:moveTo>
                  <a:lnTo>
                    <a:pt x="21" y="11"/>
                  </a:lnTo>
                  <a:lnTo>
                    <a:pt x="19" y="11"/>
                  </a:lnTo>
                  <a:lnTo>
                    <a:pt x="11" y="7"/>
                  </a:lnTo>
                  <a:close/>
                  <a:moveTo>
                    <a:pt x="3" y="4"/>
                  </a:moveTo>
                  <a:lnTo>
                    <a:pt x="3" y="4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3" y="4"/>
                  </a:lnTo>
                  <a:close/>
                  <a:moveTo>
                    <a:pt x="3" y="1"/>
                  </a:move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close/>
                  <a:moveTo>
                    <a:pt x="2" y="0"/>
                  </a:moveTo>
                  <a:lnTo>
                    <a:pt x="3" y="1"/>
                  </a:lnTo>
                  <a:lnTo>
                    <a:pt x="3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9" y="3"/>
                  </a:lnTo>
                  <a:lnTo>
                    <a:pt x="14" y="4"/>
                  </a:lnTo>
                  <a:lnTo>
                    <a:pt x="19" y="7"/>
                  </a:lnTo>
                  <a:lnTo>
                    <a:pt x="24" y="8"/>
                  </a:lnTo>
                  <a:lnTo>
                    <a:pt x="43" y="16"/>
                  </a:lnTo>
                  <a:lnTo>
                    <a:pt x="61" y="24"/>
                  </a:lnTo>
                  <a:lnTo>
                    <a:pt x="68" y="28"/>
                  </a:lnTo>
                  <a:lnTo>
                    <a:pt x="73" y="30"/>
                  </a:lnTo>
                  <a:lnTo>
                    <a:pt x="77" y="33"/>
                  </a:lnTo>
                  <a:lnTo>
                    <a:pt x="83" y="42"/>
                  </a:lnTo>
                  <a:lnTo>
                    <a:pt x="78" y="46"/>
                  </a:lnTo>
                  <a:lnTo>
                    <a:pt x="72" y="37"/>
                  </a:lnTo>
                  <a:lnTo>
                    <a:pt x="73" y="35"/>
                  </a:lnTo>
                  <a:lnTo>
                    <a:pt x="72" y="37"/>
                  </a:lnTo>
                  <a:lnTo>
                    <a:pt x="70" y="35"/>
                  </a:lnTo>
                  <a:lnTo>
                    <a:pt x="69" y="34"/>
                  </a:lnTo>
                  <a:lnTo>
                    <a:pt x="66" y="33"/>
                  </a:lnTo>
                  <a:lnTo>
                    <a:pt x="62" y="32"/>
                  </a:lnTo>
                  <a:lnTo>
                    <a:pt x="58" y="29"/>
                  </a:lnTo>
                  <a:lnTo>
                    <a:pt x="47" y="25"/>
                  </a:lnTo>
                  <a:lnTo>
                    <a:pt x="35" y="20"/>
                  </a:lnTo>
                  <a:lnTo>
                    <a:pt x="22" y="15"/>
                  </a:lnTo>
                  <a:lnTo>
                    <a:pt x="10" y="11"/>
                  </a:lnTo>
                  <a:lnTo>
                    <a:pt x="3" y="8"/>
                  </a:lnTo>
                  <a:lnTo>
                    <a:pt x="3" y="9"/>
                  </a:lnTo>
                  <a:lnTo>
                    <a:pt x="1" y="7"/>
                  </a:lnTo>
                  <a:lnTo>
                    <a:pt x="0" y="7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702"/>
            <p:cNvSpPr>
              <a:spLocks/>
            </p:cNvSpPr>
            <p:nvPr/>
          </p:nvSpPr>
          <p:spPr bwMode="auto">
            <a:xfrm>
              <a:off x="7550151" y="3232151"/>
              <a:ext cx="17463" cy="9525"/>
            </a:xfrm>
            <a:custGeom>
              <a:avLst/>
              <a:gdLst>
                <a:gd name="T0" fmla="*/ 11 w 11"/>
                <a:gd name="T1" fmla="*/ 0 h 6"/>
                <a:gd name="T2" fmla="*/ 11 w 11"/>
                <a:gd name="T3" fmla="*/ 4 h 6"/>
                <a:gd name="T4" fmla="*/ 11 w 11"/>
                <a:gd name="T5" fmla="*/ 4 h 6"/>
                <a:gd name="T6" fmla="*/ 10 w 11"/>
                <a:gd name="T7" fmla="*/ 4 h 6"/>
                <a:gd name="T8" fmla="*/ 7 w 11"/>
                <a:gd name="T9" fmla="*/ 4 h 6"/>
                <a:gd name="T10" fmla="*/ 6 w 11"/>
                <a:gd name="T11" fmla="*/ 5 h 6"/>
                <a:gd name="T12" fmla="*/ 4 w 11"/>
                <a:gd name="T13" fmla="*/ 6 h 6"/>
                <a:gd name="T14" fmla="*/ 3 w 11"/>
                <a:gd name="T15" fmla="*/ 6 h 6"/>
                <a:gd name="T16" fmla="*/ 0 w 11"/>
                <a:gd name="T17" fmla="*/ 6 h 6"/>
                <a:gd name="T18" fmla="*/ 2 w 11"/>
                <a:gd name="T19" fmla="*/ 4 h 6"/>
                <a:gd name="T20" fmla="*/ 3 w 11"/>
                <a:gd name="T21" fmla="*/ 2 h 6"/>
                <a:gd name="T22" fmla="*/ 4 w 11"/>
                <a:gd name="T23" fmla="*/ 2 h 6"/>
                <a:gd name="T24" fmla="*/ 6 w 11"/>
                <a:gd name="T25" fmla="*/ 1 h 6"/>
                <a:gd name="T26" fmla="*/ 8 w 11"/>
                <a:gd name="T27" fmla="*/ 1 h 6"/>
                <a:gd name="T28" fmla="*/ 10 w 11"/>
                <a:gd name="T29" fmla="*/ 1 h 6"/>
                <a:gd name="T30" fmla="*/ 11 w 11"/>
                <a:gd name="T3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" h="6">
                  <a:moveTo>
                    <a:pt x="11" y="0"/>
                  </a:moveTo>
                  <a:lnTo>
                    <a:pt x="11" y="4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7" y="4"/>
                  </a:lnTo>
                  <a:lnTo>
                    <a:pt x="6" y="5"/>
                  </a:lnTo>
                  <a:lnTo>
                    <a:pt x="4" y="6"/>
                  </a:lnTo>
                  <a:lnTo>
                    <a:pt x="3" y="6"/>
                  </a:lnTo>
                  <a:lnTo>
                    <a:pt x="0" y="6"/>
                  </a:lnTo>
                  <a:lnTo>
                    <a:pt x="2" y="4"/>
                  </a:lnTo>
                  <a:lnTo>
                    <a:pt x="3" y="2"/>
                  </a:lnTo>
                  <a:lnTo>
                    <a:pt x="4" y="2"/>
                  </a:lnTo>
                  <a:lnTo>
                    <a:pt x="6" y="1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703"/>
            <p:cNvSpPr>
              <a:spLocks noEditPoints="1"/>
            </p:cNvSpPr>
            <p:nvPr/>
          </p:nvSpPr>
          <p:spPr bwMode="auto">
            <a:xfrm>
              <a:off x="7546976" y="3228976"/>
              <a:ext cx="22225" cy="17463"/>
            </a:xfrm>
            <a:custGeom>
              <a:avLst/>
              <a:gdLst>
                <a:gd name="T0" fmla="*/ 10 w 14"/>
                <a:gd name="T1" fmla="*/ 4 h 11"/>
                <a:gd name="T2" fmla="*/ 9 w 14"/>
                <a:gd name="T3" fmla="*/ 4 h 11"/>
                <a:gd name="T4" fmla="*/ 9 w 14"/>
                <a:gd name="T5" fmla="*/ 4 h 11"/>
                <a:gd name="T6" fmla="*/ 9 w 14"/>
                <a:gd name="T7" fmla="*/ 4 h 11"/>
                <a:gd name="T8" fmla="*/ 10 w 14"/>
                <a:gd name="T9" fmla="*/ 4 h 11"/>
                <a:gd name="T10" fmla="*/ 14 w 14"/>
                <a:gd name="T11" fmla="*/ 0 h 11"/>
                <a:gd name="T12" fmla="*/ 14 w 14"/>
                <a:gd name="T13" fmla="*/ 2 h 11"/>
                <a:gd name="T14" fmla="*/ 14 w 14"/>
                <a:gd name="T15" fmla="*/ 6 h 11"/>
                <a:gd name="T16" fmla="*/ 14 w 14"/>
                <a:gd name="T17" fmla="*/ 6 h 11"/>
                <a:gd name="T18" fmla="*/ 14 w 14"/>
                <a:gd name="T19" fmla="*/ 7 h 11"/>
                <a:gd name="T20" fmla="*/ 14 w 14"/>
                <a:gd name="T21" fmla="*/ 7 h 11"/>
                <a:gd name="T22" fmla="*/ 14 w 14"/>
                <a:gd name="T23" fmla="*/ 7 h 11"/>
                <a:gd name="T24" fmla="*/ 13 w 14"/>
                <a:gd name="T25" fmla="*/ 7 h 11"/>
                <a:gd name="T26" fmla="*/ 13 w 14"/>
                <a:gd name="T27" fmla="*/ 7 h 11"/>
                <a:gd name="T28" fmla="*/ 13 w 14"/>
                <a:gd name="T29" fmla="*/ 7 h 11"/>
                <a:gd name="T30" fmla="*/ 13 w 14"/>
                <a:gd name="T31" fmla="*/ 7 h 11"/>
                <a:gd name="T32" fmla="*/ 13 w 14"/>
                <a:gd name="T33" fmla="*/ 7 h 11"/>
                <a:gd name="T34" fmla="*/ 12 w 14"/>
                <a:gd name="T35" fmla="*/ 7 h 11"/>
                <a:gd name="T36" fmla="*/ 9 w 14"/>
                <a:gd name="T37" fmla="*/ 8 h 11"/>
                <a:gd name="T38" fmla="*/ 8 w 14"/>
                <a:gd name="T39" fmla="*/ 8 h 11"/>
                <a:gd name="T40" fmla="*/ 9 w 14"/>
                <a:gd name="T41" fmla="*/ 11 h 11"/>
                <a:gd name="T42" fmla="*/ 5 w 14"/>
                <a:gd name="T43" fmla="*/ 9 h 11"/>
                <a:gd name="T44" fmla="*/ 2 w 14"/>
                <a:gd name="T45" fmla="*/ 9 h 11"/>
                <a:gd name="T46" fmla="*/ 0 w 14"/>
                <a:gd name="T47" fmla="*/ 9 h 11"/>
                <a:gd name="T48" fmla="*/ 1 w 14"/>
                <a:gd name="T49" fmla="*/ 7 h 11"/>
                <a:gd name="T50" fmla="*/ 2 w 14"/>
                <a:gd name="T51" fmla="*/ 6 h 11"/>
                <a:gd name="T52" fmla="*/ 4 w 14"/>
                <a:gd name="T53" fmla="*/ 3 h 11"/>
                <a:gd name="T54" fmla="*/ 6 w 14"/>
                <a:gd name="T55" fmla="*/ 3 h 11"/>
                <a:gd name="T56" fmla="*/ 8 w 14"/>
                <a:gd name="T57" fmla="*/ 2 h 11"/>
                <a:gd name="T58" fmla="*/ 10 w 14"/>
                <a:gd name="T59" fmla="*/ 2 h 11"/>
                <a:gd name="T60" fmla="*/ 12 w 14"/>
                <a:gd name="T61" fmla="*/ 0 h 11"/>
                <a:gd name="T62" fmla="*/ 13 w 14"/>
                <a:gd name="T63" fmla="*/ 0 h 11"/>
                <a:gd name="T64" fmla="*/ 14 w 14"/>
                <a:gd name="T6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" h="11">
                  <a:moveTo>
                    <a:pt x="10" y="4"/>
                  </a:move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10" y="4"/>
                  </a:lnTo>
                  <a:close/>
                  <a:moveTo>
                    <a:pt x="14" y="0"/>
                  </a:moveTo>
                  <a:lnTo>
                    <a:pt x="14" y="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2" y="7"/>
                  </a:lnTo>
                  <a:lnTo>
                    <a:pt x="9" y="8"/>
                  </a:lnTo>
                  <a:lnTo>
                    <a:pt x="8" y="8"/>
                  </a:lnTo>
                  <a:lnTo>
                    <a:pt x="9" y="11"/>
                  </a:lnTo>
                  <a:lnTo>
                    <a:pt x="5" y="9"/>
                  </a:lnTo>
                  <a:lnTo>
                    <a:pt x="2" y="9"/>
                  </a:lnTo>
                  <a:lnTo>
                    <a:pt x="0" y="9"/>
                  </a:lnTo>
                  <a:lnTo>
                    <a:pt x="1" y="7"/>
                  </a:lnTo>
                  <a:lnTo>
                    <a:pt x="2" y="6"/>
                  </a:lnTo>
                  <a:lnTo>
                    <a:pt x="4" y="3"/>
                  </a:lnTo>
                  <a:lnTo>
                    <a:pt x="6" y="3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704"/>
            <p:cNvSpPr>
              <a:spLocks/>
            </p:cNvSpPr>
            <p:nvPr/>
          </p:nvSpPr>
          <p:spPr bwMode="auto">
            <a:xfrm>
              <a:off x="7412038" y="3325813"/>
              <a:ext cx="36513" cy="169863"/>
            </a:xfrm>
            <a:custGeom>
              <a:avLst/>
              <a:gdLst>
                <a:gd name="T0" fmla="*/ 19 w 23"/>
                <a:gd name="T1" fmla="*/ 0 h 107"/>
                <a:gd name="T2" fmla="*/ 23 w 23"/>
                <a:gd name="T3" fmla="*/ 0 h 107"/>
                <a:gd name="T4" fmla="*/ 4 w 23"/>
                <a:gd name="T5" fmla="*/ 62 h 107"/>
                <a:gd name="T6" fmla="*/ 23 w 23"/>
                <a:gd name="T7" fmla="*/ 104 h 107"/>
                <a:gd name="T8" fmla="*/ 12 w 23"/>
                <a:gd name="T9" fmla="*/ 107 h 107"/>
                <a:gd name="T10" fmla="*/ 12 w 23"/>
                <a:gd name="T11" fmla="*/ 104 h 107"/>
                <a:gd name="T12" fmla="*/ 19 w 23"/>
                <a:gd name="T13" fmla="*/ 102 h 107"/>
                <a:gd name="T14" fmla="*/ 0 w 23"/>
                <a:gd name="T15" fmla="*/ 62 h 107"/>
                <a:gd name="T16" fmla="*/ 19 w 23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07">
                  <a:moveTo>
                    <a:pt x="19" y="0"/>
                  </a:moveTo>
                  <a:lnTo>
                    <a:pt x="23" y="0"/>
                  </a:lnTo>
                  <a:lnTo>
                    <a:pt x="4" y="62"/>
                  </a:lnTo>
                  <a:lnTo>
                    <a:pt x="23" y="104"/>
                  </a:lnTo>
                  <a:lnTo>
                    <a:pt x="12" y="107"/>
                  </a:lnTo>
                  <a:lnTo>
                    <a:pt x="12" y="104"/>
                  </a:lnTo>
                  <a:lnTo>
                    <a:pt x="19" y="102"/>
                  </a:lnTo>
                  <a:lnTo>
                    <a:pt x="0" y="62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705"/>
            <p:cNvSpPr>
              <a:spLocks noEditPoints="1"/>
            </p:cNvSpPr>
            <p:nvPr/>
          </p:nvSpPr>
          <p:spPr bwMode="auto">
            <a:xfrm>
              <a:off x="7408863" y="3321051"/>
              <a:ext cx="44450" cy="179388"/>
            </a:xfrm>
            <a:custGeom>
              <a:avLst/>
              <a:gdLst>
                <a:gd name="T0" fmla="*/ 23 w 28"/>
                <a:gd name="T1" fmla="*/ 4 h 113"/>
                <a:gd name="T2" fmla="*/ 4 w 28"/>
                <a:gd name="T3" fmla="*/ 65 h 113"/>
                <a:gd name="T4" fmla="*/ 24 w 28"/>
                <a:gd name="T5" fmla="*/ 106 h 113"/>
                <a:gd name="T6" fmla="*/ 15 w 28"/>
                <a:gd name="T7" fmla="*/ 109 h 113"/>
                <a:gd name="T8" fmla="*/ 24 w 28"/>
                <a:gd name="T9" fmla="*/ 106 h 113"/>
                <a:gd name="T10" fmla="*/ 4 w 28"/>
                <a:gd name="T11" fmla="*/ 65 h 113"/>
                <a:gd name="T12" fmla="*/ 23 w 28"/>
                <a:gd name="T13" fmla="*/ 4 h 113"/>
                <a:gd name="T14" fmla="*/ 23 w 28"/>
                <a:gd name="T15" fmla="*/ 4 h 113"/>
                <a:gd name="T16" fmla="*/ 21 w 28"/>
                <a:gd name="T17" fmla="*/ 0 h 113"/>
                <a:gd name="T18" fmla="*/ 27 w 28"/>
                <a:gd name="T19" fmla="*/ 3 h 113"/>
                <a:gd name="T20" fmla="*/ 7 w 28"/>
                <a:gd name="T21" fmla="*/ 65 h 113"/>
                <a:gd name="T22" fmla="*/ 28 w 28"/>
                <a:gd name="T23" fmla="*/ 109 h 113"/>
                <a:gd name="T24" fmla="*/ 14 w 28"/>
                <a:gd name="T25" fmla="*/ 113 h 113"/>
                <a:gd name="T26" fmla="*/ 12 w 28"/>
                <a:gd name="T27" fmla="*/ 111 h 113"/>
                <a:gd name="T28" fmla="*/ 12 w 28"/>
                <a:gd name="T29" fmla="*/ 107 h 113"/>
                <a:gd name="T30" fmla="*/ 11 w 28"/>
                <a:gd name="T31" fmla="*/ 106 h 113"/>
                <a:gd name="T32" fmla="*/ 19 w 28"/>
                <a:gd name="T33" fmla="*/ 105 h 113"/>
                <a:gd name="T34" fmla="*/ 0 w 28"/>
                <a:gd name="T35" fmla="*/ 65 h 113"/>
                <a:gd name="T36" fmla="*/ 21 w 28"/>
                <a:gd name="T3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113">
                  <a:moveTo>
                    <a:pt x="23" y="4"/>
                  </a:moveTo>
                  <a:lnTo>
                    <a:pt x="4" y="65"/>
                  </a:lnTo>
                  <a:lnTo>
                    <a:pt x="24" y="106"/>
                  </a:lnTo>
                  <a:lnTo>
                    <a:pt x="15" y="109"/>
                  </a:lnTo>
                  <a:lnTo>
                    <a:pt x="24" y="106"/>
                  </a:lnTo>
                  <a:lnTo>
                    <a:pt x="4" y="65"/>
                  </a:lnTo>
                  <a:lnTo>
                    <a:pt x="23" y="4"/>
                  </a:lnTo>
                  <a:lnTo>
                    <a:pt x="23" y="4"/>
                  </a:lnTo>
                  <a:close/>
                  <a:moveTo>
                    <a:pt x="21" y="0"/>
                  </a:moveTo>
                  <a:lnTo>
                    <a:pt x="27" y="3"/>
                  </a:lnTo>
                  <a:lnTo>
                    <a:pt x="7" y="65"/>
                  </a:lnTo>
                  <a:lnTo>
                    <a:pt x="28" y="109"/>
                  </a:lnTo>
                  <a:lnTo>
                    <a:pt x="14" y="113"/>
                  </a:lnTo>
                  <a:lnTo>
                    <a:pt x="12" y="111"/>
                  </a:lnTo>
                  <a:lnTo>
                    <a:pt x="12" y="107"/>
                  </a:lnTo>
                  <a:lnTo>
                    <a:pt x="11" y="106"/>
                  </a:lnTo>
                  <a:lnTo>
                    <a:pt x="19" y="105"/>
                  </a:lnTo>
                  <a:lnTo>
                    <a:pt x="0" y="65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706"/>
            <p:cNvSpPr>
              <a:spLocks/>
            </p:cNvSpPr>
            <p:nvPr/>
          </p:nvSpPr>
          <p:spPr bwMode="auto">
            <a:xfrm>
              <a:off x="7466013" y="3322638"/>
              <a:ext cx="39688" cy="168275"/>
            </a:xfrm>
            <a:custGeom>
              <a:avLst/>
              <a:gdLst>
                <a:gd name="T0" fmla="*/ 0 w 25"/>
                <a:gd name="T1" fmla="*/ 0 h 106"/>
                <a:gd name="T2" fmla="*/ 2 w 25"/>
                <a:gd name="T3" fmla="*/ 0 h 106"/>
                <a:gd name="T4" fmla="*/ 2 w 25"/>
                <a:gd name="T5" fmla="*/ 64 h 106"/>
                <a:gd name="T6" fmla="*/ 25 w 25"/>
                <a:gd name="T7" fmla="*/ 100 h 106"/>
                <a:gd name="T8" fmla="*/ 12 w 25"/>
                <a:gd name="T9" fmla="*/ 106 h 106"/>
                <a:gd name="T10" fmla="*/ 10 w 25"/>
                <a:gd name="T11" fmla="*/ 104 h 106"/>
                <a:gd name="T12" fmla="*/ 19 w 25"/>
                <a:gd name="T13" fmla="*/ 98 h 106"/>
                <a:gd name="T14" fmla="*/ 0 w 25"/>
                <a:gd name="T15" fmla="*/ 66 h 106"/>
                <a:gd name="T16" fmla="*/ 0 w 25"/>
                <a:gd name="T1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6">
                  <a:moveTo>
                    <a:pt x="0" y="0"/>
                  </a:moveTo>
                  <a:lnTo>
                    <a:pt x="2" y="0"/>
                  </a:lnTo>
                  <a:lnTo>
                    <a:pt x="2" y="64"/>
                  </a:lnTo>
                  <a:lnTo>
                    <a:pt x="25" y="100"/>
                  </a:lnTo>
                  <a:lnTo>
                    <a:pt x="12" y="106"/>
                  </a:lnTo>
                  <a:lnTo>
                    <a:pt x="10" y="104"/>
                  </a:lnTo>
                  <a:lnTo>
                    <a:pt x="19" y="98"/>
                  </a:lnTo>
                  <a:lnTo>
                    <a:pt x="0" y="6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707"/>
            <p:cNvSpPr>
              <a:spLocks noEditPoints="1"/>
            </p:cNvSpPr>
            <p:nvPr/>
          </p:nvSpPr>
          <p:spPr bwMode="auto">
            <a:xfrm>
              <a:off x="7464426" y="3321051"/>
              <a:ext cx="42863" cy="173038"/>
            </a:xfrm>
            <a:custGeom>
              <a:avLst/>
              <a:gdLst>
                <a:gd name="T0" fmla="*/ 23 w 27"/>
                <a:gd name="T1" fmla="*/ 101 h 109"/>
                <a:gd name="T2" fmla="*/ 14 w 27"/>
                <a:gd name="T3" fmla="*/ 105 h 109"/>
                <a:gd name="T4" fmla="*/ 14 w 27"/>
                <a:gd name="T5" fmla="*/ 105 h 109"/>
                <a:gd name="T6" fmla="*/ 23 w 27"/>
                <a:gd name="T7" fmla="*/ 101 h 109"/>
                <a:gd name="T8" fmla="*/ 23 w 27"/>
                <a:gd name="T9" fmla="*/ 101 h 109"/>
                <a:gd name="T10" fmla="*/ 0 w 27"/>
                <a:gd name="T11" fmla="*/ 0 h 109"/>
                <a:gd name="T12" fmla="*/ 5 w 27"/>
                <a:gd name="T13" fmla="*/ 0 h 109"/>
                <a:gd name="T14" fmla="*/ 5 w 27"/>
                <a:gd name="T15" fmla="*/ 65 h 109"/>
                <a:gd name="T16" fmla="*/ 27 w 27"/>
                <a:gd name="T17" fmla="*/ 102 h 109"/>
                <a:gd name="T18" fmla="*/ 13 w 27"/>
                <a:gd name="T19" fmla="*/ 109 h 109"/>
                <a:gd name="T20" fmla="*/ 10 w 27"/>
                <a:gd name="T21" fmla="*/ 105 h 109"/>
                <a:gd name="T22" fmla="*/ 10 w 27"/>
                <a:gd name="T23" fmla="*/ 103 h 109"/>
                <a:gd name="T24" fmla="*/ 19 w 27"/>
                <a:gd name="T25" fmla="*/ 99 h 109"/>
                <a:gd name="T26" fmla="*/ 0 w 27"/>
                <a:gd name="T27" fmla="*/ 67 h 109"/>
                <a:gd name="T28" fmla="*/ 0 w 27"/>
                <a:gd name="T2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109">
                  <a:moveTo>
                    <a:pt x="23" y="101"/>
                  </a:moveTo>
                  <a:lnTo>
                    <a:pt x="14" y="105"/>
                  </a:lnTo>
                  <a:lnTo>
                    <a:pt x="14" y="105"/>
                  </a:lnTo>
                  <a:lnTo>
                    <a:pt x="23" y="101"/>
                  </a:lnTo>
                  <a:lnTo>
                    <a:pt x="23" y="101"/>
                  </a:lnTo>
                  <a:close/>
                  <a:moveTo>
                    <a:pt x="0" y="0"/>
                  </a:moveTo>
                  <a:lnTo>
                    <a:pt x="5" y="0"/>
                  </a:lnTo>
                  <a:lnTo>
                    <a:pt x="5" y="65"/>
                  </a:lnTo>
                  <a:lnTo>
                    <a:pt x="27" y="102"/>
                  </a:lnTo>
                  <a:lnTo>
                    <a:pt x="13" y="109"/>
                  </a:lnTo>
                  <a:lnTo>
                    <a:pt x="10" y="105"/>
                  </a:lnTo>
                  <a:lnTo>
                    <a:pt x="10" y="103"/>
                  </a:lnTo>
                  <a:lnTo>
                    <a:pt x="19" y="99"/>
                  </a:lnTo>
                  <a:lnTo>
                    <a:pt x="0" y="6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6385560" y="2975777"/>
            <a:ext cx="2150881" cy="3326751"/>
            <a:chOff x="6875463" y="580231"/>
            <a:chExt cx="407988" cy="63103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1" name="Freeform 2221"/>
            <p:cNvSpPr>
              <a:spLocks/>
            </p:cNvSpPr>
            <p:nvPr/>
          </p:nvSpPr>
          <p:spPr bwMode="auto">
            <a:xfrm>
              <a:off x="7105651" y="619125"/>
              <a:ext cx="168275" cy="173038"/>
            </a:xfrm>
            <a:custGeom>
              <a:avLst/>
              <a:gdLst>
                <a:gd name="T0" fmla="*/ 105 w 106"/>
                <a:gd name="T1" fmla="*/ 0 h 109"/>
                <a:gd name="T2" fmla="*/ 105 w 106"/>
                <a:gd name="T3" fmla="*/ 1 h 109"/>
                <a:gd name="T4" fmla="*/ 106 w 106"/>
                <a:gd name="T5" fmla="*/ 1 h 109"/>
                <a:gd name="T6" fmla="*/ 106 w 106"/>
                <a:gd name="T7" fmla="*/ 3 h 109"/>
                <a:gd name="T8" fmla="*/ 91 w 106"/>
                <a:gd name="T9" fmla="*/ 22 h 109"/>
                <a:gd name="T10" fmla="*/ 3 w 106"/>
                <a:gd name="T11" fmla="*/ 109 h 109"/>
                <a:gd name="T12" fmla="*/ 2 w 106"/>
                <a:gd name="T13" fmla="*/ 109 h 109"/>
                <a:gd name="T14" fmla="*/ 0 w 106"/>
                <a:gd name="T15" fmla="*/ 109 h 109"/>
                <a:gd name="T16" fmla="*/ 0 w 106"/>
                <a:gd name="T17" fmla="*/ 107 h 109"/>
                <a:gd name="T18" fmla="*/ 0 w 106"/>
                <a:gd name="T19" fmla="*/ 106 h 109"/>
                <a:gd name="T20" fmla="*/ 88 w 106"/>
                <a:gd name="T21" fmla="*/ 20 h 109"/>
                <a:gd name="T22" fmla="*/ 104 w 106"/>
                <a:gd name="T23" fmla="*/ 1 h 109"/>
                <a:gd name="T24" fmla="*/ 104 w 106"/>
                <a:gd name="T25" fmla="*/ 1 h 109"/>
                <a:gd name="T26" fmla="*/ 105 w 106"/>
                <a:gd name="T2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" h="109">
                  <a:moveTo>
                    <a:pt x="105" y="0"/>
                  </a:moveTo>
                  <a:lnTo>
                    <a:pt x="105" y="1"/>
                  </a:lnTo>
                  <a:lnTo>
                    <a:pt x="106" y="1"/>
                  </a:lnTo>
                  <a:lnTo>
                    <a:pt x="106" y="3"/>
                  </a:lnTo>
                  <a:lnTo>
                    <a:pt x="91" y="22"/>
                  </a:lnTo>
                  <a:lnTo>
                    <a:pt x="3" y="109"/>
                  </a:lnTo>
                  <a:lnTo>
                    <a:pt x="2" y="109"/>
                  </a:lnTo>
                  <a:lnTo>
                    <a:pt x="0" y="109"/>
                  </a:lnTo>
                  <a:lnTo>
                    <a:pt x="0" y="107"/>
                  </a:lnTo>
                  <a:lnTo>
                    <a:pt x="0" y="106"/>
                  </a:lnTo>
                  <a:lnTo>
                    <a:pt x="88" y="20"/>
                  </a:lnTo>
                  <a:lnTo>
                    <a:pt x="104" y="1"/>
                  </a:lnTo>
                  <a:lnTo>
                    <a:pt x="104" y="1"/>
                  </a:lnTo>
                  <a:lnTo>
                    <a:pt x="10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2222"/>
            <p:cNvSpPr>
              <a:spLocks/>
            </p:cNvSpPr>
            <p:nvPr/>
          </p:nvSpPr>
          <p:spPr bwMode="auto">
            <a:xfrm>
              <a:off x="7102476" y="612775"/>
              <a:ext cx="174625" cy="180975"/>
            </a:xfrm>
            <a:custGeom>
              <a:avLst/>
              <a:gdLst>
                <a:gd name="T0" fmla="*/ 107 w 110"/>
                <a:gd name="T1" fmla="*/ 0 h 114"/>
                <a:gd name="T2" fmla="*/ 107 w 110"/>
                <a:gd name="T3" fmla="*/ 3 h 114"/>
                <a:gd name="T4" fmla="*/ 108 w 110"/>
                <a:gd name="T5" fmla="*/ 4 h 114"/>
                <a:gd name="T6" fmla="*/ 110 w 110"/>
                <a:gd name="T7" fmla="*/ 5 h 114"/>
                <a:gd name="T8" fmla="*/ 110 w 110"/>
                <a:gd name="T9" fmla="*/ 7 h 114"/>
                <a:gd name="T10" fmla="*/ 108 w 110"/>
                <a:gd name="T11" fmla="*/ 8 h 114"/>
                <a:gd name="T12" fmla="*/ 94 w 110"/>
                <a:gd name="T13" fmla="*/ 28 h 114"/>
                <a:gd name="T14" fmla="*/ 5 w 110"/>
                <a:gd name="T15" fmla="*/ 114 h 114"/>
                <a:gd name="T16" fmla="*/ 5 w 110"/>
                <a:gd name="T17" fmla="*/ 114 h 114"/>
                <a:gd name="T18" fmla="*/ 4 w 110"/>
                <a:gd name="T19" fmla="*/ 114 h 114"/>
                <a:gd name="T20" fmla="*/ 4 w 110"/>
                <a:gd name="T21" fmla="*/ 114 h 114"/>
                <a:gd name="T22" fmla="*/ 2 w 110"/>
                <a:gd name="T23" fmla="*/ 114 h 114"/>
                <a:gd name="T24" fmla="*/ 1 w 110"/>
                <a:gd name="T25" fmla="*/ 114 h 114"/>
                <a:gd name="T26" fmla="*/ 2 w 110"/>
                <a:gd name="T27" fmla="*/ 113 h 114"/>
                <a:gd name="T28" fmla="*/ 1 w 110"/>
                <a:gd name="T29" fmla="*/ 114 h 114"/>
                <a:gd name="T30" fmla="*/ 1 w 110"/>
                <a:gd name="T31" fmla="*/ 113 h 114"/>
                <a:gd name="T32" fmla="*/ 0 w 110"/>
                <a:gd name="T33" fmla="*/ 111 h 114"/>
                <a:gd name="T34" fmla="*/ 1 w 110"/>
                <a:gd name="T35" fmla="*/ 110 h 114"/>
                <a:gd name="T36" fmla="*/ 1 w 110"/>
                <a:gd name="T37" fmla="*/ 109 h 114"/>
                <a:gd name="T38" fmla="*/ 89 w 110"/>
                <a:gd name="T39" fmla="*/ 24 h 114"/>
                <a:gd name="T40" fmla="*/ 107 w 110"/>
                <a:gd name="T4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14">
                  <a:moveTo>
                    <a:pt x="107" y="0"/>
                  </a:moveTo>
                  <a:lnTo>
                    <a:pt x="107" y="3"/>
                  </a:lnTo>
                  <a:lnTo>
                    <a:pt x="108" y="4"/>
                  </a:lnTo>
                  <a:lnTo>
                    <a:pt x="110" y="5"/>
                  </a:lnTo>
                  <a:lnTo>
                    <a:pt x="110" y="7"/>
                  </a:lnTo>
                  <a:lnTo>
                    <a:pt x="108" y="8"/>
                  </a:lnTo>
                  <a:lnTo>
                    <a:pt x="94" y="28"/>
                  </a:lnTo>
                  <a:lnTo>
                    <a:pt x="5" y="114"/>
                  </a:lnTo>
                  <a:lnTo>
                    <a:pt x="5" y="114"/>
                  </a:lnTo>
                  <a:lnTo>
                    <a:pt x="4" y="114"/>
                  </a:lnTo>
                  <a:lnTo>
                    <a:pt x="4" y="114"/>
                  </a:lnTo>
                  <a:lnTo>
                    <a:pt x="2" y="114"/>
                  </a:lnTo>
                  <a:lnTo>
                    <a:pt x="1" y="114"/>
                  </a:lnTo>
                  <a:lnTo>
                    <a:pt x="2" y="113"/>
                  </a:lnTo>
                  <a:lnTo>
                    <a:pt x="1" y="114"/>
                  </a:lnTo>
                  <a:lnTo>
                    <a:pt x="1" y="113"/>
                  </a:lnTo>
                  <a:lnTo>
                    <a:pt x="0" y="111"/>
                  </a:lnTo>
                  <a:lnTo>
                    <a:pt x="1" y="110"/>
                  </a:lnTo>
                  <a:lnTo>
                    <a:pt x="1" y="109"/>
                  </a:lnTo>
                  <a:lnTo>
                    <a:pt x="89" y="24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2223"/>
            <p:cNvSpPr>
              <a:spLocks/>
            </p:cNvSpPr>
            <p:nvPr/>
          </p:nvSpPr>
          <p:spPr bwMode="auto">
            <a:xfrm>
              <a:off x="7246938" y="631825"/>
              <a:ext cx="31750" cy="20638"/>
            </a:xfrm>
            <a:custGeom>
              <a:avLst/>
              <a:gdLst>
                <a:gd name="T0" fmla="*/ 19 w 20"/>
                <a:gd name="T1" fmla="*/ 0 h 13"/>
                <a:gd name="T2" fmla="*/ 20 w 20"/>
                <a:gd name="T3" fmla="*/ 1 h 13"/>
                <a:gd name="T4" fmla="*/ 20 w 20"/>
                <a:gd name="T5" fmla="*/ 3 h 13"/>
                <a:gd name="T6" fmla="*/ 20 w 20"/>
                <a:gd name="T7" fmla="*/ 3 h 13"/>
                <a:gd name="T8" fmla="*/ 12 w 20"/>
                <a:gd name="T9" fmla="*/ 8 h 13"/>
                <a:gd name="T10" fmla="*/ 19 w 20"/>
                <a:gd name="T11" fmla="*/ 5 h 13"/>
                <a:gd name="T12" fmla="*/ 19 w 20"/>
                <a:gd name="T13" fmla="*/ 5 h 13"/>
                <a:gd name="T14" fmla="*/ 20 w 20"/>
                <a:gd name="T15" fmla="*/ 5 h 13"/>
                <a:gd name="T16" fmla="*/ 20 w 20"/>
                <a:gd name="T17" fmla="*/ 7 h 13"/>
                <a:gd name="T18" fmla="*/ 20 w 20"/>
                <a:gd name="T19" fmla="*/ 8 h 13"/>
                <a:gd name="T20" fmla="*/ 19 w 20"/>
                <a:gd name="T21" fmla="*/ 8 h 13"/>
                <a:gd name="T22" fmla="*/ 2 w 20"/>
                <a:gd name="T23" fmla="*/ 13 h 13"/>
                <a:gd name="T24" fmla="*/ 0 w 20"/>
                <a:gd name="T25" fmla="*/ 10 h 13"/>
                <a:gd name="T26" fmla="*/ 17 w 20"/>
                <a:gd name="T27" fmla="*/ 0 h 13"/>
                <a:gd name="T28" fmla="*/ 19 w 20"/>
                <a:gd name="T2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13">
                  <a:moveTo>
                    <a:pt x="19" y="0"/>
                  </a:move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12" y="8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20" y="5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19" y="8"/>
                  </a:lnTo>
                  <a:lnTo>
                    <a:pt x="2" y="13"/>
                  </a:lnTo>
                  <a:lnTo>
                    <a:pt x="0" y="10"/>
                  </a:lnTo>
                  <a:lnTo>
                    <a:pt x="17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2224"/>
            <p:cNvSpPr>
              <a:spLocks noEditPoints="1"/>
            </p:cNvSpPr>
            <p:nvPr/>
          </p:nvSpPr>
          <p:spPr bwMode="auto">
            <a:xfrm>
              <a:off x="7245351" y="630238"/>
              <a:ext cx="34925" cy="26988"/>
            </a:xfrm>
            <a:custGeom>
              <a:avLst/>
              <a:gdLst>
                <a:gd name="T0" fmla="*/ 12 w 22"/>
                <a:gd name="T1" fmla="*/ 8 h 17"/>
                <a:gd name="T2" fmla="*/ 4 w 22"/>
                <a:gd name="T3" fmla="*/ 13 h 17"/>
                <a:gd name="T4" fmla="*/ 4 w 22"/>
                <a:gd name="T5" fmla="*/ 13 h 17"/>
                <a:gd name="T6" fmla="*/ 13 w 22"/>
                <a:gd name="T7" fmla="*/ 10 h 17"/>
                <a:gd name="T8" fmla="*/ 12 w 22"/>
                <a:gd name="T9" fmla="*/ 8 h 17"/>
                <a:gd name="T10" fmla="*/ 20 w 22"/>
                <a:gd name="T11" fmla="*/ 0 h 17"/>
                <a:gd name="T12" fmla="*/ 21 w 22"/>
                <a:gd name="T13" fmla="*/ 0 h 17"/>
                <a:gd name="T14" fmla="*/ 22 w 22"/>
                <a:gd name="T15" fmla="*/ 1 h 17"/>
                <a:gd name="T16" fmla="*/ 22 w 22"/>
                <a:gd name="T17" fmla="*/ 2 h 17"/>
                <a:gd name="T18" fmla="*/ 22 w 22"/>
                <a:gd name="T19" fmla="*/ 4 h 17"/>
                <a:gd name="T20" fmla="*/ 21 w 22"/>
                <a:gd name="T21" fmla="*/ 5 h 17"/>
                <a:gd name="T22" fmla="*/ 21 w 22"/>
                <a:gd name="T23" fmla="*/ 5 h 17"/>
                <a:gd name="T24" fmla="*/ 22 w 22"/>
                <a:gd name="T25" fmla="*/ 8 h 17"/>
                <a:gd name="T26" fmla="*/ 22 w 22"/>
                <a:gd name="T27" fmla="*/ 8 h 17"/>
                <a:gd name="T28" fmla="*/ 22 w 22"/>
                <a:gd name="T29" fmla="*/ 10 h 17"/>
                <a:gd name="T30" fmla="*/ 21 w 22"/>
                <a:gd name="T31" fmla="*/ 10 h 17"/>
                <a:gd name="T32" fmla="*/ 1 w 22"/>
                <a:gd name="T33" fmla="*/ 17 h 17"/>
                <a:gd name="T34" fmla="*/ 1 w 22"/>
                <a:gd name="T35" fmla="*/ 15 h 17"/>
                <a:gd name="T36" fmla="*/ 0 w 22"/>
                <a:gd name="T37" fmla="*/ 13 h 17"/>
                <a:gd name="T38" fmla="*/ 0 w 22"/>
                <a:gd name="T39" fmla="*/ 11 h 17"/>
                <a:gd name="T40" fmla="*/ 18 w 22"/>
                <a:gd name="T41" fmla="*/ 0 h 17"/>
                <a:gd name="T42" fmla="*/ 20 w 22"/>
                <a:gd name="T4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" h="17">
                  <a:moveTo>
                    <a:pt x="12" y="8"/>
                  </a:moveTo>
                  <a:lnTo>
                    <a:pt x="4" y="13"/>
                  </a:lnTo>
                  <a:lnTo>
                    <a:pt x="4" y="13"/>
                  </a:lnTo>
                  <a:lnTo>
                    <a:pt x="13" y="10"/>
                  </a:lnTo>
                  <a:lnTo>
                    <a:pt x="12" y="8"/>
                  </a:lnTo>
                  <a:close/>
                  <a:moveTo>
                    <a:pt x="20" y="0"/>
                  </a:moveTo>
                  <a:lnTo>
                    <a:pt x="21" y="0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4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2" y="10"/>
                  </a:lnTo>
                  <a:lnTo>
                    <a:pt x="21" y="10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18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2225"/>
            <p:cNvSpPr>
              <a:spLocks/>
            </p:cNvSpPr>
            <p:nvPr/>
          </p:nvSpPr>
          <p:spPr bwMode="auto">
            <a:xfrm>
              <a:off x="7246938" y="647700"/>
              <a:ext cx="33338" cy="6350"/>
            </a:xfrm>
            <a:custGeom>
              <a:avLst/>
              <a:gdLst>
                <a:gd name="T0" fmla="*/ 20 w 21"/>
                <a:gd name="T1" fmla="*/ 0 h 4"/>
                <a:gd name="T2" fmla="*/ 21 w 21"/>
                <a:gd name="T3" fmla="*/ 0 h 4"/>
                <a:gd name="T4" fmla="*/ 21 w 21"/>
                <a:gd name="T5" fmla="*/ 2 h 4"/>
                <a:gd name="T6" fmla="*/ 21 w 21"/>
                <a:gd name="T7" fmla="*/ 3 h 4"/>
                <a:gd name="T8" fmla="*/ 20 w 21"/>
                <a:gd name="T9" fmla="*/ 3 h 4"/>
                <a:gd name="T10" fmla="*/ 2 w 21"/>
                <a:gd name="T11" fmla="*/ 4 h 4"/>
                <a:gd name="T12" fmla="*/ 2 w 21"/>
                <a:gd name="T13" fmla="*/ 4 h 4"/>
                <a:gd name="T14" fmla="*/ 0 w 21"/>
                <a:gd name="T15" fmla="*/ 4 h 4"/>
                <a:gd name="T16" fmla="*/ 0 w 21"/>
                <a:gd name="T17" fmla="*/ 3 h 4"/>
                <a:gd name="T18" fmla="*/ 0 w 21"/>
                <a:gd name="T19" fmla="*/ 2 h 4"/>
                <a:gd name="T20" fmla="*/ 2 w 21"/>
                <a:gd name="T21" fmla="*/ 2 h 4"/>
                <a:gd name="T22" fmla="*/ 20 w 21"/>
                <a:gd name="T2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4">
                  <a:moveTo>
                    <a:pt x="20" y="0"/>
                  </a:moveTo>
                  <a:lnTo>
                    <a:pt x="21" y="0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0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2" y="2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2226"/>
            <p:cNvSpPr>
              <a:spLocks noEditPoints="1"/>
            </p:cNvSpPr>
            <p:nvPr/>
          </p:nvSpPr>
          <p:spPr bwMode="auto">
            <a:xfrm>
              <a:off x="7245351" y="646113"/>
              <a:ext cx="38100" cy="11113"/>
            </a:xfrm>
            <a:custGeom>
              <a:avLst/>
              <a:gdLst>
                <a:gd name="T0" fmla="*/ 3 w 24"/>
                <a:gd name="T1" fmla="*/ 4 h 7"/>
                <a:gd name="T2" fmla="*/ 1 w 24"/>
                <a:gd name="T3" fmla="*/ 4 h 7"/>
                <a:gd name="T4" fmla="*/ 3 w 24"/>
                <a:gd name="T5" fmla="*/ 4 h 7"/>
                <a:gd name="T6" fmla="*/ 3 w 24"/>
                <a:gd name="T7" fmla="*/ 4 h 7"/>
                <a:gd name="T8" fmla="*/ 3 w 24"/>
                <a:gd name="T9" fmla="*/ 4 h 7"/>
                <a:gd name="T10" fmla="*/ 21 w 24"/>
                <a:gd name="T11" fmla="*/ 0 h 7"/>
                <a:gd name="T12" fmla="*/ 24 w 24"/>
                <a:gd name="T13" fmla="*/ 0 h 7"/>
                <a:gd name="T14" fmla="*/ 24 w 24"/>
                <a:gd name="T15" fmla="*/ 3 h 7"/>
                <a:gd name="T16" fmla="*/ 24 w 24"/>
                <a:gd name="T17" fmla="*/ 3 h 7"/>
                <a:gd name="T18" fmla="*/ 24 w 24"/>
                <a:gd name="T19" fmla="*/ 5 h 7"/>
                <a:gd name="T20" fmla="*/ 21 w 24"/>
                <a:gd name="T21" fmla="*/ 5 h 7"/>
                <a:gd name="T22" fmla="*/ 3 w 24"/>
                <a:gd name="T23" fmla="*/ 7 h 7"/>
                <a:gd name="T24" fmla="*/ 3 w 24"/>
                <a:gd name="T25" fmla="*/ 7 h 7"/>
                <a:gd name="T26" fmla="*/ 0 w 24"/>
                <a:gd name="T27" fmla="*/ 7 h 7"/>
                <a:gd name="T28" fmla="*/ 0 w 24"/>
                <a:gd name="T29" fmla="*/ 4 h 7"/>
                <a:gd name="T30" fmla="*/ 0 w 24"/>
                <a:gd name="T31" fmla="*/ 4 h 7"/>
                <a:gd name="T32" fmla="*/ 0 w 24"/>
                <a:gd name="T33" fmla="*/ 4 h 7"/>
                <a:gd name="T34" fmla="*/ 0 w 24"/>
                <a:gd name="T35" fmla="*/ 1 h 7"/>
                <a:gd name="T36" fmla="*/ 3 w 24"/>
                <a:gd name="T37" fmla="*/ 1 h 7"/>
                <a:gd name="T38" fmla="*/ 21 w 24"/>
                <a:gd name="T39" fmla="*/ 0 h 7"/>
                <a:gd name="T40" fmla="*/ 21 w 24"/>
                <a:gd name="T4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" h="7">
                  <a:moveTo>
                    <a:pt x="3" y="4"/>
                  </a:moveTo>
                  <a:lnTo>
                    <a:pt x="1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close/>
                  <a:moveTo>
                    <a:pt x="21" y="0"/>
                  </a:moveTo>
                  <a:lnTo>
                    <a:pt x="24" y="0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5"/>
                  </a:lnTo>
                  <a:lnTo>
                    <a:pt x="21" y="5"/>
                  </a:lnTo>
                  <a:lnTo>
                    <a:pt x="3" y="7"/>
                  </a:lnTo>
                  <a:lnTo>
                    <a:pt x="3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3" y="1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2227"/>
            <p:cNvSpPr>
              <a:spLocks/>
            </p:cNvSpPr>
            <p:nvPr/>
          </p:nvSpPr>
          <p:spPr bwMode="auto">
            <a:xfrm>
              <a:off x="6880226" y="623888"/>
              <a:ext cx="150813" cy="176213"/>
            </a:xfrm>
            <a:custGeom>
              <a:avLst/>
              <a:gdLst>
                <a:gd name="T0" fmla="*/ 1 w 95"/>
                <a:gd name="T1" fmla="*/ 0 h 111"/>
                <a:gd name="T2" fmla="*/ 17 w 95"/>
                <a:gd name="T3" fmla="*/ 5 h 111"/>
                <a:gd name="T4" fmla="*/ 17 w 95"/>
                <a:gd name="T5" fmla="*/ 6 h 111"/>
                <a:gd name="T6" fmla="*/ 19 w 95"/>
                <a:gd name="T7" fmla="*/ 8 h 111"/>
                <a:gd name="T8" fmla="*/ 23 w 95"/>
                <a:gd name="T9" fmla="*/ 15 h 111"/>
                <a:gd name="T10" fmla="*/ 31 w 95"/>
                <a:gd name="T11" fmla="*/ 25 h 111"/>
                <a:gd name="T12" fmla="*/ 39 w 95"/>
                <a:gd name="T13" fmla="*/ 38 h 111"/>
                <a:gd name="T14" fmla="*/ 49 w 95"/>
                <a:gd name="T15" fmla="*/ 51 h 111"/>
                <a:gd name="T16" fmla="*/ 60 w 95"/>
                <a:gd name="T17" fmla="*/ 65 h 111"/>
                <a:gd name="T18" fmla="*/ 70 w 95"/>
                <a:gd name="T19" fmla="*/ 78 h 111"/>
                <a:gd name="T20" fmla="*/ 79 w 95"/>
                <a:gd name="T21" fmla="*/ 91 h 111"/>
                <a:gd name="T22" fmla="*/ 83 w 95"/>
                <a:gd name="T23" fmla="*/ 95 h 111"/>
                <a:gd name="T24" fmla="*/ 86 w 95"/>
                <a:gd name="T25" fmla="*/ 99 h 111"/>
                <a:gd name="T26" fmla="*/ 89 w 95"/>
                <a:gd name="T27" fmla="*/ 103 h 111"/>
                <a:gd name="T28" fmla="*/ 91 w 95"/>
                <a:gd name="T29" fmla="*/ 106 h 111"/>
                <a:gd name="T30" fmla="*/ 93 w 95"/>
                <a:gd name="T31" fmla="*/ 107 h 111"/>
                <a:gd name="T32" fmla="*/ 94 w 95"/>
                <a:gd name="T33" fmla="*/ 108 h 111"/>
                <a:gd name="T34" fmla="*/ 94 w 95"/>
                <a:gd name="T35" fmla="*/ 108 h 111"/>
                <a:gd name="T36" fmla="*/ 95 w 95"/>
                <a:gd name="T37" fmla="*/ 110 h 111"/>
                <a:gd name="T38" fmla="*/ 95 w 95"/>
                <a:gd name="T39" fmla="*/ 110 h 111"/>
                <a:gd name="T40" fmla="*/ 95 w 95"/>
                <a:gd name="T41" fmla="*/ 111 h 111"/>
                <a:gd name="T42" fmla="*/ 94 w 95"/>
                <a:gd name="T43" fmla="*/ 111 h 111"/>
                <a:gd name="T44" fmla="*/ 94 w 95"/>
                <a:gd name="T45" fmla="*/ 111 h 111"/>
                <a:gd name="T46" fmla="*/ 91 w 95"/>
                <a:gd name="T47" fmla="*/ 111 h 111"/>
                <a:gd name="T48" fmla="*/ 90 w 95"/>
                <a:gd name="T49" fmla="*/ 108 h 111"/>
                <a:gd name="T50" fmla="*/ 87 w 95"/>
                <a:gd name="T51" fmla="*/ 106 h 111"/>
                <a:gd name="T52" fmla="*/ 85 w 95"/>
                <a:gd name="T53" fmla="*/ 103 h 111"/>
                <a:gd name="T54" fmla="*/ 82 w 95"/>
                <a:gd name="T55" fmla="*/ 99 h 111"/>
                <a:gd name="T56" fmla="*/ 78 w 95"/>
                <a:gd name="T57" fmla="*/ 94 h 111"/>
                <a:gd name="T58" fmla="*/ 65 w 95"/>
                <a:gd name="T59" fmla="*/ 77 h 111"/>
                <a:gd name="T60" fmla="*/ 52 w 95"/>
                <a:gd name="T61" fmla="*/ 59 h 111"/>
                <a:gd name="T62" fmla="*/ 41 w 95"/>
                <a:gd name="T63" fmla="*/ 44 h 111"/>
                <a:gd name="T64" fmla="*/ 31 w 95"/>
                <a:gd name="T65" fmla="*/ 31 h 111"/>
                <a:gd name="T66" fmla="*/ 23 w 95"/>
                <a:gd name="T67" fmla="*/ 21 h 111"/>
                <a:gd name="T68" fmla="*/ 18 w 95"/>
                <a:gd name="T69" fmla="*/ 12 h 111"/>
                <a:gd name="T70" fmla="*/ 15 w 95"/>
                <a:gd name="T71" fmla="*/ 8 h 111"/>
                <a:gd name="T72" fmla="*/ 0 w 95"/>
                <a:gd name="T73" fmla="*/ 2 h 111"/>
                <a:gd name="T74" fmla="*/ 0 w 95"/>
                <a:gd name="T75" fmla="*/ 1 h 111"/>
                <a:gd name="T76" fmla="*/ 0 w 95"/>
                <a:gd name="T77" fmla="*/ 1 h 111"/>
                <a:gd name="T78" fmla="*/ 0 w 95"/>
                <a:gd name="T79" fmla="*/ 0 h 111"/>
                <a:gd name="T80" fmla="*/ 1 w 95"/>
                <a:gd name="T8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5" h="111">
                  <a:moveTo>
                    <a:pt x="1" y="0"/>
                  </a:moveTo>
                  <a:lnTo>
                    <a:pt x="17" y="5"/>
                  </a:lnTo>
                  <a:lnTo>
                    <a:pt x="17" y="6"/>
                  </a:lnTo>
                  <a:lnTo>
                    <a:pt x="19" y="8"/>
                  </a:lnTo>
                  <a:lnTo>
                    <a:pt x="23" y="15"/>
                  </a:lnTo>
                  <a:lnTo>
                    <a:pt x="31" y="25"/>
                  </a:lnTo>
                  <a:lnTo>
                    <a:pt x="39" y="38"/>
                  </a:lnTo>
                  <a:lnTo>
                    <a:pt x="49" y="51"/>
                  </a:lnTo>
                  <a:lnTo>
                    <a:pt x="60" y="65"/>
                  </a:lnTo>
                  <a:lnTo>
                    <a:pt x="70" y="78"/>
                  </a:lnTo>
                  <a:lnTo>
                    <a:pt x="79" y="91"/>
                  </a:lnTo>
                  <a:lnTo>
                    <a:pt x="83" y="95"/>
                  </a:lnTo>
                  <a:lnTo>
                    <a:pt x="86" y="99"/>
                  </a:lnTo>
                  <a:lnTo>
                    <a:pt x="89" y="103"/>
                  </a:lnTo>
                  <a:lnTo>
                    <a:pt x="91" y="106"/>
                  </a:lnTo>
                  <a:lnTo>
                    <a:pt x="93" y="107"/>
                  </a:lnTo>
                  <a:lnTo>
                    <a:pt x="94" y="108"/>
                  </a:lnTo>
                  <a:lnTo>
                    <a:pt x="94" y="108"/>
                  </a:lnTo>
                  <a:lnTo>
                    <a:pt x="95" y="110"/>
                  </a:lnTo>
                  <a:lnTo>
                    <a:pt x="95" y="110"/>
                  </a:lnTo>
                  <a:lnTo>
                    <a:pt x="95" y="111"/>
                  </a:lnTo>
                  <a:lnTo>
                    <a:pt x="94" y="111"/>
                  </a:lnTo>
                  <a:lnTo>
                    <a:pt x="94" y="111"/>
                  </a:lnTo>
                  <a:lnTo>
                    <a:pt x="91" y="111"/>
                  </a:lnTo>
                  <a:lnTo>
                    <a:pt x="90" y="108"/>
                  </a:lnTo>
                  <a:lnTo>
                    <a:pt x="87" y="106"/>
                  </a:lnTo>
                  <a:lnTo>
                    <a:pt x="85" y="103"/>
                  </a:lnTo>
                  <a:lnTo>
                    <a:pt x="82" y="99"/>
                  </a:lnTo>
                  <a:lnTo>
                    <a:pt x="78" y="94"/>
                  </a:lnTo>
                  <a:lnTo>
                    <a:pt x="65" y="77"/>
                  </a:lnTo>
                  <a:lnTo>
                    <a:pt x="52" y="59"/>
                  </a:lnTo>
                  <a:lnTo>
                    <a:pt x="41" y="44"/>
                  </a:lnTo>
                  <a:lnTo>
                    <a:pt x="31" y="31"/>
                  </a:lnTo>
                  <a:lnTo>
                    <a:pt x="23" y="21"/>
                  </a:lnTo>
                  <a:lnTo>
                    <a:pt x="18" y="12"/>
                  </a:lnTo>
                  <a:lnTo>
                    <a:pt x="15" y="8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2228"/>
            <p:cNvSpPr>
              <a:spLocks/>
            </p:cNvSpPr>
            <p:nvPr/>
          </p:nvSpPr>
          <p:spPr bwMode="auto">
            <a:xfrm>
              <a:off x="6875463" y="620713"/>
              <a:ext cx="157163" cy="184150"/>
            </a:xfrm>
            <a:custGeom>
              <a:avLst/>
              <a:gdLst>
                <a:gd name="T0" fmla="*/ 4 w 99"/>
                <a:gd name="T1" fmla="*/ 0 h 116"/>
                <a:gd name="T2" fmla="*/ 4 w 99"/>
                <a:gd name="T3" fmla="*/ 0 h 116"/>
                <a:gd name="T4" fmla="*/ 21 w 99"/>
                <a:gd name="T5" fmla="*/ 6 h 116"/>
                <a:gd name="T6" fmla="*/ 21 w 99"/>
                <a:gd name="T7" fmla="*/ 7 h 116"/>
                <a:gd name="T8" fmla="*/ 21 w 99"/>
                <a:gd name="T9" fmla="*/ 7 h 116"/>
                <a:gd name="T10" fmla="*/ 22 w 99"/>
                <a:gd name="T11" fmla="*/ 10 h 116"/>
                <a:gd name="T12" fmla="*/ 27 w 99"/>
                <a:gd name="T13" fmla="*/ 16 h 116"/>
                <a:gd name="T14" fmla="*/ 35 w 99"/>
                <a:gd name="T15" fmla="*/ 27 h 116"/>
                <a:gd name="T16" fmla="*/ 43 w 99"/>
                <a:gd name="T17" fmla="*/ 38 h 116"/>
                <a:gd name="T18" fmla="*/ 54 w 99"/>
                <a:gd name="T19" fmla="*/ 51 h 116"/>
                <a:gd name="T20" fmla="*/ 64 w 99"/>
                <a:gd name="T21" fmla="*/ 66 h 116"/>
                <a:gd name="T22" fmla="*/ 75 w 99"/>
                <a:gd name="T23" fmla="*/ 80 h 116"/>
                <a:gd name="T24" fmla="*/ 84 w 99"/>
                <a:gd name="T25" fmla="*/ 92 h 116"/>
                <a:gd name="T26" fmla="*/ 88 w 99"/>
                <a:gd name="T27" fmla="*/ 97 h 116"/>
                <a:gd name="T28" fmla="*/ 90 w 99"/>
                <a:gd name="T29" fmla="*/ 101 h 116"/>
                <a:gd name="T30" fmla="*/ 93 w 99"/>
                <a:gd name="T31" fmla="*/ 105 h 116"/>
                <a:gd name="T32" fmla="*/ 96 w 99"/>
                <a:gd name="T33" fmla="*/ 108 h 116"/>
                <a:gd name="T34" fmla="*/ 97 w 99"/>
                <a:gd name="T35" fmla="*/ 109 h 116"/>
                <a:gd name="T36" fmla="*/ 98 w 99"/>
                <a:gd name="T37" fmla="*/ 109 h 116"/>
                <a:gd name="T38" fmla="*/ 98 w 99"/>
                <a:gd name="T39" fmla="*/ 109 h 116"/>
                <a:gd name="T40" fmla="*/ 99 w 99"/>
                <a:gd name="T41" fmla="*/ 110 h 116"/>
                <a:gd name="T42" fmla="*/ 99 w 99"/>
                <a:gd name="T43" fmla="*/ 110 h 116"/>
                <a:gd name="T44" fmla="*/ 99 w 99"/>
                <a:gd name="T45" fmla="*/ 112 h 116"/>
                <a:gd name="T46" fmla="*/ 99 w 99"/>
                <a:gd name="T47" fmla="*/ 113 h 116"/>
                <a:gd name="T48" fmla="*/ 98 w 99"/>
                <a:gd name="T49" fmla="*/ 114 h 116"/>
                <a:gd name="T50" fmla="*/ 97 w 99"/>
                <a:gd name="T51" fmla="*/ 116 h 116"/>
                <a:gd name="T52" fmla="*/ 96 w 99"/>
                <a:gd name="T53" fmla="*/ 114 h 116"/>
                <a:gd name="T54" fmla="*/ 97 w 99"/>
                <a:gd name="T55" fmla="*/ 113 h 116"/>
                <a:gd name="T56" fmla="*/ 96 w 99"/>
                <a:gd name="T57" fmla="*/ 114 h 116"/>
                <a:gd name="T58" fmla="*/ 94 w 99"/>
                <a:gd name="T59" fmla="*/ 113 h 116"/>
                <a:gd name="T60" fmla="*/ 92 w 99"/>
                <a:gd name="T61" fmla="*/ 112 h 116"/>
                <a:gd name="T62" fmla="*/ 89 w 99"/>
                <a:gd name="T63" fmla="*/ 109 h 116"/>
                <a:gd name="T64" fmla="*/ 86 w 99"/>
                <a:gd name="T65" fmla="*/ 105 h 116"/>
                <a:gd name="T66" fmla="*/ 84 w 99"/>
                <a:gd name="T67" fmla="*/ 101 h 116"/>
                <a:gd name="T68" fmla="*/ 80 w 99"/>
                <a:gd name="T69" fmla="*/ 97 h 116"/>
                <a:gd name="T70" fmla="*/ 67 w 99"/>
                <a:gd name="T71" fmla="*/ 80 h 116"/>
                <a:gd name="T72" fmla="*/ 54 w 99"/>
                <a:gd name="T73" fmla="*/ 62 h 116"/>
                <a:gd name="T74" fmla="*/ 43 w 99"/>
                <a:gd name="T75" fmla="*/ 48 h 116"/>
                <a:gd name="T76" fmla="*/ 34 w 99"/>
                <a:gd name="T77" fmla="*/ 34 h 116"/>
                <a:gd name="T78" fmla="*/ 26 w 99"/>
                <a:gd name="T79" fmla="*/ 24 h 116"/>
                <a:gd name="T80" fmla="*/ 20 w 99"/>
                <a:gd name="T81" fmla="*/ 16 h 116"/>
                <a:gd name="T82" fmla="*/ 17 w 99"/>
                <a:gd name="T83" fmla="*/ 11 h 116"/>
                <a:gd name="T84" fmla="*/ 3 w 99"/>
                <a:gd name="T85" fmla="*/ 6 h 116"/>
                <a:gd name="T86" fmla="*/ 1 w 99"/>
                <a:gd name="T87" fmla="*/ 4 h 116"/>
                <a:gd name="T88" fmla="*/ 0 w 99"/>
                <a:gd name="T89" fmla="*/ 3 h 116"/>
                <a:gd name="T90" fmla="*/ 0 w 99"/>
                <a:gd name="T91" fmla="*/ 2 h 116"/>
                <a:gd name="T92" fmla="*/ 1 w 99"/>
                <a:gd name="T93" fmla="*/ 0 h 116"/>
                <a:gd name="T94" fmla="*/ 4 w 99"/>
                <a:gd name="T9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9" h="116">
                  <a:moveTo>
                    <a:pt x="4" y="0"/>
                  </a:moveTo>
                  <a:lnTo>
                    <a:pt x="4" y="0"/>
                  </a:lnTo>
                  <a:lnTo>
                    <a:pt x="21" y="6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2" y="10"/>
                  </a:lnTo>
                  <a:lnTo>
                    <a:pt x="27" y="16"/>
                  </a:lnTo>
                  <a:lnTo>
                    <a:pt x="35" y="27"/>
                  </a:lnTo>
                  <a:lnTo>
                    <a:pt x="43" y="38"/>
                  </a:lnTo>
                  <a:lnTo>
                    <a:pt x="54" y="51"/>
                  </a:lnTo>
                  <a:lnTo>
                    <a:pt x="64" y="66"/>
                  </a:lnTo>
                  <a:lnTo>
                    <a:pt x="75" y="80"/>
                  </a:lnTo>
                  <a:lnTo>
                    <a:pt x="84" y="92"/>
                  </a:lnTo>
                  <a:lnTo>
                    <a:pt x="88" y="97"/>
                  </a:lnTo>
                  <a:lnTo>
                    <a:pt x="90" y="101"/>
                  </a:lnTo>
                  <a:lnTo>
                    <a:pt x="93" y="105"/>
                  </a:lnTo>
                  <a:lnTo>
                    <a:pt x="96" y="108"/>
                  </a:lnTo>
                  <a:lnTo>
                    <a:pt x="97" y="109"/>
                  </a:lnTo>
                  <a:lnTo>
                    <a:pt x="98" y="109"/>
                  </a:lnTo>
                  <a:lnTo>
                    <a:pt x="98" y="109"/>
                  </a:lnTo>
                  <a:lnTo>
                    <a:pt x="99" y="110"/>
                  </a:lnTo>
                  <a:lnTo>
                    <a:pt x="99" y="110"/>
                  </a:lnTo>
                  <a:lnTo>
                    <a:pt x="99" y="112"/>
                  </a:lnTo>
                  <a:lnTo>
                    <a:pt x="99" y="113"/>
                  </a:lnTo>
                  <a:lnTo>
                    <a:pt x="98" y="114"/>
                  </a:lnTo>
                  <a:lnTo>
                    <a:pt x="97" y="116"/>
                  </a:lnTo>
                  <a:lnTo>
                    <a:pt x="96" y="114"/>
                  </a:lnTo>
                  <a:lnTo>
                    <a:pt x="97" y="113"/>
                  </a:lnTo>
                  <a:lnTo>
                    <a:pt x="96" y="114"/>
                  </a:lnTo>
                  <a:lnTo>
                    <a:pt x="94" y="113"/>
                  </a:lnTo>
                  <a:lnTo>
                    <a:pt x="92" y="112"/>
                  </a:lnTo>
                  <a:lnTo>
                    <a:pt x="89" y="109"/>
                  </a:lnTo>
                  <a:lnTo>
                    <a:pt x="86" y="105"/>
                  </a:lnTo>
                  <a:lnTo>
                    <a:pt x="84" y="101"/>
                  </a:lnTo>
                  <a:lnTo>
                    <a:pt x="80" y="97"/>
                  </a:lnTo>
                  <a:lnTo>
                    <a:pt x="67" y="80"/>
                  </a:lnTo>
                  <a:lnTo>
                    <a:pt x="54" y="62"/>
                  </a:lnTo>
                  <a:lnTo>
                    <a:pt x="43" y="48"/>
                  </a:lnTo>
                  <a:lnTo>
                    <a:pt x="34" y="34"/>
                  </a:lnTo>
                  <a:lnTo>
                    <a:pt x="26" y="24"/>
                  </a:lnTo>
                  <a:lnTo>
                    <a:pt x="20" y="16"/>
                  </a:lnTo>
                  <a:lnTo>
                    <a:pt x="17" y="11"/>
                  </a:lnTo>
                  <a:lnTo>
                    <a:pt x="3" y="6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2229"/>
            <p:cNvSpPr>
              <a:spLocks/>
            </p:cNvSpPr>
            <p:nvPr/>
          </p:nvSpPr>
          <p:spPr bwMode="auto">
            <a:xfrm>
              <a:off x="6889751" y="609600"/>
              <a:ext cx="17463" cy="33338"/>
            </a:xfrm>
            <a:custGeom>
              <a:avLst/>
              <a:gdLst>
                <a:gd name="T0" fmla="*/ 9 w 11"/>
                <a:gd name="T1" fmla="*/ 0 h 21"/>
                <a:gd name="T2" fmla="*/ 11 w 11"/>
                <a:gd name="T3" fmla="*/ 0 h 21"/>
                <a:gd name="T4" fmla="*/ 11 w 11"/>
                <a:gd name="T5" fmla="*/ 1 h 21"/>
                <a:gd name="T6" fmla="*/ 11 w 11"/>
                <a:gd name="T7" fmla="*/ 21 h 21"/>
                <a:gd name="T8" fmla="*/ 0 w 11"/>
                <a:gd name="T9" fmla="*/ 6 h 21"/>
                <a:gd name="T10" fmla="*/ 0 w 11"/>
                <a:gd name="T11" fmla="*/ 6 h 21"/>
                <a:gd name="T12" fmla="*/ 0 w 11"/>
                <a:gd name="T13" fmla="*/ 5 h 21"/>
                <a:gd name="T14" fmla="*/ 1 w 11"/>
                <a:gd name="T15" fmla="*/ 3 h 21"/>
                <a:gd name="T16" fmla="*/ 1 w 11"/>
                <a:gd name="T17" fmla="*/ 3 h 21"/>
                <a:gd name="T18" fmla="*/ 3 w 11"/>
                <a:gd name="T19" fmla="*/ 5 h 21"/>
                <a:gd name="T20" fmla="*/ 8 w 11"/>
                <a:gd name="T21" fmla="*/ 11 h 21"/>
                <a:gd name="T22" fmla="*/ 8 w 11"/>
                <a:gd name="T23" fmla="*/ 1 h 21"/>
                <a:gd name="T24" fmla="*/ 9 w 11"/>
                <a:gd name="T25" fmla="*/ 0 h 21"/>
                <a:gd name="T26" fmla="*/ 9 w 11"/>
                <a:gd name="T2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21">
                  <a:moveTo>
                    <a:pt x="9" y="0"/>
                  </a:moveTo>
                  <a:lnTo>
                    <a:pt x="11" y="0"/>
                  </a:lnTo>
                  <a:lnTo>
                    <a:pt x="11" y="1"/>
                  </a:lnTo>
                  <a:lnTo>
                    <a:pt x="11" y="21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3"/>
                  </a:lnTo>
                  <a:lnTo>
                    <a:pt x="1" y="3"/>
                  </a:lnTo>
                  <a:lnTo>
                    <a:pt x="3" y="5"/>
                  </a:lnTo>
                  <a:lnTo>
                    <a:pt x="8" y="11"/>
                  </a:lnTo>
                  <a:lnTo>
                    <a:pt x="8" y="1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2230"/>
            <p:cNvSpPr>
              <a:spLocks/>
            </p:cNvSpPr>
            <p:nvPr/>
          </p:nvSpPr>
          <p:spPr bwMode="auto">
            <a:xfrm>
              <a:off x="6886576" y="606425"/>
              <a:ext cx="23813" cy="41275"/>
            </a:xfrm>
            <a:custGeom>
              <a:avLst/>
              <a:gdLst>
                <a:gd name="T0" fmla="*/ 11 w 15"/>
                <a:gd name="T1" fmla="*/ 0 h 26"/>
                <a:gd name="T2" fmla="*/ 14 w 15"/>
                <a:gd name="T3" fmla="*/ 2 h 26"/>
                <a:gd name="T4" fmla="*/ 15 w 15"/>
                <a:gd name="T5" fmla="*/ 3 h 26"/>
                <a:gd name="T6" fmla="*/ 15 w 15"/>
                <a:gd name="T7" fmla="*/ 26 h 26"/>
                <a:gd name="T8" fmla="*/ 1 w 15"/>
                <a:gd name="T9" fmla="*/ 9 h 26"/>
                <a:gd name="T10" fmla="*/ 0 w 15"/>
                <a:gd name="T11" fmla="*/ 7 h 26"/>
                <a:gd name="T12" fmla="*/ 1 w 15"/>
                <a:gd name="T13" fmla="*/ 7 h 26"/>
                <a:gd name="T14" fmla="*/ 2 w 15"/>
                <a:gd name="T15" fmla="*/ 4 h 26"/>
                <a:gd name="T16" fmla="*/ 3 w 15"/>
                <a:gd name="T17" fmla="*/ 4 h 26"/>
                <a:gd name="T18" fmla="*/ 5 w 15"/>
                <a:gd name="T19" fmla="*/ 4 h 26"/>
                <a:gd name="T20" fmla="*/ 6 w 15"/>
                <a:gd name="T21" fmla="*/ 5 h 26"/>
                <a:gd name="T22" fmla="*/ 9 w 15"/>
                <a:gd name="T23" fmla="*/ 8 h 26"/>
                <a:gd name="T24" fmla="*/ 9 w 15"/>
                <a:gd name="T25" fmla="*/ 3 h 26"/>
                <a:gd name="T26" fmla="*/ 10 w 15"/>
                <a:gd name="T27" fmla="*/ 2 h 26"/>
                <a:gd name="T28" fmla="*/ 11 w 15"/>
                <a:gd name="T2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6">
                  <a:moveTo>
                    <a:pt x="11" y="0"/>
                  </a:moveTo>
                  <a:lnTo>
                    <a:pt x="14" y="2"/>
                  </a:lnTo>
                  <a:lnTo>
                    <a:pt x="15" y="3"/>
                  </a:lnTo>
                  <a:lnTo>
                    <a:pt x="15" y="26"/>
                  </a:lnTo>
                  <a:lnTo>
                    <a:pt x="1" y="9"/>
                  </a:lnTo>
                  <a:lnTo>
                    <a:pt x="0" y="7"/>
                  </a:lnTo>
                  <a:lnTo>
                    <a:pt x="1" y="7"/>
                  </a:lnTo>
                  <a:lnTo>
                    <a:pt x="2" y="4"/>
                  </a:lnTo>
                  <a:lnTo>
                    <a:pt x="3" y="4"/>
                  </a:lnTo>
                  <a:lnTo>
                    <a:pt x="5" y="4"/>
                  </a:lnTo>
                  <a:lnTo>
                    <a:pt x="6" y="5"/>
                  </a:lnTo>
                  <a:lnTo>
                    <a:pt x="9" y="8"/>
                  </a:lnTo>
                  <a:lnTo>
                    <a:pt x="9" y="3"/>
                  </a:lnTo>
                  <a:lnTo>
                    <a:pt x="10" y="2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2231"/>
            <p:cNvSpPr>
              <a:spLocks/>
            </p:cNvSpPr>
            <p:nvPr/>
          </p:nvSpPr>
          <p:spPr bwMode="auto">
            <a:xfrm>
              <a:off x="6883401" y="620713"/>
              <a:ext cx="23813" cy="11113"/>
            </a:xfrm>
            <a:custGeom>
              <a:avLst/>
              <a:gdLst>
                <a:gd name="T0" fmla="*/ 2 w 15"/>
                <a:gd name="T1" fmla="*/ 0 h 7"/>
                <a:gd name="T2" fmla="*/ 15 w 15"/>
                <a:gd name="T3" fmla="*/ 4 h 7"/>
                <a:gd name="T4" fmla="*/ 15 w 15"/>
                <a:gd name="T5" fmla="*/ 6 h 7"/>
                <a:gd name="T6" fmla="*/ 15 w 15"/>
                <a:gd name="T7" fmla="*/ 7 h 7"/>
                <a:gd name="T8" fmla="*/ 15 w 15"/>
                <a:gd name="T9" fmla="*/ 7 h 7"/>
                <a:gd name="T10" fmla="*/ 13 w 15"/>
                <a:gd name="T11" fmla="*/ 7 h 7"/>
                <a:gd name="T12" fmla="*/ 13 w 15"/>
                <a:gd name="T13" fmla="*/ 7 h 7"/>
                <a:gd name="T14" fmla="*/ 2 w 15"/>
                <a:gd name="T15" fmla="*/ 3 h 7"/>
                <a:gd name="T16" fmla="*/ 0 w 15"/>
                <a:gd name="T17" fmla="*/ 2 h 7"/>
                <a:gd name="T18" fmla="*/ 0 w 15"/>
                <a:gd name="T19" fmla="*/ 0 h 7"/>
                <a:gd name="T20" fmla="*/ 0 w 15"/>
                <a:gd name="T21" fmla="*/ 0 h 7"/>
                <a:gd name="T22" fmla="*/ 2 w 15"/>
                <a:gd name="T2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7">
                  <a:moveTo>
                    <a:pt x="2" y="0"/>
                  </a:moveTo>
                  <a:lnTo>
                    <a:pt x="15" y="4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2232"/>
            <p:cNvSpPr>
              <a:spLocks/>
            </p:cNvSpPr>
            <p:nvPr/>
          </p:nvSpPr>
          <p:spPr bwMode="auto">
            <a:xfrm>
              <a:off x="6881813" y="617538"/>
              <a:ext cx="28575" cy="19050"/>
            </a:xfrm>
            <a:custGeom>
              <a:avLst/>
              <a:gdLst>
                <a:gd name="T0" fmla="*/ 3 w 18"/>
                <a:gd name="T1" fmla="*/ 0 h 12"/>
                <a:gd name="T2" fmla="*/ 4 w 18"/>
                <a:gd name="T3" fmla="*/ 0 h 12"/>
                <a:gd name="T4" fmla="*/ 16 w 18"/>
                <a:gd name="T5" fmla="*/ 5 h 12"/>
                <a:gd name="T6" fmla="*/ 17 w 18"/>
                <a:gd name="T7" fmla="*/ 6 h 12"/>
                <a:gd name="T8" fmla="*/ 18 w 18"/>
                <a:gd name="T9" fmla="*/ 8 h 12"/>
                <a:gd name="T10" fmla="*/ 17 w 18"/>
                <a:gd name="T11" fmla="*/ 9 h 12"/>
                <a:gd name="T12" fmla="*/ 17 w 18"/>
                <a:gd name="T13" fmla="*/ 10 h 12"/>
                <a:gd name="T14" fmla="*/ 14 w 18"/>
                <a:gd name="T15" fmla="*/ 12 h 12"/>
                <a:gd name="T16" fmla="*/ 13 w 18"/>
                <a:gd name="T17" fmla="*/ 10 h 12"/>
                <a:gd name="T18" fmla="*/ 14 w 18"/>
                <a:gd name="T19" fmla="*/ 9 h 12"/>
                <a:gd name="T20" fmla="*/ 13 w 18"/>
                <a:gd name="T21" fmla="*/ 10 h 12"/>
                <a:gd name="T22" fmla="*/ 1 w 18"/>
                <a:gd name="T23" fmla="*/ 6 h 12"/>
                <a:gd name="T24" fmla="*/ 0 w 18"/>
                <a:gd name="T25" fmla="*/ 5 h 12"/>
                <a:gd name="T26" fmla="*/ 0 w 18"/>
                <a:gd name="T27" fmla="*/ 4 h 12"/>
                <a:gd name="T28" fmla="*/ 0 w 18"/>
                <a:gd name="T29" fmla="*/ 2 h 12"/>
                <a:gd name="T30" fmla="*/ 1 w 18"/>
                <a:gd name="T31" fmla="*/ 1 h 12"/>
                <a:gd name="T32" fmla="*/ 3 w 18"/>
                <a:gd name="T3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12">
                  <a:moveTo>
                    <a:pt x="3" y="0"/>
                  </a:moveTo>
                  <a:lnTo>
                    <a:pt x="4" y="0"/>
                  </a:lnTo>
                  <a:lnTo>
                    <a:pt x="16" y="5"/>
                  </a:lnTo>
                  <a:lnTo>
                    <a:pt x="17" y="6"/>
                  </a:lnTo>
                  <a:lnTo>
                    <a:pt x="18" y="8"/>
                  </a:lnTo>
                  <a:lnTo>
                    <a:pt x="17" y="9"/>
                  </a:lnTo>
                  <a:lnTo>
                    <a:pt x="17" y="10"/>
                  </a:lnTo>
                  <a:lnTo>
                    <a:pt x="14" y="12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10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2233"/>
            <p:cNvSpPr>
              <a:spLocks noEditPoints="1"/>
            </p:cNvSpPr>
            <p:nvPr/>
          </p:nvSpPr>
          <p:spPr bwMode="auto">
            <a:xfrm>
              <a:off x="7010401" y="784225"/>
              <a:ext cx="122238" cy="201613"/>
            </a:xfrm>
            <a:custGeom>
              <a:avLst/>
              <a:gdLst>
                <a:gd name="T0" fmla="*/ 35 w 77"/>
                <a:gd name="T1" fmla="*/ 2 h 127"/>
                <a:gd name="T2" fmla="*/ 24 w 77"/>
                <a:gd name="T3" fmla="*/ 5 h 127"/>
                <a:gd name="T4" fmla="*/ 14 w 77"/>
                <a:gd name="T5" fmla="*/ 10 h 127"/>
                <a:gd name="T6" fmla="*/ 8 w 77"/>
                <a:gd name="T7" fmla="*/ 20 h 127"/>
                <a:gd name="T8" fmla="*/ 4 w 77"/>
                <a:gd name="T9" fmla="*/ 34 h 127"/>
                <a:gd name="T10" fmla="*/ 3 w 77"/>
                <a:gd name="T11" fmla="*/ 52 h 127"/>
                <a:gd name="T12" fmla="*/ 4 w 77"/>
                <a:gd name="T13" fmla="*/ 69 h 127"/>
                <a:gd name="T14" fmla="*/ 7 w 77"/>
                <a:gd name="T15" fmla="*/ 86 h 127"/>
                <a:gd name="T16" fmla="*/ 12 w 77"/>
                <a:gd name="T17" fmla="*/ 100 h 127"/>
                <a:gd name="T18" fmla="*/ 18 w 77"/>
                <a:gd name="T19" fmla="*/ 113 h 127"/>
                <a:gd name="T20" fmla="*/ 26 w 77"/>
                <a:gd name="T21" fmla="*/ 121 h 127"/>
                <a:gd name="T22" fmla="*/ 35 w 77"/>
                <a:gd name="T23" fmla="*/ 124 h 127"/>
                <a:gd name="T24" fmla="*/ 45 w 77"/>
                <a:gd name="T25" fmla="*/ 120 h 127"/>
                <a:gd name="T26" fmla="*/ 54 w 77"/>
                <a:gd name="T27" fmla="*/ 109 h 127"/>
                <a:gd name="T28" fmla="*/ 63 w 77"/>
                <a:gd name="T29" fmla="*/ 95 h 127"/>
                <a:gd name="T30" fmla="*/ 69 w 77"/>
                <a:gd name="T31" fmla="*/ 78 h 127"/>
                <a:gd name="T32" fmla="*/ 73 w 77"/>
                <a:gd name="T33" fmla="*/ 60 h 127"/>
                <a:gd name="T34" fmla="*/ 75 w 77"/>
                <a:gd name="T35" fmla="*/ 41 h 127"/>
                <a:gd name="T36" fmla="*/ 73 w 77"/>
                <a:gd name="T37" fmla="*/ 27 h 127"/>
                <a:gd name="T38" fmla="*/ 69 w 77"/>
                <a:gd name="T39" fmla="*/ 17 h 127"/>
                <a:gd name="T40" fmla="*/ 63 w 77"/>
                <a:gd name="T41" fmla="*/ 9 h 127"/>
                <a:gd name="T42" fmla="*/ 55 w 77"/>
                <a:gd name="T43" fmla="*/ 5 h 127"/>
                <a:gd name="T44" fmla="*/ 46 w 77"/>
                <a:gd name="T45" fmla="*/ 3 h 127"/>
                <a:gd name="T46" fmla="*/ 35 w 77"/>
                <a:gd name="T47" fmla="*/ 2 h 127"/>
                <a:gd name="T48" fmla="*/ 35 w 77"/>
                <a:gd name="T49" fmla="*/ 0 h 127"/>
                <a:gd name="T50" fmla="*/ 46 w 77"/>
                <a:gd name="T51" fmla="*/ 0 h 127"/>
                <a:gd name="T52" fmla="*/ 56 w 77"/>
                <a:gd name="T53" fmla="*/ 2 h 127"/>
                <a:gd name="T54" fmla="*/ 64 w 77"/>
                <a:gd name="T55" fmla="*/ 7 h 127"/>
                <a:gd name="T56" fmla="*/ 72 w 77"/>
                <a:gd name="T57" fmla="*/ 15 h 127"/>
                <a:gd name="T58" fmla="*/ 76 w 77"/>
                <a:gd name="T59" fmla="*/ 26 h 127"/>
                <a:gd name="T60" fmla="*/ 77 w 77"/>
                <a:gd name="T61" fmla="*/ 41 h 127"/>
                <a:gd name="T62" fmla="*/ 76 w 77"/>
                <a:gd name="T63" fmla="*/ 60 h 127"/>
                <a:gd name="T64" fmla="*/ 72 w 77"/>
                <a:gd name="T65" fmla="*/ 78 h 127"/>
                <a:gd name="T66" fmla="*/ 66 w 77"/>
                <a:gd name="T67" fmla="*/ 96 h 127"/>
                <a:gd name="T68" fmla="*/ 56 w 77"/>
                <a:gd name="T69" fmla="*/ 112 h 127"/>
                <a:gd name="T70" fmla="*/ 46 w 77"/>
                <a:gd name="T71" fmla="*/ 123 h 127"/>
                <a:gd name="T72" fmla="*/ 35 w 77"/>
                <a:gd name="T73" fmla="*/ 127 h 127"/>
                <a:gd name="T74" fmla="*/ 24 w 77"/>
                <a:gd name="T75" fmla="*/ 123 h 127"/>
                <a:gd name="T76" fmla="*/ 16 w 77"/>
                <a:gd name="T77" fmla="*/ 115 h 127"/>
                <a:gd name="T78" fmla="*/ 9 w 77"/>
                <a:gd name="T79" fmla="*/ 102 h 127"/>
                <a:gd name="T80" fmla="*/ 3 w 77"/>
                <a:gd name="T81" fmla="*/ 78 h 127"/>
                <a:gd name="T82" fmla="*/ 0 w 77"/>
                <a:gd name="T83" fmla="*/ 52 h 127"/>
                <a:gd name="T84" fmla="*/ 1 w 77"/>
                <a:gd name="T85" fmla="*/ 36 h 127"/>
                <a:gd name="T86" fmla="*/ 4 w 77"/>
                <a:gd name="T87" fmla="*/ 23 h 127"/>
                <a:gd name="T88" fmla="*/ 9 w 77"/>
                <a:gd name="T89" fmla="*/ 13 h 127"/>
                <a:gd name="T90" fmla="*/ 16 w 77"/>
                <a:gd name="T91" fmla="*/ 5 h 127"/>
                <a:gd name="T92" fmla="*/ 25 w 77"/>
                <a:gd name="T93" fmla="*/ 1 h 127"/>
                <a:gd name="T94" fmla="*/ 35 w 77"/>
                <a:gd name="T9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7" h="127">
                  <a:moveTo>
                    <a:pt x="35" y="2"/>
                  </a:moveTo>
                  <a:lnTo>
                    <a:pt x="24" y="5"/>
                  </a:lnTo>
                  <a:lnTo>
                    <a:pt x="14" y="10"/>
                  </a:lnTo>
                  <a:lnTo>
                    <a:pt x="8" y="20"/>
                  </a:lnTo>
                  <a:lnTo>
                    <a:pt x="4" y="34"/>
                  </a:lnTo>
                  <a:lnTo>
                    <a:pt x="3" y="52"/>
                  </a:lnTo>
                  <a:lnTo>
                    <a:pt x="4" y="69"/>
                  </a:lnTo>
                  <a:lnTo>
                    <a:pt x="7" y="86"/>
                  </a:lnTo>
                  <a:lnTo>
                    <a:pt x="12" y="100"/>
                  </a:lnTo>
                  <a:lnTo>
                    <a:pt x="18" y="113"/>
                  </a:lnTo>
                  <a:lnTo>
                    <a:pt x="26" y="121"/>
                  </a:lnTo>
                  <a:lnTo>
                    <a:pt x="35" y="124"/>
                  </a:lnTo>
                  <a:lnTo>
                    <a:pt x="45" y="120"/>
                  </a:lnTo>
                  <a:lnTo>
                    <a:pt x="54" y="109"/>
                  </a:lnTo>
                  <a:lnTo>
                    <a:pt x="63" y="95"/>
                  </a:lnTo>
                  <a:lnTo>
                    <a:pt x="69" y="78"/>
                  </a:lnTo>
                  <a:lnTo>
                    <a:pt x="73" y="60"/>
                  </a:lnTo>
                  <a:lnTo>
                    <a:pt x="75" y="41"/>
                  </a:lnTo>
                  <a:lnTo>
                    <a:pt x="73" y="27"/>
                  </a:lnTo>
                  <a:lnTo>
                    <a:pt x="69" y="17"/>
                  </a:lnTo>
                  <a:lnTo>
                    <a:pt x="63" y="9"/>
                  </a:lnTo>
                  <a:lnTo>
                    <a:pt x="55" y="5"/>
                  </a:lnTo>
                  <a:lnTo>
                    <a:pt x="46" y="3"/>
                  </a:lnTo>
                  <a:lnTo>
                    <a:pt x="35" y="2"/>
                  </a:lnTo>
                  <a:close/>
                  <a:moveTo>
                    <a:pt x="35" y="0"/>
                  </a:moveTo>
                  <a:lnTo>
                    <a:pt x="46" y="0"/>
                  </a:lnTo>
                  <a:lnTo>
                    <a:pt x="56" y="2"/>
                  </a:lnTo>
                  <a:lnTo>
                    <a:pt x="64" y="7"/>
                  </a:lnTo>
                  <a:lnTo>
                    <a:pt x="72" y="15"/>
                  </a:lnTo>
                  <a:lnTo>
                    <a:pt x="76" y="26"/>
                  </a:lnTo>
                  <a:lnTo>
                    <a:pt x="77" y="41"/>
                  </a:lnTo>
                  <a:lnTo>
                    <a:pt x="76" y="60"/>
                  </a:lnTo>
                  <a:lnTo>
                    <a:pt x="72" y="78"/>
                  </a:lnTo>
                  <a:lnTo>
                    <a:pt x="66" y="96"/>
                  </a:lnTo>
                  <a:lnTo>
                    <a:pt x="56" y="112"/>
                  </a:lnTo>
                  <a:lnTo>
                    <a:pt x="46" y="123"/>
                  </a:lnTo>
                  <a:lnTo>
                    <a:pt x="35" y="127"/>
                  </a:lnTo>
                  <a:lnTo>
                    <a:pt x="24" y="123"/>
                  </a:lnTo>
                  <a:lnTo>
                    <a:pt x="16" y="115"/>
                  </a:lnTo>
                  <a:lnTo>
                    <a:pt x="9" y="102"/>
                  </a:lnTo>
                  <a:lnTo>
                    <a:pt x="3" y="78"/>
                  </a:lnTo>
                  <a:lnTo>
                    <a:pt x="0" y="52"/>
                  </a:lnTo>
                  <a:lnTo>
                    <a:pt x="1" y="36"/>
                  </a:lnTo>
                  <a:lnTo>
                    <a:pt x="4" y="23"/>
                  </a:lnTo>
                  <a:lnTo>
                    <a:pt x="9" y="13"/>
                  </a:lnTo>
                  <a:lnTo>
                    <a:pt x="16" y="5"/>
                  </a:lnTo>
                  <a:lnTo>
                    <a:pt x="25" y="1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2234"/>
            <p:cNvSpPr>
              <a:spLocks noEditPoints="1"/>
            </p:cNvSpPr>
            <p:nvPr/>
          </p:nvSpPr>
          <p:spPr bwMode="auto">
            <a:xfrm>
              <a:off x="7008813" y="781050"/>
              <a:ext cx="128588" cy="206375"/>
            </a:xfrm>
            <a:custGeom>
              <a:avLst/>
              <a:gdLst>
                <a:gd name="T0" fmla="*/ 36 w 81"/>
                <a:gd name="T1" fmla="*/ 5 h 130"/>
                <a:gd name="T2" fmla="*/ 25 w 81"/>
                <a:gd name="T3" fmla="*/ 8 h 130"/>
                <a:gd name="T4" fmla="*/ 17 w 81"/>
                <a:gd name="T5" fmla="*/ 13 h 130"/>
                <a:gd name="T6" fmla="*/ 10 w 81"/>
                <a:gd name="T7" fmla="*/ 22 h 130"/>
                <a:gd name="T8" fmla="*/ 6 w 81"/>
                <a:gd name="T9" fmla="*/ 36 h 130"/>
                <a:gd name="T10" fmla="*/ 5 w 81"/>
                <a:gd name="T11" fmla="*/ 54 h 130"/>
                <a:gd name="T12" fmla="*/ 5 w 81"/>
                <a:gd name="T13" fmla="*/ 54 h 130"/>
                <a:gd name="T14" fmla="*/ 6 w 81"/>
                <a:gd name="T15" fmla="*/ 71 h 130"/>
                <a:gd name="T16" fmla="*/ 9 w 81"/>
                <a:gd name="T17" fmla="*/ 88 h 130"/>
                <a:gd name="T18" fmla="*/ 14 w 81"/>
                <a:gd name="T19" fmla="*/ 102 h 130"/>
                <a:gd name="T20" fmla="*/ 19 w 81"/>
                <a:gd name="T21" fmla="*/ 114 h 130"/>
                <a:gd name="T22" fmla="*/ 27 w 81"/>
                <a:gd name="T23" fmla="*/ 122 h 130"/>
                <a:gd name="T24" fmla="*/ 35 w 81"/>
                <a:gd name="T25" fmla="*/ 125 h 130"/>
                <a:gd name="T26" fmla="*/ 36 w 81"/>
                <a:gd name="T27" fmla="*/ 125 h 130"/>
                <a:gd name="T28" fmla="*/ 36 w 81"/>
                <a:gd name="T29" fmla="*/ 125 h 130"/>
                <a:gd name="T30" fmla="*/ 44 w 81"/>
                <a:gd name="T31" fmla="*/ 121 h 130"/>
                <a:gd name="T32" fmla="*/ 53 w 81"/>
                <a:gd name="T33" fmla="*/ 111 h 130"/>
                <a:gd name="T34" fmla="*/ 63 w 81"/>
                <a:gd name="T35" fmla="*/ 97 h 130"/>
                <a:gd name="T36" fmla="*/ 64 w 81"/>
                <a:gd name="T37" fmla="*/ 97 h 130"/>
                <a:gd name="T38" fmla="*/ 63 w 81"/>
                <a:gd name="T39" fmla="*/ 97 h 130"/>
                <a:gd name="T40" fmla="*/ 69 w 81"/>
                <a:gd name="T41" fmla="*/ 79 h 130"/>
                <a:gd name="T42" fmla="*/ 73 w 81"/>
                <a:gd name="T43" fmla="*/ 60 h 130"/>
                <a:gd name="T44" fmla="*/ 74 w 81"/>
                <a:gd name="T45" fmla="*/ 43 h 130"/>
                <a:gd name="T46" fmla="*/ 74 w 81"/>
                <a:gd name="T47" fmla="*/ 43 h 130"/>
                <a:gd name="T48" fmla="*/ 74 w 81"/>
                <a:gd name="T49" fmla="*/ 43 h 130"/>
                <a:gd name="T50" fmla="*/ 73 w 81"/>
                <a:gd name="T51" fmla="*/ 29 h 130"/>
                <a:gd name="T52" fmla="*/ 69 w 81"/>
                <a:gd name="T53" fmla="*/ 19 h 130"/>
                <a:gd name="T54" fmla="*/ 63 w 81"/>
                <a:gd name="T55" fmla="*/ 12 h 130"/>
                <a:gd name="T56" fmla="*/ 51 w 81"/>
                <a:gd name="T57" fmla="*/ 7 h 130"/>
                <a:gd name="T58" fmla="*/ 36 w 81"/>
                <a:gd name="T59" fmla="*/ 5 h 130"/>
                <a:gd name="T60" fmla="*/ 35 w 81"/>
                <a:gd name="T61" fmla="*/ 0 h 130"/>
                <a:gd name="T62" fmla="*/ 36 w 81"/>
                <a:gd name="T63" fmla="*/ 0 h 130"/>
                <a:gd name="T64" fmla="*/ 47 w 81"/>
                <a:gd name="T65" fmla="*/ 0 h 130"/>
                <a:gd name="T66" fmla="*/ 57 w 81"/>
                <a:gd name="T67" fmla="*/ 3 h 130"/>
                <a:gd name="T68" fmla="*/ 67 w 81"/>
                <a:gd name="T69" fmla="*/ 8 h 130"/>
                <a:gd name="T70" fmla="*/ 74 w 81"/>
                <a:gd name="T71" fmla="*/ 16 h 130"/>
                <a:gd name="T72" fmla="*/ 78 w 81"/>
                <a:gd name="T73" fmla="*/ 28 h 130"/>
                <a:gd name="T74" fmla="*/ 81 w 81"/>
                <a:gd name="T75" fmla="*/ 43 h 130"/>
                <a:gd name="T76" fmla="*/ 81 w 81"/>
                <a:gd name="T77" fmla="*/ 43 h 130"/>
                <a:gd name="T78" fmla="*/ 78 w 81"/>
                <a:gd name="T79" fmla="*/ 62 h 130"/>
                <a:gd name="T80" fmla="*/ 74 w 81"/>
                <a:gd name="T81" fmla="*/ 81 h 130"/>
                <a:gd name="T82" fmla="*/ 68 w 81"/>
                <a:gd name="T83" fmla="*/ 100 h 130"/>
                <a:gd name="T84" fmla="*/ 61 w 81"/>
                <a:gd name="T85" fmla="*/ 111 h 130"/>
                <a:gd name="T86" fmla="*/ 53 w 81"/>
                <a:gd name="T87" fmla="*/ 121 h 130"/>
                <a:gd name="T88" fmla="*/ 46 w 81"/>
                <a:gd name="T89" fmla="*/ 127 h 130"/>
                <a:gd name="T90" fmla="*/ 36 w 81"/>
                <a:gd name="T91" fmla="*/ 130 h 130"/>
                <a:gd name="T92" fmla="*/ 25 w 81"/>
                <a:gd name="T93" fmla="*/ 126 h 130"/>
                <a:gd name="T94" fmla="*/ 15 w 81"/>
                <a:gd name="T95" fmla="*/ 118 h 130"/>
                <a:gd name="T96" fmla="*/ 8 w 81"/>
                <a:gd name="T97" fmla="*/ 105 h 130"/>
                <a:gd name="T98" fmla="*/ 1 w 81"/>
                <a:gd name="T99" fmla="*/ 80 h 130"/>
                <a:gd name="T100" fmla="*/ 0 w 81"/>
                <a:gd name="T101" fmla="*/ 54 h 130"/>
                <a:gd name="T102" fmla="*/ 0 w 81"/>
                <a:gd name="T103" fmla="*/ 38 h 130"/>
                <a:gd name="T104" fmla="*/ 4 w 81"/>
                <a:gd name="T105" fmla="*/ 25 h 130"/>
                <a:gd name="T106" fmla="*/ 9 w 81"/>
                <a:gd name="T107" fmla="*/ 13 h 130"/>
                <a:gd name="T108" fmla="*/ 15 w 81"/>
                <a:gd name="T109" fmla="*/ 7 h 130"/>
                <a:gd name="T110" fmla="*/ 25 w 81"/>
                <a:gd name="T111" fmla="*/ 2 h 130"/>
                <a:gd name="T112" fmla="*/ 35 w 81"/>
                <a:gd name="T113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1" h="130">
                  <a:moveTo>
                    <a:pt x="36" y="5"/>
                  </a:moveTo>
                  <a:lnTo>
                    <a:pt x="25" y="8"/>
                  </a:lnTo>
                  <a:lnTo>
                    <a:pt x="17" y="13"/>
                  </a:lnTo>
                  <a:lnTo>
                    <a:pt x="10" y="22"/>
                  </a:lnTo>
                  <a:lnTo>
                    <a:pt x="6" y="36"/>
                  </a:lnTo>
                  <a:lnTo>
                    <a:pt x="5" y="54"/>
                  </a:lnTo>
                  <a:lnTo>
                    <a:pt x="5" y="54"/>
                  </a:lnTo>
                  <a:lnTo>
                    <a:pt x="6" y="71"/>
                  </a:lnTo>
                  <a:lnTo>
                    <a:pt x="9" y="88"/>
                  </a:lnTo>
                  <a:lnTo>
                    <a:pt x="14" y="102"/>
                  </a:lnTo>
                  <a:lnTo>
                    <a:pt x="19" y="114"/>
                  </a:lnTo>
                  <a:lnTo>
                    <a:pt x="27" y="122"/>
                  </a:lnTo>
                  <a:lnTo>
                    <a:pt x="35" y="125"/>
                  </a:lnTo>
                  <a:lnTo>
                    <a:pt x="36" y="125"/>
                  </a:lnTo>
                  <a:lnTo>
                    <a:pt x="36" y="125"/>
                  </a:lnTo>
                  <a:lnTo>
                    <a:pt x="44" y="121"/>
                  </a:lnTo>
                  <a:lnTo>
                    <a:pt x="53" y="111"/>
                  </a:lnTo>
                  <a:lnTo>
                    <a:pt x="63" y="97"/>
                  </a:lnTo>
                  <a:lnTo>
                    <a:pt x="64" y="97"/>
                  </a:lnTo>
                  <a:lnTo>
                    <a:pt x="63" y="97"/>
                  </a:lnTo>
                  <a:lnTo>
                    <a:pt x="69" y="79"/>
                  </a:lnTo>
                  <a:lnTo>
                    <a:pt x="73" y="60"/>
                  </a:lnTo>
                  <a:lnTo>
                    <a:pt x="74" y="43"/>
                  </a:lnTo>
                  <a:lnTo>
                    <a:pt x="74" y="43"/>
                  </a:lnTo>
                  <a:lnTo>
                    <a:pt x="74" y="43"/>
                  </a:lnTo>
                  <a:lnTo>
                    <a:pt x="73" y="29"/>
                  </a:lnTo>
                  <a:lnTo>
                    <a:pt x="69" y="19"/>
                  </a:lnTo>
                  <a:lnTo>
                    <a:pt x="63" y="12"/>
                  </a:lnTo>
                  <a:lnTo>
                    <a:pt x="51" y="7"/>
                  </a:lnTo>
                  <a:lnTo>
                    <a:pt x="36" y="5"/>
                  </a:lnTo>
                  <a:close/>
                  <a:moveTo>
                    <a:pt x="35" y="0"/>
                  </a:moveTo>
                  <a:lnTo>
                    <a:pt x="36" y="0"/>
                  </a:lnTo>
                  <a:lnTo>
                    <a:pt x="47" y="0"/>
                  </a:lnTo>
                  <a:lnTo>
                    <a:pt x="57" y="3"/>
                  </a:lnTo>
                  <a:lnTo>
                    <a:pt x="67" y="8"/>
                  </a:lnTo>
                  <a:lnTo>
                    <a:pt x="74" y="16"/>
                  </a:lnTo>
                  <a:lnTo>
                    <a:pt x="78" y="28"/>
                  </a:lnTo>
                  <a:lnTo>
                    <a:pt x="81" y="43"/>
                  </a:lnTo>
                  <a:lnTo>
                    <a:pt x="81" y="43"/>
                  </a:lnTo>
                  <a:lnTo>
                    <a:pt x="78" y="62"/>
                  </a:lnTo>
                  <a:lnTo>
                    <a:pt x="74" y="81"/>
                  </a:lnTo>
                  <a:lnTo>
                    <a:pt x="68" y="100"/>
                  </a:lnTo>
                  <a:lnTo>
                    <a:pt x="61" y="111"/>
                  </a:lnTo>
                  <a:lnTo>
                    <a:pt x="53" y="121"/>
                  </a:lnTo>
                  <a:lnTo>
                    <a:pt x="46" y="127"/>
                  </a:lnTo>
                  <a:lnTo>
                    <a:pt x="36" y="130"/>
                  </a:lnTo>
                  <a:lnTo>
                    <a:pt x="25" y="126"/>
                  </a:lnTo>
                  <a:lnTo>
                    <a:pt x="15" y="118"/>
                  </a:lnTo>
                  <a:lnTo>
                    <a:pt x="8" y="105"/>
                  </a:lnTo>
                  <a:lnTo>
                    <a:pt x="1" y="80"/>
                  </a:lnTo>
                  <a:lnTo>
                    <a:pt x="0" y="54"/>
                  </a:lnTo>
                  <a:lnTo>
                    <a:pt x="0" y="38"/>
                  </a:lnTo>
                  <a:lnTo>
                    <a:pt x="4" y="25"/>
                  </a:lnTo>
                  <a:lnTo>
                    <a:pt x="9" y="13"/>
                  </a:lnTo>
                  <a:lnTo>
                    <a:pt x="15" y="7"/>
                  </a:lnTo>
                  <a:lnTo>
                    <a:pt x="25" y="2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2239"/>
            <p:cNvSpPr>
              <a:spLocks noEditPoints="1"/>
            </p:cNvSpPr>
            <p:nvPr/>
          </p:nvSpPr>
          <p:spPr bwMode="auto">
            <a:xfrm>
              <a:off x="7045326" y="788988"/>
              <a:ext cx="42863" cy="152400"/>
            </a:xfrm>
            <a:custGeom>
              <a:avLst/>
              <a:gdLst>
                <a:gd name="T0" fmla="*/ 15 w 27"/>
                <a:gd name="T1" fmla="*/ 10 h 96"/>
                <a:gd name="T2" fmla="*/ 3 w 27"/>
                <a:gd name="T3" fmla="*/ 74 h 96"/>
                <a:gd name="T4" fmla="*/ 15 w 27"/>
                <a:gd name="T5" fmla="*/ 89 h 96"/>
                <a:gd name="T6" fmla="*/ 23 w 27"/>
                <a:gd name="T7" fmla="*/ 71 h 96"/>
                <a:gd name="T8" fmla="*/ 15 w 27"/>
                <a:gd name="T9" fmla="*/ 10 h 96"/>
                <a:gd name="T10" fmla="*/ 13 w 27"/>
                <a:gd name="T11" fmla="*/ 0 h 96"/>
                <a:gd name="T12" fmla="*/ 16 w 27"/>
                <a:gd name="T13" fmla="*/ 0 h 96"/>
                <a:gd name="T14" fmla="*/ 27 w 27"/>
                <a:gd name="T15" fmla="*/ 71 h 96"/>
                <a:gd name="T16" fmla="*/ 15 w 27"/>
                <a:gd name="T17" fmla="*/ 96 h 96"/>
                <a:gd name="T18" fmla="*/ 0 w 27"/>
                <a:gd name="T19" fmla="*/ 75 h 96"/>
                <a:gd name="T20" fmla="*/ 0 w 27"/>
                <a:gd name="T21" fmla="*/ 75 h 96"/>
                <a:gd name="T22" fmla="*/ 13 w 27"/>
                <a:gd name="T2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96">
                  <a:moveTo>
                    <a:pt x="15" y="10"/>
                  </a:moveTo>
                  <a:lnTo>
                    <a:pt x="3" y="74"/>
                  </a:lnTo>
                  <a:lnTo>
                    <a:pt x="15" y="89"/>
                  </a:lnTo>
                  <a:lnTo>
                    <a:pt x="23" y="71"/>
                  </a:lnTo>
                  <a:lnTo>
                    <a:pt x="15" y="10"/>
                  </a:lnTo>
                  <a:close/>
                  <a:moveTo>
                    <a:pt x="13" y="0"/>
                  </a:moveTo>
                  <a:lnTo>
                    <a:pt x="16" y="0"/>
                  </a:lnTo>
                  <a:lnTo>
                    <a:pt x="27" y="71"/>
                  </a:lnTo>
                  <a:lnTo>
                    <a:pt x="15" y="96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2240"/>
            <p:cNvSpPr>
              <a:spLocks noEditPoints="1"/>
            </p:cNvSpPr>
            <p:nvPr/>
          </p:nvSpPr>
          <p:spPr bwMode="auto">
            <a:xfrm>
              <a:off x="7042151" y="787400"/>
              <a:ext cx="47625" cy="158750"/>
            </a:xfrm>
            <a:custGeom>
              <a:avLst/>
              <a:gdLst>
                <a:gd name="T0" fmla="*/ 17 w 30"/>
                <a:gd name="T1" fmla="*/ 21 h 100"/>
                <a:gd name="T2" fmla="*/ 6 w 30"/>
                <a:gd name="T3" fmla="*/ 75 h 100"/>
                <a:gd name="T4" fmla="*/ 17 w 30"/>
                <a:gd name="T5" fmla="*/ 88 h 100"/>
                <a:gd name="T6" fmla="*/ 23 w 30"/>
                <a:gd name="T7" fmla="*/ 72 h 100"/>
                <a:gd name="T8" fmla="*/ 17 w 30"/>
                <a:gd name="T9" fmla="*/ 21 h 100"/>
                <a:gd name="T10" fmla="*/ 17 w 30"/>
                <a:gd name="T11" fmla="*/ 3 h 100"/>
                <a:gd name="T12" fmla="*/ 15 w 30"/>
                <a:gd name="T13" fmla="*/ 11 h 100"/>
                <a:gd name="T14" fmla="*/ 18 w 30"/>
                <a:gd name="T15" fmla="*/ 11 h 100"/>
                <a:gd name="T16" fmla="*/ 17 w 30"/>
                <a:gd name="T17" fmla="*/ 3 h 100"/>
                <a:gd name="T18" fmla="*/ 17 w 30"/>
                <a:gd name="T19" fmla="*/ 3 h 100"/>
                <a:gd name="T20" fmla="*/ 14 w 30"/>
                <a:gd name="T21" fmla="*/ 0 h 100"/>
                <a:gd name="T22" fmla="*/ 19 w 30"/>
                <a:gd name="T23" fmla="*/ 0 h 100"/>
                <a:gd name="T24" fmla="*/ 30 w 30"/>
                <a:gd name="T25" fmla="*/ 73 h 100"/>
                <a:gd name="T26" fmla="*/ 17 w 30"/>
                <a:gd name="T27" fmla="*/ 100 h 100"/>
                <a:gd name="T28" fmla="*/ 1 w 30"/>
                <a:gd name="T29" fmla="*/ 77 h 100"/>
                <a:gd name="T30" fmla="*/ 2 w 30"/>
                <a:gd name="T31" fmla="*/ 76 h 100"/>
                <a:gd name="T32" fmla="*/ 1 w 30"/>
                <a:gd name="T33" fmla="*/ 77 h 100"/>
                <a:gd name="T34" fmla="*/ 0 w 30"/>
                <a:gd name="T35" fmla="*/ 76 h 100"/>
                <a:gd name="T36" fmla="*/ 14 w 30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100">
                  <a:moveTo>
                    <a:pt x="17" y="21"/>
                  </a:moveTo>
                  <a:lnTo>
                    <a:pt x="6" y="75"/>
                  </a:lnTo>
                  <a:lnTo>
                    <a:pt x="17" y="88"/>
                  </a:lnTo>
                  <a:lnTo>
                    <a:pt x="23" y="72"/>
                  </a:lnTo>
                  <a:lnTo>
                    <a:pt x="17" y="21"/>
                  </a:lnTo>
                  <a:close/>
                  <a:moveTo>
                    <a:pt x="17" y="3"/>
                  </a:moveTo>
                  <a:lnTo>
                    <a:pt x="15" y="11"/>
                  </a:lnTo>
                  <a:lnTo>
                    <a:pt x="18" y="11"/>
                  </a:lnTo>
                  <a:lnTo>
                    <a:pt x="17" y="3"/>
                  </a:lnTo>
                  <a:lnTo>
                    <a:pt x="17" y="3"/>
                  </a:lnTo>
                  <a:close/>
                  <a:moveTo>
                    <a:pt x="14" y="0"/>
                  </a:moveTo>
                  <a:lnTo>
                    <a:pt x="19" y="0"/>
                  </a:lnTo>
                  <a:lnTo>
                    <a:pt x="30" y="73"/>
                  </a:lnTo>
                  <a:lnTo>
                    <a:pt x="17" y="100"/>
                  </a:lnTo>
                  <a:lnTo>
                    <a:pt x="1" y="77"/>
                  </a:lnTo>
                  <a:lnTo>
                    <a:pt x="2" y="76"/>
                  </a:lnTo>
                  <a:lnTo>
                    <a:pt x="1" y="77"/>
                  </a:lnTo>
                  <a:lnTo>
                    <a:pt x="0" y="7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2241"/>
            <p:cNvSpPr>
              <a:spLocks/>
            </p:cNvSpPr>
            <p:nvPr/>
          </p:nvSpPr>
          <p:spPr bwMode="auto">
            <a:xfrm>
              <a:off x="7035801" y="981075"/>
              <a:ext cx="39688" cy="227013"/>
            </a:xfrm>
            <a:custGeom>
              <a:avLst/>
              <a:gdLst>
                <a:gd name="T0" fmla="*/ 12 w 25"/>
                <a:gd name="T1" fmla="*/ 0 h 143"/>
                <a:gd name="T2" fmla="*/ 13 w 25"/>
                <a:gd name="T3" fmla="*/ 0 h 143"/>
                <a:gd name="T4" fmla="*/ 13 w 25"/>
                <a:gd name="T5" fmla="*/ 1 h 143"/>
                <a:gd name="T6" fmla="*/ 25 w 25"/>
                <a:gd name="T7" fmla="*/ 133 h 143"/>
                <a:gd name="T8" fmla="*/ 25 w 25"/>
                <a:gd name="T9" fmla="*/ 135 h 143"/>
                <a:gd name="T10" fmla="*/ 25 w 25"/>
                <a:gd name="T11" fmla="*/ 135 h 143"/>
                <a:gd name="T12" fmla="*/ 23 w 25"/>
                <a:gd name="T13" fmla="*/ 136 h 143"/>
                <a:gd name="T14" fmla="*/ 22 w 25"/>
                <a:gd name="T15" fmla="*/ 139 h 143"/>
                <a:gd name="T16" fmla="*/ 21 w 25"/>
                <a:gd name="T17" fmla="*/ 140 h 143"/>
                <a:gd name="T18" fmla="*/ 19 w 25"/>
                <a:gd name="T19" fmla="*/ 143 h 143"/>
                <a:gd name="T20" fmla="*/ 17 w 25"/>
                <a:gd name="T21" fmla="*/ 143 h 143"/>
                <a:gd name="T22" fmla="*/ 13 w 25"/>
                <a:gd name="T23" fmla="*/ 143 h 143"/>
                <a:gd name="T24" fmla="*/ 10 w 25"/>
                <a:gd name="T25" fmla="*/ 143 h 143"/>
                <a:gd name="T26" fmla="*/ 6 w 25"/>
                <a:gd name="T27" fmla="*/ 143 h 143"/>
                <a:gd name="T28" fmla="*/ 4 w 25"/>
                <a:gd name="T29" fmla="*/ 143 h 143"/>
                <a:gd name="T30" fmla="*/ 1 w 25"/>
                <a:gd name="T31" fmla="*/ 143 h 143"/>
                <a:gd name="T32" fmla="*/ 1 w 25"/>
                <a:gd name="T33" fmla="*/ 143 h 143"/>
                <a:gd name="T34" fmla="*/ 0 w 25"/>
                <a:gd name="T35" fmla="*/ 141 h 143"/>
                <a:gd name="T36" fmla="*/ 0 w 25"/>
                <a:gd name="T37" fmla="*/ 141 h 143"/>
                <a:gd name="T38" fmla="*/ 0 w 25"/>
                <a:gd name="T39" fmla="*/ 140 h 143"/>
                <a:gd name="T40" fmla="*/ 1 w 25"/>
                <a:gd name="T41" fmla="*/ 140 h 143"/>
                <a:gd name="T42" fmla="*/ 2 w 25"/>
                <a:gd name="T43" fmla="*/ 140 h 143"/>
                <a:gd name="T44" fmla="*/ 4 w 25"/>
                <a:gd name="T45" fmla="*/ 140 h 143"/>
                <a:gd name="T46" fmla="*/ 6 w 25"/>
                <a:gd name="T47" fmla="*/ 140 h 143"/>
                <a:gd name="T48" fmla="*/ 10 w 25"/>
                <a:gd name="T49" fmla="*/ 140 h 143"/>
                <a:gd name="T50" fmla="*/ 13 w 25"/>
                <a:gd name="T51" fmla="*/ 140 h 143"/>
                <a:gd name="T52" fmla="*/ 17 w 25"/>
                <a:gd name="T53" fmla="*/ 140 h 143"/>
                <a:gd name="T54" fmla="*/ 18 w 25"/>
                <a:gd name="T55" fmla="*/ 140 h 143"/>
                <a:gd name="T56" fmla="*/ 18 w 25"/>
                <a:gd name="T57" fmla="*/ 140 h 143"/>
                <a:gd name="T58" fmla="*/ 19 w 25"/>
                <a:gd name="T59" fmla="*/ 139 h 143"/>
                <a:gd name="T60" fmla="*/ 21 w 25"/>
                <a:gd name="T61" fmla="*/ 136 h 143"/>
                <a:gd name="T62" fmla="*/ 21 w 25"/>
                <a:gd name="T63" fmla="*/ 135 h 143"/>
                <a:gd name="T64" fmla="*/ 22 w 25"/>
                <a:gd name="T65" fmla="*/ 133 h 143"/>
                <a:gd name="T66" fmla="*/ 10 w 25"/>
                <a:gd name="T67" fmla="*/ 1 h 143"/>
                <a:gd name="T68" fmla="*/ 10 w 25"/>
                <a:gd name="T69" fmla="*/ 1 h 143"/>
                <a:gd name="T70" fmla="*/ 10 w 25"/>
                <a:gd name="T71" fmla="*/ 0 h 143"/>
                <a:gd name="T72" fmla="*/ 12 w 25"/>
                <a:gd name="T73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" h="143">
                  <a:moveTo>
                    <a:pt x="12" y="0"/>
                  </a:moveTo>
                  <a:lnTo>
                    <a:pt x="13" y="0"/>
                  </a:lnTo>
                  <a:lnTo>
                    <a:pt x="13" y="1"/>
                  </a:lnTo>
                  <a:lnTo>
                    <a:pt x="25" y="133"/>
                  </a:lnTo>
                  <a:lnTo>
                    <a:pt x="25" y="135"/>
                  </a:lnTo>
                  <a:lnTo>
                    <a:pt x="25" y="135"/>
                  </a:lnTo>
                  <a:lnTo>
                    <a:pt x="23" y="136"/>
                  </a:lnTo>
                  <a:lnTo>
                    <a:pt x="22" y="139"/>
                  </a:lnTo>
                  <a:lnTo>
                    <a:pt x="21" y="140"/>
                  </a:lnTo>
                  <a:lnTo>
                    <a:pt x="19" y="143"/>
                  </a:lnTo>
                  <a:lnTo>
                    <a:pt x="17" y="143"/>
                  </a:lnTo>
                  <a:lnTo>
                    <a:pt x="13" y="143"/>
                  </a:lnTo>
                  <a:lnTo>
                    <a:pt x="10" y="143"/>
                  </a:lnTo>
                  <a:lnTo>
                    <a:pt x="6" y="143"/>
                  </a:lnTo>
                  <a:lnTo>
                    <a:pt x="4" y="143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0" y="141"/>
                  </a:lnTo>
                  <a:lnTo>
                    <a:pt x="0" y="141"/>
                  </a:lnTo>
                  <a:lnTo>
                    <a:pt x="0" y="140"/>
                  </a:lnTo>
                  <a:lnTo>
                    <a:pt x="1" y="140"/>
                  </a:lnTo>
                  <a:lnTo>
                    <a:pt x="2" y="140"/>
                  </a:lnTo>
                  <a:lnTo>
                    <a:pt x="4" y="140"/>
                  </a:lnTo>
                  <a:lnTo>
                    <a:pt x="6" y="140"/>
                  </a:lnTo>
                  <a:lnTo>
                    <a:pt x="10" y="140"/>
                  </a:lnTo>
                  <a:lnTo>
                    <a:pt x="13" y="140"/>
                  </a:lnTo>
                  <a:lnTo>
                    <a:pt x="17" y="140"/>
                  </a:lnTo>
                  <a:lnTo>
                    <a:pt x="18" y="140"/>
                  </a:lnTo>
                  <a:lnTo>
                    <a:pt x="18" y="140"/>
                  </a:lnTo>
                  <a:lnTo>
                    <a:pt x="19" y="139"/>
                  </a:lnTo>
                  <a:lnTo>
                    <a:pt x="21" y="136"/>
                  </a:lnTo>
                  <a:lnTo>
                    <a:pt x="21" y="135"/>
                  </a:lnTo>
                  <a:lnTo>
                    <a:pt x="22" y="133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2242"/>
            <p:cNvSpPr>
              <a:spLocks noEditPoints="1"/>
            </p:cNvSpPr>
            <p:nvPr/>
          </p:nvSpPr>
          <p:spPr bwMode="auto">
            <a:xfrm>
              <a:off x="7032626" y="979488"/>
              <a:ext cx="44450" cy="230188"/>
            </a:xfrm>
            <a:custGeom>
              <a:avLst/>
              <a:gdLst>
                <a:gd name="T0" fmla="*/ 20 w 28"/>
                <a:gd name="T1" fmla="*/ 141 h 145"/>
                <a:gd name="T2" fmla="*/ 20 w 28"/>
                <a:gd name="T3" fmla="*/ 142 h 145"/>
                <a:gd name="T4" fmla="*/ 20 w 28"/>
                <a:gd name="T5" fmla="*/ 142 h 145"/>
                <a:gd name="T6" fmla="*/ 21 w 28"/>
                <a:gd name="T7" fmla="*/ 142 h 145"/>
                <a:gd name="T8" fmla="*/ 20 w 28"/>
                <a:gd name="T9" fmla="*/ 141 h 145"/>
                <a:gd name="T10" fmla="*/ 14 w 28"/>
                <a:gd name="T11" fmla="*/ 2 h 145"/>
                <a:gd name="T12" fmla="*/ 14 w 28"/>
                <a:gd name="T13" fmla="*/ 2 h 145"/>
                <a:gd name="T14" fmla="*/ 14 w 28"/>
                <a:gd name="T15" fmla="*/ 2 h 145"/>
                <a:gd name="T16" fmla="*/ 14 w 28"/>
                <a:gd name="T17" fmla="*/ 2 h 145"/>
                <a:gd name="T18" fmla="*/ 14 w 28"/>
                <a:gd name="T19" fmla="*/ 0 h 145"/>
                <a:gd name="T20" fmla="*/ 15 w 28"/>
                <a:gd name="T21" fmla="*/ 0 h 145"/>
                <a:gd name="T22" fmla="*/ 16 w 28"/>
                <a:gd name="T23" fmla="*/ 2 h 145"/>
                <a:gd name="T24" fmla="*/ 28 w 28"/>
                <a:gd name="T25" fmla="*/ 136 h 145"/>
                <a:gd name="T26" fmla="*/ 28 w 28"/>
                <a:gd name="T27" fmla="*/ 136 h 145"/>
                <a:gd name="T28" fmla="*/ 28 w 28"/>
                <a:gd name="T29" fmla="*/ 136 h 145"/>
                <a:gd name="T30" fmla="*/ 28 w 28"/>
                <a:gd name="T31" fmla="*/ 136 h 145"/>
                <a:gd name="T32" fmla="*/ 27 w 28"/>
                <a:gd name="T33" fmla="*/ 137 h 145"/>
                <a:gd name="T34" fmla="*/ 27 w 28"/>
                <a:gd name="T35" fmla="*/ 140 h 145"/>
                <a:gd name="T36" fmla="*/ 25 w 28"/>
                <a:gd name="T37" fmla="*/ 142 h 145"/>
                <a:gd name="T38" fmla="*/ 23 w 28"/>
                <a:gd name="T39" fmla="*/ 145 h 145"/>
                <a:gd name="T40" fmla="*/ 19 w 28"/>
                <a:gd name="T41" fmla="*/ 145 h 145"/>
                <a:gd name="T42" fmla="*/ 15 w 28"/>
                <a:gd name="T43" fmla="*/ 145 h 145"/>
                <a:gd name="T44" fmla="*/ 11 w 28"/>
                <a:gd name="T45" fmla="*/ 145 h 145"/>
                <a:gd name="T46" fmla="*/ 7 w 28"/>
                <a:gd name="T47" fmla="*/ 145 h 145"/>
                <a:gd name="T48" fmla="*/ 4 w 28"/>
                <a:gd name="T49" fmla="*/ 145 h 145"/>
                <a:gd name="T50" fmla="*/ 3 w 28"/>
                <a:gd name="T51" fmla="*/ 145 h 145"/>
                <a:gd name="T52" fmla="*/ 3 w 28"/>
                <a:gd name="T53" fmla="*/ 144 h 145"/>
                <a:gd name="T54" fmla="*/ 3 w 28"/>
                <a:gd name="T55" fmla="*/ 144 h 145"/>
                <a:gd name="T56" fmla="*/ 3 w 28"/>
                <a:gd name="T57" fmla="*/ 145 h 145"/>
                <a:gd name="T58" fmla="*/ 0 w 28"/>
                <a:gd name="T59" fmla="*/ 144 h 145"/>
                <a:gd name="T60" fmla="*/ 0 w 28"/>
                <a:gd name="T61" fmla="*/ 142 h 145"/>
                <a:gd name="T62" fmla="*/ 0 w 28"/>
                <a:gd name="T63" fmla="*/ 141 h 145"/>
                <a:gd name="T64" fmla="*/ 0 w 28"/>
                <a:gd name="T65" fmla="*/ 140 h 145"/>
                <a:gd name="T66" fmla="*/ 3 w 28"/>
                <a:gd name="T67" fmla="*/ 138 h 145"/>
                <a:gd name="T68" fmla="*/ 3 w 28"/>
                <a:gd name="T69" fmla="*/ 138 h 145"/>
                <a:gd name="T70" fmla="*/ 3 w 28"/>
                <a:gd name="T71" fmla="*/ 138 h 145"/>
                <a:gd name="T72" fmla="*/ 6 w 28"/>
                <a:gd name="T73" fmla="*/ 138 h 145"/>
                <a:gd name="T74" fmla="*/ 8 w 28"/>
                <a:gd name="T75" fmla="*/ 140 h 145"/>
                <a:gd name="T76" fmla="*/ 12 w 28"/>
                <a:gd name="T77" fmla="*/ 140 h 145"/>
                <a:gd name="T78" fmla="*/ 15 w 28"/>
                <a:gd name="T79" fmla="*/ 140 h 145"/>
                <a:gd name="T80" fmla="*/ 16 w 28"/>
                <a:gd name="T81" fmla="*/ 140 h 145"/>
                <a:gd name="T82" fmla="*/ 18 w 28"/>
                <a:gd name="T83" fmla="*/ 140 h 145"/>
                <a:gd name="T84" fmla="*/ 19 w 28"/>
                <a:gd name="T85" fmla="*/ 140 h 145"/>
                <a:gd name="T86" fmla="*/ 20 w 28"/>
                <a:gd name="T87" fmla="*/ 138 h 145"/>
                <a:gd name="T88" fmla="*/ 21 w 28"/>
                <a:gd name="T89" fmla="*/ 137 h 145"/>
                <a:gd name="T90" fmla="*/ 21 w 28"/>
                <a:gd name="T91" fmla="*/ 134 h 145"/>
                <a:gd name="T92" fmla="*/ 10 w 28"/>
                <a:gd name="T93" fmla="*/ 1 h 145"/>
                <a:gd name="T94" fmla="*/ 11 w 28"/>
                <a:gd name="T95" fmla="*/ 1 h 145"/>
                <a:gd name="T96" fmla="*/ 12 w 28"/>
                <a:gd name="T97" fmla="*/ 0 h 145"/>
                <a:gd name="T98" fmla="*/ 14 w 28"/>
                <a:gd name="T99" fmla="*/ 0 h 145"/>
                <a:gd name="T100" fmla="*/ 14 w 28"/>
                <a:gd name="T10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" h="145">
                  <a:moveTo>
                    <a:pt x="20" y="141"/>
                  </a:moveTo>
                  <a:lnTo>
                    <a:pt x="20" y="142"/>
                  </a:lnTo>
                  <a:lnTo>
                    <a:pt x="20" y="142"/>
                  </a:lnTo>
                  <a:lnTo>
                    <a:pt x="21" y="142"/>
                  </a:lnTo>
                  <a:lnTo>
                    <a:pt x="20" y="141"/>
                  </a:lnTo>
                  <a:close/>
                  <a:moveTo>
                    <a:pt x="14" y="2"/>
                  </a:move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close/>
                  <a:moveTo>
                    <a:pt x="14" y="0"/>
                  </a:moveTo>
                  <a:lnTo>
                    <a:pt x="15" y="0"/>
                  </a:lnTo>
                  <a:lnTo>
                    <a:pt x="16" y="2"/>
                  </a:lnTo>
                  <a:lnTo>
                    <a:pt x="28" y="136"/>
                  </a:lnTo>
                  <a:lnTo>
                    <a:pt x="28" y="136"/>
                  </a:lnTo>
                  <a:lnTo>
                    <a:pt x="28" y="136"/>
                  </a:lnTo>
                  <a:lnTo>
                    <a:pt x="28" y="136"/>
                  </a:lnTo>
                  <a:lnTo>
                    <a:pt x="27" y="137"/>
                  </a:lnTo>
                  <a:lnTo>
                    <a:pt x="27" y="140"/>
                  </a:lnTo>
                  <a:lnTo>
                    <a:pt x="25" y="142"/>
                  </a:lnTo>
                  <a:lnTo>
                    <a:pt x="23" y="145"/>
                  </a:lnTo>
                  <a:lnTo>
                    <a:pt x="19" y="145"/>
                  </a:lnTo>
                  <a:lnTo>
                    <a:pt x="15" y="145"/>
                  </a:lnTo>
                  <a:lnTo>
                    <a:pt x="11" y="145"/>
                  </a:lnTo>
                  <a:lnTo>
                    <a:pt x="7" y="145"/>
                  </a:lnTo>
                  <a:lnTo>
                    <a:pt x="4" y="145"/>
                  </a:lnTo>
                  <a:lnTo>
                    <a:pt x="3" y="145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5"/>
                  </a:lnTo>
                  <a:lnTo>
                    <a:pt x="0" y="144"/>
                  </a:lnTo>
                  <a:lnTo>
                    <a:pt x="0" y="142"/>
                  </a:lnTo>
                  <a:lnTo>
                    <a:pt x="0" y="141"/>
                  </a:lnTo>
                  <a:lnTo>
                    <a:pt x="0" y="140"/>
                  </a:lnTo>
                  <a:lnTo>
                    <a:pt x="3" y="138"/>
                  </a:lnTo>
                  <a:lnTo>
                    <a:pt x="3" y="138"/>
                  </a:lnTo>
                  <a:lnTo>
                    <a:pt x="3" y="138"/>
                  </a:lnTo>
                  <a:lnTo>
                    <a:pt x="6" y="138"/>
                  </a:lnTo>
                  <a:lnTo>
                    <a:pt x="8" y="140"/>
                  </a:lnTo>
                  <a:lnTo>
                    <a:pt x="12" y="140"/>
                  </a:lnTo>
                  <a:lnTo>
                    <a:pt x="15" y="140"/>
                  </a:lnTo>
                  <a:lnTo>
                    <a:pt x="16" y="140"/>
                  </a:lnTo>
                  <a:lnTo>
                    <a:pt x="18" y="140"/>
                  </a:lnTo>
                  <a:lnTo>
                    <a:pt x="19" y="140"/>
                  </a:lnTo>
                  <a:lnTo>
                    <a:pt x="20" y="138"/>
                  </a:lnTo>
                  <a:lnTo>
                    <a:pt x="21" y="137"/>
                  </a:lnTo>
                  <a:lnTo>
                    <a:pt x="21" y="134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2243"/>
            <p:cNvSpPr>
              <a:spLocks/>
            </p:cNvSpPr>
            <p:nvPr/>
          </p:nvSpPr>
          <p:spPr bwMode="auto">
            <a:xfrm>
              <a:off x="7081838" y="973138"/>
              <a:ext cx="42863" cy="234950"/>
            </a:xfrm>
            <a:custGeom>
              <a:avLst/>
              <a:gdLst>
                <a:gd name="T0" fmla="*/ 1 w 27"/>
                <a:gd name="T1" fmla="*/ 0 h 148"/>
                <a:gd name="T2" fmla="*/ 2 w 27"/>
                <a:gd name="T3" fmla="*/ 1 h 148"/>
                <a:gd name="T4" fmla="*/ 2 w 27"/>
                <a:gd name="T5" fmla="*/ 1 h 148"/>
                <a:gd name="T6" fmla="*/ 6 w 27"/>
                <a:gd name="T7" fmla="*/ 141 h 148"/>
                <a:gd name="T8" fmla="*/ 6 w 27"/>
                <a:gd name="T9" fmla="*/ 142 h 148"/>
                <a:gd name="T10" fmla="*/ 6 w 27"/>
                <a:gd name="T11" fmla="*/ 144 h 148"/>
                <a:gd name="T12" fmla="*/ 7 w 27"/>
                <a:gd name="T13" fmla="*/ 145 h 148"/>
                <a:gd name="T14" fmla="*/ 9 w 27"/>
                <a:gd name="T15" fmla="*/ 145 h 148"/>
                <a:gd name="T16" fmla="*/ 10 w 27"/>
                <a:gd name="T17" fmla="*/ 145 h 148"/>
                <a:gd name="T18" fmla="*/ 14 w 27"/>
                <a:gd name="T19" fmla="*/ 145 h 148"/>
                <a:gd name="T20" fmla="*/ 18 w 27"/>
                <a:gd name="T21" fmla="*/ 145 h 148"/>
                <a:gd name="T22" fmla="*/ 22 w 27"/>
                <a:gd name="T23" fmla="*/ 145 h 148"/>
                <a:gd name="T24" fmla="*/ 24 w 27"/>
                <a:gd name="T25" fmla="*/ 145 h 148"/>
                <a:gd name="T26" fmla="*/ 26 w 27"/>
                <a:gd name="T27" fmla="*/ 145 h 148"/>
                <a:gd name="T28" fmla="*/ 27 w 27"/>
                <a:gd name="T29" fmla="*/ 145 h 148"/>
                <a:gd name="T30" fmla="*/ 27 w 27"/>
                <a:gd name="T31" fmla="*/ 146 h 148"/>
                <a:gd name="T32" fmla="*/ 27 w 27"/>
                <a:gd name="T33" fmla="*/ 148 h 148"/>
                <a:gd name="T34" fmla="*/ 26 w 27"/>
                <a:gd name="T35" fmla="*/ 148 h 148"/>
                <a:gd name="T36" fmla="*/ 24 w 27"/>
                <a:gd name="T37" fmla="*/ 148 h 148"/>
                <a:gd name="T38" fmla="*/ 22 w 27"/>
                <a:gd name="T39" fmla="*/ 148 h 148"/>
                <a:gd name="T40" fmla="*/ 18 w 27"/>
                <a:gd name="T41" fmla="*/ 148 h 148"/>
                <a:gd name="T42" fmla="*/ 14 w 27"/>
                <a:gd name="T43" fmla="*/ 148 h 148"/>
                <a:gd name="T44" fmla="*/ 10 w 27"/>
                <a:gd name="T45" fmla="*/ 148 h 148"/>
                <a:gd name="T46" fmla="*/ 7 w 27"/>
                <a:gd name="T47" fmla="*/ 148 h 148"/>
                <a:gd name="T48" fmla="*/ 6 w 27"/>
                <a:gd name="T49" fmla="*/ 146 h 148"/>
                <a:gd name="T50" fmla="*/ 4 w 27"/>
                <a:gd name="T51" fmla="*/ 145 h 148"/>
                <a:gd name="T52" fmla="*/ 4 w 27"/>
                <a:gd name="T53" fmla="*/ 144 h 148"/>
                <a:gd name="T54" fmla="*/ 4 w 27"/>
                <a:gd name="T55" fmla="*/ 142 h 148"/>
                <a:gd name="T56" fmla="*/ 4 w 27"/>
                <a:gd name="T57" fmla="*/ 141 h 148"/>
                <a:gd name="T58" fmla="*/ 0 w 27"/>
                <a:gd name="T59" fmla="*/ 1 h 148"/>
                <a:gd name="T60" fmla="*/ 1 w 27"/>
                <a:gd name="T61" fmla="*/ 1 h 148"/>
                <a:gd name="T62" fmla="*/ 1 w 27"/>
                <a:gd name="T6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" h="148">
                  <a:moveTo>
                    <a:pt x="1" y="0"/>
                  </a:moveTo>
                  <a:lnTo>
                    <a:pt x="2" y="1"/>
                  </a:lnTo>
                  <a:lnTo>
                    <a:pt x="2" y="1"/>
                  </a:lnTo>
                  <a:lnTo>
                    <a:pt x="6" y="141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7" y="145"/>
                  </a:lnTo>
                  <a:lnTo>
                    <a:pt x="9" y="145"/>
                  </a:lnTo>
                  <a:lnTo>
                    <a:pt x="10" y="145"/>
                  </a:lnTo>
                  <a:lnTo>
                    <a:pt x="14" y="145"/>
                  </a:lnTo>
                  <a:lnTo>
                    <a:pt x="18" y="145"/>
                  </a:lnTo>
                  <a:lnTo>
                    <a:pt x="22" y="145"/>
                  </a:lnTo>
                  <a:lnTo>
                    <a:pt x="24" y="145"/>
                  </a:lnTo>
                  <a:lnTo>
                    <a:pt x="26" y="145"/>
                  </a:lnTo>
                  <a:lnTo>
                    <a:pt x="27" y="145"/>
                  </a:lnTo>
                  <a:lnTo>
                    <a:pt x="27" y="146"/>
                  </a:lnTo>
                  <a:lnTo>
                    <a:pt x="27" y="148"/>
                  </a:lnTo>
                  <a:lnTo>
                    <a:pt x="26" y="148"/>
                  </a:lnTo>
                  <a:lnTo>
                    <a:pt x="24" y="148"/>
                  </a:lnTo>
                  <a:lnTo>
                    <a:pt x="22" y="148"/>
                  </a:lnTo>
                  <a:lnTo>
                    <a:pt x="18" y="148"/>
                  </a:lnTo>
                  <a:lnTo>
                    <a:pt x="14" y="148"/>
                  </a:lnTo>
                  <a:lnTo>
                    <a:pt x="10" y="148"/>
                  </a:lnTo>
                  <a:lnTo>
                    <a:pt x="7" y="148"/>
                  </a:lnTo>
                  <a:lnTo>
                    <a:pt x="6" y="146"/>
                  </a:lnTo>
                  <a:lnTo>
                    <a:pt x="4" y="145"/>
                  </a:lnTo>
                  <a:lnTo>
                    <a:pt x="4" y="144"/>
                  </a:lnTo>
                  <a:lnTo>
                    <a:pt x="4" y="142"/>
                  </a:lnTo>
                  <a:lnTo>
                    <a:pt x="4" y="14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2244"/>
            <p:cNvSpPr>
              <a:spLocks noEditPoints="1"/>
            </p:cNvSpPr>
            <p:nvPr/>
          </p:nvSpPr>
          <p:spPr bwMode="auto">
            <a:xfrm>
              <a:off x="7078663" y="969963"/>
              <a:ext cx="47625" cy="241300"/>
            </a:xfrm>
            <a:custGeom>
              <a:avLst/>
              <a:gdLst>
                <a:gd name="T0" fmla="*/ 28 w 30"/>
                <a:gd name="T1" fmla="*/ 147 h 152"/>
                <a:gd name="T2" fmla="*/ 28 w 30"/>
                <a:gd name="T3" fmla="*/ 148 h 152"/>
                <a:gd name="T4" fmla="*/ 28 w 30"/>
                <a:gd name="T5" fmla="*/ 148 h 152"/>
                <a:gd name="T6" fmla="*/ 28 w 30"/>
                <a:gd name="T7" fmla="*/ 148 h 152"/>
                <a:gd name="T8" fmla="*/ 28 w 30"/>
                <a:gd name="T9" fmla="*/ 148 h 152"/>
                <a:gd name="T10" fmla="*/ 28 w 30"/>
                <a:gd name="T11" fmla="*/ 148 h 152"/>
                <a:gd name="T12" fmla="*/ 28 w 30"/>
                <a:gd name="T13" fmla="*/ 148 h 152"/>
                <a:gd name="T14" fmla="*/ 28 w 30"/>
                <a:gd name="T15" fmla="*/ 147 h 152"/>
                <a:gd name="T16" fmla="*/ 6 w 30"/>
                <a:gd name="T17" fmla="*/ 142 h 152"/>
                <a:gd name="T18" fmla="*/ 6 w 30"/>
                <a:gd name="T19" fmla="*/ 142 h 152"/>
                <a:gd name="T20" fmla="*/ 6 w 30"/>
                <a:gd name="T21" fmla="*/ 142 h 152"/>
                <a:gd name="T22" fmla="*/ 6 w 30"/>
                <a:gd name="T23" fmla="*/ 142 h 152"/>
                <a:gd name="T24" fmla="*/ 6 w 30"/>
                <a:gd name="T25" fmla="*/ 142 h 152"/>
                <a:gd name="T26" fmla="*/ 6 w 30"/>
                <a:gd name="T27" fmla="*/ 142 h 152"/>
                <a:gd name="T28" fmla="*/ 3 w 30"/>
                <a:gd name="T29" fmla="*/ 0 h 152"/>
                <a:gd name="T30" fmla="*/ 3 w 30"/>
                <a:gd name="T31" fmla="*/ 0 h 152"/>
                <a:gd name="T32" fmla="*/ 3 w 30"/>
                <a:gd name="T33" fmla="*/ 0 h 152"/>
                <a:gd name="T34" fmla="*/ 6 w 30"/>
                <a:gd name="T35" fmla="*/ 2 h 152"/>
                <a:gd name="T36" fmla="*/ 7 w 30"/>
                <a:gd name="T37" fmla="*/ 3 h 152"/>
                <a:gd name="T38" fmla="*/ 9 w 30"/>
                <a:gd name="T39" fmla="*/ 143 h 152"/>
                <a:gd name="T40" fmla="*/ 9 w 30"/>
                <a:gd name="T41" fmla="*/ 143 h 152"/>
                <a:gd name="T42" fmla="*/ 9 w 30"/>
                <a:gd name="T43" fmla="*/ 143 h 152"/>
                <a:gd name="T44" fmla="*/ 9 w 30"/>
                <a:gd name="T45" fmla="*/ 144 h 152"/>
                <a:gd name="T46" fmla="*/ 9 w 30"/>
                <a:gd name="T47" fmla="*/ 144 h 152"/>
                <a:gd name="T48" fmla="*/ 11 w 30"/>
                <a:gd name="T49" fmla="*/ 146 h 152"/>
                <a:gd name="T50" fmla="*/ 11 w 30"/>
                <a:gd name="T51" fmla="*/ 146 h 152"/>
                <a:gd name="T52" fmla="*/ 12 w 30"/>
                <a:gd name="T53" fmla="*/ 146 h 152"/>
                <a:gd name="T54" fmla="*/ 16 w 30"/>
                <a:gd name="T55" fmla="*/ 146 h 152"/>
                <a:gd name="T56" fmla="*/ 16 w 30"/>
                <a:gd name="T57" fmla="*/ 146 h 152"/>
                <a:gd name="T58" fmla="*/ 20 w 30"/>
                <a:gd name="T59" fmla="*/ 146 h 152"/>
                <a:gd name="T60" fmla="*/ 24 w 30"/>
                <a:gd name="T61" fmla="*/ 146 h 152"/>
                <a:gd name="T62" fmla="*/ 26 w 30"/>
                <a:gd name="T63" fmla="*/ 146 h 152"/>
                <a:gd name="T64" fmla="*/ 28 w 30"/>
                <a:gd name="T65" fmla="*/ 146 h 152"/>
                <a:gd name="T66" fmla="*/ 28 w 30"/>
                <a:gd name="T67" fmla="*/ 146 h 152"/>
                <a:gd name="T68" fmla="*/ 29 w 30"/>
                <a:gd name="T69" fmla="*/ 147 h 152"/>
                <a:gd name="T70" fmla="*/ 30 w 30"/>
                <a:gd name="T71" fmla="*/ 148 h 152"/>
                <a:gd name="T72" fmla="*/ 30 w 30"/>
                <a:gd name="T73" fmla="*/ 148 h 152"/>
                <a:gd name="T74" fmla="*/ 29 w 30"/>
                <a:gd name="T75" fmla="*/ 151 h 152"/>
                <a:gd name="T76" fmla="*/ 28 w 30"/>
                <a:gd name="T77" fmla="*/ 151 h 152"/>
                <a:gd name="T78" fmla="*/ 26 w 30"/>
                <a:gd name="T79" fmla="*/ 151 h 152"/>
                <a:gd name="T80" fmla="*/ 24 w 30"/>
                <a:gd name="T81" fmla="*/ 152 h 152"/>
                <a:gd name="T82" fmla="*/ 20 w 30"/>
                <a:gd name="T83" fmla="*/ 152 h 152"/>
                <a:gd name="T84" fmla="*/ 16 w 30"/>
                <a:gd name="T85" fmla="*/ 152 h 152"/>
                <a:gd name="T86" fmla="*/ 12 w 30"/>
                <a:gd name="T87" fmla="*/ 152 h 152"/>
                <a:gd name="T88" fmla="*/ 9 w 30"/>
                <a:gd name="T89" fmla="*/ 151 h 152"/>
                <a:gd name="T90" fmla="*/ 9 w 30"/>
                <a:gd name="T91" fmla="*/ 150 h 152"/>
                <a:gd name="T92" fmla="*/ 9 w 30"/>
                <a:gd name="T93" fmla="*/ 151 h 152"/>
                <a:gd name="T94" fmla="*/ 7 w 30"/>
                <a:gd name="T95" fmla="*/ 151 h 152"/>
                <a:gd name="T96" fmla="*/ 6 w 30"/>
                <a:gd name="T97" fmla="*/ 148 h 152"/>
                <a:gd name="T98" fmla="*/ 4 w 30"/>
                <a:gd name="T99" fmla="*/ 147 h 152"/>
                <a:gd name="T100" fmla="*/ 4 w 30"/>
                <a:gd name="T101" fmla="*/ 146 h 152"/>
                <a:gd name="T102" fmla="*/ 4 w 30"/>
                <a:gd name="T103" fmla="*/ 144 h 152"/>
                <a:gd name="T104" fmla="*/ 4 w 30"/>
                <a:gd name="T105" fmla="*/ 143 h 152"/>
                <a:gd name="T106" fmla="*/ 4 w 30"/>
                <a:gd name="T107" fmla="*/ 143 h 152"/>
                <a:gd name="T108" fmla="*/ 4 w 30"/>
                <a:gd name="T109" fmla="*/ 143 h 152"/>
                <a:gd name="T110" fmla="*/ 4 w 30"/>
                <a:gd name="T111" fmla="*/ 143 h 152"/>
                <a:gd name="T112" fmla="*/ 0 w 30"/>
                <a:gd name="T113" fmla="*/ 4 h 152"/>
                <a:gd name="T114" fmla="*/ 0 w 30"/>
                <a:gd name="T115" fmla="*/ 3 h 152"/>
                <a:gd name="T116" fmla="*/ 2 w 30"/>
                <a:gd name="T117" fmla="*/ 2 h 152"/>
                <a:gd name="T118" fmla="*/ 3 w 30"/>
                <a:gd name="T11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" h="152">
                  <a:moveTo>
                    <a:pt x="28" y="147"/>
                  </a:moveTo>
                  <a:lnTo>
                    <a:pt x="28" y="148"/>
                  </a:lnTo>
                  <a:lnTo>
                    <a:pt x="28" y="148"/>
                  </a:lnTo>
                  <a:lnTo>
                    <a:pt x="28" y="148"/>
                  </a:lnTo>
                  <a:lnTo>
                    <a:pt x="28" y="148"/>
                  </a:lnTo>
                  <a:lnTo>
                    <a:pt x="28" y="148"/>
                  </a:lnTo>
                  <a:lnTo>
                    <a:pt x="28" y="148"/>
                  </a:lnTo>
                  <a:lnTo>
                    <a:pt x="28" y="147"/>
                  </a:lnTo>
                  <a:close/>
                  <a:moveTo>
                    <a:pt x="6" y="142"/>
                  </a:moveTo>
                  <a:lnTo>
                    <a:pt x="6" y="142"/>
                  </a:lnTo>
                  <a:lnTo>
                    <a:pt x="6" y="142"/>
                  </a:lnTo>
                  <a:lnTo>
                    <a:pt x="6" y="142"/>
                  </a:lnTo>
                  <a:lnTo>
                    <a:pt x="6" y="142"/>
                  </a:lnTo>
                  <a:lnTo>
                    <a:pt x="6" y="142"/>
                  </a:lnTo>
                  <a:close/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6" y="2"/>
                  </a:lnTo>
                  <a:lnTo>
                    <a:pt x="7" y="3"/>
                  </a:lnTo>
                  <a:lnTo>
                    <a:pt x="9" y="143"/>
                  </a:lnTo>
                  <a:lnTo>
                    <a:pt x="9" y="143"/>
                  </a:lnTo>
                  <a:lnTo>
                    <a:pt x="9" y="143"/>
                  </a:lnTo>
                  <a:lnTo>
                    <a:pt x="9" y="144"/>
                  </a:lnTo>
                  <a:lnTo>
                    <a:pt x="9" y="144"/>
                  </a:lnTo>
                  <a:lnTo>
                    <a:pt x="11" y="146"/>
                  </a:lnTo>
                  <a:lnTo>
                    <a:pt x="11" y="146"/>
                  </a:lnTo>
                  <a:lnTo>
                    <a:pt x="12" y="146"/>
                  </a:lnTo>
                  <a:lnTo>
                    <a:pt x="16" y="146"/>
                  </a:lnTo>
                  <a:lnTo>
                    <a:pt x="16" y="146"/>
                  </a:lnTo>
                  <a:lnTo>
                    <a:pt x="20" y="146"/>
                  </a:lnTo>
                  <a:lnTo>
                    <a:pt x="24" y="146"/>
                  </a:lnTo>
                  <a:lnTo>
                    <a:pt x="26" y="146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29" y="147"/>
                  </a:lnTo>
                  <a:lnTo>
                    <a:pt x="30" y="148"/>
                  </a:lnTo>
                  <a:lnTo>
                    <a:pt x="30" y="148"/>
                  </a:lnTo>
                  <a:lnTo>
                    <a:pt x="29" y="151"/>
                  </a:lnTo>
                  <a:lnTo>
                    <a:pt x="28" y="151"/>
                  </a:lnTo>
                  <a:lnTo>
                    <a:pt x="26" y="151"/>
                  </a:lnTo>
                  <a:lnTo>
                    <a:pt x="24" y="152"/>
                  </a:lnTo>
                  <a:lnTo>
                    <a:pt x="20" y="152"/>
                  </a:lnTo>
                  <a:lnTo>
                    <a:pt x="16" y="152"/>
                  </a:lnTo>
                  <a:lnTo>
                    <a:pt x="12" y="152"/>
                  </a:lnTo>
                  <a:lnTo>
                    <a:pt x="9" y="151"/>
                  </a:lnTo>
                  <a:lnTo>
                    <a:pt x="9" y="150"/>
                  </a:lnTo>
                  <a:lnTo>
                    <a:pt x="9" y="151"/>
                  </a:lnTo>
                  <a:lnTo>
                    <a:pt x="7" y="151"/>
                  </a:lnTo>
                  <a:lnTo>
                    <a:pt x="6" y="148"/>
                  </a:lnTo>
                  <a:lnTo>
                    <a:pt x="4" y="147"/>
                  </a:lnTo>
                  <a:lnTo>
                    <a:pt x="4" y="146"/>
                  </a:lnTo>
                  <a:lnTo>
                    <a:pt x="4" y="144"/>
                  </a:lnTo>
                  <a:lnTo>
                    <a:pt x="4" y="143"/>
                  </a:lnTo>
                  <a:lnTo>
                    <a:pt x="4" y="143"/>
                  </a:lnTo>
                  <a:lnTo>
                    <a:pt x="4" y="143"/>
                  </a:lnTo>
                  <a:lnTo>
                    <a:pt x="4" y="143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24" name="组合 123"/>
            <p:cNvGrpSpPr/>
            <p:nvPr/>
          </p:nvGrpSpPr>
          <p:grpSpPr>
            <a:xfrm>
              <a:off x="6994526" y="580231"/>
              <a:ext cx="152400" cy="207963"/>
              <a:chOff x="7733288" y="755650"/>
              <a:chExt cx="152400" cy="207963"/>
            </a:xfrm>
            <a:grpFill/>
          </p:grpSpPr>
          <p:sp>
            <p:nvSpPr>
              <p:cNvPr id="107" name="Freeform 2208"/>
              <p:cNvSpPr>
                <a:spLocks noEditPoints="1"/>
              </p:cNvSpPr>
              <p:nvPr/>
            </p:nvSpPr>
            <p:spPr bwMode="auto">
              <a:xfrm>
                <a:off x="7734876" y="758825"/>
                <a:ext cx="146050" cy="168275"/>
              </a:xfrm>
              <a:custGeom>
                <a:avLst/>
                <a:gdLst>
                  <a:gd name="T0" fmla="*/ 46 w 92"/>
                  <a:gd name="T1" fmla="*/ 3 h 106"/>
                  <a:gd name="T2" fmla="*/ 30 w 92"/>
                  <a:gd name="T3" fmla="*/ 7 h 106"/>
                  <a:gd name="T4" fmla="*/ 16 w 92"/>
                  <a:gd name="T5" fmla="*/ 17 h 106"/>
                  <a:gd name="T6" fmla="*/ 7 w 92"/>
                  <a:gd name="T7" fmla="*/ 33 h 106"/>
                  <a:gd name="T8" fmla="*/ 4 w 92"/>
                  <a:gd name="T9" fmla="*/ 53 h 106"/>
                  <a:gd name="T10" fmla="*/ 7 w 92"/>
                  <a:gd name="T11" fmla="*/ 72 h 106"/>
                  <a:gd name="T12" fmla="*/ 16 w 92"/>
                  <a:gd name="T13" fmla="*/ 88 h 106"/>
                  <a:gd name="T14" fmla="*/ 30 w 92"/>
                  <a:gd name="T15" fmla="*/ 98 h 106"/>
                  <a:gd name="T16" fmla="*/ 46 w 92"/>
                  <a:gd name="T17" fmla="*/ 102 h 106"/>
                  <a:gd name="T18" fmla="*/ 63 w 92"/>
                  <a:gd name="T19" fmla="*/ 98 h 106"/>
                  <a:gd name="T20" fmla="*/ 78 w 92"/>
                  <a:gd name="T21" fmla="*/ 88 h 106"/>
                  <a:gd name="T22" fmla="*/ 87 w 92"/>
                  <a:gd name="T23" fmla="*/ 72 h 106"/>
                  <a:gd name="T24" fmla="*/ 89 w 92"/>
                  <a:gd name="T25" fmla="*/ 53 h 106"/>
                  <a:gd name="T26" fmla="*/ 87 w 92"/>
                  <a:gd name="T27" fmla="*/ 33 h 106"/>
                  <a:gd name="T28" fmla="*/ 78 w 92"/>
                  <a:gd name="T29" fmla="*/ 17 h 106"/>
                  <a:gd name="T30" fmla="*/ 63 w 92"/>
                  <a:gd name="T31" fmla="*/ 7 h 106"/>
                  <a:gd name="T32" fmla="*/ 46 w 92"/>
                  <a:gd name="T33" fmla="*/ 3 h 106"/>
                  <a:gd name="T34" fmla="*/ 46 w 92"/>
                  <a:gd name="T35" fmla="*/ 0 h 106"/>
                  <a:gd name="T36" fmla="*/ 62 w 92"/>
                  <a:gd name="T37" fmla="*/ 3 h 106"/>
                  <a:gd name="T38" fmla="*/ 74 w 92"/>
                  <a:gd name="T39" fmla="*/ 9 h 106"/>
                  <a:gd name="T40" fmla="*/ 84 w 92"/>
                  <a:gd name="T41" fmla="*/ 21 h 106"/>
                  <a:gd name="T42" fmla="*/ 91 w 92"/>
                  <a:gd name="T43" fmla="*/ 36 h 106"/>
                  <a:gd name="T44" fmla="*/ 92 w 92"/>
                  <a:gd name="T45" fmla="*/ 53 h 106"/>
                  <a:gd name="T46" fmla="*/ 91 w 92"/>
                  <a:gd name="T47" fmla="*/ 70 h 106"/>
                  <a:gd name="T48" fmla="*/ 84 w 92"/>
                  <a:gd name="T49" fmla="*/ 84 h 106"/>
                  <a:gd name="T50" fmla="*/ 74 w 92"/>
                  <a:gd name="T51" fmla="*/ 96 h 106"/>
                  <a:gd name="T52" fmla="*/ 62 w 92"/>
                  <a:gd name="T53" fmla="*/ 102 h 106"/>
                  <a:gd name="T54" fmla="*/ 46 w 92"/>
                  <a:gd name="T55" fmla="*/ 106 h 106"/>
                  <a:gd name="T56" fmla="*/ 32 w 92"/>
                  <a:gd name="T57" fmla="*/ 102 h 106"/>
                  <a:gd name="T58" fmla="*/ 20 w 92"/>
                  <a:gd name="T59" fmla="*/ 96 h 106"/>
                  <a:gd name="T60" fmla="*/ 9 w 92"/>
                  <a:gd name="T61" fmla="*/ 84 h 106"/>
                  <a:gd name="T62" fmla="*/ 3 w 92"/>
                  <a:gd name="T63" fmla="*/ 70 h 106"/>
                  <a:gd name="T64" fmla="*/ 0 w 92"/>
                  <a:gd name="T65" fmla="*/ 53 h 106"/>
                  <a:gd name="T66" fmla="*/ 3 w 92"/>
                  <a:gd name="T67" fmla="*/ 36 h 106"/>
                  <a:gd name="T68" fmla="*/ 9 w 92"/>
                  <a:gd name="T69" fmla="*/ 21 h 106"/>
                  <a:gd name="T70" fmla="*/ 20 w 92"/>
                  <a:gd name="T71" fmla="*/ 9 h 106"/>
                  <a:gd name="T72" fmla="*/ 32 w 92"/>
                  <a:gd name="T73" fmla="*/ 3 h 106"/>
                  <a:gd name="T74" fmla="*/ 46 w 92"/>
                  <a:gd name="T75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2" h="106">
                    <a:moveTo>
                      <a:pt x="46" y="3"/>
                    </a:moveTo>
                    <a:lnTo>
                      <a:pt x="30" y="7"/>
                    </a:lnTo>
                    <a:lnTo>
                      <a:pt x="16" y="17"/>
                    </a:lnTo>
                    <a:lnTo>
                      <a:pt x="7" y="33"/>
                    </a:lnTo>
                    <a:lnTo>
                      <a:pt x="4" y="53"/>
                    </a:lnTo>
                    <a:lnTo>
                      <a:pt x="7" y="72"/>
                    </a:lnTo>
                    <a:lnTo>
                      <a:pt x="16" y="88"/>
                    </a:lnTo>
                    <a:lnTo>
                      <a:pt x="30" y="98"/>
                    </a:lnTo>
                    <a:lnTo>
                      <a:pt x="46" y="102"/>
                    </a:lnTo>
                    <a:lnTo>
                      <a:pt x="63" y="98"/>
                    </a:lnTo>
                    <a:lnTo>
                      <a:pt x="78" y="88"/>
                    </a:lnTo>
                    <a:lnTo>
                      <a:pt x="87" y="72"/>
                    </a:lnTo>
                    <a:lnTo>
                      <a:pt x="89" y="53"/>
                    </a:lnTo>
                    <a:lnTo>
                      <a:pt x="87" y="33"/>
                    </a:lnTo>
                    <a:lnTo>
                      <a:pt x="78" y="17"/>
                    </a:lnTo>
                    <a:lnTo>
                      <a:pt x="63" y="7"/>
                    </a:lnTo>
                    <a:lnTo>
                      <a:pt x="46" y="3"/>
                    </a:lnTo>
                    <a:close/>
                    <a:moveTo>
                      <a:pt x="46" y="0"/>
                    </a:moveTo>
                    <a:lnTo>
                      <a:pt x="62" y="3"/>
                    </a:lnTo>
                    <a:lnTo>
                      <a:pt x="74" y="9"/>
                    </a:lnTo>
                    <a:lnTo>
                      <a:pt x="84" y="21"/>
                    </a:lnTo>
                    <a:lnTo>
                      <a:pt x="91" y="36"/>
                    </a:lnTo>
                    <a:lnTo>
                      <a:pt x="92" y="53"/>
                    </a:lnTo>
                    <a:lnTo>
                      <a:pt x="91" y="70"/>
                    </a:lnTo>
                    <a:lnTo>
                      <a:pt x="84" y="84"/>
                    </a:lnTo>
                    <a:lnTo>
                      <a:pt x="74" y="96"/>
                    </a:lnTo>
                    <a:lnTo>
                      <a:pt x="62" y="102"/>
                    </a:lnTo>
                    <a:lnTo>
                      <a:pt x="46" y="106"/>
                    </a:lnTo>
                    <a:lnTo>
                      <a:pt x="32" y="102"/>
                    </a:lnTo>
                    <a:lnTo>
                      <a:pt x="20" y="96"/>
                    </a:lnTo>
                    <a:lnTo>
                      <a:pt x="9" y="84"/>
                    </a:lnTo>
                    <a:lnTo>
                      <a:pt x="3" y="70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9" y="21"/>
                    </a:lnTo>
                    <a:lnTo>
                      <a:pt x="20" y="9"/>
                    </a:lnTo>
                    <a:lnTo>
                      <a:pt x="32" y="3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2209"/>
              <p:cNvSpPr>
                <a:spLocks noEditPoints="1"/>
              </p:cNvSpPr>
              <p:nvPr/>
            </p:nvSpPr>
            <p:spPr bwMode="auto">
              <a:xfrm>
                <a:off x="7733288" y="755650"/>
                <a:ext cx="152400" cy="174625"/>
              </a:xfrm>
              <a:custGeom>
                <a:avLst/>
                <a:gdLst>
                  <a:gd name="T0" fmla="*/ 47 w 96"/>
                  <a:gd name="T1" fmla="*/ 6 h 110"/>
                  <a:gd name="T2" fmla="*/ 31 w 96"/>
                  <a:gd name="T3" fmla="*/ 10 h 110"/>
                  <a:gd name="T4" fmla="*/ 18 w 96"/>
                  <a:gd name="T5" fmla="*/ 21 h 110"/>
                  <a:gd name="T6" fmla="*/ 9 w 96"/>
                  <a:gd name="T7" fmla="*/ 36 h 110"/>
                  <a:gd name="T8" fmla="*/ 7 w 96"/>
                  <a:gd name="T9" fmla="*/ 55 h 110"/>
                  <a:gd name="T10" fmla="*/ 9 w 96"/>
                  <a:gd name="T11" fmla="*/ 74 h 110"/>
                  <a:gd name="T12" fmla="*/ 18 w 96"/>
                  <a:gd name="T13" fmla="*/ 89 h 110"/>
                  <a:gd name="T14" fmla="*/ 31 w 96"/>
                  <a:gd name="T15" fmla="*/ 99 h 110"/>
                  <a:gd name="T16" fmla="*/ 47 w 96"/>
                  <a:gd name="T17" fmla="*/ 103 h 110"/>
                  <a:gd name="T18" fmla="*/ 64 w 96"/>
                  <a:gd name="T19" fmla="*/ 99 h 110"/>
                  <a:gd name="T20" fmla="*/ 77 w 96"/>
                  <a:gd name="T21" fmla="*/ 89 h 110"/>
                  <a:gd name="T22" fmla="*/ 86 w 96"/>
                  <a:gd name="T23" fmla="*/ 74 h 110"/>
                  <a:gd name="T24" fmla="*/ 89 w 96"/>
                  <a:gd name="T25" fmla="*/ 55 h 110"/>
                  <a:gd name="T26" fmla="*/ 86 w 96"/>
                  <a:gd name="T27" fmla="*/ 36 h 110"/>
                  <a:gd name="T28" fmla="*/ 77 w 96"/>
                  <a:gd name="T29" fmla="*/ 21 h 110"/>
                  <a:gd name="T30" fmla="*/ 64 w 96"/>
                  <a:gd name="T31" fmla="*/ 10 h 110"/>
                  <a:gd name="T32" fmla="*/ 47 w 96"/>
                  <a:gd name="T33" fmla="*/ 6 h 110"/>
                  <a:gd name="T34" fmla="*/ 47 w 96"/>
                  <a:gd name="T35" fmla="*/ 0 h 110"/>
                  <a:gd name="T36" fmla="*/ 63 w 96"/>
                  <a:gd name="T37" fmla="*/ 4 h 110"/>
                  <a:gd name="T38" fmla="*/ 76 w 96"/>
                  <a:gd name="T39" fmla="*/ 11 h 110"/>
                  <a:gd name="T40" fmla="*/ 86 w 96"/>
                  <a:gd name="T41" fmla="*/ 23 h 110"/>
                  <a:gd name="T42" fmla="*/ 93 w 96"/>
                  <a:gd name="T43" fmla="*/ 38 h 110"/>
                  <a:gd name="T44" fmla="*/ 96 w 96"/>
                  <a:gd name="T45" fmla="*/ 55 h 110"/>
                  <a:gd name="T46" fmla="*/ 93 w 96"/>
                  <a:gd name="T47" fmla="*/ 72 h 110"/>
                  <a:gd name="T48" fmla="*/ 86 w 96"/>
                  <a:gd name="T49" fmla="*/ 87 h 110"/>
                  <a:gd name="T50" fmla="*/ 76 w 96"/>
                  <a:gd name="T51" fmla="*/ 99 h 110"/>
                  <a:gd name="T52" fmla="*/ 63 w 96"/>
                  <a:gd name="T53" fmla="*/ 107 h 110"/>
                  <a:gd name="T54" fmla="*/ 47 w 96"/>
                  <a:gd name="T55" fmla="*/ 110 h 110"/>
                  <a:gd name="T56" fmla="*/ 33 w 96"/>
                  <a:gd name="T57" fmla="*/ 107 h 110"/>
                  <a:gd name="T58" fmla="*/ 20 w 96"/>
                  <a:gd name="T59" fmla="*/ 99 h 110"/>
                  <a:gd name="T60" fmla="*/ 9 w 96"/>
                  <a:gd name="T61" fmla="*/ 87 h 110"/>
                  <a:gd name="T62" fmla="*/ 3 w 96"/>
                  <a:gd name="T63" fmla="*/ 72 h 110"/>
                  <a:gd name="T64" fmla="*/ 0 w 96"/>
                  <a:gd name="T65" fmla="*/ 55 h 110"/>
                  <a:gd name="T66" fmla="*/ 1 w 96"/>
                  <a:gd name="T67" fmla="*/ 55 h 110"/>
                  <a:gd name="T68" fmla="*/ 0 w 96"/>
                  <a:gd name="T69" fmla="*/ 55 h 110"/>
                  <a:gd name="T70" fmla="*/ 3 w 96"/>
                  <a:gd name="T71" fmla="*/ 38 h 110"/>
                  <a:gd name="T72" fmla="*/ 9 w 96"/>
                  <a:gd name="T73" fmla="*/ 23 h 110"/>
                  <a:gd name="T74" fmla="*/ 20 w 96"/>
                  <a:gd name="T75" fmla="*/ 11 h 110"/>
                  <a:gd name="T76" fmla="*/ 33 w 96"/>
                  <a:gd name="T77" fmla="*/ 4 h 110"/>
                  <a:gd name="T78" fmla="*/ 47 w 96"/>
                  <a:gd name="T7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6" h="110">
                    <a:moveTo>
                      <a:pt x="47" y="6"/>
                    </a:moveTo>
                    <a:lnTo>
                      <a:pt x="31" y="10"/>
                    </a:lnTo>
                    <a:lnTo>
                      <a:pt x="18" y="21"/>
                    </a:lnTo>
                    <a:lnTo>
                      <a:pt x="9" y="36"/>
                    </a:lnTo>
                    <a:lnTo>
                      <a:pt x="7" y="55"/>
                    </a:lnTo>
                    <a:lnTo>
                      <a:pt x="9" y="74"/>
                    </a:lnTo>
                    <a:lnTo>
                      <a:pt x="18" y="89"/>
                    </a:lnTo>
                    <a:lnTo>
                      <a:pt x="31" y="99"/>
                    </a:lnTo>
                    <a:lnTo>
                      <a:pt x="47" y="103"/>
                    </a:lnTo>
                    <a:lnTo>
                      <a:pt x="64" y="99"/>
                    </a:lnTo>
                    <a:lnTo>
                      <a:pt x="77" y="89"/>
                    </a:lnTo>
                    <a:lnTo>
                      <a:pt x="86" y="74"/>
                    </a:lnTo>
                    <a:lnTo>
                      <a:pt x="89" y="55"/>
                    </a:lnTo>
                    <a:lnTo>
                      <a:pt x="86" y="36"/>
                    </a:lnTo>
                    <a:lnTo>
                      <a:pt x="77" y="21"/>
                    </a:lnTo>
                    <a:lnTo>
                      <a:pt x="64" y="10"/>
                    </a:lnTo>
                    <a:lnTo>
                      <a:pt x="47" y="6"/>
                    </a:lnTo>
                    <a:close/>
                    <a:moveTo>
                      <a:pt x="47" y="0"/>
                    </a:moveTo>
                    <a:lnTo>
                      <a:pt x="63" y="4"/>
                    </a:lnTo>
                    <a:lnTo>
                      <a:pt x="76" y="11"/>
                    </a:lnTo>
                    <a:lnTo>
                      <a:pt x="86" y="23"/>
                    </a:lnTo>
                    <a:lnTo>
                      <a:pt x="93" y="38"/>
                    </a:lnTo>
                    <a:lnTo>
                      <a:pt x="96" y="55"/>
                    </a:lnTo>
                    <a:lnTo>
                      <a:pt x="93" y="72"/>
                    </a:lnTo>
                    <a:lnTo>
                      <a:pt x="86" y="87"/>
                    </a:lnTo>
                    <a:lnTo>
                      <a:pt x="76" y="99"/>
                    </a:lnTo>
                    <a:lnTo>
                      <a:pt x="63" y="107"/>
                    </a:lnTo>
                    <a:lnTo>
                      <a:pt x="47" y="110"/>
                    </a:lnTo>
                    <a:lnTo>
                      <a:pt x="33" y="107"/>
                    </a:lnTo>
                    <a:lnTo>
                      <a:pt x="20" y="99"/>
                    </a:lnTo>
                    <a:lnTo>
                      <a:pt x="9" y="87"/>
                    </a:lnTo>
                    <a:lnTo>
                      <a:pt x="3" y="72"/>
                    </a:lnTo>
                    <a:lnTo>
                      <a:pt x="0" y="55"/>
                    </a:lnTo>
                    <a:lnTo>
                      <a:pt x="1" y="55"/>
                    </a:lnTo>
                    <a:lnTo>
                      <a:pt x="0" y="55"/>
                    </a:lnTo>
                    <a:lnTo>
                      <a:pt x="3" y="38"/>
                    </a:lnTo>
                    <a:lnTo>
                      <a:pt x="9" y="23"/>
                    </a:lnTo>
                    <a:lnTo>
                      <a:pt x="20" y="11"/>
                    </a:lnTo>
                    <a:lnTo>
                      <a:pt x="33" y="4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2210"/>
              <p:cNvSpPr>
                <a:spLocks/>
              </p:cNvSpPr>
              <p:nvPr/>
            </p:nvSpPr>
            <p:spPr bwMode="auto">
              <a:xfrm>
                <a:off x="7787263" y="790575"/>
                <a:ext cx="7938" cy="4763"/>
              </a:xfrm>
              <a:custGeom>
                <a:avLst/>
                <a:gdLst>
                  <a:gd name="T0" fmla="*/ 1 w 5"/>
                  <a:gd name="T1" fmla="*/ 0 h 3"/>
                  <a:gd name="T2" fmla="*/ 4 w 5"/>
                  <a:gd name="T3" fmla="*/ 0 h 3"/>
                  <a:gd name="T4" fmla="*/ 4 w 5"/>
                  <a:gd name="T5" fmla="*/ 0 h 3"/>
                  <a:gd name="T6" fmla="*/ 5 w 5"/>
                  <a:gd name="T7" fmla="*/ 1 h 3"/>
                  <a:gd name="T8" fmla="*/ 4 w 5"/>
                  <a:gd name="T9" fmla="*/ 3 h 3"/>
                  <a:gd name="T10" fmla="*/ 4 w 5"/>
                  <a:gd name="T11" fmla="*/ 3 h 3"/>
                  <a:gd name="T12" fmla="*/ 1 w 5"/>
                  <a:gd name="T13" fmla="*/ 3 h 3"/>
                  <a:gd name="T14" fmla="*/ 0 w 5"/>
                  <a:gd name="T15" fmla="*/ 3 h 3"/>
                  <a:gd name="T16" fmla="*/ 0 w 5"/>
                  <a:gd name="T17" fmla="*/ 1 h 3"/>
                  <a:gd name="T18" fmla="*/ 0 w 5"/>
                  <a:gd name="T19" fmla="*/ 0 h 3"/>
                  <a:gd name="T20" fmla="*/ 1 w 5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3">
                    <a:moveTo>
                      <a:pt x="1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5" y="1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2211"/>
              <p:cNvSpPr>
                <a:spLocks/>
              </p:cNvSpPr>
              <p:nvPr/>
            </p:nvSpPr>
            <p:spPr bwMode="auto">
              <a:xfrm>
                <a:off x="7782501" y="788988"/>
                <a:ext cx="15875" cy="7938"/>
              </a:xfrm>
              <a:custGeom>
                <a:avLst/>
                <a:gdLst>
                  <a:gd name="T0" fmla="*/ 4 w 10"/>
                  <a:gd name="T1" fmla="*/ 0 h 5"/>
                  <a:gd name="T2" fmla="*/ 7 w 10"/>
                  <a:gd name="T3" fmla="*/ 0 h 5"/>
                  <a:gd name="T4" fmla="*/ 8 w 10"/>
                  <a:gd name="T5" fmla="*/ 0 h 5"/>
                  <a:gd name="T6" fmla="*/ 10 w 10"/>
                  <a:gd name="T7" fmla="*/ 2 h 5"/>
                  <a:gd name="T8" fmla="*/ 8 w 10"/>
                  <a:gd name="T9" fmla="*/ 5 h 5"/>
                  <a:gd name="T10" fmla="*/ 7 w 10"/>
                  <a:gd name="T11" fmla="*/ 5 h 5"/>
                  <a:gd name="T12" fmla="*/ 4 w 10"/>
                  <a:gd name="T13" fmla="*/ 5 h 5"/>
                  <a:gd name="T14" fmla="*/ 2 w 10"/>
                  <a:gd name="T15" fmla="*/ 5 h 5"/>
                  <a:gd name="T16" fmla="*/ 0 w 10"/>
                  <a:gd name="T17" fmla="*/ 2 h 5"/>
                  <a:gd name="T18" fmla="*/ 2 w 10"/>
                  <a:gd name="T19" fmla="*/ 0 h 5"/>
                  <a:gd name="T20" fmla="*/ 4 w 10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5">
                    <a:moveTo>
                      <a:pt x="4" y="0"/>
                    </a:moveTo>
                    <a:lnTo>
                      <a:pt x="7" y="0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8" y="5"/>
                    </a:lnTo>
                    <a:lnTo>
                      <a:pt x="7" y="5"/>
                    </a:lnTo>
                    <a:lnTo>
                      <a:pt x="4" y="5"/>
                    </a:lnTo>
                    <a:lnTo>
                      <a:pt x="2" y="5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2212"/>
              <p:cNvSpPr>
                <a:spLocks/>
              </p:cNvSpPr>
              <p:nvPr/>
            </p:nvSpPr>
            <p:spPr bwMode="auto">
              <a:xfrm>
                <a:off x="7825363" y="784225"/>
                <a:ext cx="11113" cy="6350"/>
              </a:xfrm>
              <a:custGeom>
                <a:avLst/>
                <a:gdLst>
                  <a:gd name="T0" fmla="*/ 5 w 7"/>
                  <a:gd name="T1" fmla="*/ 0 h 4"/>
                  <a:gd name="T2" fmla="*/ 6 w 7"/>
                  <a:gd name="T3" fmla="*/ 0 h 4"/>
                  <a:gd name="T4" fmla="*/ 7 w 7"/>
                  <a:gd name="T5" fmla="*/ 0 h 4"/>
                  <a:gd name="T6" fmla="*/ 6 w 7"/>
                  <a:gd name="T7" fmla="*/ 1 h 4"/>
                  <a:gd name="T8" fmla="*/ 6 w 7"/>
                  <a:gd name="T9" fmla="*/ 3 h 4"/>
                  <a:gd name="T10" fmla="*/ 2 w 7"/>
                  <a:gd name="T11" fmla="*/ 4 h 4"/>
                  <a:gd name="T12" fmla="*/ 1 w 7"/>
                  <a:gd name="T13" fmla="*/ 4 h 4"/>
                  <a:gd name="T14" fmla="*/ 1 w 7"/>
                  <a:gd name="T15" fmla="*/ 4 h 4"/>
                  <a:gd name="T16" fmla="*/ 0 w 7"/>
                  <a:gd name="T17" fmla="*/ 3 h 4"/>
                  <a:gd name="T18" fmla="*/ 0 w 7"/>
                  <a:gd name="T19" fmla="*/ 1 h 4"/>
                  <a:gd name="T20" fmla="*/ 1 w 7"/>
                  <a:gd name="T21" fmla="*/ 1 h 4"/>
                  <a:gd name="T22" fmla="*/ 5 w 7"/>
                  <a:gd name="T2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4">
                    <a:moveTo>
                      <a:pt x="5" y="0"/>
                    </a:moveTo>
                    <a:lnTo>
                      <a:pt x="6" y="0"/>
                    </a:lnTo>
                    <a:lnTo>
                      <a:pt x="7" y="0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2" y="4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2213"/>
              <p:cNvSpPr>
                <a:spLocks noEditPoints="1"/>
              </p:cNvSpPr>
              <p:nvPr/>
            </p:nvSpPr>
            <p:spPr bwMode="auto">
              <a:xfrm>
                <a:off x="7822188" y="779463"/>
                <a:ext cx="17463" cy="12700"/>
              </a:xfrm>
              <a:custGeom>
                <a:avLst/>
                <a:gdLst>
                  <a:gd name="T0" fmla="*/ 3 w 11"/>
                  <a:gd name="T1" fmla="*/ 6 h 8"/>
                  <a:gd name="T2" fmla="*/ 2 w 11"/>
                  <a:gd name="T3" fmla="*/ 6 h 8"/>
                  <a:gd name="T4" fmla="*/ 3 w 11"/>
                  <a:gd name="T5" fmla="*/ 6 h 8"/>
                  <a:gd name="T6" fmla="*/ 3 w 11"/>
                  <a:gd name="T7" fmla="*/ 6 h 8"/>
                  <a:gd name="T8" fmla="*/ 3 w 11"/>
                  <a:gd name="T9" fmla="*/ 6 h 8"/>
                  <a:gd name="T10" fmla="*/ 7 w 11"/>
                  <a:gd name="T11" fmla="*/ 0 h 8"/>
                  <a:gd name="T12" fmla="*/ 9 w 11"/>
                  <a:gd name="T13" fmla="*/ 2 h 8"/>
                  <a:gd name="T14" fmla="*/ 11 w 11"/>
                  <a:gd name="T15" fmla="*/ 3 h 8"/>
                  <a:gd name="T16" fmla="*/ 11 w 11"/>
                  <a:gd name="T17" fmla="*/ 4 h 8"/>
                  <a:gd name="T18" fmla="*/ 9 w 11"/>
                  <a:gd name="T19" fmla="*/ 6 h 8"/>
                  <a:gd name="T20" fmla="*/ 8 w 11"/>
                  <a:gd name="T21" fmla="*/ 7 h 8"/>
                  <a:gd name="T22" fmla="*/ 4 w 11"/>
                  <a:gd name="T23" fmla="*/ 8 h 8"/>
                  <a:gd name="T24" fmla="*/ 3 w 11"/>
                  <a:gd name="T25" fmla="*/ 8 h 8"/>
                  <a:gd name="T26" fmla="*/ 2 w 11"/>
                  <a:gd name="T27" fmla="*/ 8 h 8"/>
                  <a:gd name="T28" fmla="*/ 0 w 11"/>
                  <a:gd name="T29" fmla="*/ 7 h 8"/>
                  <a:gd name="T30" fmla="*/ 0 w 11"/>
                  <a:gd name="T31" fmla="*/ 7 h 8"/>
                  <a:gd name="T32" fmla="*/ 0 w 11"/>
                  <a:gd name="T33" fmla="*/ 6 h 8"/>
                  <a:gd name="T34" fmla="*/ 0 w 11"/>
                  <a:gd name="T35" fmla="*/ 4 h 8"/>
                  <a:gd name="T36" fmla="*/ 3 w 11"/>
                  <a:gd name="T37" fmla="*/ 3 h 8"/>
                  <a:gd name="T38" fmla="*/ 7 w 11"/>
                  <a:gd name="T39" fmla="*/ 2 h 8"/>
                  <a:gd name="T40" fmla="*/ 7 w 11"/>
                  <a:gd name="T4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" h="8">
                    <a:moveTo>
                      <a:pt x="3" y="6"/>
                    </a:moveTo>
                    <a:lnTo>
                      <a:pt x="2" y="6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3" y="6"/>
                    </a:lnTo>
                    <a:close/>
                    <a:moveTo>
                      <a:pt x="7" y="0"/>
                    </a:moveTo>
                    <a:lnTo>
                      <a:pt x="9" y="2"/>
                    </a:lnTo>
                    <a:lnTo>
                      <a:pt x="11" y="3"/>
                    </a:lnTo>
                    <a:lnTo>
                      <a:pt x="11" y="4"/>
                    </a:lnTo>
                    <a:lnTo>
                      <a:pt x="9" y="6"/>
                    </a:lnTo>
                    <a:lnTo>
                      <a:pt x="8" y="7"/>
                    </a:lnTo>
                    <a:lnTo>
                      <a:pt x="4" y="8"/>
                    </a:lnTo>
                    <a:lnTo>
                      <a:pt x="3" y="8"/>
                    </a:lnTo>
                    <a:lnTo>
                      <a:pt x="2" y="8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3" y="3"/>
                    </a:lnTo>
                    <a:lnTo>
                      <a:pt x="7" y="2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2214"/>
              <p:cNvSpPr>
                <a:spLocks/>
              </p:cNvSpPr>
              <p:nvPr/>
            </p:nvSpPr>
            <p:spPr bwMode="auto">
              <a:xfrm>
                <a:off x="7760276" y="819150"/>
                <a:ext cx="100013" cy="44450"/>
              </a:xfrm>
              <a:custGeom>
                <a:avLst/>
                <a:gdLst>
                  <a:gd name="T0" fmla="*/ 60 w 63"/>
                  <a:gd name="T1" fmla="*/ 0 h 28"/>
                  <a:gd name="T2" fmla="*/ 62 w 63"/>
                  <a:gd name="T3" fmla="*/ 2 h 28"/>
                  <a:gd name="T4" fmla="*/ 63 w 63"/>
                  <a:gd name="T5" fmla="*/ 2 h 28"/>
                  <a:gd name="T6" fmla="*/ 62 w 63"/>
                  <a:gd name="T7" fmla="*/ 3 h 28"/>
                  <a:gd name="T8" fmla="*/ 60 w 63"/>
                  <a:gd name="T9" fmla="*/ 5 h 28"/>
                  <a:gd name="T10" fmla="*/ 55 w 63"/>
                  <a:gd name="T11" fmla="*/ 12 h 28"/>
                  <a:gd name="T12" fmla="*/ 47 w 63"/>
                  <a:gd name="T13" fmla="*/ 19 h 28"/>
                  <a:gd name="T14" fmla="*/ 39 w 63"/>
                  <a:gd name="T15" fmla="*/ 25 h 28"/>
                  <a:gd name="T16" fmla="*/ 30 w 63"/>
                  <a:gd name="T17" fmla="*/ 28 h 28"/>
                  <a:gd name="T18" fmla="*/ 30 w 63"/>
                  <a:gd name="T19" fmla="*/ 28 h 28"/>
                  <a:gd name="T20" fmla="*/ 22 w 63"/>
                  <a:gd name="T21" fmla="*/ 26 h 28"/>
                  <a:gd name="T22" fmla="*/ 14 w 63"/>
                  <a:gd name="T23" fmla="*/ 24 h 28"/>
                  <a:gd name="T24" fmla="*/ 8 w 63"/>
                  <a:gd name="T25" fmla="*/ 20 h 28"/>
                  <a:gd name="T26" fmla="*/ 3 w 63"/>
                  <a:gd name="T27" fmla="*/ 17 h 28"/>
                  <a:gd name="T28" fmla="*/ 1 w 63"/>
                  <a:gd name="T29" fmla="*/ 16 h 28"/>
                  <a:gd name="T30" fmla="*/ 1 w 63"/>
                  <a:gd name="T31" fmla="*/ 16 h 28"/>
                  <a:gd name="T32" fmla="*/ 0 w 63"/>
                  <a:gd name="T33" fmla="*/ 15 h 28"/>
                  <a:gd name="T34" fmla="*/ 1 w 63"/>
                  <a:gd name="T35" fmla="*/ 13 h 28"/>
                  <a:gd name="T36" fmla="*/ 1 w 63"/>
                  <a:gd name="T37" fmla="*/ 13 h 28"/>
                  <a:gd name="T38" fmla="*/ 3 w 63"/>
                  <a:gd name="T39" fmla="*/ 13 h 28"/>
                  <a:gd name="T40" fmla="*/ 3 w 63"/>
                  <a:gd name="T41" fmla="*/ 13 h 28"/>
                  <a:gd name="T42" fmla="*/ 4 w 63"/>
                  <a:gd name="T43" fmla="*/ 15 h 28"/>
                  <a:gd name="T44" fmla="*/ 7 w 63"/>
                  <a:gd name="T45" fmla="*/ 16 h 28"/>
                  <a:gd name="T46" fmla="*/ 9 w 63"/>
                  <a:gd name="T47" fmla="*/ 17 h 28"/>
                  <a:gd name="T48" fmla="*/ 12 w 63"/>
                  <a:gd name="T49" fmla="*/ 20 h 28"/>
                  <a:gd name="T50" fmla="*/ 17 w 63"/>
                  <a:gd name="T51" fmla="*/ 21 h 28"/>
                  <a:gd name="T52" fmla="*/ 21 w 63"/>
                  <a:gd name="T53" fmla="*/ 24 h 28"/>
                  <a:gd name="T54" fmla="*/ 26 w 63"/>
                  <a:gd name="T55" fmla="*/ 25 h 28"/>
                  <a:gd name="T56" fmla="*/ 30 w 63"/>
                  <a:gd name="T57" fmla="*/ 25 h 28"/>
                  <a:gd name="T58" fmla="*/ 30 w 63"/>
                  <a:gd name="T59" fmla="*/ 25 h 28"/>
                  <a:gd name="T60" fmla="*/ 34 w 63"/>
                  <a:gd name="T61" fmla="*/ 25 h 28"/>
                  <a:gd name="T62" fmla="*/ 38 w 63"/>
                  <a:gd name="T63" fmla="*/ 22 h 28"/>
                  <a:gd name="T64" fmla="*/ 42 w 63"/>
                  <a:gd name="T65" fmla="*/ 20 h 28"/>
                  <a:gd name="T66" fmla="*/ 46 w 63"/>
                  <a:gd name="T67" fmla="*/ 17 h 28"/>
                  <a:gd name="T68" fmla="*/ 48 w 63"/>
                  <a:gd name="T69" fmla="*/ 13 h 28"/>
                  <a:gd name="T70" fmla="*/ 52 w 63"/>
                  <a:gd name="T71" fmla="*/ 9 h 28"/>
                  <a:gd name="T72" fmla="*/ 55 w 63"/>
                  <a:gd name="T73" fmla="*/ 7 h 28"/>
                  <a:gd name="T74" fmla="*/ 58 w 63"/>
                  <a:gd name="T75" fmla="*/ 4 h 28"/>
                  <a:gd name="T76" fmla="*/ 59 w 63"/>
                  <a:gd name="T77" fmla="*/ 2 h 28"/>
                  <a:gd name="T78" fmla="*/ 60 w 63"/>
                  <a:gd name="T79" fmla="*/ 2 h 28"/>
                  <a:gd name="T80" fmla="*/ 60 w 63"/>
                  <a:gd name="T8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3" h="28">
                    <a:moveTo>
                      <a:pt x="60" y="0"/>
                    </a:moveTo>
                    <a:lnTo>
                      <a:pt x="62" y="2"/>
                    </a:lnTo>
                    <a:lnTo>
                      <a:pt x="63" y="2"/>
                    </a:lnTo>
                    <a:lnTo>
                      <a:pt x="62" y="3"/>
                    </a:lnTo>
                    <a:lnTo>
                      <a:pt x="60" y="5"/>
                    </a:lnTo>
                    <a:lnTo>
                      <a:pt x="55" y="12"/>
                    </a:lnTo>
                    <a:lnTo>
                      <a:pt x="47" y="19"/>
                    </a:lnTo>
                    <a:lnTo>
                      <a:pt x="39" y="25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22" y="26"/>
                    </a:lnTo>
                    <a:lnTo>
                      <a:pt x="14" y="24"/>
                    </a:lnTo>
                    <a:lnTo>
                      <a:pt x="8" y="20"/>
                    </a:lnTo>
                    <a:lnTo>
                      <a:pt x="3" y="17"/>
                    </a:lnTo>
                    <a:lnTo>
                      <a:pt x="1" y="16"/>
                    </a:lnTo>
                    <a:lnTo>
                      <a:pt x="1" y="16"/>
                    </a:lnTo>
                    <a:lnTo>
                      <a:pt x="0" y="15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3" y="13"/>
                    </a:lnTo>
                    <a:lnTo>
                      <a:pt x="3" y="13"/>
                    </a:lnTo>
                    <a:lnTo>
                      <a:pt x="4" y="15"/>
                    </a:lnTo>
                    <a:lnTo>
                      <a:pt x="7" y="16"/>
                    </a:lnTo>
                    <a:lnTo>
                      <a:pt x="9" y="17"/>
                    </a:lnTo>
                    <a:lnTo>
                      <a:pt x="12" y="20"/>
                    </a:lnTo>
                    <a:lnTo>
                      <a:pt x="17" y="21"/>
                    </a:lnTo>
                    <a:lnTo>
                      <a:pt x="21" y="24"/>
                    </a:lnTo>
                    <a:lnTo>
                      <a:pt x="26" y="25"/>
                    </a:lnTo>
                    <a:lnTo>
                      <a:pt x="30" y="25"/>
                    </a:lnTo>
                    <a:lnTo>
                      <a:pt x="30" y="25"/>
                    </a:lnTo>
                    <a:lnTo>
                      <a:pt x="34" y="25"/>
                    </a:lnTo>
                    <a:lnTo>
                      <a:pt x="38" y="22"/>
                    </a:lnTo>
                    <a:lnTo>
                      <a:pt x="42" y="20"/>
                    </a:lnTo>
                    <a:lnTo>
                      <a:pt x="46" y="17"/>
                    </a:lnTo>
                    <a:lnTo>
                      <a:pt x="48" y="13"/>
                    </a:lnTo>
                    <a:lnTo>
                      <a:pt x="52" y="9"/>
                    </a:lnTo>
                    <a:lnTo>
                      <a:pt x="55" y="7"/>
                    </a:lnTo>
                    <a:lnTo>
                      <a:pt x="58" y="4"/>
                    </a:lnTo>
                    <a:lnTo>
                      <a:pt x="59" y="2"/>
                    </a:lnTo>
                    <a:lnTo>
                      <a:pt x="60" y="2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2216"/>
              <p:cNvSpPr>
                <a:spLocks/>
              </p:cNvSpPr>
              <p:nvPr/>
            </p:nvSpPr>
            <p:spPr bwMode="auto">
              <a:xfrm>
                <a:off x="7758688" y="817563"/>
                <a:ext cx="103188" cy="49213"/>
              </a:xfrm>
              <a:custGeom>
                <a:avLst/>
                <a:gdLst>
                  <a:gd name="T0" fmla="*/ 63 w 65"/>
                  <a:gd name="T1" fmla="*/ 0 h 31"/>
                  <a:gd name="T2" fmla="*/ 64 w 65"/>
                  <a:gd name="T3" fmla="*/ 1 h 31"/>
                  <a:gd name="T4" fmla="*/ 65 w 65"/>
                  <a:gd name="T5" fmla="*/ 3 h 31"/>
                  <a:gd name="T6" fmla="*/ 65 w 65"/>
                  <a:gd name="T7" fmla="*/ 4 h 31"/>
                  <a:gd name="T8" fmla="*/ 64 w 65"/>
                  <a:gd name="T9" fmla="*/ 5 h 31"/>
                  <a:gd name="T10" fmla="*/ 64 w 65"/>
                  <a:gd name="T11" fmla="*/ 5 h 31"/>
                  <a:gd name="T12" fmla="*/ 64 w 65"/>
                  <a:gd name="T13" fmla="*/ 5 h 31"/>
                  <a:gd name="T14" fmla="*/ 64 w 65"/>
                  <a:gd name="T15" fmla="*/ 6 h 31"/>
                  <a:gd name="T16" fmla="*/ 63 w 65"/>
                  <a:gd name="T17" fmla="*/ 8 h 31"/>
                  <a:gd name="T18" fmla="*/ 61 w 65"/>
                  <a:gd name="T19" fmla="*/ 9 h 31"/>
                  <a:gd name="T20" fmla="*/ 57 w 65"/>
                  <a:gd name="T21" fmla="*/ 13 h 31"/>
                  <a:gd name="T22" fmla="*/ 53 w 65"/>
                  <a:gd name="T23" fmla="*/ 17 h 31"/>
                  <a:gd name="T24" fmla="*/ 43 w 65"/>
                  <a:gd name="T25" fmla="*/ 26 h 31"/>
                  <a:gd name="T26" fmla="*/ 32 w 65"/>
                  <a:gd name="T27" fmla="*/ 31 h 31"/>
                  <a:gd name="T28" fmla="*/ 31 w 65"/>
                  <a:gd name="T29" fmla="*/ 31 h 31"/>
                  <a:gd name="T30" fmla="*/ 21 w 65"/>
                  <a:gd name="T31" fmla="*/ 29 h 31"/>
                  <a:gd name="T32" fmla="*/ 10 w 65"/>
                  <a:gd name="T33" fmla="*/ 25 h 31"/>
                  <a:gd name="T34" fmla="*/ 4 w 65"/>
                  <a:gd name="T35" fmla="*/ 20 h 31"/>
                  <a:gd name="T36" fmla="*/ 4 w 65"/>
                  <a:gd name="T37" fmla="*/ 20 h 31"/>
                  <a:gd name="T38" fmla="*/ 1 w 65"/>
                  <a:gd name="T39" fmla="*/ 18 h 31"/>
                  <a:gd name="T40" fmla="*/ 0 w 65"/>
                  <a:gd name="T41" fmla="*/ 17 h 31"/>
                  <a:gd name="T42" fmla="*/ 0 w 65"/>
                  <a:gd name="T43" fmla="*/ 16 h 31"/>
                  <a:gd name="T44" fmla="*/ 1 w 65"/>
                  <a:gd name="T45" fmla="*/ 14 h 31"/>
                  <a:gd name="T46" fmla="*/ 1 w 65"/>
                  <a:gd name="T47" fmla="*/ 13 h 31"/>
                  <a:gd name="T48" fmla="*/ 2 w 65"/>
                  <a:gd name="T49" fmla="*/ 13 h 31"/>
                  <a:gd name="T50" fmla="*/ 5 w 65"/>
                  <a:gd name="T51" fmla="*/ 13 h 31"/>
                  <a:gd name="T52" fmla="*/ 5 w 65"/>
                  <a:gd name="T53" fmla="*/ 13 h 31"/>
                  <a:gd name="T54" fmla="*/ 5 w 65"/>
                  <a:gd name="T55" fmla="*/ 13 h 31"/>
                  <a:gd name="T56" fmla="*/ 5 w 65"/>
                  <a:gd name="T57" fmla="*/ 13 h 31"/>
                  <a:gd name="T58" fmla="*/ 5 w 65"/>
                  <a:gd name="T59" fmla="*/ 13 h 31"/>
                  <a:gd name="T60" fmla="*/ 5 w 65"/>
                  <a:gd name="T61" fmla="*/ 13 h 31"/>
                  <a:gd name="T62" fmla="*/ 5 w 65"/>
                  <a:gd name="T63" fmla="*/ 13 h 31"/>
                  <a:gd name="T64" fmla="*/ 5 w 65"/>
                  <a:gd name="T65" fmla="*/ 13 h 31"/>
                  <a:gd name="T66" fmla="*/ 5 w 65"/>
                  <a:gd name="T67" fmla="*/ 14 h 31"/>
                  <a:gd name="T68" fmla="*/ 8 w 65"/>
                  <a:gd name="T69" fmla="*/ 16 h 31"/>
                  <a:gd name="T70" fmla="*/ 10 w 65"/>
                  <a:gd name="T71" fmla="*/ 17 h 31"/>
                  <a:gd name="T72" fmla="*/ 14 w 65"/>
                  <a:gd name="T73" fmla="*/ 20 h 31"/>
                  <a:gd name="T74" fmla="*/ 18 w 65"/>
                  <a:gd name="T75" fmla="*/ 21 h 31"/>
                  <a:gd name="T76" fmla="*/ 22 w 65"/>
                  <a:gd name="T77" fmla="*/ 23 h 31"/>
                  <a:gd name="T78" fmla="*/ 27 w 65"/>
                  <a:gd name="T79" fmla="*/ 25 h 31"/>
                  <a:gd name="T80" fmla="*/ 31 w 65"/>
                  <a:gd name="T81" fmla="*/ 25 h 31"/>
                  <a:gd name="T82" fmla="*/ 31 w 65"/>
                  <a:gd name="T83" fmla="*/ 25 h 31"/>
                  <a:gd name="T84" fmla="*/ 31 w 65"/>
                  <a:gd name="T85" fmla="*/ 25 h 31"/>
                  <a:gd name="T86" fmla="*/ 34 w 65"/>
                  <a:gd name="T87" fmla="*/ 25 h 31"/>
                  <a:gd name="T88" fmla="*/ 38 w 65"/>
                  <a:gd name="T89" fmla="*/ 22 h 31"/>
                  <a:gd name="T90" fmla="*/ 42 w 65"/>
                  <a:gd name="T91" fmla="*/ 20 h 31"/>
                  <a:gd name="T92" fmla="*/ 46 w 65"/>
                  <a:gd name="T93" fmla="*/ 17 h 31"/>
                  <a:gd name="T94" fmla="*/ 49 w 65"/>
                  <a:gd name="T95" fmla="*/ 13 h 31"/>
                  <a:gd name="T96" fmla="*/ 52 w 65"/>
                  <a:gd name="T97" fmla="*/ 9 h 31"/>
                  <a:gd name="T98" fmla="*/ 55 w 65"/>
                  <a:gd name="T99" fmla="*/ 6 h 31"/>
                  <a:gd name="T100" fmla="*/ 57 w 65"/>
                  <a:gd name="T101" fmla="*/ 4 h 31"/>
                  <a:gd name="T102" fmla="*/ 59 w 65"/>
                  <a:gd name="T103" fmla="*/ 3 h 31"/>
                  <a:gd name="T104" fmla="*/ 60 w 65"/>
                  <a:gd name="T105" fmla="*/ 1 h 31"/>
                  <a:gd name="T106" fmla="*/ 61 w 65"/>
                  <a:gd name="T107" fmla="*/ 1 h 31"/>
                  <a:gd name="T108" fmla="*/ 63 w 65"/>
                  <a:gd name="T10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5" h="31">
                    <a:moveTo>
                      <a:pt x="63" y="0"/>
                    </a:moveTo>
                    <a:lnTo>
                      <a:pt x="64" y="1"/>
                    </a:lnTo>
                    <a:lnTo>
                      <a:pt x="65" y="3"/>
                    </a:lnTo>
                    <a:lnTo>
                      <a:pt x="65" y="4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"/>
                    </a:lnTo>
                    <a:lnTo>
                      <a:pt x="63" y="8"/>
                    </a:lnTo>
                    <a:lnTo>
                      <a:pt x="61" y="9"/>
                    </a:lnTo>
                    <a:lnTo>
                      <a:pt x="57" y="13"/>
                    </a:lnTo>
                    <a:lnTo>
                      <a:pt x="53" y="17"/>
                    </a:lnTo>
                    <a:lnTo>
                      <a:pt x="43" y="26"/>
                    </a:lnTo>
                    <a:lnTo>
                      <a:pt x="32" y="31"/>
                    </a:lnTo>
                    <a:lnTo>
                      <a:pt x="31" y="31"/>
                    </a:lnTo>
                    <a:lnTo>
                      <a:pt x="21" y="29"/>
                    </a:lnTo>
                    <a:lnTo>
                      <a:pt x="10" y="25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1" y="18"/>
                    </a:lnTo>
                    <a:lnTo>
                      <a:pt x="0" y="17"/>
                    </a:lnTo>
                    <a:lnTo>
                      <a:pt x="0" y="16"/>
                    </a:lnTo>
                    <a:lnTo>
                      <a:pt x="1" y="14"/>
                    </a:lnTo>
                    <a:lnTo>
                      <a:pt x="1" y="13"/>
                    </a:lnTo>
                    <a:lnTo>
                      <a:pt x="2" y="13"/>
                    </a:lnTo>
                    <a:lnTo>
                      <a:pt x="5" y="13"/>
                    </a:lnTo>
                    <a:lnTo>
                      <a:pt x="5" y="13"/>
                    </a:lnTo>
                    <a:lnTo>
                      <a:pt x="5" y="13"/>
                    </a:lnTo>
                    <a:lnTo>
                      <a:pt x="5" y="13"/>
                    </a:lnTo>
                    <a:lnTo>
                      <a:pt x="5" y="13"/>
                    </a:lnTo>
                    <a:lnTo>
                      <a:pt x="5" y="13"/>
                    </a:lnTo>
                    <a:lnTo>
                      <a:pt x="5" y="13"/>
                    </a:lnTo>
                    <a:lnTo>
                      <a:pt x="5" y="13"/>
                    </a:lnTo>
                    <a:lnTo>
                      <a:pt x="5" y="14"/>
                    </a:lnTo>
                    <a:lnTo>
                      <a:pt x="8" y="16"/>
                    </a:lnTo>
                    <a:lnTo>
                      <a:pt x="10" y="17"/>
                    </a:lnTo>
                    <a:lnTo>
                      <a:pt x="14" y="20"/>
                    </a:lnTo>
                    <a:lnTo>
                      <a:pt x="18" y="21"/>
                    </a:lnTo>
                    <a:lnTo>
                      <a:pt x="22" y="23"/>
                    </a:lnTo>
                    <a:lnTo>
                      <a:pt x="27" y="25"/>
                    </a:lnTo>
                    <a:lnTo>
                      <a:pt x="31" y="25"/>
                    </a:lnTo>
                    <a:lnTo>
                      <a:pt x="31" y="25"/>
                    </a:lnTo>
                    <a:lnTo>
                      <a:pt x="31" y="25"/>
                    </a:lnTo>
                    <a:lnTo>
                      <a:pt x="34" y="25"/>
                    </a:lnTo>
                    <a:lnTo>
                      <a:pt x="38" y="22"/>
                    </a:lnTo>
                    <a:lnTo>
                      <a:pt x="42" y="20"/>
                    </a:lnTo>
                    <a:lnTo>
                      <a:pt x="46" y="17"/>
                    </a:lnTo>
                    <a:lnTo>
                      <a:pt x="49" y="13"/>
                    </a:lnTo>
                    <a:lnTo>
                      <a:pt x="52" y="9"/>
                    </a:lnTo>
                    <a:lnTo>
                      <a:pt x="55" y="6"/>
                    </a:lnTo>
                    <a:lnTo>
                      <a:pt x="57" y="4"/>
                    </a:lnTo>
                    <a:lnTo>
                      <a:pt x="59" y="3"/>
                    </a:lnTo>
                    <a:lnTo>
                      <a:pt x="60" y="1"/>
                    </a:lnTo>
                    <a:lnTo>
                      <a:pt x="61" y="1"/>
                    </a:lnTo>
                    <a:lnTo>
                      <a:pt x="63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2217"/>
              <p:cNvSpPr>
                <a:spLocks/>
              </p:cNvSpPr>
              <p:nvPr/>
            </p:nvSpPr>
            <p:spPr bwMode="auto">
              <a:xfrm>
                <a:off x="7849176" y="815975"/>
                <a:ext cx="17463" cy="11113"/>
              </a:xfrm>
              <a:custGeom>
                <a:avLst/>
                <a:gdLst>
                  <a:gd name="T0" fmla="*/ 2 w 11"/>
                  <a:gd name="T1" fmla="*/ 0 h 7"/>
                  <a:gd name="T2" fmla="*/ 4 w 11"/>
                  <a:gd name="T3" fmla="*/ 1 h 7"/>
                  <a:gd name="T4" fmla="*/ 7 w 11"/>
                  <a:gd name="T5" fmla="*/ 2 h 7"/>
                  <a:gd name="T6" fmla="*/ 8 w 11"/>
                  <a:gd name="T7" fmla="*/ 4 h 7"/>
                  <a:gd name="T8" fmla="*/ 9 w 11"/>
                  <a:gd name="T9" fmla="*/ 5 h 7"/>
                  <a:gd name="T10" fmla="*/ 11 w 11"/>
                  <a:gd name="T11" fmla="*/ 5 h 7"/>
                  <a:gd name="T12" fmla="*/ 11 w 11"/>
                  <a:gd name="T13" fmla="*/ 5 h 7"/>
                  <a:gd name="T14" fmla="*/ 11 w 11"/>
                  <a:gd name="T15" fmla="*/ 6 h 7"/>
                  <a:gd name="T16" fmla="*/ 9 w 11"/>
                  <a:gd name="T17" fmla="*/ 7 h 7"/>
                  <a:gd name="T18" fmla="*/ 8 w 11"/>
                  <a:gd name="T19" fmla="*/ 7 h 7"/>
                  <a:gd name="T20" fmla="*/ 8 w 11"/>
                  <a:gd name="T21" fmla="*/ 6 h 7"/>
                  <a:gd name="T22" fmla="*/ 7 w 11"/>
                  <a:gd name="T23" fmla="*/ 6 h 7"/>
                  <a:gd name="T24" fmla="*/ 4 w 11"/>
                  <a:gd name="T25" fmla="*/ 5 h 7"/>
                  <a:gd name="T26" fmla="*/ 3 w 11"/>
                  <a:gd name="T27" fmla="*/ 4 h 7"/>
                  <a:gd name="T28" fmla="*/ 2 w 11"/>
                  <a:gd name="T29" fmla="*/ 4 h 7"/>
                  <a:gd name="T30" fmla="*/ 2 w 11"/>
                  <a:gd name="T31" fmla="*/ 4 h 7"/>
                  <a:gd name="T32" fmla="*/ 0 w 11"/>
                  <a:gd name="T33" fmla="*/ 2 h 7"/>
                  <a:gd name="T34" fmla="*/ 0 w 11"/>
                  <a:gd name="T35" fmla="*/ 2 h 7"/>
                  <a:gd name="T36" fmla="*/ 0 w 11"/>
                  <a:gd name="T37" fmla="*/ 1 h 7"/>
                  <a:gd name="T38" fmla="*/ 2 w 11"/>
                  <a:gd name="T3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" h="7">
                    <a:moveTo>
                      <a:pt x="2" y="0"/>
                    </a:moveTo>
                    <a:lnTo>
                      <a:pt x="4" y="1"/>
                    </a:lnTo>
                    <a:lnTo>
                      <a:pt x="7" y="2"/>
                    </a:lnTo>
                    <a:lnTo>
                      <a:pt x="8" y="4"/>
                    </a:lnTo>
                    <a:lnTo>
                      <a:pt x="9" y="5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6"/>
                    </a:lnTo>
                    <a:lnTo>
                      <a:pt x="9" y="7"/>
                    </a:lnTo>
                    <a:lnTo>
                      <a:pt x="8" y="7"/>
                    </a:lnTo>
                    <a:lnTo>
                      <a:pt x="8" y="6"/>
                    </a:lnTo>
                    <a:lnTo>
                      <a:pt x="7" y="6"/>
                    </a:lnTo>
                    <a:lnTo>
                      <a:pt x="4" y="5"/>
                    </a:lnTo>
                    <a:lnTo>
                      <a:pt x="3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2218"/>
              <p:cNvSpPr>
                <a:spLocks/>
              </p:cNvSpPr>
              <p:nvPr/>
            </p:nvSpPr>
            <p:spPr bwMode="auto">
              <a:xfrm>
                <a:off x="7846001" y="812800"/>
                <a:ext cx="22225" cy="17463"/>
              </a:xfrm>
              <a:custGeom>
                <a:avLst/>
                <a:gdLst>
                  <a:gd name="T0" fmla="*/ 4 w 14"/>
                  <a:gd name="T1" fmla="*/ 0 h 11"/>
                  <a:gd name="T2" fmla="*/ 6 w 14"/>
                  <a:gd name="T3" fmla="*/ 2 h 11"/>
                  <a:gd name="T4" fmla="*/ 9 w 14"/>
                  <a:gd name="T5" fmla="*/ 3 h 11"/>
                  <a:gd name="T6" fmla="*/ 10 w 14"/>
                  <a:gd name="T7" fmla="*/ 4 h 11"/>
                  <a:gd name="T8" fmla="*/ 11 w 14"/>
                  <a:gd name="T9" fmla="*/ 4 h 11"/>
                  <a:gd name="T10" fmla="*/ 13 w 14"/>
                  <a:gd name="T11" fmla="*/ 6 h 11"/>
                  <a:gd name="T12" fmla="*/ 13 w 14"/>
                  <a:gd name="T13" fmla="*/ 6 h 11"/>
                  <a:gd name="T14" fmla="*/ 13 w 14"/>
                  <a:gd name="T15" fmla="*/ 6 h 11"/>
                  <a:gd name="T16" fmla="*/ 13 w 14"/>
                  <a:gd name="T17" fmla="*/ 6 h 11"/>
                  <a:gd name="T18" fmla="*/ 13 w 14"/>
                  <a:gd name="T19" fmla="*/ 6 h 11"/>
                  <a:gd name="T20" fmla="*/ 13 w 14"/>
                  <a:gd name="T21" fmla="*/ 6 h 11"/>
                  <a:gd name="T22" fmla="*/ 13 w 14"/>
                  <a:gd name="T23" fmla="*/ 6 h 11"/>
                  <a:gd name="T24" fmla="*/ 14 w 14"/>
                  <a:gd name="T25" fmla="*/ 7 h 11"/>
                  <a:gd name="T26" fmla="*/ 14 w 14"/>
                  <a:gd name="T27" fmla="*/ 8 h 11"/>
                  <a:gd name="T28" fmla="*/ 14 w 14"/>
                  <a:gd name="T29" fmla="*/ 9 h 11"/>
                  <a:gd name="T30" fmla="*/ 13 w 14"/>
                  <a:gd name="T31" fmla="*/ 11 h 11"/>
                  <a:gd name="T32" fmla="*/ 11 w 14"/>
                  <a:gd name="T33" fmla="*/ 11 h 11"/>
                  <a:gd name="T34" fmla="*/ 11 w 14"/>
                  <a:gd name="T35" fmla="*/ 11 h 11"/>
                  <a:gd name="T36" fmla="*/ 10 w 14"/>
                  <a:gd name="T37" fmla="*/ 11 h 11"/>
                  <a:gd name="T38" fmla="*/ 10 w 14"/>
                  <a:gd name="T39" fmla="*/ 11 h 11"/>
                  <a:gd name="T40" fmla="*/ 10 w 14"/>
                  <a:gd name="T41" fmla="*/ 11 h 11"/>
                  <a:gd name="T42" fmla="*/ 10 w 14"/>
                  <a:gd name="T43" fmla="*/ 11 h 11"/>
                  <a:gd name="T44" fmla="*/ 10 w 14"/>
                  <a:gd name="T45" fmla="*/ 11 h 11"/>
                  <a:gd name="T46" fmla="*/ 10 w 14"/>
                  <a:gd name="T47" fmla="*/ 11 h 11"/>
                  <a:gd name="T48" fmla="*/ 10 w 14"/>
                  <a:gd name="T49" fmla="*/ 11 h 11"/>
                  <a:gd name="T50" fmla="*/ 10 w 14"/>
                  <a:gd name="T51" fmla="*/ 11 h 11"/>
                  <a:gd name="T52" fmla="*/ 9 w 14"/>
                  <a:gd name="T53" fmla="*/ 9 h 11"/>
                  <a:gd name="T54" fmla="*/ 6 w 14"/>
                  <a:gd name="T55" fmla="*/ 8 h 11"/>
                  <a:gd name="T56" fmla="*/ 5 w 14"/>
                  <a:gd name="T57" fmla="*/ 8 h 11"/>
                  <a:gd name="T58" fmla="*/ 4 w 14"/>
                  <a:gd name="T59" fmla="*/ 7 h 11"/>
                  <a:gd name="T60" fmla="*/ 2 w 14"/>
                  <a:gd name="T61" fmla="*/ 7 h 11"/>
                  <a:gd name="T62" fmla="*/ 1 w 14"/>
                  <a:gd name="T63" fmla="*/ 6 h 11"/>
                  <a:gd name="T64" fmla="*/ 0 w 14"/>
                  <a:gd name="T65" fmla="*/ 4 h 11"/>
                  <a:gd name="T66" fmla="*/ 1 w 14"/>
                  <a:gd name="T67" fmla="*/ 2 h 11"/>
                  <a:gd name="T68" fmla="*/ 2 w 14"/>
                  <a:gd name="T69" fmla="*/ 2 h 11"/>
                  <a:gd name="T70" fmla="*/ 4 w 14"/>
                  <a:gd name="T7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" h="11">
                    <a:moveTo>
                      <a:pt x="4" y="0"/>
                    </a:moveTo>
                    <a:lnTo>
                      <a:pt x="6" y="2"/>
                    </a:lnTo>
                    <a:lnTo>
                      <a:pt x="9" y="3"/>
                    </a:lnTo>
                    <a:lnTo>
                      <a:pt x="10" y="4"/>
                    </a:lnTo>
                    <a:lnTo>
                      <a:pt x="11" y="4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4" y="7"/>
                    </a:lnTo>
                    <a:lnTo>
                      <a:pt x="14" y="8"/>
                    </a:lnTo>
                    <a:lnTo>
                      <a:pt x="14" y="9"/>
                    </a:lnTo>
                    <a:lnTo>
                      <a:pt x="13" y="11"/>
                    </a:lnTo>
                    <a:lnTo>
                      <a:pt x="11" y="11"/>
                    </a:lnTo>
                    <a:lnTo>
                      <a:pt x="11" y="11"/>
                    </a:lnTo>
                    <a:lnTo>
                      <a:pt x="10" y="11"/>
                    </a:lnTo>
                    <a:lnTo>
                      <a:pt x="10" y="11"/>
                    </a:lnTo>
                    <a:lnTo>
                      <a:pt x="10" y="11"/>
                    </a:lnTo>
                    <a:lnTo>
                      <a:pt x="10" y="11"/>
                    </a:lnTo>
                    <a:lnTo>
                      <a:pt x="10" y="11"/>
                    </a:lnTo>
                    <a:lnTo>
                      <a:pt x="10" y="11"/>
                    </a:lnTo>
                    <a:lnTo>
                      <a:pt x="10" y="11"/>
                    </a:lnTo>
                    <a:lnTo>
                      <a:pt x="10" y="11"/>
                    </a:lnTo>
                    <a:lnTo>
                      <a:pt x="9" y="9"/>
                    </a:lnTo>
                    <a:lnTo>
                      <a:pt x="6" y="8"/>
                    </a:lnTo>
                    <a:lnTo>
                      <a:pt x="5" y="8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1" y="6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2219"/>
              <p:cNvSpPr>
                <a:spLocks/>
              </p:cNvSpPr>
              <p:nvPr/>
            </p:nvSpPr>
            <p:spPr bwMode="auto">
              <a:xfrm>
                <a:off x="7753926" y="836613"/>
                <a:ext cx="14288" cy="9525"/>
              </a:xfrm>
              <a:custGeom>
                <a:avLst/>
                <a:gdLst>
                  <a:gd name="T0" fmla="*/ 7 w 9"/>
                  <a:gd name="T1" fmla="*/ 0 h 6"/>
                  <a:gd name="T2" fmla="*/ 8 w 9"/>
                  <a:gd name="T3" fmla="*/ 0 h 6"/>
                  <a:gd name="T4" fmla="*/ 9 w 9"/>
                  <a:gd name="T5" fmla="*/ 1 h 6"/>
                  <a:gd name="T6" fmla="*/ 9 w 9"/>
                  <a:gd name="T7" fmla="*/ 2 h 6"/>
                  <a:gd name="T8" fmla="*/ 8 w 9"/>
                  <a:gd name="T9" fmla="*/ 2 h 6"/>
                  <a:gd name="T10" fmla="*/ 8 w 9"/>
                  <a:gd name="T11" fmla="*/ 4 h 6"/>
                  <a:gd name="T12" fmla="*/ 7 w 9"/>
                  <a:gd name="T13" fmla="*/ 4 h 6"/>
                  <a:gd name="T14" fmla="*/ 5 w 9"/>
                  <a:gd name="T15" fmla="*/ 5 h 6"/>
                  <a:gd name="T16" fmla="*/ 4 w 9"/>
                  <a:gd name="T17" fmla="*/ 6 h 6"/>
                  <a:gd name="T18" fmla="*/ 3 w 9"/>
                  <a:gd name="T19" fmla="*/ 6 h 6"/>
                  <a:gd name="T20" fmla="*/ 3 w 9"/>
                  <a:gd name="T21" fmla="*/ 6 h 6"/>
                  <a:gd name="T22" fmla="*/ 1 w 9"/>
                  <a:gd name="T23" fmla="*/ 6 h 6"/>
                  <a:gd name="T24" fmla="*/ 0 w 9"/>
                  <a:gd name="T25" fmla="*/ 6 h 6"/>
                  <a:gd name="T26" fmla="*/ 0 w 9"/>
                  <a:gd name="T27" fmla="*/ 5 h 6"/>
                  <a:gd name="T28" fmla="*/ 0 w 9"/>
                  <a:gd name="T29" fmla="*/ 4 h 6"/>
                  <a:gd name="T30" fmla="*/ 1 w 9"/>
                  <a:gd name="T31" fmla="*/ 4 h 6"/>
                  <a:gd name="T32" fmla="*/ 3 w 9"/>
                  <a:gd name="T33" fmla="*/ 2 h 6"/>
                  <a:gd name="T34" fmla="*/ 4 w 9"/>
                  <a:gd name="T35" fmla="*/ 2 h 6"/>
                  <a:gd name="T36" fmla="*/ 5 w 9"/>
                  <a:gd name="T37" fmla="*/ 1 h 6"/>
                  <a:gd name="T38" fmla="*/ 7 w 9"/>
                  <a:gd name="T3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" h="6">
                    <a:moveTo>
                      <a:pt x="7" y="0"/>
                    </a:moveTo>
                    <a:lnTo>
                      <a:pt x="8" y="0"/>
                    </a:lnTo>
                    <a:lnTo>
                      <a:pt x="9" y="1"/>
                    </a:lnTo>
                    <a:lnTo>
                      <a:pt x="9" y="2"/>
                    </a:lnTo>
                    <a:lnTo>
                      <a:pt x="8" y="2"/>
                    </a:lnTo>
                    <a:lnTo>
                      <a:pt x="8" y="4"/>
                    </a:lnTo>
                    <a:lnTo>
                      <a:pt x="7" y="4"/>
                    </a:lnTo>
                    <a:lnTo>
                      <a:pt x="5" y="5"/>
                    </a:lnTo>
                    <a:lnTo>
                      <a:pt x="4" y="6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1" y="4"/>
                    </a:lnTo>
                    <a:lnTo>
                      <a:pt x="3" y="2"/>
                    </a:lnTo>
                    <a:lnTo>
                      <a:pt x="4" y="2"/>
                    </a:lnTo>
                    <a:lnTo>
                      <a:pt x="5" y="1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2220"/>
              <p:cNvSpPr>
                <a:spLocks/>
              </p:cNvSpPr>
              <p:nvPr/>
            </p:nvSpPr>
            <p:spPr bwMode="auto">
              <a:xfrm>
                <a:off x="7752338" y="833438"/>
                <a:ext cx="19050" cy="17463"/>
              </a:xfrm>
              <a:custGeom>
                <a:avLst/>
                <a:gdLst>
                  <a:gd name="T0" fmla="*/ 9 w 12"/>
                  <a:gd name="T1" fmla="*/ 0 h 11"/>
                  <a:gd name="T2" fmla="*/ 10 w 12"/>
                  <a:gd name="T3" fmla="*/ 0 h 11"/>
                  <a:gd name="T4" fmla="*/ 12 w 12"/>
                  <a:gd name="T5" fmla="*/ 3 h 11"/>
                  <a:gd name="T6" fmla="*/ 12 w 12"/>
                  <a:gd name="T7" fmla="*/ 3 h 11"/>
                  <a:gd name="T8" fmla="*/ 12 w 12"/>
                  <a:gd name="T9" fmla="*/ 6 h 11"/>
                  <a:gd name="T10" fmla="*/ 10 w 12"/>
                  <a:gd name="T11" fmla="*/ 6 h 11"/>
                  <a:gd name="T12" fmla="*/ 9 w 12"/>
                  <a:gd name="T13" fmla="*/ 6 h 11"/>
                  <a:gd name="T14" fmla="*/ 9 w 12"/>
                  <a:gd name="T15" fmla="*/ 7 h 11"/>
                  <a:gd name="T16" fmla="*/ 6 w 12"/>
                  <a:gd name="T17" fmla="*/ 8 h 11"/>
                  <a:gd name="T18" fmla="*/ 5 w 12"/>
                  <a:gd name="T19" fmla="*/ 10 h 11"/>
                  <a:gd name="T20" fmla="*/ 5 w 12"/>
                  <a:gd name="T21" fmla="*/ 10 h 11"/>
                  <a:gd name="T22" fmla="*/ 4 w 12"/>
                  <a:gd name="T23" fmla="*/ 10 h 11"/>
                  <a:gd name="T24" fmla="*/ 2 w 12"/>
                  <a:gd name="T25" fmla="*/ 11 h 11"/>
                  <a:gd name="T26" fmla="*/ 1 w 12"/>
                  <a:gd name="T27" fmla="*/ 10 h 11"/>
                  <a:gd name="T28" fmla="*/ 0 w 12"/>
                  <a:gd name="T29" fmla="*/ 10 h 11"/>
                  <a:gd name="T30" fmla="*/ 0 w 12"/>
                  <a:gd name="T31" fmla="*/ 7 h 11"/>
                  <a:gd name="T32" fmla="*/ 0 w 12"/>
                  <a:gd name="T33" fmla="*/ 6 h 11"/>
                  <a:gd name="T34" fmla="*/ 1 w 12"/>
                  <a:gd name="T35" fmla="*/ 4 h 11"/>
                  <a:gd name="T36" fmla="*/ 1 w 12"/>
                  <a:gd name="T37" fmla="*/ 4 h 11"/>
                  <a:gd name="T38" fmla="*/ 1 w 12"/>
                  <a:gd name="T39" fmla="*/ 4 h 11"/>
                  <a:gd name="T40" fmla="*/ 1 w 12"/>
                  <a:gd name="T41" fmla="*/ 4 h 11"/>
                  <a:gd name="T42" fmla="*/ 1 w 12"/>
                  <a:gd name="T43" fmla="*/ 4 h 11"/>
                  <a:gd name="T44" fmla="*/ 4 w 12"/>
                  <a:gd name="T45" fmla="*/ 3 h 11"/>
                  <a:gd name="T46" fmla="*/ 6 w 12"/>
                  <a:gd name="T47" fmla="*/ 2 h 11"/>
                  <a:gd name="T48" fmla="*/ 8 w 12"/>
                  <a:gd name="T49" fmla="*/ 0 h 11"/>
                  <a:gd name="T50" fmla="*/ 9 w 12"/>
                  <a:gd name="T5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" h="11">
                    <a:moveTo>
                      <a:pt x="9" y="0"/>
                    </a:moveTo>
                    <a:lnTo>
                      <a:pt x="10" y="0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2" y="6"/>
                    </a:lnTo>
                    <a:lnTo>
                      <a:pt x="10" y="6"/>
                    </a:lnTo>
                    <a:lnTo>
                      <a:pt x="9" y="6"/>
                    </a:lnTo>
                    <a:lnTo>
                      <a:pt x="9" y="7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4" y="10"/>
                    </a:lnTo>
                    <a:lnTo>
                      <a:pt x="2" y="11"/>
                    </a:lnTo>
                    <a:lnTo>
                      <a:pt x="1" y="10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4" y="3"/>
                    </a:lnTo>
                    <a:lnTo>
                      <a:pt x="6" y="2"/>
                    </a:lnTo>
                    <a:lnTo>
                      <a:pt x="8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2235"/>
              <p:cNvSpPr>
                <a:spLocks/>
              </p:cNvSpPr>
              <p:nvPr/>
            </p:nvSpPr>
            <p:spPr bwMode="auto">
              <a:xfrm>
                <a:off x="7788851" y="933450"/>
                <a:ext cx="53975" cy="25400"/>
              </a:xfrm>
              <a:custGeom>
                <a:avLst/>
                <a:gdLst>
                  <a:gd name="T0" fmla="*/ 15 w 34"/>
                  <a:gd name="T1" fmla="*/ 0 h 16"/>
                  <a:gd name="T2" fmla="*/ 25 w 34"/>
                  <a:gd name="T3" fmla="*/ 12 h 16"/>
                  <a:gd name="T4" fmla="*/ 32 w 34"/>
                  <a:gd name="T5" fmla="*/ 4 h 16"/>
                  <a:gd name="T6" fmla="*/ 32 w 34"/>
                  <a:gd name="T7" fmla="*/ 4 h 16"/>
                  <a:gd name="T8" fmla="*/ 33 w 34"/>
                  <a:gd name="T9" fmla="*/ 4 h 16"/>
                  <a:gd name="T10" fmla="*/ 34 w 34"/>
                  <a:gd name="T11" fmla="*/ 5 h 16"/>
                  <a:gd name="T12" fmla="*/ 33 w 34"/>
                  <a:gd name="T13" fmla="*/ 7 h 16"/>
                  <a:gd name="T14" fmla="*/ 25 w 34"/>
                  <a:gd name="T15" fmla="*/ 16 h 16"/>
                  <a:gd name="T16" fmla="*/ 15 w 34"/>
                  <a:gd name="T17" fmla="*/ 5 h 16"/>
                  <a:gd name="T18" fmla="*/ 7 w 34"/>
                  <a:gd name="T19" fmla="*/ 15 h 16"/>
                  <a:gd name="T20" fmla="*/ 0 w 34"/>
                  <a:gd name="T21" fmla="*/ 7 h 16"/>
                  <a:gd name="T22" fmla="*/ 0 w 34"/>
                  <a:gd name="T23" fmla="*/ 7 h 16"/>
                  <a:gd name="T24" fmla="*/ 0 w 34"/>
                  <a:gd name="T25" fmla="*/ 5 h 16"/>
                  <a:gd name="T26" fmla="*/ 0 w 34"/>
                  <a:gd name="T27" fmla="*/ 4 h 16"/>
                  <a:gd name="T28" fmla="*/ 2 w 34"/>
                  <a:gd name="T29" fmla="*/ 4 h 16"/>
                  <a:gd name="T30" fmla="*/ 3 w 34"/>
                  <a:gd name="T31" fmla="*/ 4 h 16"/>
                  <a:gd name="T32" fmla="*/ 7 w 34"/>
                  <a:gd name="T33" fmla="*/ 11 h 16"/>
                  <a:gd name="T34" fmla="*/ 15 w 34"/>
                  <a:gd name="T3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" h="16">
                    <a:moveTo>
                      <a:pt x="15" y="0"/>
                    </a:moveTo>
                    <a:lnTo>
                      <a:pt x="25" y="12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33" y="4"/>
                    </a:lnTo>
                    <a:lnTo>
                      <a:pt x="34" y="5"/>
                    </a:lnTo>
                    <a:lnTo>
                      <a:pt x="33" y="7"/>
                    </a:lnTo>
                    <a:lnTo>
                      <a:pt x="25" y="16"/>
                    </a:lnTo>
                    <a:lnTo>
                      <a:pt x="15" y="5"/>
                    </a:lnTo>
                    <a:lnTo>
                      <a:pt x="7" y="1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3" y="4"/>
                    </a:lnTo>
                    <a:lnTo>
                      <a:pt x="7" y="11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2236"/>
              <p:cNvSpPr>
                <a:spLocks/>
              </p:cNvSpPr>
              <p:nvPr/>
            </p:nvSpPr>
            <p:spPr bwMode="auto">
              <a:xfrm>
                <a:off x="7785676" y="930275"/>
                <a:ext cx="60325" cy="33338"/>
              </a:xfrm>
              <a:custGeom>
                <a:avLst/>
                <a:gdLst>
                  <a:gd name="T0" fmla="*/ 17 w 38"/>
                  <a:gd name="T1" fmla="*/ 0 h 21"/>
                  <a:gd name="T2" fmla="*/ 27 w 38"/>
                  <a:gd name="T3" fmla="*/ 11 h 21"/>
                  <a:gd name="T4" fmla="*/ 32 w 38"/>
                  <a:gd name="T5" fmla="*/ 5 h 21"/>
                  <a:gd name="T6" fmla="*/ 34 w 38"/>
                  <a:gd name="T7" fmla="*/ 5 h 21"/>
                  <a:gd name="T8" fmla="*/ 34 w 38"/>
                  <a:gd name="T9" fmla="*/ 5 h 21"/>
                  <a:gd name="T10" fmla="*/ 36 w 38"/>
                  <a:gd name="T11" fmla="*/ 5 h 21"/>
                  <a:gd name="T12" fmla="*/ 38 w 38"/>
                  <a:gd name="T13" fmla="*/ 6 h 21"/>
                  <a:gd name="T14" fmla="*/ 38 w 38"/>
                  <a:gd name="T15" fmla="*/ 7 h 21"/>
                  <a:gd name="T16" fmla="*/ 36 w 38"/>
                  <a:gd name="T17" fmla="*/ 9 h 21"/>
                  <a:gd name="T18" fmla="*/ 27 w 38"/>
                  <a:gd name="T19" fmla="*/ 21 h 21"/>
                  <a:gd name="T20" fmla="*/ 17 w 38"/>
                  <a:gd name="T21" fmla="*/ 10 h 21"/>
                  <a:gd name="T22" fmla="*/ 9 w 38"/>
                  <a:gd name="T23" fmla="*/ 19 h 21"/>
                  <a:gd name="T24" fmla="*/ 0 w 38"/>
                  <a:gd name="T25" fmla="*/ 6 h 21"/>
                  <a:gd name="T26" fmla="*/ 1 w 38"/>
                  <a:gd name="T27" fmla="*/ 6 h 21"/>
                  <a:gd name="T28" fmla="*/ 1 w 38"/>
                  <a:gd name="T29" fmla="*/ 5 h 21"/>
                  <a:gd name="T30" fmla="*/ 4 w 38"/>
                  <a:gd name="T31" fmla="*/ 5 h 21"/>
                  <a:gd name="T32" fmla="*/ 5 w 38"/>
                  <a:gd name="T33" fmla="*/ 5 h 21"/>
                  <a:gd name="T34" fmla="*/ 6 w 38"/>
                  <a:gd name="T35" fmla="*/ 6 h 21"/>
                  <a:gd name="T36" fmla="*/ 9 w 38"/>
                  <a:gd name="T37" fmla="*/ 10 h 21"/>
                  <a:gd name="T38" fmla="*/ 17 w 38"/>
                  <a:gd name="T3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8" h="21">
                    <a:moveTo>
                      <a:pt x="17" y="0"/>
                    </a:moveTo>
                    <a:lnTo>
                      <a:pt x="27" y="11"/>
                    </a:lnTo>
                    <a:lnTo>
                      <a:pt x="32" y="5"/>
                    </a:lnTo>
                    <a:lnTo>
                      <a:pt x="34" y="5"/>
                    </a:lnTo>
                    <a:lnTo>
                      <a:pt x="34" y="5"/>
                    </a:lnTo>
                    <a:lnTo>
                      <a:pt x="36" y="5"/>
                    </a:lnTo>
                    <a:lnTo>
                      <a:pt x="38" y="6"/>
                    </a:lnTo>
                    <a:lnTo>
                      <a:pt x="38" y="7"/>
                    </a:lnTo>
                    <a:lnTo>
                      <a:pt x="36" y="9"/>
                    </a:lnTo>
                    <a:lnTo>
                      <a:pt x="27" y="21"/>
                    </a:lnTo>
                    <a:lnTo>
                      <a:pt x="17" y="10"/>
                    </a:lnTo>
                    <a:lnTo>
                      <a:pt x="9" y="19"/>
                    </a:lnTo>
                    <a:lnTo>
                      <a:pt x="0" y="6"/>
                    </a:lnTo>
                    <a:lnTo>
                      <a:pt x="1" y="6"/>
                    </a:lnTo>
                    <a:lnTo>
                      <a:pt x="1" y="5"/>
                    </a:lnTo>
                    <a:lnTo>
                      <a:pt x="4" y="5"/>
                    </a:lnTo>
                    <a:lnTo>
                      <a:pt x="5" y="5"/>
                    </a:lnTo>
                    <a:lnTo>
                      <a:pt x="6" y="6"/>
                    </a:lnTo>
                    <a:lnTo>
                      <a:pt x="9" y="1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2237"/>
              <p:cNvSpPr>
                <a:spLocks/>
              </p:cNvSpPr>
              <p:nvPr/>
            </p:nvSpPr>
            <p:spPr bwMode="auto">
              <a:xfrm>
                <a:off x="7809488" y="920750"/>
                <a:ext cx="4763" cy="19050"/>
              </a:xfrm>
              <a:custGeom>
                <a:avLst/>
                <a:gdLst>
                  <a:gd name="T0" fmla="*/ 2 w 3"/>
                  <a:gd name="T1" fmla="*/ 0 h 12"/>
                  <a:gd name="T2" fmla="*/ 3 w 3"/>
                  <a:gd name="T3" fmla="*/ 2 h 12"/>
                  <a:gd name="T4" fmla="*/ 3 w 3"/>
                  <a:gd name="T5" fmla="*/ 2 h 12"/>
                  <a:gd name="T6" fmla="*/ 3 w 3"/>
                  <a:gd name="T7" fmla="*/ 11 h 12"/>
                  <a:gd name="T8" fmla="*/ 3 w 3"/>
                  <a:gd name="T9" fmla="*/ 12 h 12"/>
                  <a:gd name="T10" fmla="*/ 2 w 3"/>
                  <a:gd name="T11" fmla="*/ 12 h 12"/>
                  <a:gd name="T12" fmla="*/ 2 w 3"/>
                  <a:gd name="T13" fmla="*/ 12 h 12"/>
                  <a:gd name="T14" fmla="*/ 2 w 3"/>
                  <a:gd name="T15" fmla="*/ 12 h 12"/>
                  <a:gd name="T16" fmla="*/ 0 w 3"/>
                  <a:gd name="T17" fmla="*/ 11 h 12"/>
                  <a:gd name="T18" fmla="*/ 0 w 3"/>
                  <a:gd name="T19" fmla="*/ 2 h 12"/>
                  <a:gd name="T20" fmla="*/ 0 w 3"/>
                  <a:gd name="T21" fmla="*/ 2 h 12"/>
                  <a:gd name="T22" fmla="*/ 2 w 3"/>
                  <a:gd name="T2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12">
                    <a:moveTo>
                      <a:pt x="2" y="0"/>
                    </a:moveTo>
                    <a:lnTo>
                      <a:pt x="3" y="2"/>
                    </a:lnTo>
                    <a:lnTo>
                      <a:pt x="3" y="2"/>
                    </a:lnTo>
                    <a:lnTo>
                      <a:pt x="3" y="11"/>
                    </a:lnTo>
                    <a:lnTo>
                      <a:pt x="3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1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2238"/>
              <p:cNvSpPr>
                <a:spLocks/>
              </p:cNvSpPr>
              <p:nvPr/>
            </p:nvSpPr>
            <p:spPr bwMode="auto">
              <a:xfrm>
                <a:off x="7807901" y="919163"/>
                <a:ext cx="11113" cy="22225"/>
              </a:xfrm>
              <a:custGeom>
                <a:avLst/>
                <a:gdLst>
                  <a:gd name="T0" fmla="*/ 3 w 7"/>
                  <a:gd name="T1" fmla="*/ 0 h 14"/>
                  <a:gd name="T2" fmla="*/ 5 w 7"/>
                  <a:gd name="T3" fmla="*/ 1 h 14"/>
                  <a:gd name="T4" fmla="*/ 5 w 7"/>
                  <a:gd name="T5" fmla="*/ 3 h 14"/>
                  <a:gd name="T6" fmla="*/ 7 w 7"/>
                  <a:gd name="T7" fmla="*/ 12 h 14"/>
                  <a:gd name="T8" fmla="*/ 7 w 7"/>
                  <a:gd name="T9" fmla="*/ 12 h 14"/>
                  <a:gd name="T10" fmla="*/ 5 w 7"/>
                  <a:gd name="T11" fmla="*/ 14 h 14"/>
                  <a:gd name="T12" fmla="*/ 3 w 7"/>
                  <a:gd name="T13" fmla="*/ 14 h 14"/>
                  <a:gd name="T14" fmla="*/ 3 w 7"/>
                  <a:gd name="T15" fmla="*/ 14 h 14"/>
                  <a:gd name="T16" fmla="*/ 1 w 7"/>
                  <a:gd name="T17" fmla="*/ 14 h 14"/>
                  <a:gd name="T18" fmla="*/ 0 w 7"/>
                  <a:gd name="T19" fmla="*/ 12 h 14"/>
                  <a:gd name="T20" fmla="*/ 1 w 7"/>
                  <a:gd name="T21" fmla="*/ 12 h 14"/>
                  <a:gd name="T22" fmla="*/ 0 w 7"/>
                  <a:gd name="T23" fmla="*/ 12 h 14"/>
                  <a:gd name="T24" fmla="*/ 0 w 7"/>
                  <a:gd name="T25" fmla="*/ 4 h 14"/>
                  <a:gd name="T26" fmla="*/ 0 w 7"/>
                  <a:gd name="T27" fmla="*/ 3 h 14"/>
                  <a:gd name="T28" fmla="*/ 0 w 7"/>
                  <a:gd name="T29" fmla="*/ 1 h 14"/>
                  <a:gd name="T30" fmla="*/ 3 w 7"/>
                  <a:gd name="T31" fmla="*/ 0 h 14"/>
                  <a:gd name="T32" fmla="*/ 3 w 7"/>
                  <a:gd name="T3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" h="14">
                    <a:moveTo>
                      <a:pt x="3" y="0"/>
                    </a:moveTo>
                    <a:lnTo>
                      <a:pt x="5" y="1"/>
                    </a:lnTo>
                    <a:lnTo>
                      <a:pt x="5" y="3"/>
                    </a:lnTo>
                    <a:lnTo>
                      <a:pt x="7" y="12"/>
                    </a:lnTo>
                    <a:lnTo>
                      <a:pt x="7" y="12"/>
                    </a:lnTo>
                    <a:lnTo>
                      <a:pt x="5" y="14"/>
                    </a:lnTo>
                    <a:lnTo>
                      <a:pt x="3" y="14"/>
                    </a:lnTo>
                    <a:lnTo>
                      <a:pt x="3" y="14"/>
                    </a:lnTo>
                    <a:lnTo>
                      <a:pt x="1" y="14"/>
                    </a:lnTo>
                    <a:lnTo>
                      <a:pt x="0" y="12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72" name="组合 171"/>
          <p:cNvGrpSpPr/>
          <p:nvPr/>
        </p:nvGrpSpPr>
        <p:grpSpPr>
          <a:xfrm>
            <a:off x="9467700" y="1909149"/>
            <a:ext cx="1964804" cy="2760551"/>
            <a:chOff x="8515351" y="1557338"/>
            <a:chExt cx="317500" cy="446088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30" name="Freeform 3103"/>
            <p:cNvSpPr>
              <a:spLocks noEditPoints="1"/>
            </p:cNvSpPr>
            <p:nvPr/>
          </p:nvSpPr>
          <p:spPr bwMode="auto">
            <a:xfrm>
              <a:off x="8601076" y="1558926"/>
              <a:ext cx="127000" cy="139700"/>
            </a:xfrm>
            <a:custGeom>
              <a:avLst/>
              <a:gdLst>
                <a:gd name="T0" fmla="*/ 39 w 80"/>
                <a:gd name="T1" fmla="*/ 2 h 88"/>
                <a:gd name="T2" fmla="*/ 25 w 80"/>
                <a:gd name="T3" fmla="*/ 6 h 88"/>
                <a:gd name="T4" fmla="*/ 13 w 80"/>
                <a:gd name="T5" fmla="*/ 14 h 88"/>
                <a:gd name="T6" fmla="*/ 5 w 80"/>
                <a:gd name="T7" fmla="*/ 27 h 88"/>
                <a:gd name="T8" fmla="*/ 2 w 80"/>
                <a:gd name="T9" fmla="*/ 44 h 88"/>
                <a:gd name="T10" fmla="*/ 5 w 80"/>
                <a:gd name="T11" fmla="*/ 60 h 88"/>
                <a:gd name="T12" fmla="*/ 13 w 80"/>
                <a:gd name="T13" fmla="*/ 73 h 88"/>
                <a:gd name="T14" fmla="*/ 25 w 80"/>
                <a:gd name="T15" fmla="*/ 81 h 88"/>
                <a:gd name="T16" fmla="*/ 39 w 80"/>
                <a:gd name="T17" fmla="*/ 85 h 88"/>
                <a:gd name="T18" fmla="*/ 53 w 80"/>
                <a:gd name="T19" fmla="*/ 81 h 88"/>
                <a:gd name="T20" fmla="*/ 65 w 80"/>
                <a:gd name="T21" fmla="*/ 73 h 88"/>
                <a:gd name="T22" fmla="*/ 73 w 80"/>
                <a:gd name="T23" fmla="*/ 60 h 88"/>
                <a:gd name="T24" fmla="*/ 77 w 80"/>
                <a:gd name="T25" fmla="*/ 44 h 88"/>
                <a:gd name="T26" fmla="*/ 73 w 80"/>
                <a:gd name="T27" fmla="*/ 27 h 88"/>
                <a:gd name="T28" fmla="*/ 65 w 80"/>
                <a:gd name="T29" fmla="*/ 14 h 88"/>
                <a:gd name="T30" fmla="*/ 53 w 80"/>
                <a:gd name="T31" fmla="*/ 6 h 88"/>
                <a:gd name="T32" fmla="*/ 39 w 80"/>
                <a:gd name="T33" fmla="*/ 2 h 88"/>
                <a:gd name="T34" fmla="*/ 39 w 80"/>
                <a:gd name="T35" fmla="*/ 0 h 88"/>
                <a:gd name="T36" fmla="*/ 55 w 80"/>
                <a:gd name="T37" fmla="*/ 2 h 88"/>
                <a:gd name="T38" fmla="*/ 68 w 80"/>
                <a:gd name="T39" fmla="*/ 13 h 88"/>
                <a:gd name="T40" fmla="*/ 77 w 80"/>
                <a:gd name="T41" fmla="*/ 26 h 88"/>
                <a:gd name="T42" fmla="*/ 80 w 80"/>
                <a:gd name="T43" fmla="*/ 44 h 88"/>
                <a:gd name="T44" fmla="*/ 77 w 80"/>
                <a:gd name="T45" fmla="*/ 61 h 88"/>
                <a:gd name="T46" fmla="*/ 68 w 80"/>
                <a:gd name="T47" fmla="*/ 74 h 88"/>
                <a:gd name="T48" fmla="*/ 55 w 80"/>
                <a:gd name="T49" fmla="*/ 85 h 88"/>
                <a:gd name="T50" fmla="*/ 39 w 80"/>
                <a:gd name="T51" fmla="*/ 88 h 88"/>
                <a:gd name="T52" fmla="*/ 23 w 80"/>
                <a:gd name="T53" fmla="*/ 85 h 88"/>
                <a:gd name="T54" fmla="*/ 11 w 80"/>
                <a:gd name="T55" fmla="*/ 74 h 88"/>
                <a:gd name="T56" fmla="*/ 2 w 80"/>
                <a:gd name="T57" fmla="*/ 61 h 88"/>
                <a:gd name="T58" fmla="*/ 0 w 80"/>
                <a:gd name="T59" fmla="*/ 44 h 88"/>
                <a:gd name="T60" fmla="*/ 2 w 80"/>
                <a:gd name="T61" fmla="*/ 26 h 88"/>
                <a:gd name="T62" fmla="*/ 11 w 80"/>
                <a:gd name="T63" fmla="*/ 13 h 88"/>
                <a:gd name="T64" fmla="*/ 23 w 80"/>
                <a:gd name="T65" fmla="*/ 2 h 88"/>
                <a:gd name="T66" fmla="*/ 39 w 80"/>
                <a:gd name="T6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0" h="88">
                  <a:moveTo>
                    <a:pt x="39" y="2"/>
                  </a:moveTo>
                  <a:lnTo>
                    <a:pt x="25" y="6"/>
                  </a:lnTo>
                  <a:lnTo>
                    <a:pt x="13" y="14"/>
                  </a:lnTo>
                  <a:lnTo>
                    <a:pt x="5" y="27"/>
                  </a:lnTo>
                  <a:lnTo>
                    <a:pt x="2" y="44"/>
                  </a:lnTo>
                  <a:lnTo>
                    <a:pt x="5" y="60"/>
                  </a:lnTo>
                  <a:lnTo>
                    <a:pt x="13" y="73"/>
                  </a:lnTo>
                  <a:lnTo>
                    <a:pt x="25" y="81"/>
                  </a:lnTo>
                  <a:lnTo>
                    <a:pt x="39" y="85"/>
                  </a:lnTo>
                  <a:lnTo>
                    <a:pt x="53" y="81"/>
                  </a:lnTo>
                  <a:lnTo>
                    <a:pt x="65" y="73"/>
                  </a:lnTo>
                  <a:lnTo>
                    <a:pt x="73" y="60"/>
                  </a:lnTo>
                  <a:lnTo>
                    <a:pt x="77" y="44"/>
                  </a:lnTo>
                  <a:lnTo>
                    <a:pt x="73" y="27"/>
                  </a:lnTo>
                  <a:lnTo>
                    <a:pt x="65" y="14"/>
                  </a:lnTo>
                  <a:lnTo>
                    <a:pt x="53" y="6"/>
                  </a:lnTo>
                  <a:lnTo>
                    <a:pt x="39" y="2"/>
                  </a:lnTo>
                  <a:close/>
                  <a:moveTo>
                    <a:pt x="39" y="0"/>
                  </a:moveTo>
                  <a:lnTo>
                    <a:pt x="55" y="2"/>
                  </a:lnTo>
                  <a:lnTo>
                    <a:pt x="68" y="13"/>
                  </a:lnTo>
                  <a:lnTo>
                    <a:pt x="77" y="26"/>
                  </a:lnTo>
                  <a:lnTo>
                    <a:pt x="80" y="44"/>
                  </a:lnTo>
                  <a:lnTo>
                    <a:pt x="77" y="61"/>
                  </a:lnTo>
                  <a:lnTo>
                    <a:pt x="68" y="74"/>
                  </a:lnTo>
                  <a:lnTo>
                    <a:pt x="55" y="85"/>
                  </a:lnTo>
                  <a:lnTo>
                    <a:pt x="39" y="88"/>
                  </a:lnTo>
                  <a:lnTo>
                    <a:pt x="23" y="85"/>
                  </a:lnTo>
                  <a:lnTo>
                    <a:pt x="11" y="74"/>
                  </a:lnTo>
                  <a:lnTo>
                    <a:pt x="2" y="61"/>
                  </a:lnTo>
                  <a:lnTo>
                    <a:pt x="0" y="44"/>
                  </a:lnTo>
                  <a:lnTo>
                    <a:pt x="2" y="26"/>
                  </a:lnTo>
                  <a:lnTo>
                    <a:pt x="11" y="13"/>
                  </a:lnTo>
                  <a:lnTo>
                    <a:pt x="23" y="2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3104"/>
            <p:cNvSpPr>
              <a:spLocks noEditPoints="1"/>
            </p:cNvSpPr>
            <p:nvPr/>
          </p:nvSpPr>
          <p:spPr bwMode="auto">
            <a:xfrm>
              <a:off x="8596313" y="1557338"/>
              <a:ext cx="133350" cy="142875"/>
            </a:xfrm>
            <a:custGeom>
              <a:avLst/>
              <a:gdLst>
                <a:gd name="T0" fmla="*/ 72 w 84"/>
                <a:gd name="T1" fmla="*/ 72 h 90"/>
                <a:gd name="T2" fmla="*/ 64 w 84"/>
                <a:gd name="T3" fmla="*/ 79 h 90"/>
                <a:gd name="T4" fmla="*/ 54 w 84"/>
                <a:gd name="T5" fmla="*/ 86 h 90"/>
                <a:gd name="T6" fmla="*/ 42 w 84"/>
                <a:gd name="T7" fmla="*/ 87 h 90"/>
                <a:gd name="T8" fmla="*/ 26 w 84"/>
                <a:gd name="T9" fmla="*/ 83 h 90"/>
                <a:gd name="T10" fmla="*/ 13 w 84"/>
                <a:gd name="T11" fmla="*/ 73 h 90"/>
                <a:gd name="T12" fmla="*/ 26 w 84"/>
                <a:gd name="T13" fmla="*/ 83 h 90"/>
                <a:gd name="T14" fmla="*/ 42 w 84"/>
                <a:gd name="T15" fmla="*/ 87 h 90"/>
                <a:gd name="T16" fmla="*/ 54 w 84"/>
                <a:gd name="T17" fmla="*/ 86 h 90"/>
                <a:gd name="T18" fmla="*/ 64 w 84"/>
                <a:gd name="T19" fmla="*/ 79 h 90"/>
                <a:gd name="T20" fmla="*/ 72 w 84"/>
                <a:gd name="T21" fmla="*/ 72 h 90"/>
                <a:gd name="T22" fmla="*/ 81 w 84"/>
                <a:gd name="T23" fmla="*/ 39 h 90"/>
                <a:gd name="T24" fmla="*/ 81 w 84"/>
                <a:gd name="T25" fmla="*/ 45 h 90"/>
                <a:gd name="T26" fmla="*/ 81 w 84"/>
                <a:gd name="T27" fmla="*/ 51 h 90"/>
                <a:gd name="T28" fmla="*/ 81 w 84"/>
                <a:gd name="T29" fmla="*/ 45 h 90"/>
                <a:gd name="T30" fmla="*/ 81 w 84"/>
                <a:gd name="T31" fmla="*/ 39 h 90"/>
                <a:gd name="T32" fmla="*/ 42 w 84"/>
                <a:gd name="T33" fmla="*/ 5 h 90"/>
                <a:gd name="T34" fmla="*/ 29 w 84"/>
                <a:gd name="T35" fmla="*/ 9 h 90"/>
                <a:gd name="T36" fmla="*/ 17 w 84"/>
                <a:gd name="T37" fmla="*/ 17 h 90"/>
                <a:gd name="T38" fmla="*/ 9 w 84"/>
                <a:gd name="T39" fmla="*/ 30 h 90"/>
                <a:gd name="T40" fmla="*/ 7 w 84"/>
                <a:gd name="T41" fmla="*/ 45 h 90"/>
                <a:gd name="T42" fmla="*/ 9 w 84"/>
                <a:gd name="T43" fmla="*/ 60 h 90"/>
                <a:gd name="T44" fmla="*/ 17 w 84"/>
                <a:gd name="T45" fmla="*/ 73 h 90"/>
                <a:gd name="T46" fmla="*/ 29 w 84"/>
                <a:gd name="T47" fmla="*/ 81 h 90"/>
                <a:gd name="T48" fmla="*/ 42 w 84"/>
                <a:gd name="T49" fmla="*/ 85 h 90"/>
                <a:gd name="T50" fmla="*/ 56 w 84"/>
                <a:gd name="T51" fmla="*/ 81 h 90"/>
                <a:gd name="T52" fmla="*/ 67 w 84"/>
                <a:gd name="T53" fmla="*/ 73 h 90"/>
                <a:gd name="T54" fmla="*/ 75 w 84"/>
                <a:gd name="T55" fmla="*/ 60 h 90"/>
                <a:gd name="T56" fmla="*/ 77 w 84"/>
                <a:gd name="T57" fmla="*/ 45 h 90"/>
                <a:gd name="T58" fmla="*/ 75 w 84"/>
                <a:gd name="T59" fmla="*/ 30 h 90"/>
                <a:gd name="T60" fmla="*/ 67 w 84"/>
                <a:gd name="T61" fmla="*/ 17 h 90"/>
                <a:gd name="T62" fmla="*/ 56 w 84"/>
                <a:gd name="T63" fmla="*/ 9 h 90"/>
                <a:gd name="T64" fmla="*/ 42 w 84"/>
                <a:gd name="T65" fmla="*/ 5 h 90"/>
                <a:gd name="T66" fmla="*/ 42 w 84"/>
                <a:gd name="T67" fmla="*/ 2 h 90"/>
                <a:gd name="T68" fmla="*/ 26 w 84"/>
                <a:gd name="T69" fmla="*/ 6 h 90"/>
                <a:gd name="T70" fmla="*/ 14 w 84"/>
                <a:gd name="T71" fmla="*/ 17 h 90"/>
                <a:gd name="T72" fmla="*/ 26 w 84"/>
                <a:gd name="T73" fmla="*/ 6 h 90"/>
                <a:gd name="T74" fmla="*/ 42 w 84"/>
                <a:gd name="T75" fmla="*/ 2 h 90"/>
                <a:gd name="T76" fmla="*/ 54 w 84"/>
                <a:gd name="T77" fmla="*/ 3 h 90"/>
                <a:gd name="T78" fmla="*/ 64 w 84"/>
                <a:gd name="T79" fmla="*/ 10 h 90"/>
                <a:gd name="T80" fmla="*/ 72 w 84"/>
                <a:gd name="T81" fmla="*/ 18 h 90"/>
                <a:gd name="T82" fmla="*/ 64 w 84"/>
                <a:gd name="T83" fmla="*/ 10 h 90"/>
                <a:gd name="T84" fmla="*/ 54 w 84"/>
                <a:gd name="T85" fmla="*/ 3 h 90"/>
                <a:gd name="T86" fmla="*/ 42 w 84"/>
                <a:gd name="T87" fmla="*/ 2 h 90"/>
                <a:gd name="T88" fmla="*/ 42 w 84"/>
                <a:gd name="T89" fmla="*/ 0 h 90"/>
                <a:gd name="T90" fmla="*/ 59 w 84"/>
                <a:gd name="T91" fmla="*/ 2 h 90"/>
                <a:gd name="T92" fmla="*/ 72 w 84"/>
                <a:gd name="T93" fmla="*/ 13 h 90"/>
                <a:gd name="T94" fmla="*/ 81 w 84"/>
                <a:gd name="T95" fmla="*/ 27 h 90"/>
                <a:gd name="T96" fmla="*/ 84 w 84"/>
                <a:gd name="T97" fmla="*/ 45 h 90"/>
                <a:gd name="T98" fmla="*/ 81 w 84"/>
                <a:gd name="T99" fmla="*/ 62 h 90"/>
                <a:gd name="T100" fmla="*/ 72 w 84"/>
                <a:gd name="T101" fmla="*/ 77 h 90"/>
                <a:gd name="T102" fmla="*/ 59 w 84"/>
                <a:gd name="T103" fmla="*/ 87 h 90"/>
                <a:gd name="T104" fmla="*/ 42 w 84"/>
                <a:gd name="T105" fmla="*/ 90 h 90"/>
                <a:gd name="T106" fmla="*/ 26 w 84"/>
                <a:gd name="T107" fmla="*/ 87 h 90"/>
                <a:gd name="T108" fmla="*/ 13 w 84"/>
                <a:gd name="T109" fmla="*/ 77 h 90"/>
                <a:gd name="T110" fmla="*/ 4 w 84"/>
                <a:gd name="T111" fmla="*/ 62 h 90"/>
                <a:gd name="T112" fmla="*/ 0 w 84"/>
                <a:gd name="T113" fmla="*/ 45 h 90"/>
                <a:gd name="T114" fmla="*/ 3 w 84"/>
                <a:gd name="T115" fmla="*/ 45 h 90"/>
                <a:gd name="T116" fmla="*/ 0 w 84"/>
                <a:gd name="T117" fmla="*/ 45 h 90"/>
                <a:gd name="T118" fmla="*/ 4 w 84"/>
                <a:gd name="T119" fmla="*/ 27 h 90"/>
                <a:gd name="T120" fmla="*/ 13 w 84"/>
                <a:gd name="T121" fmla="*/ 13 h 90"/>
                <a:gd name="T122" fmla="*/ 26 w 84"/>
                <a:gd name="T123" fmla="*/ 2 h 90"/>
                <a:gd name="T124" fmla="*/ 42 w 84"/>
                <a:gd name="T12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4" h="90">
                  <a:moveTo>
                    <a:pt x="72" y="72"/>
                  </a:moveTo>
                  <a:lnTo>
                    <a:pt x="64" y="79"/>
                  </a:lnTo>
                  <a:lnTo>
                    <a:pt x="54" y="86"/>
                  </a:lnTo>
                  <a:lnTo>
                    <a:pt x="42" y="87"/>
                  </a:lnTo>
                  <a:lnTo>
                    <a:pt x="26" y="83"/>
                  </a:lnTo>
                  <a:lnTo>
                    <a:pt x="13" y="73"/>
                  </a:lnTo>
                  <a:lnTo>
                    <a:pt x="26" y="83"/>
                  </a:lnTo>
                  <a:lnTo>
                    <a:pt x="42" y="87"/>
                  </a:lnTo>
                  <a:lnTo>
                    <a:pt x="54" y="86"/>
                  </a:lnTo>
                  <a:lnTo>
                    <a:pt x="64" y="79"/>
                  </a:lnTo>
                  <a:lnTo>
                    <a:pt x="72" y="72"/>
                  </a:lnTo>
                  <a:close/>
                  <a:moveTo>
                    <a:pt x="81" y="39"/>
                  </a:moveTo>
                  <a:lnTo>
                    <a:pt x="81" y="45"/>
                  </a:lnTo>
                  <a:lnTo>
                    <a:pt x="81" y="51"/>
                  </a:lnTo>
                  <a:lnTo>
                    <a:pt x="81" y="45"/>
                  </a:lnTo>
                  <a:lnTo>
                    <a:pt x="81" y="39"/>
                  </a:lnTo>
                  <a:close/>
                  <a:moveTo>
                    <a:pt x="42" y="5"/>
                  </a:moveTo>
                  <a:lnTo>
                    <a:pt x="29" y="9"/>
                  </a:lnTo>
                  <a:lnTo>
                    <a:pt x="17" y="17"/>
                  </a:lnTo>
                  <a:lnTo>
                    <a:pt x="9" y="30"/>
                  </a:lnTo>
                  <a:lnTo>
                    <a:pt x="7" y="45"/>
                  </a:lnTo>
                  <a:lnTo>
                    <a:pt x="9" y="60"/>
                  </a:lnTo>
                  <a:lnTo>
                    <a:pt x="17" y="73"/>
                  </a:lnTo>
                  <a:lnTo>
                    <a:pt x="29" y="81"/>
                  </a:lnTo>
                  <a:lnTo>
                    <a:pt x="42" y="85"/>
                  </a:lnTo>
                  <a:lnTo>
                    <a:pt x="56" y="81"/>
                  </a:lnTo>
                  <a:lnTo>
                    <a:pt x="67" y="73"/>
                  </a:lnTo>
                  <a:lnTo>
                    <a:pt x="75" y="60"/>
                  </a:lnTo>
                  <a:lnTo>
                    <a:pt x="77" y="45"/>
                  </a:lnTo>
                  <a:lnTo>
                    <a:pt x="75" y="30"/>
                  </a:lnTo>
                  <a:lnTo>
                    <a:pt x="67" y="17"/>
                  </a:lnTo>
                  <a:lnTo>
                    <a:pt x="56" y="9"/>
                  </a:lnTo>
                  <a:lnTo>
                    <a:pt x="42" y="5"/>
                  </a:lnTo>
                  <a:close/>
                  <a:moveTo>
                    <a:pt x="42" y="2"/>
                  </a:moveTo>
                  <a:lnTo>
                    <a:pt x="26" y="6"/>
                  </a:lnTo>
                  <a:lnTo>
                    <a:pt x="14" y="17"/>
                  </a:lnTo>
                  <a:lnTo>
                    <a:pt x="26" y="6"/>
                  </a:lnTo>
                  <a:lnTo>
                    <a:pt x="42" y="2"/>
                  </a:lnTo>
                  <a:lnTo>
                    <a:pt x="54" y="3"/>
                  </a:lnTo>
                  <a:lnTo>
                    <a:pt x="64" y="10"/>
                  </a:lnTo>
                  <a:lnTo>
                    <a:pt x="72" y="18"/>
                  </a:lnTo>
                  <a:lnTo>
                    <a:pt x="64" y="10"/>
                  </a:lnTo>
                  <a:lnTo>
                    <a:pt x="54" y="3"/>
                  </a:lnTo>
                  <a:lnTo>
                    <a:pt x="42" y="2"/>
                  </a:lnTo>
                  <a:close/>
                  <a:moveTo>
                    <a:pt x="42" y="0"/>
                  </a:moveTo>
                  <a:lnTo>
                    <a:pt x="59" y="2"/>
                  </a:lnTo>
                  <a:lnTo>
                    <a:pt x="72" y="13"/>
                  </a:lnTo>
                  <a:lnTo>
                    <a:pt x="81" y="27"/>
                  </a:lnTo>
                  <a:lnTo>
                    <a:pt x="84" y="45"/>
                  </a:lnTo>
                  <a:lnTo>
                    <a:pt x="81" y="62"/>
                  </a:lnTo>
                  <a:lnTo>
                    <a:pt x="72" y="77"/>
                  </a:lnTo>
                  <a:lnTo>
                    <a:pt x="59" y="87"/>
                  </a:lnTo>
                  <a:lnTo>
                    <a:pt x="42" y="90"/>
                  </a:lnTo>
                  <a:lnTo>
                    <a:pt x="26" y="87"/>
                  </a:lnTo>
                  <a:lnTo>
                    <a:pt x="13" y="77"/>
                  </a:lnTo>
                  <a:lnTo>
                    <a:pt x="4" y="62"/>
                  </a:lnTo>
                  <a:lnTo>
                    <a:pt x="0" y="45"/>
                  </a:lnTo>
                  <a:lnTo>
                    <a:pt x="3" y="45"/>
                  </a:lnTo>
                  <a:lnTo>
                    <a:pt x="0" y="45"/>
                  </a:lnTo>
                  <a:lnTo>
                    <a:pt x="4" y="27"/>
                  </a:lnTo>
                  <a:lnTo>
                    <a:pt x="13" y="13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Rectangle 3105"/>
            <p:cNvSpPr>
              <a:spLocks noChangeArrowheads="1"/>
            </p:cNvSpPr>
            <p:nvPr/>
          </p:nvSpPr>
          <p:spPr bwMode="auto">
            <a:xfrm>
              <a:off x="8631238" y="1598613"/>
              <a:ext cx="4763" cy="3175"/>
            </a:xfrm>
            <a:prstGeom prst="rect">
              <a:avLst/>
            </a:pr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Rectangle 3106"/>
            <p:cNvSpPr>
              <a:spLocks noChangeArrowheads="1"/>
            </p:cNvSpPr>
            <p:nvPr/>
          </p:nvSpPr>
          <p:spPr bwMode="auto">
            <a:xfrm>
              <a:off x="8629651" y="1595438"/>
              <a:ext cx="7938" cy="9525"/>
            </a:xfrm>
            <a:prstGeom prst="rect">
              <a:avLst/>
            </a:pr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3107"/>
            <p:cNvSpPr>
              <a:spLocks/>
            </p:cNvSpPr>
            <p:nvPr/>
          </p:nvSpPr>
          <p:spPr bwMode="auto">
            <a:xfrm>
              <a:off x="8672513" y="1595438"/>
              <a:ext cx="6350" cy="6350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3 h 4"/>
                <a:gd name="T4" fmla="*/ 0 w 4"/>
                <a:gd name="T5" fmla="*/ 4 h 4"/>
                <a:gd name="T6" fmla="*/ 0 w 4"/>
                <a:gd name="T7" fmla="*/ 2 h 4"/>
                <a:gd name="T8" fmla="*/ 4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3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3108"/>
            <p:cNvSpPr>
              <a:spLocks noEditPoints="1"/>
            </p:cNvSpPr>
            <p:nvPr/>
          </p:nvSpPr>
          <p:spPr bwMode="auto">
            <a:xfrm>
              <a:off x="8669338" y="1593851"/>
              <a:ext cx="14288" cy="12700"/>
            </a:xfrm>
            <a:custGeom>
              <a:avLst/>
              <a:gdLst>
                <a:gd name="T0" fmla="*/ 5 w 9"/>
                <a:gd name="T1" fmla="*/ 4 h 8"/>
                <a:gd name="T2" fmla="*/ 4 w 9"/>
                <a:gd name="T3" fmla="*/ 4 h 8"/>
                <a:gd name="T4" fmla="*/ 5 w 9"/>
                <a:gd name="T5" fmla="*/ 4 h 8"/>
                <a:gd name="T6" fmla="*/ 5 w 9"/>
                <a:gd name="T7" fmla="*/ 4 h 8"/>
                <a:gd name="T8" fmla="*/ 8 w 9"/>
                <a:gd name="T9" fmla="*/ 0 h 8"/>
                <a:gd name="T10" fmla="*/ 9 w 9"/>
                <a:gd name="T11" fmla="*/ 5 h 8"/>
                <a:gd name="T12" fmla="*/ 1 w 9"/>
                <a:gd name="T13" fmla="*/ 8 h 8"/>
                <a:gd name="T14" fmla="*/ 1 w 9"/>
                <a:gd name="T15" fmla="*/ 7 h 8"/>
                <a:gd name="T16" fmla="*/ 0 w 9"/>
                <a:gd name="T17" fmla="*/ 3 h 8"/>
                <a:gd name="T18" fmla="*/ 0 w 9"/>
                <a:gd name="T19" fmla="*/ 1 h 8"/>
                <a:gd name="T20" fmla="*/ 8 w 9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8">
                  <a:moveTo>
                    <a:pt x="5" y="4"/>
                  </a:moveTo>
                  <a:lnTo>
                    <a:pt x="4" y="4"/>
                  </a:lnTo>
                  <a:lnTo>
                    <a:pt x="5" y="4"/>
                  </a:lnTo>
                  <a:lnTo>
                    <a:pt x="5" y="4"/>
                  </a:lnTo>
                  <a:close/>
                  <a:moveTo>
                    <a:pt x="8" y="0"/>
                  </a:moveTo>
                  <a:lnTo>
                    <a:pt x="9" y="5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3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3109"/>
            <p:cNvSpPr>
              <a:spLocks/>
            </p:cNvSpPr>
            <p:nvPr/>
          </p:nvSpPr>
          <p:spPr bwMode="auto">
            <a:xfrm>
              <a:off x="8624888" y="1628776"/>
              <a:ext cx="63500" cy="39688"/>
            </a:xfrm>
            <a:custGeom>
              <a:avLst/>
              <a:gdLst>
                <a:gd name="T0" fmla="*/ 37 w 40"/>
                <a:gd name="T1" fmla="*/ 0 h 25"/>
                <a:gd name="T2" fmla="*/ 40 w 40"/>
                <a:gd name="T3" fmla="*/ 2 h 25"/>
                <a:gd name="T4" fmla="*/ 38 w 40"/>
                <a:gd name="T5" fmla="*/ 4 h 25"/>
                <a:gd name="T6" fmla="*/ 36 w 40"/>
                <a:gd name="T7" fmla="*/ 12 h 25"/>
                <a:gd name="T8" fmla="*/ 30 w 40"/>
                <a:gd name="T9" fmla="*/ 20 h 25"/>
                <a:gd name="T10" fmla="*/ 23 w 40"/>
                <a:gd name="T11" fmla="*/ 25 h 25"/>
                <a:gd name="T12" fmla="*/ 20 w 40"/>
                <a:gd name="T13" fmla="*/ 25 h 25"/>
                <a:gd name="T14" fmla="*/ 15 w 40"/>
                <a:gd name="T15" fmla="*/ 25 h 25"/>
                <a:gd name="T16" fmla="*/ 11 w 40"/>
                <a:gd name="T17" fmla="*/ 23 h 25"/>
                <a:gd name="T18" fmla="*/ 7 w 40"/>
                <a:gd name="T19" fmla="*/ 20 h 25"/>
                <a:gd name="T20" fmla="*/ 4 w 40"/>
                <a:gd name="T21" fmla="*/ 17 h 25"/>
                <a:gd name="T22" fmla="*/ 2 w 40"/>
                <a:gd name="T23" fmla="*/ 15 h 25"/>
                <a:gd name="T24" fmla="*/ 0 w 40"/>
                <a:gd name="T25" fmla="*/ 13 h 25"/>
                <a:gd name="T26" fmla="*/ 0 w 40"/>
                <a:gd name="T27" fmla="*/ 12 h 25"/>
                <a:gd name="T28" fmla="*/ 3 w 40"/>
                <a:gd name="T29" fmla="*/ 11 h 25"/>
                <a:gd name="T30" fmla="*/ 3 w 40"/>
                <a:gd name="T31" fmla="*/ 11 h 25"/>
                <a:gd name="T32" fmla="*/ 4 w 40"/>
                <a:gd name="T33" fmla="*/ 12 h 25"/>
                <a:gd name="T34" fmla="*/ 6 w 40"/>
                <a:gd name="T35" fmla="*/ 15 h 25"/>
                <a:gd name="T36" fmla="*/ 8 w 40"/>
                <a:gd name="T37" fmla="*/ 16 h 25"/>
                <a:gd name="T38" fmla="*/ 11 w 40"/>
                <a:gd name="T39" fmla="*/ 20 h 25"/>
                <a:gd name="T40" fmla="*/ 15 w 40"/>
                <a:gd name="T41" fmla="*/ 21 h 25"/>
                <a:gd name="T42" fmla="*/ 20 w 40"/>
                <a:gd name="T43" fmla="*/ 23 h 25"/>
                <a:gd name="T44" fmla="*/ 23 w 40"/>
                <a:gd name="T45" fmla="*/ 23 h 25"/>
                <a:gd name="T46" fmla="*/ 25 w 40"/>
                <a:gd name="T47" fmla="*/ 20 h 25"/>
                <a:gd name="T48" fmla="*/ 29 w 40"/>
                <a:gd name="T49" fmla="*/ 17 h 25"/>
                <a:gd name="T50" fmla="*/ 30 w 40"/>
                <a:gd name="T51" fmla="*/ 15 h 25"/>
                <a:gd name="T52" fmla="*/ 33 w 40"/>
                <a:gd name="T53" fmla="*/ 11 h 25"/>
                <a:gd name="T54" fmla="*/ 34 w 40"/>
                <a:gd name="T55" fmla="*/ 7 h 25"/>
                <a:gd name="T56" fmla="*/ 36 w 40"/>
                <a:gd name="T57" fmla="*/ 3 h 25"/>
                <a:gd name="T58" fmla="*/ 37 w 40"/>
                <a:gd name="T59" fmla="*/ 2 h 25"/>
                <a:gd name="T60" fmla="*/ 37 w 40"/>
                <a:gd name="T6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" h="25">
                  <a:moveTo>
                    <a:pt x="37" y="0"/>
                  </a:moveTo>
                  <a:lnTo>
                    <a:pt x="40" y="2"/>
                  </a:lnTo>
                  <a:lnTo>
                    <a:pt x="38" y="4"/>
                  </a:lnTo>
                  <a:lnTo>
                    <a:pt x="36" y="12"/>
                  </a:lnTo>
                  <a:lnTo>
                    <a:pt x="30" y="20"/>
                  </a:lnTo>
                  <a:lnTo>
                    <a:pt x="23" y="25"/>
                  </a:lnTo>
                  <a:lnTo>
                    <a:pt x="20" y="25"/>
                  </a:lnTo>
                  <a:lnTo>
                    <a:pt x="15" y="25"/>
                  </a:lnTo>
                  <a:lnTo>
                    <a:pt x="11" y="23"/>
                  </a:lnTo>
                  <a:lnTo>
                    <a:pt x="7" y="20"/>
                  </a:lnTo>
                  <a:lnTo>
                    <a:pt x="4" y="17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4" y="12"/>
                  </a:lnTo>
                  <a:lnTo>
                    <a:pt x="6" y="15"/>
                  </a:lnTo>
                  <a:lnTo>
                    <a:pt x="8" y="16"/>
                  </a:lnTo>
                  <a:lnTo>
                    <a:pt x="11" y="20"/>
                  </a:lnTo>
                  <a:lnTo>
                    <a:pt x="15" y="21"/>
                  </a:lnTo>
                  <a:lnTo>
                    <a:pt x="20" y="23"/>
                  </a:lnTo>
                  <a:lnTo>
                    <a:pt x="23" y="23"/>
                  </a:lnTo>
                  <a:lnTo>
                    <a:pt x="25" y="20"/>
                  </a:lnTo>
                  <a:lnTo>
                    <a:pt x="29" y="17"/>
                  </a:lnTo>
                  <a:lnTo>
                    <a:pt x="30" y="15"/>
                  </a:lnTo>
                  <a:lnTo>
                    <a:pt x="33" y="11"/>
                  </a:lnTo>
                  <a:lnTo>
                    <a:pt x="34" y="7"/>
                  </a:lnTo>
                  <a:lnTo>
                    <a:pt x="36" y="3"/>
                  </a:lnTo>
                  <a:lnTo>
                    <a:pt x="37" y="2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3110"/>
            <p:cNvSpPr>
              <a:spLocks noEditPoints="1"/>
            </p:cNvSpPr>
            <p:nvPr/>
          </p:nvSpPr>
          <p:spPr bwMode="auto">
            <a:xfrm>
              <a:off x="8621713" y="1627188"/>
              <a:ext cx="74613" cy="44450"/>
            </a:xfrm>
            <a:custGeom>
              <a:avLst/>
              <a:gdLst>
                <a:gd name="T0" fmla="*/ 22 w 47"/>
                <a:gd name="T1" fmla="*/ 25 h 28"/>
                <a:gd name="T2" fmla="*/ 22 w 47"/>
                <a:gd name="T3" fmla="*/ 25 h 28"/>
                <a:gd name="T4" fmla="*/ 9 w 47"/>
                <a:gd name="T5" fmla="*/ 18 h 28"/>
                <a:gd name="T6" fmla="*/ 13 w 47"/>
                <a:gd name="T7" fmla="*/ 22 h 28"/>
                <a:gd name="T8" fmla="*/ 5 w 47"/>
                <a:gd name="T9" fmla="*/ 14 h 28"/>
                <a:gd name="T10" fmla="*/ 8 w 47"/>
                <a:gd name="T11" fmla="*/ 17 h 28"/>
                <a:gd name="T12" fmla="*/ 5 w 47"/>
                <a:gd name="T13" fmla="*/ 14 h 28"/>
                <a:gd name="T14" fmla="*/ 36 w 47"/>
                <a:gd name="T15" fmla="*/ 12 h 28"/>
                <a:gd name="T16" fmla="*/ 32 w 47"/>
                <a:gd name="T17" fmla="*/ 18 h 28"/>
                <a:gd name="T18" fmla="*/ 36 w 47"/>
                <a:gd name="T19" fmla="*/ 12 h 28"/>
                <a:gd name="T20" fmla="*/ 38 w 47"/>
                <a:gd name="T21" fmla="*/ 0 h 28"/>
                <a:gd name="T22" fmla="*/ 43 w 47"/>
                <a:gd name="T23" fmla="*/ 3 h 28"/>
                <a:gd name="T24" fmla="*/ 42 w 47"/>
                <a:gd name="T25" fmla="*/ 5 h 28"/>
                <a:gd name="T26" fmla="*/ 39 w 47"/>
                <a:gd name="T27" fmla="*/ 13 h 28"/>
                <a:gd name="T28" fmla="*/ 35 w 47"/>
                <a:gd name="T29" fmla="*/ 20 h 28"/>
                <a:gd name="T30" fmla="*/ 30 w 47"/>
                <a:gd name="T31" fmla="*/ 26 h 28"/>
                <a:gd name="T32" fmla="*/ 22 w 47"/>
                <a:gd name="T33" fmla="*/ 28 h 28"/>
                <a:gd name="T34" fmla="*/ 13 w 47"/>
                <a:gd name="T35" fmla="*/ 25 h 28"/>
                <a:gd name="T36" fmla="*/ 6 w 47"/>
                <a:gd name="T37" fmla="*/ 20 h 28"/>
                <a:gd name="T38" fmla="*/ 1 w 47"/>
                <a:gd name="T39" fmla="*/ 16 h 28"/>
                <a:gd name="T40" fmla="*/ 1 w 47"/>
                <a:gd name="T41" fmla="*/ 14 h 28"/>
                <a:gd name="T42" fmla="*/ 4 w 47"/>
                <a:gd name="T43" fmla="*/ 9 h 28"/>
                <a:gd name="T44" fmla="*/ 5 w 47"/>
                <a:gd name="T45" fmla="*/ 10 h 28"/>
                <a:gd name="T46" fmla="*/ 5 w 47"/>
                <a:gd name="T47" fmla="*/ 10 h 28"/>
                <a:gd name="T48" fmla="*/ 5 w 47"/>
                <a:gd name="T49" fmla="*/ 10 h 28"/>
                <a:gd name="T50" fmla="*/ 6 w 47"/>
                <a:gd name="T51" fmla="*/ 10 h 28"/>
                <a:gd name="T52" fmla="*/ 8 w 47"/>
                <a:gd name="T53" fmla="*/ 12 h 28"/>
                <a:gd name="T54" fmla="*/ 10 w 47"/>
                <a:gd name="T55" fmla="*/ 16 h 28"/>
                <a:gd name="T56" fmla="*/ 18 w 47"/>
                <a:gd name="T57" fmla="*/ 21 h 28"/>
                <a:gd name="T58" fmla="*/ 22 w 47"/>
                <a:gd name="T59" fmla="*/ 22 h 28"/>
                <a:gd name="T60" fmla="*/ 27 w 47"/>
                <a:gd name="T61" fmla="*/ 20 h 28"/>
                <a:gd name="T62" fmla="*/ 31 w 47"/>
                <a:gd name="T63" fmla="*/ 14 h 28"/>
                <a:gd name="T64" fmla="*/ 35 w 47"/>
                <a:gd name="T65" fmla="*/ 7 h 28"/>
                <a:gd name="T66" fmla="*/ 36 w 47"/>
                <a:gd name="T67" fmla="*/ 1 h 28"/>
                <a:gd name="T68" fmla="*/ 38 w 47"/>
                <a:gd name="T69" fmla="*/ 1 h 28"/>
                <a:gd name="T70" fmla="*/ 38 w 47"/>
                <a:gd name="T7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" h="28">
                  <a:moveTo>
                    <a:pt x="23" y="25"/>
                  </a:moveTo>
                  <a:lnTo>
                    <a:pt x="22" y="25"/>
                  </a:lnTo>
                  <a:lnTo>
                    <a:pt x="22" y="25"/>
                  </a:lnTo>
                  <a:lnTo>
                    <a:pt x="22" y="25"/>
                  </a:lnTo>
                  <a:lnTo>
                    <a:pt x="23" y="25"/>
                  </a:lnTo>
                  <a:close/>
                  <a:moveTo>
                    <a:pt x="9" y="18"/>
                  </a:moveTo>
                  <a:lnTo>
                    <a:pt x="9" y="18"/>
                  </a:lnTo>
                  <a:lnTo>
                    <a:pt x="13" y="22"/>
                  </a:lnTo>
                  <a:lnTo>
                    <a:pt x="9" y="18"/>
                  </a:lnTo>
                  <a:close/>
                  <a:moveTo>
                    <a:pt x="5" y="14"/>
                  </a:moveTo>
                  <a:lnTo>
                    <a:pt x="6" y="17"/>
                  </a:lnTo>
                  <a:lnTo>
                    <a:pt x="8" y="17"/>
                  </a:lnTo>
                  <a:lnTo>
                    <a:pt x="6" y="17"/>
                  </a:lnTo>
                  <a:lnTo>
                    <a:pt x="5" y="14"/>
                  </a:lnTo>
                  <a:close/>
                  <a:moveTo>
                    <a:pt x="38" y="8"/>
                  </a:moveTo>
                  <a:lnTo>
                    <a:pt x="36" y="12"/>
                  </a:lnTo>
                  <a:lnTo>
                    <a:pt x="35" y="16"/>
                  </a:lnTo>
                  <a:lnTo>
                    <a:pt x="32" y="18"/>
                  </a:lnTo>
                  <a:lnTo>
                    <a:pt x="35" y="16"/>
                  </a:lnTo>
                  <a:lnTo>
                    <a:pt x="36" y="12"/>
                  </a:lnTo>
                  <a:lnTo>
                    <a:pt x="38" y="8"/>
                  </a:lnTo>
                  <a:close/>
                  <a:moveTo>
                    <a:pt x="38" y="0"/>
                  </a:moveTo>
                  <a:lnTo>
                    <a:pt x="47" y="1"/>
                  </a:lnTo>
                  <a:lnTo>
                    <a:pt x="43" y="3"/>
                  </a:lnTo>
                  <a:lnTo>
                    <a:pt x="43" y="4"/>
                  </a:lnTo>
                  <a:lnTo>
                    <a:pt x="42" y="5"/>
                  </a:lnTo>
                  <a:lnTo>
                    <a:pt x="42" y="9"/>
                  </a:lnTo>
                  <a:lnTo>
                    <a:pt x="39" y="13"/>
                  </a:lnTo>
                  <a:lnTo>
                    <a:pt x="38" y="17"/>
                  </a:lnTo>
                  <a:lnTo>
                    <a:pt x="35" y="20"/>
                  </a:lnTo>
                  <a:lnTo>
                    <a:pt x="32" y="24"/>
                  </a:lnTo>
                  <a:lnTo>
                    <a:pt x="30" y="26"/>
                  </a:lnTo>
                  <a:lnTo>
                    <a:pt x="26" y="28"/>
                  </a:lnTo>
                  <a:lnTo>
                    <a:pt x="22" y="28"/>
                  </a:lnTo>
                  <a:lnTo>
                    <a:pt x="17" y="28"/>
                  </a:lnTo>
                  <a:lnTo>
                    <a:pt x="13" y="25"/>
                  </a:lnTo>
                  <a:lnTo>
                    <a:pt x="9" y="24"/>
                  </a:lnTo>
                  <a:lnTo>
                    <a:pt x="6" y="20"/>
                  </a:lnTo>
                  <a:lnTo>
                    <a:pt x="4" y="17"/>
                  </a:lnTo>
                  <a:lnTo>
                    <a:pt x="1" y="16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0" y="13"/>
                  </a:lnTo>
                  <a:lnTo>
                    <a:pt x="4" y="9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2"/>
                  </a:lnTo>
                  <a:lnTo>
                    <a:pt x="9" y="14"/>
                  </a:lnTo>
                  <a:lnTo>
                    <a:pt x="10" y="16"/>
                  </a:lnTo>
                  <a:lnTo>
                    <a:pt x="14" y="20"/>
                  </a:lnTo>
                  <a:lnTo>
                    <a:pt x="18" y="21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3" y="21"/>
                  </a:lnTo>
                  <a:lnTo>
                    <a:pt x="27" y="20"/>
                  </a:lnTo>
                  <a:lnTo>
                    <a:pt x="30" y="18"/>
                  </a:lnTo>
                  <a:lnTo>
                    <a:pt x="31" y="14"/>
                  </a:lnTo>
                  <a:lnTo>
                    <a:pt x="34" y="10"/>
                  </a:lnTo>
                  <a:lnTo>
                    <a:pt x="35" y="7"/>
                  </a:lnTo>
                  <a:lnTo>
                    <a:pt x="36" y="4"/>
                  </a:lnTo>
                  <a:lnTo>
                    <a:pt x="36" y="1"/>
                  </a:lnTo>
                  <a:lnTo>
                    <a:pt x="38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3111"/>
            <p:cNvSpPr>
              <a:spLocks/>
            </p:cNvSpPr>
            <p:nvPr/>
          </p:nvSpPr>
          <p:spPr bwMode="auto">
            <a:xfrm>
              <a:off x="8678863" y="1627188"/>
              <a:ext cx="11113" cy="7938"/>
            </a:xfrm>
            <a:custGeom>
              <a:avLst/>
              <a:gdLst>
                <a:gd name="T0" fmla="*/ 0 w 7"/>
                <a:gd name="T1" fmla="*/ 0 h 5"/>
                <a:gd name="T2" fmla="*/ 7 w 7"/>
                <a:gd name="T3" fmla="*/ 1 h 5"/>
                <a:gd name="T4" fmla="*/ 6 w 7"/>
                <a:gd name="T5" fmla="*/ 5 h 5"/>
                <a:gd name="T6" fmla="*/ 0 w 7"/>
                <a:gd name="T7" fmla="*/ 4 h 5"/>
                <a:gd name="T8" fmla="*/ 0 w 7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lnTo>
                    <a:pt x="7" y="1"/>
                  </a:lnTo>
                  <a:lnTo>
                    <a:pt x="6" y="5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3112"/>
            <p:cNvSpPr>
              <a:spLocks noEditPoints="1"/>
            </p:cNvSpPr>
            <p:nvPr/>
          </p:nvSpPr>
          <p:spPr bwMode="auto">
            <a:xfrm>
              <a:off x="8675688" y="1625601"/>
              <a:ext cx="15875" cy="12700"/>
            </a:xfrm>
            <a:custGeom>
              <a:avLst/>
              <a:gdLst>
                <a:gd name="T0" fmla="*/ 5 w 10"/>
                <a:gd name="T1" fmla="*/ 4 h 8"/>
                <a:gd name="T2" fmla="*/ 6 w 10"/>
                <a:gd name="T3" fmla="*/ 4 h 8"/>
                <a:gd name="T4" fmla="*/ 6 w 10"/>
                <a:gd name="T5" fmla="*/ 4 h 8"/>
                <a:gd name="T6" fmla="*/ 5 w 10"/>
                <a:gd name="T7" fmla="*/ 4 h 8"/>
                <a:gd name="T8" fmla="*/ 1 w 10"/>
                <a:gd name="T9" fmla="*/ 0 h 8"/>
                <a:gd name="T10" fmla="*/ 10 w 10"/>
                <a:gd name="T11" fmla="*/ 2 h 8"/>
                <a:gd name="T12" fmla="*/ 9 w 10"/>
                <a:gd name="T13" fmla="*/ 8 h 8"/>
                <a:gd name="T14" fmla="*/ 1 w 10"/>
                <a:gd name="T15" fmla="*/ 6 h 8"/>
                <a:gd name="T16" fmla="*/ 0 w 10"/>
                <a:gd name="T17" fmla="*/ 5 h 8"/>
                <a:gd name="T18" fmla="*/ 1 w 10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8">
                  <a:moveTo>
                    <a:pt x="5" y="4"/>
                  </a:moveTo>
                  <a:lnTo>
                    <a:pt x="6" y="4"/>
                  </a:lnTo>
                  <a:lnTo>
                    <a:pt x="6" y="4"/>
                  </a:lnTo>
                  <a:lnTo>
                    <a:pt x="5" y="4"/>
                  </a:lnTo>
                  <a:close/>
                  <a:moveTo>
                    <a:pt x="1" y="0"/>
                  </a:moveTo>
                  <a:lnTo>
                    <a:pt x="10" y="2"/>
                  </a:lnTo>
                  <a:lnTo>
                    <a:pt x="9" y="8"/>
                  </a:lnTo>
                  <a:lnTo>
                    <a:pt x="1" y="6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3113"/>
            <p:cNvSpPr>
              <a:spLocks/>
            </p:cNvSpPr>
            <p:nvPr/>
          </p:nvSpPr>
          <p:spPr bwMode="auto">
            <a:xfrm>
              <a:off x="8618538" y="1641476"/>
              <a:ext cx="12700" cy="7938"/>
            </a:xfrm>
            <a:custGeom>
              <a:avLst/>
              <a:gdLst>
                <a:gd name="T0" fmla="*/ 6 w 8"/>
                <a:gd name="T1" fmla="*/ 0 h 5"/>
                <a:gd name="T2" fmla="*/ 8 w 8"/>
                <a:gd name="T3" fmla="*/ 3 h 5"/>
                <a:gd name="T4" fmla="*/ 3 w 8"/>
                <a:gd name="T5" fmla="*/ 5 h 5"/>
                <a:gd name="T6" fmla="*/ 0 w 8"/>
                <a:gd name="T7" fmla="*/ 3 h 5"/>
                <a:gd name="T8" fmla="*/ 6 w 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lnTo>
                    <a:pt x="8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3114"/>
            <p:cNvSpPr>
              <a:spLocks/>
            </p:cNvSpPr>
            <p:nvPr/>
          </p:nvSpPr>
          <p:spPr bwMode="auto">
            <a:xfrm>
              <a:off x="8616951" y="1638301"/>
              <a:ext cx="17463" cy="15875"/>
            </a:xfrm>
            <a:custGeom>
              <a:avLst/>
              <a:gdLst>
                <a:gd name="T0" fmla="*/ 8 w 11"/>
                <a:gd name="T1" fmla="*/ 0 h 10"/>
                <a:gd name="T2" fmla="*/ 11 w 11"/>
                <a:gd name="T3" fmla="*/ 5 h 10"/>
                <a:gd name="T4" fmla="*/ 3 w 11"/>
                <a:gd name="T5" fmla="*/ 10 h 10"/>
                <a:gd name="T6" fmla="*/ 0 w 11"/>
                <a:gd name="T7" fmla="*/ 6 h 10"/>
                <a:gd name="T8" fmla="*/ 0 w 11"/>
                <a:gd name="T9" fmla="*/ 5 h 10"/>
                <a:gd name="T10" fmla="*/ 8 w 11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0">
                  <a:moveTo>
                    <a:pt x="8" y="0"/>
                  </a:moveTo>
                  <a:lnTo>
                    <a:pt x="11" y="5"/>
                  </a:lnTo>
                  <a:lnTo>
                    <a:pt x="3" y="10"/>
                  </a:lnTo>
                  <a:lnTo>
                    <a:pt x="0" y="6"/>
                  </a:lnTo>
                  <a:lnTo>
                    <a:pt x="0" y="5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Rectangle 3115"/>
            <p:cNvSpPr>
              <a:spLocks noChangeArrowheads="1"/>
            </p:cNvSpPr>
            <p:nvPr/>
          </p:nvSpPr>
          <p:spPr bwMode="auto">
            <a:xfrm>
              <a:off x="8667751" y="1698626"/>
              <a:ext cx="3175" cy="9525"/>
            </a:xfrm>
            <a:prstGeom prst="rect">
              <a:avLst/>
            </a:pr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Rectangle 3116"/>
            <p:cNvSpPr>
              <a:spLocks noChangeArrowheads="1"/>
            </p:cNvSpPr>
            <p:nvPr/>
          </p:nvSpPr>
          <p:spPr bwMode="auto">
            <a:xfrm>
              <a:off x="8664576" y="1695451"/>
              <a:ext cx="7938" cy="14288"/>
            </a:xfrm>
            <a:prstGeom prst="rect">
              <a:avLst/>
            </a:pr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3117"/>
            <p:cNvSpPr>
              <a:spLocks/>
            </p:cNvSpPr>
            <p:nvPr/>
          </p:nvSpPr>
          <p:spPr bwMode="auto">
            <a:xfrm>
              <a:off x="8651876" y="1706563"/>
              <a:ext cx="36513" cy="14288"/>
            </a:xfrm>
            <a:custGeom>
              <a:avLst/>
              <a:gdLst>
                <a:gd name="T0" fmla="*/ 20 w 23"/>
                <a:gd name="T1" fmla="*/ 0 h 9"/>
                <a:gd name="T2" fmla="*/ 23 w 23"/>
                <a:gd name="T3" fmla="*/ 0 h 9"/>
                <a:gd name="T4" fmla="*/ 23 w 23"/>
                <a:gd name="T5" fmla="*/ 0 h 9"/>
                <a:gd name="T6" fmla="*/ 23 w 23"/>
                <a:gd name="T7" fmla="*/ 2 h 9"/>
                <a:gd name="T8" fmla="*/ 21 w 23"/>
                <a:gd name="T9" fmla="*/ 4 h 9"/>
                <a:gd name="T10" fmla="*/ 20 w 23"/>
                <a:gd name="T11" fmla="*/ 6 h 9"/>
                <a:gd name="T12" fmla="*/ 17 w 23"/>
                <a:gd name="T13" fmla="*/ 9 h 9"/>
                <a:gd name="T14" fmla="*/ 16 w 23"/>
                <a:gd name="T15" fmla="*/ 9 h 9"/>
                <a:gd name="T16" fmla="*/ 13 w 23"/>
                <a:gd name="T17" fmla="*/ 8 h 9"/>
                <a:gd name="T18" fmla="*/ 12 w 23"/>
                <a:gd name="T19" fmla="*/ 6 h 9"/>
                <a:gd name="T20" fmla="*/ 11 w 23"/>
                <a:gd name="T21" fmla="*/ 9 h 9"/>
                <a:gd name="T22" fmla="*/ 7 w 23"/>
                <a:gd name="T23" fmla="*/ 9 h 9"/>
                <a:gd name="T24" fmla="*/ 7 w 23"/>
                <a:gd name="T25" fmla="*/ 9 h 9"/>
                <a:gd name="T26" fmla="*/ 6 w 23"/>
                <a:gd name="T27" fmla="*/ 9 h 9"/>
                <a:gd name="T28" fmla="*/ 4 w 23"/>
                <a:gd name="T29" fmla="*/ 9 h 9"/>
                <a:gd name="T30" fmla="*/ 3 w 23"/>
                <a:gd name="T31" fmla="*/ 8 h 9"/>
                <a:gd name="T32" fmla="*/ 2 w 23"/>
                <a:gd name="T33" fmla="*/ 6 h 9"/>
                <a:gd name="T34" fmla="*/ 2 w 23"/>
                <a:gd name="T35" fmla="*/ 4 h 9"/>
                <a:gd name="T36" fmla="*/ 0 w 23"/>
                <a:gd name="T37" fmla="*/ 2 h 9"/>
                <a:gd name="T38" fmla="*/ 0 w 23"/>
                <a:gd name="T39" fmla="*/ 1 h 9"/>
                <a:gd name="T40" fmla="*/ 2 w 23"/>
                <a:gd name="T41" fmla="*/ 0 h 9"/>
                <a:gd name="T42" fmla="*/ 2 w 23"/>
                <a:gd name="T43" fmla="*/ 0 h 9"/>
                <a:gd name="T44" fmla="*/ 4 w 23"/>
                <a:gd name="T45" fmla="*/ 1 h 9"/>
                <a:gd name="T46" fmla="*/ 4 w 23"/>
                <a:gd name="T47" fmla="*/ 1 h 9"/>
                <a:gd name="T48" fmla="*/ 4 w 23"/>
                <a:gd name="T49" fmla="*/ 2 h 9"/>
                <a:gd name="T50" fmla="*/ 4 w 23"/>
                <a:gd name="T51" fmla="*/ 4 h 9"/>
                <a:gd name="T52" fmla="*/ 4 w 23"/>
                <a:gd name="T53" fmla="*/ 5 h 9"/>
                <a:gd name="T54" fmla="*/ 6 w 23"/>
                <a:gd name="T55" fmla="*/ 6 h 9"/>
                <a:gd name="T56" fmla="*/ 7 w 23"/>
                <a:gd name="T57" fmla="*/ 6 h 9"/>
                <a:gd name="T58" fmla="*/ 7 w 23"/>
                <a:gd name="T59" fmla="*/ 6 h 9"/>
                <a:gd name="T60" fmla="*/ 10 w 23"/>
                <a:gd name="T61" fmla="*/ 6 h 9"/>
                <a:gd name="T62" fmla="*/ 10 w 23"/>
                <a:gd name="T63" fmla="*/ 5 h 9"/>
                <a:gd name="T64" fmla="*/ 10 w 23"/>
                <a:gd name="T65" fmla="*/ 4 h 9"/>
                <a:gd name="T66" fmla="*/ 10 w 23"/>
                <a:gd name="T67" fmla="*/ 4 h 9"/>
                <a:gd name="T68" fmla="*/ 10 w 23"/>
                <a:gd name="T69" fmla="*/ 2 h 9"/>
                <a:gd name="T70" fmla="*/ 10 w 23"/>
                <a:gd name="T71" fmla="*/ 2 h 9"/>
                <a:gd name="T72" fmla="*/ 10 w 23"/>
                <a:gd name="T73" fmla="*/ 2 h 9"/>
                <a:gd name="T74" fmla="*/ 12 w 23"/>
                <a:gd name="T75" fmla="*/ 1 h 9"/>
                <a:gd name="T76" fmla="*/ 12 w 23"/>
                <a:gd name="T77" fmla="*/ 1 h 9"/>
                <a:gd name="T78" fmla="*/ 12 w 23"/>
                <a:gd name="T79" fmla="*/ 1 h 9"/>
                <a:gd name="T80" fmla="*/ 12 w 23"/>
                <a:gd name="T81" fmla="*/ 2 h 9"/>
                <a:gd name="T82" fmla="*/ 13 w 23"/>
                <a:gd name="T83" fmla="*/ 4 h 9"/>
                <a:gd name="T84" fmla="*/ 15 w 23"/>
                <a:gd name="T85" fmla="*/ 5 h 9"/>
                <a:gd name="T86" fmla="*/ 16 w 23"/>
                <a:gd name="T87" fmla="*/ 5 h 9"/>
                <a:gd name="T88" fmla="*/ 17 w 23"/>
                <a:gd name="T89" fmla="*/ 5 h 9"/>
                <a:gd name="T90" fmla="*/ 19 w 23"/>
                <a:gd name="T91" fmla="*/ 4 h 9"/>
                <a:gd name="T92" fmla="*/ 19 w 23"/>
                <a:gd name="T93" fmla="*/ 2 h 9"/>
                <a:gd name="T94" fmla="*/ 20 w 23"/>
                <a:gd name="T95" fmla="*/ 0 h 9"/>
                <a:gd name="T96" fmla="*/ 20 w 23"/>
                <a:gd name="T9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" h="9">
                  <a:moveTo>
                    <a:pt x="20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1" y="4"/>
                  </a:lnTo>
                  <a:lnTo>
                    <a:pt x="20" y="6"/>
                  </a:lnTo>
                  <a:lnTo>
                    <a:pt x="17" y="9"/>
                  </a:lnTo>
                  <a:lnTo>
                    <a:pt x="16" y="9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1" y="9"/>
                  </a:lnTo>
                  <a:lnTo>
                    <a:pt x="7" y="9"/>
                  </a:lnTo>
                  <a:lnTo>
                    <a:pt x="7" y="9"/>
                  </a:lnTo>
                  <a:lnTo>
                    <a:pt x="6" y="9"/>
                  </a:lnTo>
                  <a:lnTo>
                    <a:pt x="4" y="9"/>
                  </a:lnTo>
                  <a:lnTo>
                    <a:pt x="3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5"/>
                  </a:lnTo>
                  <a:lnTo>
                    <a:pt x="6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5" y="5"/>
                  </a:lnTo>
                  <a:lnTo>
                    <a:pt x="16" y="5"/>
                  </a:lnTo>
                  <a:lnTo>
                    <a:pt x="17" y="5"/>
                  </a:lnTo>
                  <a:lnTo>
                    <a:pt x="19" y="4"/>
                  </a:lnTo>
                  <a:lnTo>
                    <a:pt x="19" y="2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3118"/>
            <p:cNvSpPr>
              <a:spLocks noEditPoints="1"/>
            </p:cNvSpPr>
            <p:nvPr/>
          </p:nvSpPr>
          <p:spPr bwMode="auto">
            <a:xfrm>
              <a:off x="8650288" y="1703388"/>
              <a:ext cx="39688" cy="22225"/>
            </a:xfrm>
            <a:custGeom>
              <a:avLst/>
              <a:gdLst>
                <a:gd name="T0" fmla="*/ 8 w 25"/>
                <a:gd name="T1" fmla="*/ 10 h 14"/>
                <a:gd name="T2" fmla="*/ 8 w 25"/>
                <a:gd name="T3" fmla="*/ 10 h 14"/>
                <a:gd name="T4" fmla="*/ 8 w 25"/>
                <a:gd name="T5" fmla="*/ 10 h 14"/>
                <a:gd name="T6" fmla="*/ 11 w 25"/>
                <a:gd name="T7" fmla="*/ 10 h 14"/>
                <a:gd name="T8" fmla="*/ 17 w 25"/>
                <a:gd name="T9" fmla="*/ 10 h 14"/>
                <a:gd name="T10" fmla="*/ 18 w 25"/>
                <a:gd name="T11" fmla="*/ 8 h 14"/>
                <a:gd name="T12" fmla="*/ 3 w 25"/>
                <a:gd name="T13" fmla="*/ 8 h 14"/>
                <a:gd name="T14" fmla="*/ 4 w 25"/>
                <a:gd name="T15" fmla="*/ 8 h 14"/>
                <a:gd name="T16" fmla="*/ 9 w 25"/>
                <a:gd name="T17" fmla="*/ 6 h 14"/>
                <a:gd name="T18" fmla="*/ 11 w 25"/>
                <a:gd name="T19" fmla="*/ 6 h 14"/>
                <a:gd name="T20" fmla="*/ 13 w 25"/>
                <a:gd name="T21" fmla="*/ 6 h 14"/>
                <a:gd name="T22" fmla="*/ 12 w 25"/>
                <a:gd name="T23" fmla="*/ 6 h 14"/>
                <a:gd name="T24" fmla="*/ 12 w 25"/>
                <a:gd name="T25" fmla="*/ 7 h 14"/>
                <a:gd name="T26" fmla="*/ 13 w 25"/>
                <a:gd name="T27" fmla="*/ 7 h 14"/>
                <a:gd name="T28" fmla="*/ 14 w 25"/>
                <a:gd name="T29" fmla="*/ 8 h 14"/>
                <a:gd name="T30" fmla="*/ 13 w 25"/>
                <a:gd name="T31" fmla="*/ 6 h 14"/>
                <a:gd name="T32" fmla="*/ 9 w 25"/>
                <a:gd name="T33" fmla="*/ 6 h 14"/>
                <a:gd name="T34" fmla="*/ 11 w 25"/>
                <a:gd name="T35" fmla="*/ 6 h 14"/>
                <a:gd name="T36" fmla="*/ 24 w 25"/>
                <a:gd name="T37" fmla="*/ 2 h 14"/>
                <a:gd name="T38" fmla="*/ 25 w 25"/>
                <a:gd name="T39" fmla="*/ 2 h 14"/>
                <a:gd name="T40" fmla="*/ 24 w 25"/>
                <a:gd name="T41" fmla="*/ 2 h 14"/>
                <a:gd name="T42" fmla="*/ 24 w 25"/>
                <a:gd name="T43" fmla="*/ 0 h 14"/>
                <a:gd name="T44" fmla="*/ 25 w 25"/>
                <a:gd name="T45" fmla="*/ 2 h 14"/>
                <a:gd name="T46" fmla="*/ 25 w 25"/>
                <a:gd name="T47" fmla="*/ 3 h 14"/>
                <a:gd name="T48" fmla="*/ 24 w 25"/>
                <a:gd name="T49" fmla="*/ 8 h 14"/>
                <a:gd name="T50" fmla="*/ 20 w 25"/>
                <a:gd name="T51" fmla="*/ 12 h 14"/>
                <a:gd name="T52" fmla="*/ 14 w 25"/>
                <a:gd name="T53" fmla="*/ 12 h 14"/>
                <a:gd name="T54" fmla="*/ 12 w 25"/>
                <a:gd name="T55" fmla="*/ 12 h 14"/>
                <a:gd name="T56" fmla="*/ 8 w 25"/>
                <a:gd name="T57" fmla="*/ 14 h 14"/>
                <a:gd name="T58" fmla="*/ 4 w 25"/>
                <a:gd name="T59" fmla="*/ 12 h 14"/>
                <a:gd name="T60" fmla="*/ 1 w 25"/>
                <a:gd name="T61" fmla="*/ 10 h 14"/>
                <a:gd name="T62" fmla="*/ 0 w 25"/>
                <a:gd name="T63" fmla="*/ 4 h 14"/>
                <a:gd name="T64" fmla="*/ 0 w 25"/>
                <a:gd name="T65" fmla="*/ 2 h 14"/>
                <a:gd name="T66" fmla="*/ 3 w 25"/>
                <a:gd name="T67" fmla="*/ 0 h 14"/>
                <a:gd name="T68" fmla="*/ 7 w 25"/>
                <a:gd name="T69" fmla="*/ 3 h 14"/>
                <a:gd name="T70" fmla="*/ 7 w 25"/>
                <a:gd name="T71" fmla="*/ 4 h 14"/>
                <a:gd name="T72" fmla="*/ 7 w 25"/>
                <a:gd name="T73" fmla="*/ 4 h 14"/>
                <a:gd name="T74" fmla="*/ 7 w 25"/>
                <a:gd name="T75" fmla="*/ 6 h 14"/>
                <a:gd name="T76" fmla="*/ 7 w 25"/>
                <a:gd name="T77" fmla="*/ 7 h 14"/>
                <a:gd name="T78" fmla="*/ 8 w 25"/>
                <a:gd name="T79" fmla="*/ 7 h 14"/>
                <a:gd name="T80" fmla="*/ 9 w 25"/>
                <a:gd name="T81" fmla="*/ 6 h 14"/>
                <a:gd name="T82" fmla="*/ 8 w 25"/>
                <a:gd name="T83" fmla="*/ 4 h 14"/>
                <a:gd name="T84" fmla="*/ 14 w 25"/>
                <a:gd name="T85" fmla="*/ 3 h 14"/>
                <a:gd name="T86" fmla="*/ 14 w 25"/>
                <a:gd name="T87" fmla="*/ 3 h 14"/>
                <a:gd name="T88" fmla="*/ 14 w 25"/>
                <a:gd name="T89" fmla="*/ 3 h 14"/>
                <a:gd name="T90" fmla="*/ 17 w 25"/>
                <a:gd name="T91" fmla="*/ 6 h 14"/>
                <a:gd name="T92" fmla="*/ 17 w 25"/>
                <a:gd name="T93" fmla="*/ 6 h 14"/>
                <a:gd name="T94" fmla="*/ 18 w 25"/>
                <a:gd name="T95" fmla="*/ 4 h 14"/>
                <a:gd name="T96" fmla="*/ 20 w 25"/>
                <a:gd name="T97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" h="14">
                  <a:moveTo>
                    <a:pt x="8" y="10"/>
                  </a:moveTo>
                  <a:lnTo>
                    <a:pt x="8" y="10"/>
                  </a:lnTo>
                  <a:lnTo>
                    <a:pt x="8" y="10"/>
                  </a:lnTo>
                  <a:lnTo>
                    <a:pt x="8" y="10"/>
                  </a:lnTo>
                  <a:close/>
                  <a:moveTo>
                    <a:pt x="11" y="10"/>
                  </a:moveTo>
                  <a:lnTo>
                    <a:pt x="8" y="10"/>
                  </a:lnTo>
                  <a:lnTo>
                    <a:pt x="8" y="10"/>
                  </a:lnTo>
                  <a:lnTo>
                    <a:pt x="11" y="10"/>
                  </a:lnTo>
                  <a:close/>
                  <a:moveTo>
                    <a:pt x="18" y="8"/>
                  </a:moveTo>
                  <a:lnTo>
                    <a:pt x="17" y="10"/>
                  </a:lnTo>
                  <a:lnTo>
                    <a:pt x="18" y="8"/>
                  </a:lnTo>
                  <a:lnTo>
                    <a:pt x="18" y="8"/>
                  </a:lnTo>
                  <a:close/>
                  <a:moveTo>
                    <a:pt x="4" y="8"/>
                  </a:move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close/>
                  <a:moveTo>
                    <a:pt x="9" y="6"/>
                  </a:moveTo>
                  <a:lnTo>
                    <a:pt x="11" y="7"/>
                  </a:lnTo>
                  <a:lnTo>
                    <a:pt x="11" y="6"/>
                  </a:lnTo>
                  <a:lnTo>
                    <a:pt x="9" y="6"/>
                  </a:lnTo>
                  <a:close/>
                  <a:moveTo>
                    <a:pt x="13" y="6"/>
                  </a:move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3" y="7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3" y="7"/>
                  </a:lnTo>
                  <a:lnTo>
                    <a:pt x="13" y="6"/>
                  </a:lnTo>
                  <a:close/>
                  <a:moveTo>
                    <a:pt x="11" y="6"/>
                  </a:moveTo>
                  <a:lnTo>
                    <a:pt x="9" y="6"/>
                  </a:lnTo>
                  <a:lnTo>
                    <a:pt x="9" y="6"/>
                  </a:lnTo>
                  <a:lnTo>
                    <a:pt x="11" y="6"/>
                  </a:lnTo>
                  <a:lnTo>
                    <a:pt x="11" y="6"/>
                  </a:lnTo>
                  <a:close/>
                  <a:moveTo>
                    <a:pt x="24" y="2"/>
                  </a:move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4" y="2"/>
                  </a:lnTo>
                  <a:close/>
                  <a:moveTo>
                    <a:pt x="20" y="0"/>
                  </a:moveTo>
                  <a:lnTo>
                    <a:pt x="24" y="0"/>
                  </a:lnTo>
                  <a:lnTo>
                    <a:pt x="24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6"/>
                  </a:lnTo>
                  <a:lnTo>
                    <a:pt x="24" y="8"/>
                  </a:lnTo>
                  <a:lnTo>
                    <a:pt x="22" y="10"/>
                  </a:lnTo>
                  <a:lnTo>
                    <a:pt x="20" y="12"/>
                  </a:lnTo>
                  <a:lnTo>
                    <a:pt x="17" y="12"/>
                  </a:lnTo>
                  <a:lnTo>
                    <a:pt x="14" y="12"/>
                  </a:lnTo>
                  <a:lnTo>
                    <a:pt x="13" y="11"/>
                  </a:lnTo>
                  <a:lnTo>
                    <a:pt x="12" y="12"/>
                  </a:lnTo>
                  <a:lnTo>
                    <a:pt x="9" y="14"/>
                  </a:lnTo>
                  <a:lnTo>
                    <a:pt x="8" y="14"/>
                  </a:lnTo>
                  <a:lnTo>
                    <a:pt x="7" y="14"/>
                  </a:lnTo>
                  <a:lnTo>
                    <a:pt x="4" y="12"/>
                  </a:lnTo>
                  <a:lnTo>
                    <a:pt x="3" y="11"/>
                  </a:lnTo>
                  <a:lnTo>
                    <a:pt x="1" y="10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6"/>
                  </a:lnTo>
                  <a:lnTo>
                    <a:pt x="7" y="7"/>
                  </a:lnTo>
                  <a:lnTo>
                    <a:pt x="7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8" y="4"/>
                  </a:lnTo>
                  <a:lnTo>
                    <a:pt x="14" y="2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6" y="4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3119"/>
            <p:cNvSpPr>
              <a:spLocks noEditPoints="1"/>
            </p:cNvSpPr>
            <p:nvPr/>
          </p:nvSpPr>
          <p:spPr bwMode="auto">
            <a:xfrm>
              <a:off x="8669338" y="1714501"/>
              <a:ext cx="26988" cy="88900"/>
            </a:xfrm>
            <a:custGeom>
              <a:avLst/>
              <a:gdLst>
                <a:gd name="T0" fmla="*/ 4 w 17"/>
                <a:gd name="T1" fmla="*/ 9 h 56"/>
                <a:gd name="T2" fmla="*/ 2 w 17"/>
                <a:gd name="T3" fmla="*/ 42 h 56"/>
                <a:gd name="T4" fmla="*/ 9 w 17"/>
                <a:gd name="T5" fmla="*/ 50 h 56"/>
                <a:gd name="T6" fmla="*/ 14 w 17"/>
                <a:gd name="T7" fmla="*/ 37 h 56"/>
                <a:gd name="T8" fmla="*/ 4 w 17"/>
                <a:gd name="T9" fmla="*/ 9 h 56"/>
                <a:gd name="T10" fmla="*/ 4 w 17"/>
                <a:gd name="T11" fmla="*/ 0 h 56"/>
                <a:gd name="T12" fmla="*/ 17 w 17"/>
                <a:gd name="T13" fmla="*/ 37 h 56"/>
                <a:gd name="T14" fmla="*/ 10 w 17"/>
                <a:gd name="T15" fmla="*/ 56 h 56"/>
                <a:gd name="T16" fmla="*/ 0 w 17"/>
                <a:gd name="T17" fmla="*/ 43 h 56"/>
                <a:gd name="T18" fmla="*/ 0 w 17"/>
                <a:gd name="T19" fmla="*/ 43 h 56"/>
                <a:gd name="T20" fmla="*/ 1 w 17"/>
                <a:gd name="T21" fmla="*/ 0 h 56"/>
                <a:gd name="T22" fmla="*/ 4 w 17"/>
                <a:gd name="T2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56">
                  <a:moveTo>
                    <a:pt x="4" y="9"/>
                  </a:moveTo>
                  <a:lnTo>
                    <a:pt x="2" y="42"/>
                  </a:lnTo>
                  <a:lnTo>
                    <a:pt x="9" y="50"/>
                  </a:lnTo>
                  <a:lnTo>
                    <a:pt x="14" y="37"/>
                  </a:lnTo>
                  <a:lnTo>
                    <a:pt x="4" y="9"/>
                  </a:lnTo>
                  <a:close/>
                  <a:moveTo>
                    <a:pt x="4" y="0"/>
                  </a:moveTo>
                  <a:lnTo>
                    <a:pt x="17" y="37"/>
                  </a:lnTo>
                  <a:lnTo>
                    <a:pt x="10" y="56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3120"/>
            <p:cNvSpPr>
              <a:spLocks noEditPoints="1"/>
            </p:cNvSpPr>
            <p:nvPr/>
          </p:nvSpPr>
          <p:spPr bwMode="auto">
            <a:xfrm>
              <a:off x="8664576" y="1712913"/>
              <a:ext cx="33338" cy="95250"/>
            </a:xfrm>
            <a:custGeom>
              <a:avLst/>
              <a:gdLst>
                <a:gd name="T0" fmla="*/ 4 w 21"/>
                <a:gd name="T1" fmla="*/ 44 h 60"/>
                <a:gd name="T2" fmla="*/ 4 w 21"/>
                <a:gd name="T3" fmla="*/ 44 h 60"/>
                <a:gd name="T4" fmla="*/ 8 w 21"/>
                <a:gd name="T5" fmla="*/ 48 h 60"/>
                <a:gd name="T6" fmla="*/ 4 w 21"/>
                <a:gd name="T7" fmla="*/ 44 h 60"/>
                <a:gd name="T8" fmla="*/ 19 w 21"/>
                <a:gd name="T9" fmla="*/ 38 h 60"/>
                <a:gd name="T10" fmla="*/ 13 w 21"/>
                <a:gd name="T11" fmla="*/ 52 h 60"/>
                <a:gd name="T12" fmla="*/ 12 w 21"/>
                <a:gd name="T13" fmla="*/ 55 h 60"/>
                <a:gd name="T14" fmla="*/ 12 w 21"/>
                <a:gd name="T15" fmla="*/ 55 h 60"/>
                <a:gd name="T16" fmla="*/ 19 w 21"/>
                <a:gd name="T17" fmla="*/ 38 h 60"/>
                <a:gd name="T18" fmla="*/ 19 w 21"/>
                <a:gd name="T19" fmla="*/ 38 h 60"/>
                <a:gd name="T20" fmla="*/ 8 w 21"/>
                <a:gd name="T21" fmla="*/ 18 h 60"/>
                <a:gd name="T22" fmla="*/ 7 w 21"/>
                <a:gd name="T23" fmla="*/ 43 h 60"/>
                <a:gd name="T24" fmla="*/ 12 w 21"/>
                <a:gd name="T25" fmla="*/ 48 h 60"/>
                <a:gd name="T26" fmla="*/ 15 w 21"/>
                <a:gd name="T27" fmla="*/ 38 h 60"/>
                <a:gd name="T28" fmla="*/ 8 w 21"/>
                <a:gd name="T29" fmla="*/ 18 h 60"/>
                <a:gd name="T30" fmla="*/ 5 w 21"/>
                <a:gd name="T31" fmla="*/ 2 h 60"/>
                <a:gd name="T32" fmla="*/ 5 w 21"/>
                <a:gd name="T33" fmla="*/ 2 h 60"/>
                <a:gd name="T34" fmla="*/ 5 w 21"/>
                <a:gd name="T35" fmla="*/ 10 h 60"/>
                <a:gd name="T36" fmla="*/ 8 w 21"/>
                <a:gd name="T37" fmla="*/ 9 h 60"/>
                <a:gd name="T38" fmla="*/ 5 w 21"/>
                <a:gd name="T39" fmla="*/ 2 h 60"/>
                <a:gd name="T40" fmla="*/ 8 w 21"/>
                <a:gd name="T41" fmla="*/ 0 h 60"/>
                <a:gd name="T42" fmla="*/ 21 w 21"/>
                <a:gd name="T43" fmla="*/ 38 h 60"/>
                <a:gd name="T44" fmla="*/ 13 w 21"/>
                <a:gd name="T45" fmla="*/ 60 h 60"/>
                <a:gd name="T46" fmla="*/ 2 w 21"/>
                <a:gd name="T47" fmla="*/ 47 h 60"/>
                <a:gd name="T48" fmla="*/ 0 w 21"/>
                <a:gd name="T49" fmla="*/ 47 h 60"/>
                <a:gd name="T50" fmla="*/ 2 w 21"/>
                <a:gd name="T51" fmla="*/ 0 h 60"/>
                <a:gd name="T52" fmla="*/ 8 w 21"/>
                <a:gd name="T5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60">
                  <a:moveTo>
                    <a:pt x="4" y="44"/>
                  </a:moveTo>
                  <a:lnTo>
                    <a:pt x="4" y="44"/>
                  </a:lnTo>
                  <a:lnTo>
                    <a:pt x="8" y="48"/>
                  </a:lnTo>
                  <a:lnTo>
                    <a:pt x="4" y="44"/>
                  </a:lnTo>
                  <a:close/>
                  <a:moveTo>
                    <a:pt x="19" y="38"/>
                  </a:moveTo>
                  <a:lnTo>
                    <a:pt x="13" y="52"/>
                  </a:lnTo>
                  <a:lnTo>
                    <a:pt x="12" y="55"/>
                  </a:lnTo>
                  <a:lnTo>
                    <a:pt x="12" y="55"/>
                  </a:lnTo>
                  <a:lnTo>
                    <a:pt x="19" y="38"/>
                  </a:lnTo>
                  <a:lnTo>
                    <a:pt x="19" y="38"/>
                  </a:lnTo>
                  <a:close/>
                  <a:moveTo>
                    <a:pt x="8" y="18"/>
                  </a:moveTo>
                  <a:lnTo>
                    <a:pt x="7" y="43"/>
                  </a:lnTo>
                  <a:lnTo>
                    <a:pt x="12" y="48"/>
                  </a:lnTo>
                  <a:lnTo>
                    <a:pt x="15" y="38"/>
                  </a:lnTo>
                  <a:lnTo>
                    <a:pt x="8" y="18"/>
                  </a:lnTo>
                  <a:close/>
                  <a:moveTo>
                    <a:pt x="5" y="2"/>
                  </a:moveTo>
                  <a:lnTo>
                    <a:pt x="5" y="2"/>
                  </a:lnTo>
                  <a:lnTo>
                    <a:pt x="5" y="10"/>
                  </a:lnTo>
                  <a:lnTo>
                    <a:pt x="8" y="9"/>
                  </a:lnTo>
                  <a:lnTo>
                    <a:pt x="5" y="2"/>
                  </a:lnTo>
                  <a:close/>
                  <a:moveTo>
                    <a:pt x="8" y="0"/>
                  </a:moveTo>
                  <a:lnTo>
                    <a:pt x="21" y="38"/>
                  </a:lnTo>
                  <a:lnTo>
                    <a:pt x="13" y="60"/>
                  </a:lnTo>
                  <a:lnTo>
                    <a:pt x="2" y="47"/>
                  </a:lnTo>
                  <a:lnTo>
                    <a:pt x="0" y="47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3121"/>
            <p:cNvSpPr>
              <a:spLocks/>
            </p:cNvSpPr>
            <p:nvPr/>
          </p:nvSpPr>
          <p:spPr bwMode="auto">
            <a:xfrm>
              <a:off x="8689976" y="1600201"/>
              <a:ext cx="136525" cy="106363"/>
            </a:xfrm>
            <a:custGeom>
              <a:avLst/>
              <a:gdLst>
                <a:gd name="T0" fmla="*/ 82 w 86"/>
                <a:gd name="T1" fmla="*/ 0 h 67"/>
                <a:gd name="T2" fmla="*/ 86 w 86"/>
                <a:gd name="T3" fmla="*/ 0 h 67"/>
                <a:gd name="T4" fmla="*/ 86 w 86"/>
                <a:gd name="T5" fmla="*/ 4 h 67"/>
                <a:gd name="T6" fmla="*/ 82 w 86"/>
                <a:gd name="T7" fmla="*/ 3 h 67"/>
                <a:gd name="T8" fmla="*/ 77 w 86"/>
                <a:gd name="T9" fmla="*/ 4 h 67"/>
                <a:gd name="T10" fmla="*/ 71 w 86"/>
                <a:gd name="T11" fmla="*/ 7 h 67"/>
                <a:gd name="T12" fmla="*/ 63 w 86"/>
                <a:gd name="T13" fmla="*/ 10 h 67"/>
                <a:gd name="T14" fmla="*/ 51 w 86"/>
                <a:gd name="T15" fmla="*/ 17 h 67"/>
                <a:gd name="T16" fmla="*/ 33 w 86"/>
                <a:gd name="T17" fmla="*/ 31 h 67"/>
                <a:gd name="T18" fmla="*/ 18 w 86"/>
                <a:gd name="T19" fmla="*/ 47 h 67"/>
                <a:gd name="T20" fmla="*/ 13 w 86"/>
                <a:gd name="T21" fmla="*/ 52 h 67"/>
                <a:gd name="T22" fmla="*/ 9 w 86"/>
                <a:gd name="T23" fmla="*/ 58 h 67"/>
                <a:gd name="T24" fmla="*/ 7 w 86"/>
                <a:gd name="T25" fmla="*/ 62 h 67"/>
                <a:gd name="T26" fmla="*/ 4 w 86"/>
                <a:gd name="T27" fmla="*/ 64 h 67"/>
                <a:gd name="T28" fmla="*/ 3 w 86"/>
                <a:gd name="T29" fmla="*/ 67 h 67"/>
                <a:gd name="T30" fmla="*/ 3 w 86"/>
                <a:gd name="T31" fmla="*/ 67 h 67"/>
                <a:gd name="T32" fmla="*/ 0 w 86"/>
                <a:gd name="T33" fmla="*/ 65 h 67"/>
                <a:gd name="T34" fmla="*/ 1 w 86"/>
                <a:gd name="T35" fmla="*/ 63 h 67"/>
                <a:gd name="T36" fmla="*/ 7 w 86"/>
                <a:gd name="T37" fmla="*/ 55 h 67"/>
                <a:gd name="T38" fmla="*/ 16 w 86"/>
                <a:gd name="T39" fmla="*/ 46 h 67"/>
                <a:gd name="T40" fmla="*/ 26 w 86"/>
                <a:gd name="T41" fmla="*/ 34 h 67"/>
                <a:gd name="T42" fmla="*/ 37 w 86"/>
                <a:gd name="T43" fmla="*/ 24 h 67"/>
                <a:gd name="T44" fmla="*/ 48 w 86"/>
                <a:gd name="T45" fmla="*/ 14 h 67"/>
                <a:gd name="T46" fmla="*/ 62 w 86"/>
                <a:gd name="T47" fmla="*/ 8 h 67"/>
                <a:gd name="T48" fmla="*/ 69 w 86"/>
                <a:gd name="T49" fmla="*/ 4 h 67"/>
                <a:gd name="T50" fmla="*/ 76 w 86"/>
                <a:gd name="T51" fmla="*/ 1 h 67"/>
                <a:gd name="T52" fmla="*/ 82 w 86"/>
                <a:gd name="T5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6" h="67">
                  <a:moveTo>
                    <a:pt x="82" y="0"/>
                  </a:moveTo>
                  <a:lnTo>
                    <a:pt x="86" y="0"/>
                  </a:lnTo>
                  <a:lnTo>
                    <a:pt x="86" y="4"/>
                  </a:lnTo>
                  <a:lnTo>
                    <a:pt x="82" y="3"/>
                  </a:lnTo>
                  <a:lnTo>
                    <a:pt x="77" y="4"/>
                  </a:lnTo>
                  <a:lnTo>
                    <a:pt x="71" y="7"/>
                  </a:lnTo>
                  <a:lnTo>
                    <a:pt x="63" y="10"/>
                  </a:lnTo>
                  <a:lnTo>
                    <a:pt x="51" y="17"/>
                  </a:lnTo>
                  <a:lnTo>
                    <a:pt x="33" y="31"/>
                  </a:lnTo>
                  <a:lnTo>
                    <a:pt x="18" y="47"/>
                  </a:lnTo>
                  <a:lnTo>
                    <a:pt x="13" y="52"/>
                  </a:lnTo>
                  <a:lnTo>
                    <a:pt x="9" y="58"/>
                  </a:lnTo>
                  <a:lnTo>
                    <a:pt x="7" y="62"/>
                  </a:lnTo>
                  <a:lnTo>
                    <a:pt x="4" y="64"/>
                  </a:lnTo>
                  <a:lnTo>
                    <a:pt x="3" y="67"/>
                  </a:lnTo>
                  <a:lnTo>
                    <a:pt x="3" y="67"/>
                  </a:lnTo>
                  <a:lnTo>
                    <a:pt x="0" y="65"/>
                  </a:lnTo>
                  <a:lnTo>
                    <a:pt x="1" y="63"/>
                  </a:lnTo>
                  <a:lnTo>
                    <a:pt x="7" y="55"/>
                  </a:lnTo>
                  <a:lnTo>
                    <a:pt x="16" y="46"/>
                  </a:lnTo>
                  <a:lnTo>
                    <a:pt x="26" y="34"/>
                  </a:lnTo>
                  <a:lnTo>
                    <a:pt x="37" y="24"/>
                  </a:lnTo>
                  <a:lnTo>
                    <a:pt x="48" y="14"/>
                  </a:lnTo>
                  <a:lnTo>
                    <a:pt x="62" y="8"/>
                  </a:lnTo>
                  <a:lnTo>
                    <a:pt x="69" y="4"/>
                  </a:lnTo>
                  <a:lnTo>
                    <a:pt x="76" y="1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3122"/>
            <p:cNvSpPr>
              <a:spLocks noEditPoints="1"/>
            </p:cNvSpPr>
            <p:nvPr/>
          </p:nvSpPr>
          <p:spPr bwMode="auto">
            <a:xfrm>
              <a:off x="8685213" y="1598613"/>
              <a:ext cx="144463" cy="111125"/>
            </a:xfrm>
            <a:custGeom>
              <a:avLst/>
              <a:gdLst>
                <a:gd name="T0" fmla="*/ 57 w 91"/>
                <a:gd name="T1" fmla="*/ 15 h 70"/>
                <a:gd name="T2" fmla="*/ 53 w 91"/>
                <a:gd name="T3" fmla="*/ 17 h 70"/>
                <a:gd name="T4" fmla="*/ 50 w 91"/>
                <a:gd name="T5" fmla="*/ 18 h 70"/>
                <a:gd name="T6" fmla="*/ 53 w 91"/>
                <a:gd name="T7" fmla="*/ 17 h 70"/>
                <a:gd name="T8" fmla="*/ 57 w 91"/>
                <a:gd name="T9" fmla="*/ 15 h 70"/>
                <a:gd name="T10" fmla="*/ 85 w 91"/>
                <a:gd name="T11" fmla="*/ 0 h 70"/>
                <a:gd name="T12" fmla="*/ 89 w 91"/>
                <a:gd name="T13" fmla="*/ 0 h 70"/>
                <a:gd name="T14" fmla="*/ 91 w 91"/>
                <a:gd name="T15" fmla="*/ 0 h 70"/>
                <a:gd name="T16" fmla="*/ 91 w 91"/>
                <a:gd name="T17" fmla="*/ 6 h 70"/>
                <a:gd name="T18" fmla="*/ 89 w 91"/>
                <a:gd name="T19" fmla="*/ 6 h 70"/>
                <a:gd name="T20" fmla="*/ 85 w 91"/>
                <a:gd name="T21" fmla="*/ 6 h 70"/>
                <a:gd name="T22" fmla="*/ 85 w 91"/>
                <a:gd name="T23" fmla="*/ 6 h 70"/>
                <a:gd name="T24" fmla="*/ 80 w 91"/>
                <a:gd name="T25" fmla="*/ 6 h 70"/>
                <a:gd name="T26" fmla="*/ 75 w 91"/>
                <a:gd name="T27" fmla="*/ 9 h 70"/>
                <a:gd name="T28" fmla="*/ 66 w 91"/>
                <a:gd name="T29" fmla="*/ 13 h 70"/>
                <a:gd name="T30" fmla="*/ 54 w 91"/>
                <a:gd name="T31" fmla="*/ 19 h 70"/>
                <a:gd name="T32" fmla="*/ 44 w 91"/>
                <a:gd name="T33" fmla="*/ 28 h 70"/>
                <a:gd name="T34" fmla="*/ 32 w 91"/>
                <a:gd name="T35" fmla="*/ 39 h 70"/>
                <a:gd name="T36" fmla="*/ 21 w 91"/>
                <a:gd name="T37" fmla="*/ 49 h 70"/>
                <a:gd name="T38" fmla="*/ 17 w 91"/>
                <a:gd name="T39" fmla="*/ 55 h 70"/>
                <a:gd name="T40" fmla="*/ 13 w 91"/>
                <a:gd name="T41" fmla="*/ 60 h 70"/>
                <a:gd name="T42" fmla="*/ 11 w 91"/>
                <a:gd name="T43" fmla="*/ 64 h 70"/>
                <a:gd name="T44" fmla="*/ 8 w 91"/>
                <a:gd name="T45" fmla="*/ 66 h 70"/>
                <a:gd name="T46" fmla="*/ 7 w 91"/>
                <a:gd name="T47" fmla="*/ 69 h 70"/>
                <a:gd name="T48" fmla="*/ 7 w 91"/>
                <a:gd name="T49" fmla="*/ 69 h 70"/>
                <a:gd name="T50" fmla="*/ 6 w 91"/>
                <a:gd name="T51" fmla="*/ 69 h 70"/>
                <a:gd name="T52" fmla="*/ 6 w 91"/>
                <a:gd name="T53" fmla="*/ 70 h 70"/>
                <a:gd name="T54" fmla="*/ 2 w 91"/>
                <a:gd name="T55" fmla="*/ 68 h 70"/>
                <a:gd name="T56" fmla="*/ 0 w 91"/>
                <a:gd name="T57" fmla="*/ 66 h 70"/>
                <a:gd name="T58" fmla="*/ 2 w 91"/>
                <a:gd name="T59" fmla="*/ 65 h 70"/>
                <a:gd name="T60" fmla="*/ 2 w 91"/>
                <a:gd name="T61" fmla="*/ 65 h 70"/>
                <a:gd name="T62" fmla="*/ 3 w 91"/>
                <a:gd name="T63" fmla="*/ 64 h 70"/>
                <a:gd name="T64" fmla="*/ 4 w 91"/>
                <a:gd name="T65" fmla="*/ 63 h 70"/>
                <a:gd name="T66" fmla="*/ 6 w 91"/>
                <a:gd name="T67" fmla="*/ 60 h 70"/>
                <a:gd name="T68" fmla="*/ 8 w 91"/>
                <a:gd name="T69" fmla="*/ 56 h 70"/>
                <a:gd name="T70" fmla="*/ 12 w 91"/>
                <a:gd name="T71" fmla="*/ 51 h 70"/>
                <a:gd name="T72" fmla="*/ 17 w 91"/>
                <a:gd name="T73" fmla="*/ 46 h 70"/>
                <a:gd name="T74" fmla="*/ 33 w 91"/>
                <a:gd name="T75" fmla="*/ 28 h 70"/>
                <a:gd name="T76" fmla="*/ 51 w 91"/>
                <a:gd name="T77" fmla="*/ 14 h 70"/>
                <a:gd name="T78" fmla="*/ 63 w 91"/>
                <a:gd name="T79" fmla="*/ 8 h 70"/>
                <a:gd name="T80" fmla="*/ 72 w 91"/>
                <a:gd name="T81" fmla="*/ 2 h 70"/>
                <a:gd name="T82" fmla="*/ 79 w 91"/>
                <a:gd name="T83" fmla="*/ 1 h 70"/>
                <a:gd name="T84" fmla="*/ 85 w 91"/>
                <a:gd name="T8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1" h="70">
                  <a:moveTo>
                    <a:pt x="57" y="15"/>
                  </a:moveTo>
                  <a:lnTo>
                    <a:pt x="53" y="17"/>
                  </a:lnTo>
                  <a:lnTo>
                    <a:pt x="50" y="18"/>
                  </a:lnTo>
                  <a:lnTo>
                    <a:pt x="53" y="17"/>
                  </a:lnTo>
                  <a:lnTo>
                    <a:pt x="57" y="15"/>
                  </a:lnTo>
                  <a:close/>
                  <a:moveTo>
                    <a:pt x="85" y="0"/>
                  </a:moveTo>
                  <a:lnTo>
                    <a:pt x="89" y="0"/>
                  </a:lnTo>
                  <a:lnTo>
                    <a:pt x="91" y="0"/>
                  </a:lnTo>
                  <a:lnTo>
                    <a:pt x="91" y="6"/>
                  </a:lnTo>
                  <a:lnTo>
                    <a:pt x="89" y="6"/>
                  </a:lnTo>
                  <a:lnTo>
                    <a:pt x="85" y="6"/>
                  </a:lnTo>
                  <a:lnTo>
                    <a:pt x="85" y="6"/>
                  </a:lnTo>
                  <a:lnTo>
                    <a:pt x="80" y="6"/>
                  </a:lnTo>
                  <a:lnTo>
                    <a:pt x="75" y="9"/>
                  </a:lnTo>
                  <a:lnTo>
                    <a:pt x="66" y="13"/>
                  </a:lnTo>
                  <a:lnTo>
                    <a:pt x="54" y="19"/>
                  </a:lnTo>
                  <a:lnTo>
                    <a:pt x="44" y="28"/>
                  </a:lnTo>
                  <a:lnTo>
                    <a:pt x="32" y="39"/>
                  </a:lnTo>
                  <a:lnTo>
                    <a:pt x="21" y="49"/>
                  </a:lnTo>
                  <a:lnTo>
                    <a:pt x="17" y="55"/>
                  </a:lnTo>
                  <a:lnTo>
                    <a:pt x="13" y="60"/>
                  </a:lnTo>
                  <a:lnTo>
                    <a:pt x="11" y="64"/>
                  </a:lnTo>
                  <a:lnTo>
                    <a:pt x="8" y="66"/>
                  </a:lnTo>
                  <a:lnTo>
                    <a:pt x="7" y="69"/>
                  </a:lnTo>
                  <a:lnTo>
                    <a:pt x="7" y="69"/>
                  </a:lnTo>
                  <a:lnTo>
                    <a:pt x="6" y="69"/>
                  </a:lnTo>
                  <a:lnTo>
                    <a:pt x="6" y="70"/>
                  </a:lnTo>
                  <a:lnTo>
                    <a:pt x="2" y="68"/>
                  </a:lnTo>
                  <a:lnTo>
                    <a:pt x="0" y="66"/>
                  </a:lnTo>
                  <a:lnTo>
                    <a:pt x="2" y="65"/>
                  </a:lnTo>
                  <a:lnTo>
                    <a:pt x="2" y="65"/>
                  </a:lnTo>
                  <a:lnTo>
                    <a:pt x="3" y="64"/>
                  </a:lnTo>
                  <a:lnTo>
                    <a:pt x="4" y="63"/>
                  </a:lnTo>
                  <a:lnTo>
                    <a:pt x="6" y="60"/>
                  </a:lnTo>
                  <a:lnTo>
                    <a:pt x="8" y="56"/>
                  </a:lnTo>
                  <a:lnTo>
                    <a:pt x="12" y="51"/>
                  </a:lnTo>
                  <a:lnTo>
                    <a:pt x="17" y="46"/>
                  </a:lnTo>
                  <a:lnTo>
                    <a:pt x="33" y="28"/>
                  </a:lnTo>
                  <a:lnTo>
                    <a:pt x="51" y="14"/>
                  </a:lnTo>
                  <a:lnTo>
                    <a:pt x="63" y="8"/>
                  </a:lnTo>
                  <a:lnTo>
                    <a:pt x="72" y="2"/>
                  </a:lnTo>
                  <a:lnTo>
                    <a:pt x="79" y="1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3123"/>
            <p:cNvSpPr>
              <a:spLocks/>
            </p:cNvSpPr>
            <p:nvPr/>
          </p:nvSpPr>
          <p:spPr bwMode="auto">
            <a:xfrm>
              <a:off x="8809038" y="1589088"/>
              <a:ext cx="14288" cy="17463"/>
            </a:xfrm>
            <a:custGeom>
              <a:avLst/>
              <a:gdLst>
                <a:gd name="T0" fmla="*/ 7 w 9"/>
                <a:gd name="T1" fmla="*/ 0 h 11"/>
                <a:gd name="T2" fmla="*/ 9 w 9"/>
                <a:gd name="T3" fmla="*/ 3 h 11"/>
                <a:gd name="T4" fmla="*/ 2 w 9"/>
                <a:gd name="T5" fmla="*/ 11 h 11"/>
                <a:gd name="T6" fmla="*/ 0 w 9"/>
                <a:gd name="T7" fmla="*/ 8 h 11"/>
                <a:gd name="T8" fmla="*/ 7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7" y="0"/>
                  </a:moveTo>
                  <a:lnTo>
                    <a:pt x="9" y="3"/>
                  </a:lnTo>
                  <a:lnTo>
                    <a:pt x="2" y="11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3124"/>
            <p:cNvSpPr>
              <a:spLocks/>
            </p:cNvSpPr>
            <p:nvPr/>
          </p:nvSpPr>
          <p:spPr bwMode="auto">
            <a:xfrm>
              <a:off x="8804276" y="1587501"/>
              <a:ext cx="22225" cy="23813"/>
            </a:xfrm>
            <a:custGeom>
              <a:avLst/>
              <a:gdLst>
                <a:gd name="T0" fmla="*/ 10 w 14"/>
                <a:gd name="T1" fmla="*/ 0 h 15"/>
                <a:gd name="T2" fmla="*/ 14 w 14"/>
                <a:gd name="T3" fmla="*/ 4 h 15"/>
                <a:gd name="T4" fmla="*/ 5 w 14"/>
                <a:gd name="T5" fmla="*/ 15 h 15"/>
                <a:gd name="T6" fmla="*/ 1 w 14"/>
                <a:gd name="T7" fmla="*/ 11 h 15"/>
                <a:gd name="T8" fmla="*/ 0 w 14"/>
                <a:gd name="T9" fmla="*/ 9 h 15"/>
                <a:gd name="T10" fmla="*/ 10 w 14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5">
                  <a:moveTo>
                    <a:pt x="10" y="0"/>
                  </a:moveTo>
                  <a:lnTo>
                    <a:pt x="14" y="4"/>
                  </a:lnTo>
                  <a:lnTo>
                    <a:pt x="5" y="15"/>
                  </a:lnTo>
                  <a:lnTo>
                    <a:pt x="1" y="11"/>
                  </a:lnTo>
                  <a:lnTo>
                    <a:pt x="0" y="9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3125"/>
            <p:cNvSpPr>
              <a:spLocks/>
            </p:cNvSpPr>
            <p:nvPr/>
          </p:nvSpPr>
          <p:spPr bwMode="auto">
            <a:xfrm>
              <a:off x="8815388" y="1593851"/>
              <a:ext cx="14288" cy="11113"/>
            </a:xfrm>
            <a:custGeom>
              <a:avLst/>
              <a:gdLst>
                <a:gd name="T0" fmla="*/ 7 w 9"/>
                <a:gd name="T1" fmla="*/ 0 h 7"/>
                <a:gd name="T2" fmla="*/ 9 w 9"/>
                <a:gd name="T3" fmla="*/ 3 h 7"/>
                <a:gd name="T4" fmla="*/ 1 w 9"/>
                <a:gd name="T5" fmla="*/ 7 h 7"/>
                <a:gd name="T6" fmla="*/ 0 w 9"/>
                <a:gd name="T7" fmla="*/ 4 h 7"/>
                <a:gd name="T8" fmla="*/ 7 w 9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7">
                  <a:moveTo>
                    <a:pt x="7" y="0"/>
                  </a:moveTo>
                  <a:lnTo>
                    <a:pt x="9" y="3"/>
                  </a:lnTo>
                  <a:lnTo>
                    <a:pt x="1" y="7"/>
                  </a:lnTo>
                  <a:lnTo>
                    <a:pt x="0" y="4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3126"/>
            <p:cNvSpPr>
              <a:spLocks noEditPoints="1"/>
            </p:cNvSpPr>
            <p:nvPr/>
          </p:nvSpPr>
          <p:spPr bwMode="auto">
            <a:xfrm>
              <a:off x="8810626" y="1589088"/>
              <a:ext cx="22225" cy="19050"/>
            </a:xfrm>
            <a:custGeom>
              <a:avLst/>
              <a:gdLst>
                <a:gd name="T0" fmla="*/ 10 w 14"/>
                <a:gd name="T1" fmla="*/ 6 h 12"/>
                <a:gd name="T2" fmla="*/ 5 w 14"/>
                <a:gd name="T3" fmla="*/ 8 h 12"/>
                <a:gd name="T4" fmla="*/ 5 w 14"/>
                <a:gd name="T5" fmla="*/ 8 h 12"/>
                <a:gd name="T6" fmla="*/ 10 w 14"/>
                <a:gd name="T7" fmla="*/ 6 h 12"/>
                <a:gd name="T8" fmla="*/ 12 w 14"/>
                <a:gd name="T9" fmla="*/ 0 h 12"/>
                <a:gd name="T10" fmla="*/ 14 w 14"/>
                <a:gd name="T11" fmla="*/ 7 h 12"/>
                <a:gd name="T12" fmla="*/ 4 w 14"/>
                <a:gd name="T13" fmla="*/ 12 h 12"/>
                <a:gd name="T14" fmla="*/ 1 w 14"/>
                <a:gd name="T15" fmla="*/ 8 h 12"/>
                <a:gd name="T16" fmla="*/ 0 w 14"/>
                <a:gd name="T17" fmla="*/ 7 h 12"/>
                <a:gd name="T18" fmla="*/ 12 w 14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2">
                  <a:moveTo>
                    <a:pt x="10" y="6"/>
                  </a:moveTo>
                  <a:lnTo>
                    <a:pt x="5" y="8"/>
                  </a:lnTo>
                  <a:lnTo>
                    <a:pt x="5" y="8"/>
                  </a:lnTo>
                  <a:lnTo>
                    <a:pt x="10" y="6"/>
                  </a:lnTo>
                  <a:close/>
                  <a:moveTo>
                    <a:pt x="12" y="0"/>
                  </a:moveTo>
                  <a:lnTo>
                    <a:pt x="14" y="7"/>
                  </a:lnTo>
                  <a:lnTo>
                    <a:pt x="4" y="12"/>
                  </a:lnTo>
                  <a:lnTo>
                    <a:pt x="1" y="8"/>
                  </a:lnTo>
                  <a:lnTo>
                    <a:pt x="0" y="7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3127"/>
            <p:cNvSpPr>
              <a:spLocks/>
            </p:cNvSpPr>
            <p:nvPr/>
          </p:nvSpPr>
          <p:spPr bwMode="auto">
            <a:xfrm>
              <a:off x="8529638" y="1600201"/>
              <a:ext cx="6350" cy="26988"/>
            </a:xfrm>
            <a:custGeom>
              <a:avLst/>
              <a:gdLst>
                <a:gd name="T0" fmla="*/ 3 w 4"/>
                <a:gd name="T1" fmla="*/ 0 h 17"/>
                <a:gd name="T2" fmla="*/ 4 w 4"/>
                <a:gd name="T3" fmla="*/ 17 h 17"/>
                <a:gd name="T4" fmla="*/ 1 w 4"/>
                <a:gd name="T5" fmla="*/ 17 h 17"/>
                <a:gd name="T6" fmla="*/ 0 w 4"/>
                <a:gd name="T7" fmla="*/ 0 h 17"/>
                <a:gd name="T8" fmla="*/ 3 w 4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7">
                  <a:moveTo>
                    <a:pt x="3" y="0"/>
                  </a:moveTo>
                  <a:lnTo>
                    <a:pt x="4" y="17"/>
                  </a:lnTo>
                  <a:lnTo>
                    <a:pt x="1" y="17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3128"/>
            <p:cNvSpPr>
              <a:spLocks noEditPoints="1"/>
            </p:cNvSpPr>
            <p:nvPr/>
          </p:nvSpPr>
          <p:spPr bwMode="auto">
            <a:xfrm>
              <a:off x="8528051" y="1595438"/>
              <a:ext cx="9525" cy="33338"/>
            </a:xfrm>
            <a:custGeom>
              <a:avLst/>
              <a:gdLst>
                <a:gd name="T0" fmla="*/ 2 w 6"/>
                <a:gd name="T1" fmla="*/ 4 h 21"/>
                <a:gd name="T2" fmla="*/ 4 w 6"/>
                <a:gd name="T3" fmla="*/ 19 h 21"/>
                <a:gd name="T4" fmla="*/ 4 w 6"/>
                <a:gd name="T5" fmla="*/ 19 h 21"/>
                <a:gd name="T6" fmla="*/ 2 w 6"/>
                <a:gd name="T7" fmla="*/ 4 h 21"/>
                <a:gd name="T8" fmla="*/ 5 w 6"/>
                <a:gd name="T9" fmla="*/ 0 h 21"/>
                <a:gd name="T10" fmla="*/ 6 w 6"/>
                <a:gd name="T11" fmla="*/ 21 h 21"/>
                <a:gd name="T12" fmla="*/ 0 w 6"/>
                <a:gd name="T13" fmla="*/ 21 h 21"/>
                <a:gd name="T14" fmla="*/ 0 w 6"/>
                <a:gd name="T15" fmla="*/ 3 h 21"/>
                <a:gd name="T16" fmla="*/ 0 w 6"/>
                <a:gd name="T17" fmla="*/ 2 h 21"/>
                <a:gd name="T18" fmla="*/ 5 w 6"/>
                <a:gd name="T1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21">
                  <a:moveTo>
                    <a:pt x="2" y="4"/>
                  </a:moveTo>
                  <a:lnTo>
                    <a:pt x="4" y="19"/>
                  </a:lnTo>
                  <a:lnTo>
                    <a:pt x="4" y="19"/>
                  </a:lnTo>
                  <a:lnTo>
                    <a:pt x="2" y="4"/>
                  </a:lnTo>
                  <a:close/>
                  <a:moveTo>
                    <a:pt x="5" y="0"/>
                  </a:moveTo>
                  <a:lnTo>
                    <a:pt x="6" y="21"/>
                  </a:lnTo>
                  <a:lnTo>
                    <a:pt x="0" y="21"/>
                  </a:lnTo>
                  <a:lnTo>
                    <a:pt x="0" y="3"/>
                  </a:lnTo>
                  <a:lnTo>
                    <a:pt x="0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3129"/>
            <p:cNvSpPr>
              <a:spLocks/>
            </p:cNvSpPr>
            <p:nvPr/>
          </p:nvSpPr>
          <p:spPr bwMode="auto">
            <a:xfrm>
              <a:off x="8520113" y="1620838"/>
              <a:ext cx="11113" cy="6350"/>
            </a:xfrm>
            <a:custGeom>
              <a:avLst/>
              <a:gdLst>
                <a:gd name="T0" fmla="*/ 0 w 7"/>
                <a:gd name="T1" fmla="*/ 0 h 4"/>
                <a:gd name="T2" fmla="*/ 7 w 7"/>
                <a:gd name="T3" fmla="*/ 1 h 4"/>
                <a:gd name="T4" fmla="*/ 6 w 7"/>
                <a:gd name="T5" fmla="*/ 4 h 4"/>
                <a:gd name="T6" fmla="*/ 0 w 7"/>
                <a:gd name="T7" fmla="*/ 4 h 4"/>
                <a:gd name="T8" fmla="*/ 0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0" y="0"/>
                  </a:moveTo>
                  <a:lnTo>
                    <a:pt x="7" y="1"/>
                  </a:lnTo>
                  <a:lnTo>
                    <a:pt x="6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3130"/>
            <p:cNvSpPr>
              <a:spLocks noEditPoints="1"/>
            </p:cNvSpPr>
            <p:nvPr/>
          </p:nvSpPr>
          <p:spPr bwMode="auto">
            <a:xfrm>
              <a:off x="8515351" y="1619251"/>
              <a:ext cx="19050" cy="12700"/>
            </a:xfrm>
            <a:custGeom>
              <a:avLst/>
              <a:gdLst>
                <a:gd name="T0" fmla="*/ 4 w 12"/>
                <a:gd name="T1" fmla="*/ 4 h 8"/>
                <a:gd name="T2" fmla="*/ 4 w 12"/>
                <a:gd name="T3" fmla="*/ 4 h 8"/>
                <a:gd name="T4" fmla="*/ 7 w 12"/>
                <a:gd name="T5" fmla="*/ 4 h 8"/>
                <a:gd name="T6" fmla="*/ 4 w 12"/>
                <a:gd name="T7" fmla="*/ 4 h 8"/>
                <a:gd name="T8" fmla="*/ 1 w 12"/>
                <a:gd name="T9" fmla="*/ 0 h 8"/>
                <a:gd name="T10" fmla="*/ 12 w 12"/>
                <a:gd name="T11" fmla="*/ 1 h 8"/>
                <a:gd name="T12" fmla="*/ 10 w 12"/>
                <a:gd name="T13" fmla="*/ 8 h 8"/>
                <a:gd name="T14" fmla="*/ 3 w 12"/>
                <a:gd name="T15" fmla="*/ 6 h 8"/>
                <a:gd name="T16" fmla="*/ 0 w 12"/>
                <a:gd name="T17" fmla="*/ 6 h 8"/>
                <a:gd name="T18" fmla="*/ 1 w 12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8">
                  <a:moveTo>
                    <a:pt x="4" y="4"/>
                  </a:moveTo>
                  <a:lnTo>
                    <a:pt x="4" y="4"/>
                  </a:lnTo>
                  <a:lnTo>
                    <a:pt x="7" y="4"/>
                  </a:lnTo>
                  <a:lnTo>
                    <a:pt x="4" y="4"/>
                  </a:lnTo>
                  <a:close/>
                  <a:moveTo>
                    <a:pt x="1" y="0"/>
                  </a:moveTo>
                  <a:lnTo>
                    <a:pt x="12" y="1"/>
                  </a:lnTo>
                  <a:lnTo>
                    <a:pt x="10" y="8"/>
                  </a:lnTo>
                  <a:lnTo>
                    <a:pt x="3" y="6"/>
                  </a:lnTo>
                  <a:lnTo>
                    <a:pt x="0" y="6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3131"/>
            <p:cNvSpPr>
              <a:spLocks noEditPoints="1"/>
            </p:cNvSpPr>
            <p:nvPr/>
          </p:nvSpPr>
          <p:spPr bwMode="auto">
            <a:xfrm>
              <a:off x="8523288" y="1612901"/>
              <a:ext cx="112713" cy="103188"/>
            </a:xfrm>
            <a:custGeom>
              <a:avLst/>
              <a:gdLst>
                <a:gd name="T0" fmla="*/ 5 w 71"/>
                <a:gd name="T1" fmla="*/ 9 h 65"/>
                <a:gd name="T2" fmla="*/ 5 w 71"/>
                <a:gd name="T3" fmla="*/ 9 h 65"/>
                <a:gd name="T4" fmla="*/ 5 w 71"/>
                <a:gd name="T5" fmla="*/ 9 h 65"/>
                <a:gd name="T6" fmla="*/ 5 w 71"/>
                <a:gd name="T7" fmla="*/ 9 h 65"/>
                <a:gd name="T8" fmla="*/ 0 w 71"/>
                <a:gd name="T9" fmla="*/ 2 h 65"/>
                <a:gd name="T10" fmla="*/ 0 w 71"/>
                <a:gd name="T11" fmla="*/ 2 h 65"/>
                <a:gd name="T12" fmla="*/ 0 w 71"/>
                <a:gd name="T13" fmla="*/ 2 h 65"/>
                <a:gd name="T14" fmla="*/ 0 w 71"/>
                <a:gd name="T15" fmla="*/ 2 h 65"/>
                <a:gd name="T16" fmla="*/ 3 w 71"/>
                <a:gd name="T17" fmla="*/ 0 h 65"/>
                <a:gd name="T18" fmla="*/ 7 w 71"/>
                <a:gd name="T19" fmla="*/ 8 h 65"/>
                <a:gd name="T20" fmla="*/ 7 w 71"/>
                <a:gd name="T21" fmla="*/ 8 h 65"/>
                <a:gd name="T22" fmla="*/ 7 w 71"/>
                <a:gd name="T23" fmla="*/ 8 h 65"/>
                <a:gd name="T24" fmla="*/ 8 w 71"/>
                <a:gd name="T25" fmla="*/ 8 h 65"/>
                <a:gd name="T26" fmla="*/ 9 w 71"/>
                <a:gd name="T27" fmla="*/ 9 h 65"/>
                <a:gd name="T28" fmla="*/ 12 w 71"/>
                <a:gd name="T29" fmla="*/ 10 h 65"/>
                <a:gd name="T30" fmla="*/ 15 w 71"/>
                <a:gd name="T31" fmla="*/ 13 h 65"/>
                <a:gd name="T32" fmla="*/ 19 w 71"/>
                <a:gd name="T33" fmla="*/ 16 h 65"/>
                <a:gd name="T34" fmla="*/ 22 w 71"/>
                <a:gd name="T35" fmla="*/ 19 h 65"/>
                <a:gd name="T36" fmla="*/ 29 w 71"/>
                <a:gd name="T37" fmla="*/ 23 h 65"/>
                <a:gd name="T38" fmla="*/ 42 w 71"/>
                <a:gd name="T39" fmla="*/ 34 h 65"/>
                <a:gd name="T40" fmla="*/ 54 w 71"/>
                <a:gd name="T41" fmla="*/ 44 h 65"/>
                <a:gd name="T42" fmla="*/ 63 w 71"/>
                <a:gd name="T43" fmla="*/ 55 h 65"/>
                <a:gd name="T44" fmla="*/ 68 w 71"/>
                <a:gd name="T45" fmla="*/ 61 h 65"/>
                <a:gd name="T46" fmla="*/ 71 w 71"/>
                <a:gd name="T47" fmla="*/ 64 h 65"/>
                <a:gd name="T48" fmla="*/ 68 w 71"/>
                <a:gd name="T49" fmla="*/ 65 h 65"/>
                <a:gd name="T50" fmla="*/ 68 w 71"/>
                <a:gd name="T51" fmla="*/ 65 h 65"/>
                <a:gd name="T52" fmla="*/ 66 w 71"/>
                <a:gd name="T53" fmla="*/ 63 h 65"/>
                <a:gd name="T54" fmla="*/ 63 w 71"/>
                <a:gd name="T55" fmla="*/ 60 h 65"/>
                <a:gd name="T56" fmla="*/ 60 w 71"/>
                <a:gd name="T57" fmla="*/ 56 h 65"/>
                <a:gd name="T58" fmla="*/ 57 w 71"/>
                <a:gd name="T59" fmla="*/ 52 h 65"/>
                <a:gd name="T60" fmla="*/ 43 w 71"/>
                <a:gd name="T61" fmla="*/ 39 h 65"/>
                <a:gd name="T62" fmla="*/ 28 w 71"/>
                <a:gd name="T63" fmla="*/ 26 h 65"/>
                <a:gd name="T64" fmla="*/ 16 w 71"/>
                <a:gd name="T65" fmla="*/ 18 h 65"/>
                <a:gd name="T66" fmla="*/ 9 w 71"/>
                <a:gd name="T67" fmla="*/ 13 h 65"/>
                <a:gd name="T68" fmla="*/ 5 w 71"/>
                <a:gd name="T69" fmla="*/ 10 h 65"/>
                <a:gd name="T70" fmla="*/ 4 w 71"/>
                <a:gd name="T71" fmla="*/ 9 h 65"/>
                <a:gd name="T72" fmla="*/ 4 w 71"/>
                <a:gd name="T73" fmla="*/ 9 h 65"/>
                <a:gd name="T74" fmla="*/ 4 w 71"/>
                <a:gd name="T75" fmla="*/ 9 h 65"/>
                <a:gd name="T76" fmla="*/ 0 w 71"/>
                <a:gd name="T77" fmla="*/ 2 h 65"/>
                <a:gd name="T78" fmla="*/ 3 w 71"/>
                <a:gd name="T7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1" h="65">
                  <a:moveTo>
                    <a:pt x="5" y="9"/>
                  </a:move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close/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3" y="0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8" y="8"/>
                  </a:lnTo>
                  <a:lnTo>
                    <a:pt x="9" y="9"/>
                  </a:lnTo>
                  <a:lnTo>
                    <a:pt x="12" y="10"/>
                  </a:lnTo>
                  <a:lnTo>
                    <a:pt x="15" y="13"/>
                  </a:lnTo>
                  <a:lnTo>
                    <a:pt x="19" y="16"/>
                  </a:lnTo>
                  <a:lnTo>
                    <a:pt x="22" y="19"/>
                  </a:lnTo>
                  <a:lnTo>
                    <a:pt x="29" y="23"/>
                  </a:lnTo>
                  <a:lnTo>
                    <a:pt x="42" y="34"/>
                  </a:lnTo>
                  <a:lnTo>
                    <a:pt x="54" y="44"/>
                  </a:lnTo>
                  <a:lnTo>
                    <a:pt x="63" y="55"/>
                  </a:lnTo>
                  <a:lnTo>
                    <a:pt x="68" y="61"/>
                  </a:lnTo>
                  <a:lnTo>
                    <a:pt x="71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6" y="63"/>
                  </a:lnTo>
                  <a:lnTo>
                    <a:pt x="63" y="60"/>
                  </a:lnTo>
                  <a:lnTo>
                    <a:pt x="60" y="56"/>
                  </a:lnTo>
                  <a:lnTo>
                    <a:pt x="57" y="52"/>
                  </a:lnTo>
                  <a:lnTo>
                    <a:pt x="43" y="39"/>
                  </a:lnTo>
                  <a:lnTo>
                    <a:pt x="28" y="26"/>
                  </a:lnTo>
                  <a:lnTo>
                    <a:pt x="16" y="18"/>
                  </a:lnTo>
                  <a:lnTo>
                    <a:pt x="9" y="13"/>
                  </a:lnTo>
                  <a:lnTo>
                    <a:pt x="5" y="10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3132"/>
            <p:cNvSpPr>
              <a:spLocks noEditPoints="1"/>
            </p:cNvSpPr>
            <p:nvPr/>
          </p:nvSpPr>
          <p:spPr bwMode="auto">
            <a:xfrm>
              <a:off x="8521701" y="1611313"/>
              <a:ext cx="119063" cy="107950"/>
            </a:xfrm>
            <a:custGeom>
              <a:avLst/>
              <a:gdLst>
                <a:gd name="T0" fmla="*/ 61 w 75"/>
                <a:gd name="T1" fmla="*/ 55 h 68"/>
                <a:gd name="T2" fmla="*/ 64 w 75"/>
                <a:gd name="T3" fmla="*/ 58 h 68"/>
                <a:gd name="T4" fmla="*/ 68 w 75"/>
                <a:gd name="T5" fmla="*/ 62 h 68"/>
                <a:gd name="T6" fmla="*/ 69 w 75"/>
                <a:gd name="T7" fmla="*/ 65 h 68"/>
                <a:gd name="T8" fmla="*/ 69 w 75"/>
                <a:gd name="T9" fmla="*/ 65 h 68"/>
                <a:gd name="T10" fmla="*/ 68 w 75"/>
                <a:gd name="T11" fmla="*/ 62 h 68"/>
                <a:gd name="T12" fmla="*/ 64 w 75"/>
                <a:gd name="T13" fmla="*/ 58 h 68"/>
                <a:gd name="T14" fmla="*/ 61 w 75"/>
                <a:gd name="T15" fmla="*/ 55 h 68"/>
                <a:gd name="T16" fmla="*/ 22 w 75"/>
                <a:gd name="T17" fmla="*/ 20 h 68"/>
                <a:gd name="T18" fmla="*/ 23 w 75"/>
                <a:gd name="T19" fmla="*/ 22 h 68"/>
                <a:gd name="T20" fmla="*/ 29 w 75"/>
                <a:gd name="T21" fmla="*/ 26 h 68"/>
                <a:gd name="T22" fmla="*/ 39 w 75"/>
                <a:gd name="T23" fmla="*/ 34 h 68"/>
                <a:gd name="T24" fmla="*/ 29 w 75"/>
                <a:gd name="T25" fmla="*/ 26 h 68"/>
                <a:gd name="T26" fmla="*/ 23 w 75"/>
                <a:gd name="T27" fmla="*/ 22 h 68"/>
                <a:gd name="T28" fmla="*/ 22 w 75"/>
                <a:gd name="T29" fmla="*/ 20 h 68"/>
                <a:gd name="T30" fmla="*/ 4 w 75"/>
                <a:gd name="T31" fmla="*/ 0 h 68"/>
                <a:gd name="T32" fmla="*/ 9 w 75"/>
                <a:gd name="T33" fmla="*/ 7 h 68"/>
                <a:gd name="T34" fmla="*/ 9 w 75"/>
                <a:gd name="T35" fmla="*/ 7 h 68"/>
                <a:gd name="T36" fmla="*/ 10 w 75"/>
                <a:gd name="T37" fmla="*/ 7 h 68"/>
                <a:gd name="T38" fmla="*/ 12 w 75"/>
                <a:gd name="T39" fmla="*/ 9 h 68"/>
                <a:gd name="T40" fmla="*/ 14 w 75"/>
                <a:gd name="T41" fmla="*/ 11 h 68"/>
                <a:gd name="T42" fmla="*/ 17 w 75"/>
                <a:gd name="T43" fmla="*/ 13 h 68"/>
                <a:gd name="T44" fmla="*/ 21 w 75"/>
                <a:gd name="T45" fmla="*/ 15 h 68"/>
                <a:gd name="T46" fmla="*/ 25 w 75"/>
                <a:gd name="T47" fmla="*/ 19 h 68"/>
                <a:gd name="T48" fmla="*/ 31 w 75"/>
                <a:gd name="T49" fmla="*/ 23 h 68"/>
                <a:gd name="T50" fmla="*/ 44 w 75"/>
                <a:gd name="T51" fmla="*/ 34 h 68"/>
                <a:gd name="T52" fmla="*/ 55 w 75"/>
                <a:gd name="T53" fmla="*/ 44 h 68"/>
                <a:gd name="T54" fmla="*/ 64 w 75"/>
                <a:gd name="T55" fmla="*/ 53 h 68"/>
                <a:gd name="T56" fmla="*/ 71 w 75"/>
                <a:gd name="T57" fmla="*/ 60 h 68"/>
                <a:gd name="T58" fmla="*/ 73 w 75"/>
                <a:gd name="T59" fmla="*/ 64 h 68"/>
                <a:gd name="T60" fmla="*/ 75 w 75"/>
                <a:gd name="T61" fmla="*/ 65 h 68"/>
                <a:gd name="T62" fmla="*/ 69 w 75"/>
                <a:gd name="T63" fmla="*/ 68 h 68"/>
                <a:gd name="T64" fmla="*/ 69 w 75"/>
                <a:gd name="T65" fmla="*/ 68 h 68"/>
                <a:gd name="T66" fmla="*/ 68 w 75"/>
                <a:gd name="T67" fmla="*/ 68 h 68"/>
                <a:gd name="T68" fmla="*/ 68 w 75"/>
                <a:gd name="T69" fmla="*/ 68 h 68"/>
                <a:gd name="T70" fmla="*/ 68 w 75"/>
                <a:gd name="T71" fmla="*/ 68 h 68"/>
                <a:gd name="T72" fmla="*/ 68 w 75"/>
                <a:gd name="T73" fmla="*/ 68 h 68"/>
                <a:gd name="T74" fmla="*/ 68 w 75"/>
                <a:gd name="T75" fmla="*/ 68 h 68"/>
                <a:gd name="T76" fmla="*/ 68 w 75"/>
                <a:gd name="T77" fmla="*/ 68 h 68"/>
                <a:gd name="T78" fmla="*/ 68 w 75"/>
                <a:gd name="T79" fmla="*/ 68 h 68"/>
                <a:gd name="T80" fmla="*/ 67 w 75"/>
                <a:gd name="T81" fmla="*/ 66 h 68"/>
                <a:gd name="T82" fmla="*/ 67 w 75"/>
                <a:gd name="T83" fmla="*/ 65 h 68"/>
                <a:gd name="T84" fmla="*/ 65 w 75"/>
                <a:gd name="T85" fmla="*/ 64 h 68"/>
                <a:gd name="T86" fmla="*/ 63 w 75"/>
                <a:gd name="T87" fmla="*/ 61 h 68"/>
                <a:gd name="T88" fmla="*/ 60 w 75"/>
                <a:gd name="T89" fmla="*/ 57 h 68"/>
                <a:gd name="T90" fmla="*/ 56 w 75"/>
                <a:gd name="T91" fmla="*/ 53 h 68"/>
                <a:gd name="T92" fmla="*/ 43 w 75"/>
                <a:gd name="T93" fmla="*/ 41 h 68"/>
                <a:gd name="T94" fmla="*/ 27 w 75"/>
                <a:gd name="T95" fmla="*/ 28 h 68"/>
                <a:gd name="T96" fmla="*/ 16 w 75"/>
                <a:gd name="T97" fmla="*/ 20 h 68"/>
                <a:gd name="T98" fmla="*/ 9 w 75"/>
                <a:gd name="T99" fmla="*/ 15 h 68"/>
                <a:gd name="T100" fmla="*/ 6 w 75"/>
                <a:gd name="T101" fmla="*/ 13 h 68"/>
                <a:gd name="T102" fmla="*/ 5 w 75"/>
                <a:gd name="T103" fmla="*/ 11 h 68"/>
                <a:gd name="T104" fmla="*/ 4 w 75"/>
                <a:gd name="T105" fmla="*/ 11 h 68"/>
                <a:gd name="T106" fmla="*/ 4 w 75"/>
                <a:gd name="T107" fmla="*/ 11 h 68"/>
                <a:gd name="T108" fmla="*/ 4 w 75"/>
                <a:gd name="T109" fmla="*/ 10 h 68"/>
                <a:gd name="T110" fmla="*/ 0 w 75"/>
                <a:gd name="T111" fmla="*/ 5 h 68"/>
                <a:gd name="T112" fmla="*/ 1 w 75"/>
                <a:gd name="T113" fmla="*/ 3 h 68"/>
                <a:gd name="T114" fmla="*/ 0 w 75"/>
                <a:gd name="T115" fmla="*/ 2 h 68"/>
                <a:gd name="T116" fmla="*/ 4 w 75"/>
                <a:gd name="T1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5" h="68">
                  <a:moveTo>
                    <a:pt x="61" y="55"/>
                  </a:moveTo>
                  <a:lnTo>
                    <a:pt x="64" y="58"/>
                  </a:lnTo>
                  <a:lnTo>
                    <a:pt x="68" y="62"/>
                  </a:lnTo>
                  <a:lnTo>
                    <a:pt x="69" y="65"/>
                  </a:lnTo>
                  <a:lnTo>
                    <a:pt x="69" y="65"/>
                  </a:lnTo>
                  <a:lnTo>
                    <a:pt x="68" y="62"/>
                  </a:lnTo>
                  <a:lnTo>
                    <a:pt x="64" y="58"/>
                  </a:lnTo>
                  <a:lnTo>
                    <a:pt x="61" y="55"/>
                  </a:lnTo>
                  <a:close/>
                  <a:moveTo>
                    <a:pt x="22" y="20"/>
                  </a:moveTo>
                  <a:lnTo>
                    <a:pt x="23" y="22"/>
                  </a:lnTo>
                  <a:lnTo>
                    <a:pt x="29" y="26"/>
                  </a:lnTo>
                  <a:lnTo>
                    <a:pt x="39" y="34"/>
                  </a:lnTo>
                  <a:lnTo>
                    <a:pt x="29" y="26"/>
                  </a:lnTo>
                  <a:lnTo>
                    <a:pt x="23" y="22"/>
                  </a:lnTo>
                  <a:lnTo>
                    <a:pt x="22" y="20"/>
                  </a:lnTo>
                  <a:close/>
                  <a:moveTo>
                    <a:pt x="4" y="0"/>
                  </a:moveTo>
                  <a:lnTo>
                    <a:pt x="9" y="7"/>
                  </a:lnTo>
                  <a:lnTo>
                    <a:pt x="9" y="7"/>
                  </a:lnTo>
                  <a:lnTo>
                    <a:pt x="10" y="7"/>
                  </a:lnTo>
                  <a:lnTo>
                    <a:pt x="12" y="9"/>
                  </a:lnTo>
                  <a:lnTo>
                    <a:pt x="14" y="11"/>
                  </a:lnTo>
                  <a:lnTo>
                    <a:pt x="17" y="13"/>
                  </a:lnTo>
                  <a:lnTo>
                    <a:pt x="21" y="15"/>
                  </a:lnTo>
                  <a:lnTo>
                    <a:pt x="25" y="19"/>
                  </a:lnTo>
                  <a:lnTo>
                    <a:pt x="31" y="23"/>
                  </a:lnTo>
                  <a:lnTo>
                    <a:pt x="44" y="34"/>
                  </a:lnTo>
                  <a:lnTo>
                    <a:pt x="55" y="44"/>
                  </a:lnTo>
                  <a:lnTo>
                    <a:pt x="64" y="53"/>
                  </a:lnTo>
                  <a:lnTo>
                    <a:pt x="71" y="60"/>
                  </a:lnTo>
                  <a:lnTo>
                    <a:pt x="73" y="64"/>
                  </a:lnTo>
                  <a:lnTo>
                    <a:pt x="75" y="65"/>
                  </a:lnTo>
                  <a:lnTo>
                    <a:pt x="69" y="68"/>
                  </a:lnTo>
                  <a:lnTo>
                    <a:pt x="69" y="68"/>
                  </a:lnTo>
                  <a:lnTo>
                    <a:pt x="68" y="68"/>
                  </a:lnTo>
                  <a:lnTo>
                    <a:pt x="68" y="68"/>
                  </a:lnTo>
                  <a:lnTo>
                    <a:pt x="68" y="68"/>
                  </a:lnTo>
                  <a:lnTo>
                    <a:pt x="68" y="68"/>
                  </a:lnTo>
                  <a:lnTo>
                    <a:pt x="68" y="68"/>
                  </a:lnTo>
                  <a:lnTo>
                    <a:pt x="68" y="68"/>
                  </a:lnTo>
                  <a:lnTo>
                    <a:pt x="68" y="68"/>
                  </a:lnTo>
                  <a:lnTo>
                    <a:pt x="67" y="66"/>
                  </a:lnTo>
                  <a:lnTo>
                    <a:pt x="67" y="65"/>
                  </a:lnTo>
                  <a:lnTo>
                    <a:pt x="65" y="64"/>
                  </a:lnTo>
                  <a:lnTo>
                    <a:pt x="63" y="61"/>
                  </a:lnTo>
                  <a:lnTo>
                    <a:pt x="60" y="57"/>
                  </a:lnTo>
                  <a:lnTo>
                    <a:pt x="56" y="53"/>
                  </a:lnTo>
                  <a:lnTo>
                    <a:pt x="43" y="41"/>
                  </a:lnTo>
                  <a:lnTo>
                    <a:pt x="27" y="28"/>
                  </a:lnTo>
                  <a:lnTo>
                    <a:pt x="16" y="20"/>
                  </a:lnTo>
                  <a:lnTo>
                    <a:pt x="9" y="15"/>
                  </a:lnTo>
                  <a:lnTo>
                    <a:pt x="6" y="13"/>
                  </a:lnTo>
                  <a:lnTo>
                    <a:pt x="5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0"/>
                  </a:lnTo>
                  <a:lnTo>
                    <a:pt x="0" y="5"/>
                  </a:lnTo>
                  <a:lnTo>
                    <a:pt x="1" y="3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3133"/>
            <p:cNvSpPr>
              <a:spLocks noEditPoints="1"/>
            </p:cNvSpPr>
            <p:nvPr/>
          </p:nvSpPr>
          <p:spPr bwMode="auto">
            <a:xfrm>
              <a:off x="8623301" y="1700213"/>
              <a:ext cx="93663" cy="141288"/>
            </a:xfrm>
            <a:custGeom>
              <a:avLst/>
              <a:gdLst>
                <a:gd name="T0" fmla="*/ 30 w 59"/>
                <a:gd name="T1" fmla="*/ 2 h 89"/>
                <a:gd name="T2" fmla="*/ 26 w 59"/>
                <a:gd name="T3" fmla="*/ 4 h 89"/>
                <a:gd name="T4" fmla="*/ 21 w 59"/>
                <a:gd name="T5" fmla="*/ 4 h 89"/>
                <a:gd name="T6" fmla="*/ 16 w 59"/>
                <a:gd name="T7" fmla="*/ 5 h 89"/>
                <a:gd name="T8" fmla="*/ 12 w 59"/>
                <a:gd name="T9" fmla="*/ 8 h 89"/>
                <a:gd name="T10" fmla="*/ 8 w 59"/>
                <a:gd name="T11" fmla="*/ 9 h 89"/>
                <a:gd name="T12" fmla="*/ 7 w 59"/>
                <a:gd name="T13" fmla="*/ 12 h 89"/>
                <a:gd name="T14" fmla="*/ 4 w 59"/>
                <a:gd name="T15" fmla="*/ 16 h 89"/>
                <a:gd name="T16" fmla="*/ 3 w 59"/>
                <a:gd name="T17" fmla="*/ 19 h 89"/>
                <a:gd name="T18" fmla="*/ 3 w 59"/>
                <a:gd name="T19" fmla="*/ 25 h 89"/>
                <a:gd name="T20" fmla="*/ 3 w 59"/>
                <a:gd name="T21" fmla="*/ 29 h 89"/>
                <a:gd name="T22" fmla="*/ 7 w 59"/>
                <a:gd name="T23" fmla="*/ 47 h 89"/>
                <a:gd name="T24" fmla="*/ 13 w 59"/>
                <a:gd name="T25" fmla="*/ 67 h 89"/>
                <a:gd name="T26" fmla="*/ 17 w 59"/>
                <a:gd name="T27" fmla="*/ 73 h 89"/>
                <a:gd name="T28" fmla="*/ 20 w 59"/>
                <a:gd name="T29" fmla="*/ 78 h 89"/>
                <a:gd name="T30" fmla="*/ 24 w 59"/>
                <a:gd name="T31" fmla="*/ 82 h 89"/>
                <a:gd name="T32" fmla="*/ 28 w 59"/>
                <a:gd name="T33" fmla="*/ 85 h 89"/>
                <a:gd name="T34" fmla="*/ 31 w 59"/>
                <a:gd name="T35" fmla="*/ 86 h 89"/>
                <a:gd name="T36" fmla="*/ 37 w 59"/>
                <a:gd name="T37" fmla="*/ 85 h 89"/>
                <a:gd name="T38" fmla="*/ 41 w 59"/>
                <a:gd name="T39" fmla="*/ 82 h 89"/>
                <a:gd name="T40" fmla="*/ 45 w 59"/>
                <a:gd name="T41" fmla="*/ 77 h 89"/>
                <a:gd name="T42" fmla="*/ 49 w 59"/>
                <a:gd name="T43" fmla="*/ 71 h 89"/>
                <a:gd name="T44" fmla="*/ 54 w 59"/>
                <a:gd name="T45" fmla="*/ 54 h 89"/>
                <a:gd name="T46" fmla="*/ 56 w 59"/>
                <a:gd name="T47" fmla="*/ 36 h 89"/>
                <a:gd name="T48" fmla="*/ 54 w 59"/>
                <a:gd name="T49" fmla="*/ 21 h 89"/>
                <a:gd name="T50" fmla="*/ 49 w 59"/>
                <a:gd name="T51" fmla="*/ 10 h 89"/>
                <a:gd name="T52" fmla="*/ 41 w 59"/>
                <a:gd name="T53" fmla="*/ 5 h 89"/>
                <a:gd name="T54" fmla="*/ 31 w 59"/>
                <a:gd name="T55" fmla="*/ 2 h 89"/>
                <a:gd name="T56" fmla="*/ 30 w 59"/>
                <a:gd name="T57" fmla="*/ 2 h 89"/>
                <a:gd name="T58" fmla="*/ 31 w 59"/>
                <a:gd name="T59" fmla="*/ 0 h 89"/>
                <a:gd name="T60" fmla="*/ 37 w 59"/>
                <a:gd name="T61" fmla="*/ 1 h 89"/>
                <a:gd name="T62" fmla="*/ 42 w 59"/>
                <a:gd name="T63" fmla="*/ 2 h 89"/>
                <a:gd name="T64" fmla="*/ 47 w 59"/>
                <a:gd name="T65" fmla="*/ 5 h 89"/>
                <a:gd name="T66" fmla="*/ 51 w 59"/>
                <a:gd name="T67" fmla="*/ 9 h 89"/>
                <a:gd name="T68" fmla="*/ 56 w 59"/>
                <a:gd name="T69" fmla="*/ 21 h 89"/>
                <a:gd name="T70" fmla="*/ 59 w 59"/>
                <a:gd name="T71" fmla="*/ 36 h 89"/>
                <a:gd name="T72" fmla="*/ 56 w 59"/>
                <a:gd name="T73" fmla="*/ 55 h 89"/>
                <a:gd name="T74" fmla="*/ 51 w 59"/>
                <a:gd name="T75" fmla="*/ 72 h 89"/>
                <a:gd name="T76" fmla="*/ 49 w 59"/>
                <a:gd name="T77" fmla="*/ 77 h 89"/>
                <a:gd name="T78" fmla="*/ 45 w 59"/>
                <a:gd name="T79" fmla="*/ 82 h 89"/>
                <a:gd name="T80" fmla="*/ 41 w 59"/>
                <a:gd name="T81" fmla="*/ 86 h 89"/>
                <a:gd name="T82" fmla="*/ 37 w 59"/>
                <a:gd name="T83" fmla="*/ 89 h 89"/>
                <a:gd name="T84" fmla="*/ 31 w 59"/>
                <a:gd name="T85" fmla="*/ 89 h 89"/>
                <a:gd name="T86" fmla="*/ 24 w 59"/>
                <a:gd name="T87" fmla="*/ 86 h 89"/>
                <a:gd name="T88" fmla="*/ 16 w 59"/>
                <a:gd name="T89" fmla="*/ 78 h 89"/>
                <a:gd name="T90" fmla="*/ 11 w 59"/>
                <a:gd name="T91" fmla="*/ 68 h 89"/>
                <a:gd name="T92" fmla="*/ 4 w 59"/>
                <a:gd name="T93" fmla="*/ 48 h 89"/>
                <a:gd name="T94" fmla="*/ 0 w 59"/>
                <a:gd name="T95" fmla="*/ 29 h 89"/>
                <a:gd name="T96" fmla="*/ 0 w 59"/>
                <a:gd name="T97" fmla="*/ 25 h 89"/>
                <a:gd name="T98" fmla="*/ 0 w 59"/>
                <a:gd name="T99" fmla="*/ 19 h 89"/>
                <a:gd name="T100" fmla="*/ 1 w 59"/>
                <a:gd name="T101" fmla="*/ 14 h 89"/>
                <a:gd name="T102" fmla="*/ 4 w 59"/>
                <a:gd name="T103" fmla="*/ 10 h 89"/>
                <a:gd name="T104" fmla="*/ 7 w 59"/>
                <a:gd name="T105" fmla="*/ 6 h 89"/>
                <a:gd name="T106" fmla="*/ 11 w 59"/>
                <a:gd name="T107" fmla="*/ 5 h 89"/>
                <a:gd name="T108" fmla="*/ 14 w 59"/>
                <a:gd name="T109" fmla="*/ 2 h 89"/>
                <a:gd name="T110" fmla="*/ 20 w 59"/>
                <a:gd name="T111" fmla="*/ 1 h 89"/>
                <a:gd name="T112" fmla="*/ 25 w 59"/>
                <a:gd name="T113" fmla="*/ 0 h 89"/>
                <a:gd name="T114" fmla="*/ 31 w 59"/>
                <a:gd name="T1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9" h="89">
                  <a:moveTo>
                    <a:pt x="30" y="2"/>
                  </a:moveTo>
                  <a:lnTo>
                    <a:pt x="26" y="4"/>
                  </a:lnTo>
                  <a:lnTo>
                    <a:pt x="21" y="4"/>
                  </a:lnTo>
                  <a:lnTo>
                    <a:pt x="16" y="5"/>
                  </a:lnTo>
                  <a:lnTo>
                    <a:pt x="12" y="8"/>
                  </a:lnTo>
                  <a:lnTo>
                    <a:pt x="8" y="9"/>
                  </a:lnTo>
                  <a:lnTo>
                    <a:pt x="7" y="12"/>
                  </a:lnTo>
                  <a:lnTo>
                    <a:pt x="4" y="16"/>
                  </a:lnTo>
                  <a:lnTo>
                    <a:pt x="3" y="19"/>
                  </a:lnTo>
                  <a:lnTo>
                    <a:pt x="3" y="25"/>
                  </a:lnTo>
                  <a:lnTo>
                    <a:pt x="3" y="29"/>
                  </a:lnTo>
                  <a:lnTo>
                    <a:pt x="7" y="47"/>
                  </a:lnTo>
                  <a:lnTo>
                    <a:pt x="13" y="67"/>
                  </a:lnTo>
                  <a:lnTo>
                    <a:pt x="17" y="73"/>
                  </a:lnTo>
                  <a:lnTo>
                    <a:pt x="20" y="78"/>
                  </a:lnTo>
                  <a:lnTo>
                    <a:pt x="24" y="82"/>
                  </a:lnTo>
                  <a:lnTo>
                    <a:pt x="28" y="85"/>
                  </a:lnTo>
                  <a:lnTo>
                    <a:pt x="31" y="86"/>
                  </a:lnTo>
                  <a:lnTo>
                    <a:pt x="37" y="85"/>
                  </a:lnTo>
                  <a:lnTo>
                    <a:pt x="41" y="82"/>
                  </a:lnTo>
                  <a:lnTo>
                    <a:pt x="45" y="77"/>
                  </a:lnTo>
                  <a:lnTo>
                    <a:pt x="49" y="71"/>
                  </a:lnTo>
                  <a:lnTo>
                    <a:pt x="54" y="54"/>
                  </a:lnTo>
                  <a:lnTo>
                    <a:pt x="56" y="36"/>
                  </a:lnTo>
                  <a:lnTo>
                    <a:pt x="54" y="21"/>
                  </a:lnTo>
                  <a:lnTo>
                    <a:pt x="49" y="10"/>
                  </a:lnTo>
                  <a:lnTo>
                    <a:pt x="41" y="5"/>
                  </a:lnTo>
                  <a:lnTo>
                    <a:pt x="31" y="2"/>
                  </a:lnTo>
                  <a:lnTo>
                    <a:pt x="30" y="2"/>
                  </a:lnTo>
                  <a:close/>
                  <a:moveTo>
                    <a:pt x="31" y="0"/>
                  </a:moveTo>
                  <a:lnTo>
                    <a:pt x="37" y="1"/>
                  </a:lnTo>
                  <a:lnTo>
                    <a:pt x="42" y="2"/>
                  </a:lnTo>
                  <a:lnTo>
                    <a:pt x="47" y="5"/>
                  </a:lnTo>
                  <a:lnTo>
                    <a:pt x="51" y="9"/>
                  </a:lnTo>
                  <a:lnTo>
                    <a:pt x="56" y="21"/>
                  </a:lnTo>
                  <a:lnTo>
                    <a:pt x="59" y="36"/>
                  </a:lnTo>
                  <a:lnTo>
                    <a:pt x="56" y="55"/>
                  </a:lnTo>
                  <a:lnTo>
                    <a:pt x="51" y="72"/>
                  </a:lnTo>
                  <a:lnTo>
                    <a:pt x="49" y="77"/>
                  </a:lnTo>
                  <a:lnTo>
                    <a:pt x="45" y="82"/>
                  </a:lnTo>
                  <a:lnTo>
                    <a:pt x="41" y="86"/>
                  </a:lnTo>
                  <a:lnTo>
                    <a:pt x="37" y="89"/>
                  </a:lnTo>
                  <a:lnTo>
                    <a:pt x="31" y="89"/>
                  </a:lnTo>
                  <a:lnTo>
                    <a:pt x="24" y="86"/>
                  </a:lnTo>
                  <a:lnTo>
                    <a:pt x="16" y="78"/>
                  </a:lnTo>
                  <a:lnTo>
                    <a:pt x="11" y="68"/>
                  </a:lnTo>
                  <a:lnTo>
                    <a:pt x="4" y="48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1" y="14"/>
                  </a:lnTo>
                  <a:lnTo>
                    <a:pt x="4" y="10"/>
                  </a:lnTo>
                  <a:lnTo>
                    <a:pt x="7" y="6"/>
                  </a:lnTo>
                  <a:lnTo>
                    <a:pt x="11" y="5"/>
                  </a:lnTo>
                  <a:lnTo>
                    <a:pt x="14" y="2"/>
                  </a:lnTo>
                  <a:lnTo>
                    <a:pt x="20" y="1"/>
                  </a:lnTo>
                  <a:lnTo>
                    <a:pt x="25" y="0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3134"/>
            <p:cNvSpPr>
              <a:spLocks noEditPoints="1"/>
            </p:cNvSpPr>
            <p:nvPr/>
          </p:nvSpPr>
          <p:spPr bwMode="auto">
            <a:xfrm>
              <a:off x="8618538" y="1698626"/>
              <a:ext cx="100013" cy="146050"/>
            </a:xfrm>
            <a:custGeom>
              <a:avLst/>
              <a:gdLst>
                <a:gd name="T0" fmla="*/ 21 w 63"/>
                <a:gd name="T1" fmla="*/ 79 h 92"/>
                <a:gd name="T2" fmla="*/ 29 w 63"/>
                <a:gd name="T3" fmla="*/ 87 h 92"/>
                <a:gd name="T4" fmla="*/ 29 w 63"/>
                <a:gd name="T5" fmla="*/ 87 h 92"/>
                <a:gd name="T6" fmla="*/ 21 w 63"/>
                <a:gd name="T7" fmla="*/ 79 h 92"/>
                <a:gd name="T8" fmla="*/ 53 w 63"/>
                <a:gd name="T9" fmla="*/ 72 h 92"/>
                <a:gd name="T10" fmla="*/ 46 w 63"/>
                <a:gd name="T11" fmla="*/ 82 h 92"/>
                <a:gd name="T12" fmla="*/ 40 w 63"/>
                <a:gd name="T13" fmla="*/ 87 h 92"/>
                <a:gd name="T14" fmla="*/ 40 w 63"/>
                <a:gd name="T15" fmla="*/ 87 h 92"/>
                <a:gd name="T16" fmla="*/ 46 w 63"/>
                <a:gd name="T17" fmla="*/ 82 h 92"/>
                <a:gd name="T18" fmla="*/ 53 w 63"/>
                <a:gd name="T19" fmla="*/ 72 h 92"/>
                <a:gd name="T20" fmla="*/ 4 w 63"/>
                <a:gd name="T21" fmla="*/ 26 h 92"/>
                <a:gd name="T22" fmla="*/ 4 w 63"/>
                <a:gd name="T23" fmla="*/ 26 h 92"/>
                <a:gd name="T24" fmla="*/ 29 w 63"/>
                <a:gd name="T25" fmla="*/ 6 h 92"/>
                <a:gd name="T26" fmla="*/ 19 w 63"/>
                <a:gd name="T27" fmla="*/ 7 h 92"/>
                <a:gd name="T28" fmla="*/ 12 w 63"/>
                <a:gd name="T29" fmla="*/ 11 h 92"/>
                <a:gd name="T30" fmla="*/ 8 w 63"/>
                <a:gd name="T31" fmla="*/ 17 h 92"/>
                <a:gd name="T32" fmla="*/ 7 w 63"/>
                <a:gd name="T33" fmla="*/ 26 h 92"/>
                <a:gd name="T34" fmla="*/ 11 w 63"/>
                <a:gd name="T35" fmla="*/ 48 h 92"/>
                <a:gd name="T36" fmla="*/ 21 w 63"/>
                <a:gd name="T37" fmla="*/ 73 h 92"/>
                <a:gd name="T38" fmla="*/ 28 w 63"/>
                <a:gd name="T39" fmla="*/ 82 h 92"/>
                <a:gd name="T40" fmla="*/ 34 w 63"/>
                <a:gd name="T41" fmla="*/ 86 h 92"/>
                <a:gd name="T42" fmla="*/ 38 w 63"/>
                <a:gd name="T43" fmla="*/ 85 h 92"/>
                <a:gd name="T44" fmla="*/ 46 w 63"/>
                <a:gd name="T45" fmla="*/ 77 h 92"/>
                <a:gd name="T46" fmla="*/ 55 w 63"/>
                <a:gd name="T47" fmla="*/ 55 h 92"/>
                <a:gd name="T48" fmla="*/ 57 w 63"/>
                <a:gd name="T49" fmla="*/ 37 h 92"/>
                <a:gd name="T50" fmla="*/ 55 w 63"/>
                <a:gd name="T51" fmla="*/ 23 h 92"/>
                <a:gd name="T52" fmla="*/ 44 w 63"/>
                <a:gd name="T53" fmla="*/ 7 h 92"/>
                <a:gd name="T54" fmla="*/ 33 w 63"/>
                <a:gd name="T55" fmla="*/ 6 h 92"/>
                <a:gd name="T56" fmla="*/ 17 w 63"/>
                <a:gd name="T57" fmla="*/ 5 h 92"/>
                <a:gd name="T58" fmla="*/ 10 w 63"/>
                <a:gd name="T59" fmla="*/ 10 h 92"/>
                <a:gd name="T60" fmla="*/ 10 w 63"/>
                <a:gd name="T61" fmla="*/ 10 h 92"/>
                <a:gd name="T62" fmla="*/ 15 w 63"/>
                <a:gd name="T63" fmla="*/ 9 h 92"/>
                <a:gd name="T64" fmla="*/ 17 w 63"/>
                <a:gd name="T65" fmla="*/ 5 h 92"/>
                <a:gd name="T66" fmla="*/ 34 w 63"/>
                <a:gd name="T67" fmla="*/ 2 h 92"/>
                <a:gd name="T68" fmla="*/ 34 w 63"/>
                <a:gd name="T69" fmla="*/ 2 h 92"/>
                <a:gd name="T70" fmla="*/ 34 w 63"/>
                <a:gd name="T71" fmla="*/ 0 h 92"/>
                <a:gd name="T72" fmla="*/ 55 w 63"/>
                <a:gd name="T73" fmla="*/ 9 h 92"/>
                <a:gd name="T74" fmla="*/ 63 w 63"/>
                <a:gd name="T75" fmla="*/ 37 h 92"/>
                <a:gd name="T76" fmla="*/ 55 w 63"/>
                <a:gd name="T77" fmla="*/ 73 h 92"/>
                <a:gd name="T78" fmla="*/ 44 w 63"/>
                <a:gd name="T79" fmla="*/ 90 h 92"/>
                <a:gd name="T80" fmla="*/ 25 w 63"/>
                <a:gd name="T81" fmla="*/ 89 h 92"/>
                <a:gd name="T82" fmla="*/ 12 w 63"/>
                <a:gd name="T83" fmla="*/ 69 h 92"/>
                <a:gd name="T84" fmla="*/ 12 w 63"/>
                <a:gd name="T85" fmla="*/ 69 h 92"/>
                <a:gd name="T86" fmla="*/ 2 w 63"/>
                <a:gd name="T87" fmla="*/ 31 h 92"/>
                <a:gd name="T88" fmla="*/ 0 w 63"/>
                <a:gd name="T89" fmla="*/ 26 h 92"/>
                <a:gd name="T90" fmla="*/ 6 w 63"/>
                <a:gd name="T91" fmla="*/ 9 h 92"/>
                <a:gd name="T92" fmla="*/ 23 w 63"/>
                <a:gd name="T93" fmla="*/ 1 h 92"/>
                <a:gd name="T94" fmla="*/ 34 w 63"/>
                <a:gd name="T9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" h="92">
                  <a:moveTo>
                    <a:pt x="17" y="73"/>
                  </a:moveTo>
                  <a:lnTo>
                    <a:pt x="21" y="79"/>
                  </a:lnTo>
                  <a:lnTo>
                    <a:pt x="25" y="85"/>
                  </a:lnTo>
                  <a:lnTo>
                    <a:pt x="29" y="87"/>
                  </a:lnTo>
                  <a:lnTo>
                    <a:pt x="33" y="89"/>
                  </a:lnTo>
                  <a:lnTo>
                    <a:pt x="29" y="87"/>
                  </a:lnTo>
                  <a:lnTo>
                    <a:pt x="25" y="85"/>
                  </a:lnTo>
                  <a:lnTo>
                    <a:pt x="21" y="79"/>
                  </a:lnTo>
                  <a:lnTo>
                    <a:pt x="17" y="73"/>
                  </a:lnTo>
                  <a:close/>
                  <a:moveTo>
                    <a:pt x="53" y="72"/>
                  </a:moveTo>
                  <a:lnTo>
                    <a:pt x="50" y="77"/>
                  </a:lnTo>
                  <a:lnTo>
                    <a:pt x="46" y="82"/>
                  </a:lnTo>
                  <a:lnTo>
                    <a:pt x="44" y="86"/>
                  </a:lnTo>
                  <a:lnTo>
                    <a:pt x="40" y="87"/>
                  </a:lnTo>
                  <a:lnTo>
                    <a:pt x="36" y="89"/>
                  </a:lnTo>
                  <a:lnTo>
                    <a:pt x="40" y="87"/>
                  </a:lnTo>
                  <a:lnTo>
                    <a:pt x="44" y="86"/>
                  </a:lnTo>
                  <a:lnTo>
                    <a:pt x="46" y="82"/>
                  </a:lnTo>
                  <a:lnTo>
                    <a:pt x="50" y="77"/>
                  </a:lnTo>
                  <a:lnTo>
                    <a:pt x="53" y="72"/>
                  </a:lnTo>
                  <a:close/>
                  <a:moveTo>
                    <a:pt x="4" y="26"/>
                  </a:moveTo>
                  <a:lnTo>
                    <a:pt x="4" y="26"/>
                  </a:lnTo>
                  <a:lnTo>
                    <a:pt x="4" y="27"/>
                  </a:lnTo>
                  <a:lnTo>
                    <a:pt x="4" y="26"/>
                  </a:lnTo>
                  <a:close/>
                  <a:moveTo>
                    <a:pt x="33" y="6"/>
                  </a:moveTo>
                  <a:lnTo>
                    <a:pt x="29" y="6"/>
                  </a:lnTo>
                  <a:lnTo>
                    <a:pt x="24" y="6"/>
                  </a:lnTo>
                  <a:lnTo>
                    <a:pt x="19" y="7"/>
                  </a:lnTo>
                  <a:lnTo>
                    <a:pt x="15" y="10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8" y="17"/>
                  </a:lnTo>
                  <a:lnTo>
                    <a:pt x="7" y="20"/>
                  </a:lnTo>
                  <a:lnTo>
                    <a:pt x="7" y="26"/>
                  </a:lnTo>
                  <a:lnTo>
                    <a:pt x="7" y="30"/>
                  </a:lnTo>
                  <a:lnTo>
                    <a:pt x="11" y="48"/>
                  </a:lnTo>
                  <a:lnTo>
                    <a:pt x="17" y="66"/>
                  </a:lnTo>
                  <a:lnTo>
                    <a:pt x="21" y="73"/>
                  </a:lnTo>
                  <a:lnTo>
                    <a:pt x="24" y="78"/>
                  </a:lnTo>
                  <a:lnTo>
                    <a:pt x="28" y="82"/>
                  </a:lnTo>
                  <a:lnTo>
                    <a:pt x="32" y="85"/>
                  </a:lnTo>
                  <a:lnTo>
                    <a:pt x="34" y="86"/>
                  </a:lnTo>
                  <a:lnTo>
                    <a:pt x="34" y="86"/>
                  </a:lnTo>
                  <a:lnTo>
                    <a:pt x="38" y="85"/>
                  </a:lnTo>
                  <a:lnTo>
                    <a:pt x="42" y="82"/>
                  </a:lnTo>
                  <a:lnTo>
                    <a:pt x="46" y="77"/>
                  </a:lnTo>
                  <a:lnTo>
                    <a:pt x="50" y="70"/>
                  </a:lnTo>
                  <a:lnTo>
                    <a:pt x="55" y="55"/>
                  </a:lnTo>
                  <a:lnTo>
                    <a:pt x="57" y="37"/>
                  </a:lnTo>
                  <a:lnTo>
                    <a:pt x="57" y="37"/>
                  </a:lnTo>
                  <a:lnTo>
                    <a:pt x="57" y="37"/>
                  </a:lnTo>
                  <a:lnTo>
                    <a:pt x="55" y="23"/>
                  </a:lnTo>
                  <a:lnTo>
                    <a:pt x="50" y="13"/>
                  </a:lnTo>
                  <a:lnTo>
                    <a:pt x="44" y="7"/>
                  </a:lnTo>
                  <a:lnTo>
                    <a:pt x="34" y="6"/>
                  </a:lnTo>
                  <a:lnTo>
                    <a:pt x="33" y="6"/>
                  </a:lnTo>
                  <a:close/>
                  <a:moveTo>
                    <a:pt x="23" y="3"/>
                  </a:moveTo>
                  <a:lnTo>
                    <a:pt x="17" y="5"/>
                  </a:lnTo>
                  <a:lnTo>
                    <a:pt x="14" y="7"/>
                  </a:lnTo>
                  <a:lnTo>
                    <a:pt x="10" y="10"/>
                  </a:lnTo>
                  <a:lnTo>
                    <a:pt x="7" y="14"/>
                  </a:lnTo>
                  <a:lnTo>
                    <a:pt x="10" y="10"/>
                  </a:lnTo>
                  <a:lnTo>
                    <a:pt x="14" y="7"/>
                  </a:lnTo>
                  <a:lnTo>
                    <a:pt x="15" y="9"/>
                  </a:lnTo>
                  <a:lnTo>
                    <a:pt x="14" y="7"/>
                  </a:lnTo>
                  <a:lnTo>
                    <a:pt x="17" y="5"/>
                  </a:lnTo>
                  <a:lnTo>
                    <a:pt x="23" y="3"/>
                  </a:lnTo>
                  <a:close/>
                  <a:moveTo>
                    <a:pt x="34" y="2"/>
                  </a:moveTo>
                  <a:lnTo>
                    <a:pt x="34" y="2"/>
                  </a:lnTo>
                  <a:lnTo>
                    <a:pt x="34" y="2"/>
                  </a:lnTo>
                  <a:lnTo>
                    <a:pt x="34" y="2"/>
                  </a:lnTo>
                  <a:close/>
                  <a:moveTo>
                    <a:pt x="34" y="0"/>
                  </a:moveTo>
                  <a:lnTo>
                    <a:pt x="45" y="2"/>
                  </a:lnTo>
                  <a:lnTo>
                    <a:pt x="55" y="9"/>
                  </a:lnTo>
                  <a:lnTo>
                    <a:pt x="61" y="20"/>
                  </a:lnTo>
                  <a:lnTo>
                    <a:pt x="63" y="37"/>
                  </a:lnTo>
                  <a:lnTo>
                    <a:pt x="62" y="56"/>
                  </a:lnTo>
                  <a:lnTo>
                    <a:pt x="55" y="73"/>
                  </a:lnTo>
                  <a:lnTo>
                    <a:pt x="50" y="82"/>
                  </a:lnTo>
                  <a:lnTo>
                    <a:pt x="44" y="90"/>
                  </a:lnTo>
                  <a:lnTo>
                    <a:pt x="34" y="92"/>
                  </a:lnTo>
                  <a:lnTo>
                    <a:pt x="25" y="89"/>
                  </a:lnTo>
                  <a:lnTo>
                    <a:pt x="17" y="81"/>
                  </a:lnTo>
                  <a:lnTo>
                    <a:pt x="12" y="69"/>
                  </a:lnTo>
                  <a:lnTo>
                    <a:pt x="14" y="69"/>
                  </a:lnTo>
                  <a:lnTo>
                    <a:pt x="12" y="69"/>
                  </a:lnTo>
                  <a:lnTo>
                    <a:pt x="4" y="49"/>
                  </a:lnTo>
                  <a:lnTo>
                    <a:pt x="2" y="3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7"/>
                  </a:lnTo>
                  <a:lnTo>
                    <a:pt x="6" y="9"/>
                  </a:lnTo>
                  <a:lnTo>
                    <a:pt x="12" y="3"/>
                  </a:lnTo>
                  <a:lnTo>
                    <a:pt x="23" y="1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3135"/>
            <p:cNvSpPr>
              <a:spLocks/>
            </p:cNvSpPr>
            <p:nvPr/>
          </p:nvSpPr>
          <p:spPr bwMode="auto">
            <a:xfrm>
              <a:off x="8574088" y="1817688"/>
              <a:ext cx="87313" cy="96838"/>
            </a:xfrm>
            <a:custGeom>
              <a:avLst/>
              <a:gdLst>
                <a:gd name="T0" fmla="*/ 21 w 55"/>
                <a:gd name="T1" fmla="*/ 0 h 61"/>
                <a:gd name="T2" fmla="*/ 32 w 55"/>
                <a:gd name="T3" fmla="*/ 2 h 61"/>
                <a:gd name="T4" fmla="*/ 43 w 55"/>
                <a:gd name="T5" fmla="*/ 4 h 61"/>
                <a:gd name="T6" fmla="*/ 51 w 55"/>
                <a:gd name="T7" fmla="*/ 7 h 61"/>
                <a:gd name="T8" fmla="*/ 55 w 55"/>
                <a:gd name="T9" fmla="*/ 8 h 61"/>
                <a:gd name="T10" fmla="*/ 53 w 55"/>
                <a:gd name="T11" fmla="*/ 11 h 61"/>
                <a:gd name="T12" fmla="*/ 52 w 55"/>
                <a:gd name="T13" fmla="*/ 11 h 61"/>
                <a:gd name="T14" fmla="*/ 51 w 55"/>
                <a:gd name="T15" fmla="*/ 10 h 61"/>
                <a:gd name="T16" fmla="*/ 47 w 55"/>
                <a:gd name="T17" fmla="*/ 10 h 61"/>
                <a:gd name="T18" fmla="*/ 42 w 55"/>
                <a:gd name="T19" fmla="*/ 8 h 61"/>
                <a:gd name="T20" fmla="*/ 31 w 55"/>
                <a:gd name="T21" fmla="*/ 6 h 61"/>
                <a:gd name="T22" fmla="*/ 21 w 55"/>
                <a:gd name="T23" fmla="*/ 4 h 61"/>
                <a:gd name="T24" fmla="*/ 17 w 55"/>
                <a:gd name="T25" fmla="*/ 4 h 61"/>
                <a:gd name="T26" fmla="*/ 13 w 55"/>
                <a:gd name="T27" fmla="*/ 6 h 61"/>
                <a:gd name="T28" fmla="*/ 11 w 55"/>
                <a:gd name="T29" fmla="*/ 7 h 61"/>
                <a:gd name="T30" fmla="*/ 10 w 55"/>
                <a:gd name="T31" fmla="*/ 8 h 61"/>
                <a:gd name="T32" fmla="*/ 8 w 55"/>
                <a:gd name="T33" fmla="*/ 20 h 61"/>
                <a:gd name="T34" fmla="*/ 5 w 55"/>
                <a:gd name="T35" fmla="*/ 33 h 61"/>
                <a:gd name="T36" fmla="*/ 4 w 55"/>
                <a:gd name="T37" fmla="*/ 46 h 61"/>
                <a:gd name="T38" fmla="*/ 4 w 55"/>
                <a:gd name="T39" fmla="*/ 57 h 61"/>
                <a:gd name="T40" fmla="*/ 2 w 55"/>
                <a:gd name="T41" fmla="*/ 61 h 61"/>
                <a:gd name="T42" fmla="*/ 0 w 55"/>
                <a:gd name="T43" fmla="*/ 61 h 61"/>
                <a:gd name="T44" fmla="*/ 0 w 55"/>
                <a:gd name="T45" fmla="*/ 57 h 61"/>
                <a:gd name="T46" fmla="*/ 1 w 55"/>
                <a:gd name="T47" fmla="*/ 46 h 61"/>
                <a:gd name="T48" fmla="*/ 2 w 55"/>
                <a:gd name="T49" fmla="*/ 33 h 61"/>
                <a:gd name="T50" fmla="*/ 4 w 55"/>
                <a:gd name="T51" fmla="*/ 19 h 61"/>
                <a:gd name="T52" fmla="*/ 6 w 55"/>
                <a:gd name="T53" fmla="*/ 8 h 61"/>
                <a:gd name="T54" fmla="*/ 8 w 55"/>
                <a:gd name="T55" fmla="*/ 6 h 61"/>
                <a:gd name="T56" fmla="*/ 10 w 55"/>
                <a:gd name="T57" fmla="*/ 3 h 61"/>
                <a:gd name="T58" fmla="*/ 14 w 55"/>
                <a:gd name="T59" fmla="*/ 2 h 61"/>
                <a:gd name="T60" fmla="*/ 17 w 55"/>
                <a:gd name="T61" fmla="*/ 0 h 61"/>
                <a:gd name="T62" fmla="*/ 21 w 55"/>
                <a:gd name="T6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5" h="61">
                  <a:moveTo>
                    <a:pt x="21" y="0"/>
                  </a:moveTo>
                  <a:lnTo>
                    <a:pt x="32" y="2"/>
                  </a:lnTo>
                  <a:lnTo>
                    <a:pt x="43" y="4"/>
                  </a:lnTo>
                  <a:lnTo>
                    <a:pt x="51" y="7"/>
                  </a:lnTo>
                  <a:lnTo>
                    <a:pt x="55" y="8"/>
                  </a:lnTo>
                  <a:lnTo>
                    <a:pt x="53" y="11"/>
                  </a:lnTo>
                  <a:lnTo>
                    <a:pt x="52" y="11"/>
                  </a:lnTo>
                  <a:lnTo>
                    <a:pt x="51" y="10"/>
                  </a:lnTo>
                  <a:lnTo>
                    <a:pt x="47" y="10"/>
                  </a:lnTo>
                  <a:lnTo>
                    <a:pt x="42" y="8"/>
                  </a:lnTo>
                  <a:lnTo>
                    <a:pt x="31" y="6"/>
                  </a:lnTo>
                  <a:lnTo>
                    <a:pt x="21" y="4"/>
                  </a:lnTo>
                  <a:lnTo>
                    <a:pt x="17" y="4"/>
                  </a:lnTo>
                  <a:lnTo>
                    <a:pt x="13" y="6"/>
                  </a:lnTo>
                  <a:lnTo>
                    <a:pt x="11" y="7"/>
                  </a:lnTo>
                  <a:lnTo>
                    <a:pt x="10" y="8"/>
                  </a:lnTo>
                  <a:lnTo>
                    <a:pt x="8" y="20"/>
                  </a:lnTo>
                  <a:lnTo>
                    <a:pt x="5" y="33"/>
                  </a:lnTo>
                  <a:lnTo>
                    <a:pt x="4" y="46"/>
                  </a:lnTo>
                  <a:lnTo>
                    <a:pt x="4" y="57"/>
                  </a:lnTo>
                  <a:lnTo>
                    <a:pt x="2" y="61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1" y="46"/>
                  </a:lnTo>
                  <a:lnTo>
                    <a:pt x="2" y="33"/>
                  </a:lnTo>
                  <a:lnTo>
                    <a:pt x="4" y="19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3"/>
                  </a:lnTo>
                  <a:lnTo>
                    <a:pt x="14" y="2"/>
                  </a:lnTo>
                  <a:lnTo>
                    <a:pt x="17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3136"/>
            <p:cNvSpPr>
              <a:spLocks noEditPoints="1"/>
            </p:cNvSpPr>
            <p:nvPr/>
          </p:nvSpPr>
          <p:spPr bwMode="auto">
            <a:xfrm>
              <a:off x="8569326" y="1816101"/>
              <a:ext cx="95250" cy="100013"/>
            </a:xfrm>
            <a:custGeom>
              <a:avLst/>
              <a:gdLst>
                <a:gd name="T0" fmla="*/ 7 w 60"/>
                <a:gd name="T1" fmla="*/ 63 h 63"/>
                <a:gd name="T2" fmla="*/ 7 w 60"/>
                <a:gd name="T3" fmla="*/ 63 h 63"/>
                <a:gd name="T4" fmla="*/ 7 w 60"/>
                <a:gd name="T5" fmla="*/ 63 h 63"/>
                <a:gd name="T6" fmla="*/ 7 w 60"/>
                <a:gd name="T7" fmla="*/ 62 h 63"/>
                <a:gd name="T8" fmla="*/ 46 w 60"/>
                <a:gd name="T9" fmla="*/ 7 h 63"/>
                <a:gd name="T10" fmla="*/ 52 w 60"/>
                <a:gd name="T11" fmla="*/ 9 h 63"/>
                <a:gd name="T12" fmla="*/ 55 w 60"/>
                <a:gd name="T13" fmla="*/ 11 h 63"/>
                <a:gd name="T14" fmla="*/ 50 w 60"/>
                <a:gd name="T15" fmla="*/ 8 h 63"/>
                <a:gd name="T16" fmla="*/ 35 w 60"/>
                <a:gd name="T17" fmla="*/ 5 h 63"/>
                <a:gd name="T18" fmla="*/ 24 w 60"/>
                <a:gd name="T19" fmla="*/ 3 h 63"/>
                <a:gd name="T20" fmla="*/ 16 w 60"/>
                <a:gd name="T21" fmla="*/ 4 h 63"/>
                <a:gd name="T22" fmla="*/ 12 w 60"/>
                <a:gd name="T23" fmla="*/ 8 h 63"/>
                <a:gd name="T24" fmla="*/ 16 w 60"/>
                <a:gd name="T25" fmla="*/ 4 h 63"/>
                <a:gd name="T26" fmla="*/ 24 w 60"/>
                <a:gd name="T27" fmla="*/ 3 h 63"/>
                <a:gd name="T28" fmla="*/ 25 w 60"/>
                <a:gd name="T29" fmla="*/ 3 h 63"/>
                <a:gd name="T30" fmla="*/ 24 w 60"/>
                <a:gd name="T31" fmla="*/ 0 h 63"/>
                <a:gd name="T32" fmla="*/ 24 w 60"/>
                <a:gd name="T33" fmla="*/ 0 h 63"/>
                <a:gd name="T34" fmla="*/ 45 w 60"/>
                <a:gd name="T35" fmla="*/ 4 h 63"/>
                <a:gd name="T36" fmla="*/ 58 w 60"/>
                <a:gd name="T37" fmla="*/ 8 h 63"/>
                <a:gd name="T38" fmla="*/ 58 w 60"/>
                <a:gd name="T39" fmla="*/ 15 h 63"/>
                <a:gd name="T40" fmla="*/ 56 w 60"/>
                <a:gd name="T41" fmla="*/ 15 h 63"/>
                <a:gd name="T42" fmla="*/ 56 w 60"/>
                <a:gd name="T43" fmla="*/ 15 h 63"/>
                <a:gd name="T44" fmla="*/ 56 w 60"/>
                <a:gd name="T45" fmla="*/ 15 h 63"/>
                <a:gd name="T46" fmla="*/ 55 w 60"/>
                <a:gd name="T47" fmla="*/ 13 h 63"/>
                <a:gd name="T48" fmla="*/ 52 w 60"/>
                <a:gd name="T49" fmla="*/ 13 h 63"/>
                <a:gd name="T50" fmla="*/ 45 w 60"/>
                <a:gd name="T51" fmla="*/ 11 h 63"/>
                <a:gd name="T52" fmla="*/ 30 w 60"/>
                <a:gd name="T53" fmla="*/ 7 h 63"/>
                <a:gd name="T54" fmla="*/ 24 w 60"/>
                <a:gd name="T55" fmla="*/ 7 h 63"/>
                <a:gd name="T56" fmla="*/ 20 w 60"/>
                <a:gd name="T57" fmla="*/ 7 h 63"/>
                <a:gd name="T58" fmla="*/ 14 w 60"/>
                <a:gd name="T59" fmla="*/ 9 h 63"/>
                <a:gd name="T60" fmla="*/ 12 w 60"/>
                <a:gd name="T61" fmla="*/ 21 h 63"/>
                <a:gd name="T62" fmla="*/ 8 w 60"/>
                <a:gd name="T63" fmla="*/ 47 h 63"/>
                <a:gd name="T64" fmla="*/ 7 w 60"/>
                <a:gd name="T65" fmla="*/ 62 h 63"/>
                <a:gd name="T66" fmla="*/ 7 w 60"/>
                <a:gd name="T67" fmla="*/ 62 h 63"/>
                <a:gd name="T68" fmla="*/ 5 w 60"/>
                <a:gd name="T69" fmla="*/ 62 h 63"/>
                <a:gd name="T70" fmla="*/ 5 w 60"/>
                <a:gd name="T71" fmla="*/ 63 h 63"/>
                <a:gd name="T72" fmla="*/ 5 w 60"/>
                <a:gd name="T73" fmla="*/ 63 h 63"/>
                <a:gd name="T74" fmla="*/ 5 w 60"/>
                <a:gd name="T75" fmla="*/ 63 h 63"/>
                <a:gd name="T76" fmla="*/ 3 w 60"/>
                <a:gd name="T77" fmla="*/ 63 h 63"/>
                <a:gd name="T78" fmla="*/ 1 w 60"/>
                <a:gd name="T79" fmla="*/ 62 h 63"/>
                <a:gd name="T80" fmla="*/ 1 w 60"/>
                <a:gd name="T81" fmla="*/ 60 h 63"/>
                <a:gd name="T82" fmla="*/ 1 w 60"/>
                <a:gd name="T83" fmla="*/ 55 h 63"/>
                <a:gd name="T84" fmla="*/ 3 w 60"/>
                <a:gd name="T85" fmla="*/ 41 h 63"/>
                <a:gd name="T86" fmla="*/ 8 w 60"/>
                <a:gd name="T87" fmla="*/ 8 h 63"/>
                <a:gd name="T88" fmla="*/ 13 w 60"/>
                <a:gd name="T89" fmla="*/ 3 h 63"/>
                <a:gd name="T90" fmla="*/ 20 w 60"/>
                <a:gd name="T9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0" h="63">
                  <a:moveTo>
                    <a:pt x="7" y="63"/>
                  </a:moveTo>
                  <a:lnTo>
                    <a:pt x="7" y="63"/>
                  </a:lnTo>
                  <a:lnTo>
                    <a:pt x="7" y="63"/>
                  </a:lnTo>
                  <a:lnTo>
                    <a:pt x="7" y="63"/>
                  </a:lnTo>
                  <a:close/>
                  <a:moveTo>
                    <a:pt x="7" y="62"/>
                  </a:moveTo>
                  <a:lnTo>
                    <a:pt x="7" y="63"/>
                  </a:lnTo>
                  <a:lnTo>
                    <a:pt x="7" y="63"/>
                  </a:lnTo>
                  <a:lnTo>
                    <a:pt x="7" y="62"/>
                  </a:lnTo>
                  <a:close/>
                  <a:moveTo>
                    <a:pt x="35" y="5"/>
                  </a:moveTo>
                  <a:lnTo>
                    <a:pt x="46" y="7"/>
                  </a:lnTo>
                  <a:lnTo>
                    <a:pt x="50" y="8"/>
                  </a:lnTo>
                  <a:lnTo>
                    <a:pt x="52" y="9"/>
                  </a:lnTo>
                  <a:lnTo>
                    <a:pt x="55" y="11"/>
                  </a:lnTo>
                  <a:lnTo>
                    <a:pt x="55" y="11"/>
                  </a:lnTo>
                  <a:lnTo>
                    <a:pt x="54" y="9"/>
                  </a:lnTo>
                  <a:lnTo>
                    <a:pt x="50" y="8"/>
                  </a:lnTo>
                  <a:lnTo>
                    <a:pt x="46" y="7"/>
                  </a:lnTo>
                  <a:lnTo>
                    <a:pt x="35" y="5"/>
                  </a:lnTo>
                  <a:close/>
                  <a:moveTo>
                    <a:pt x="24" y="3"/>
                  </a:moveTo>
                  <a:lnTo>
                    <a:pt x="24" y="3"/>
                  </a:lnTo>
                  <a:lnTo>
                    <a:pt x="20" y="4"/>
                  </a:lnTo>
                  <a:lnTo>
                    <a:pt x="16" y="4"/>
                  </a:lnTo>
                  <a:lnTo>
                    <a:pt x="13" y="7"/>
                  </a:lnTo>
                  <a:lnTo>
                    <a:pt x="12" y="8"/>
                  </a:lnTo>
                  <a:lnTo>
                    <a:pt x="13" y="7"/>
                  </a:lnTo>
                  <a:lnTo>
                    <a:pt x="16" y="4"/>
                  </a:lnTo>
                  <a:lnTo>
                    <a:pt x="20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5" y="3"/>
                  </a:lnTo>
                  <a:lnTo>
                    <a:pt x="24" y="3"/>
                  </a:lnTo>
                  <a:close/>
                  <a:moveTo>
                    <a:pt x="24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34" y="1"/>
                  </a:lnTo>
                  <a:lnTo>
                    <a:pt x="45" y="4"/>
                  </a:lnTo>
                  <a:lnTo>
                    <a:pt x="54" y="7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58" y="15"/>
                  </a:lnTo>
                  <a:lnTo>
                    <a:pt x="56" y="15"/>
                  </a:lnTo>
                  <a:lnTo>
                    <a:pt x="56" y="15"/>
                  </a:lnTo>
                  <a:lnTo>
                    <a:pt x="56" y="15"/>
                  </a:lnTo>
                  <a:lnTo>
                    <a:pt x="56" y="15"/>
                  </a:lnTo>
                  <a:lnTo>
                    <a:pt x="56" y="15"/>
                  </a:lnTo>
                  <a:lnTo>
                    <a:pt x="56" y="15"/>
                  </a:lnTo>
                  <a:lnTo>
                    <a:pt x="56" y="13"/>
                  </a:lnTo>
                  <a:lnTo>
                    <a:pt x="55" y="13"/>
                  </a:lnTo>
                  <a:lnTo>
                    <a:pt x="55" y="13"/>
                  </a:lnTo>
                  <a:lnTo>
                    <a:pt x="52" y="13"/>
                  </a:lnTo>
                  <a:lnTo>
                    <a:pt x="48" y="12"/>
                  </a:lnTo>
                  <a:lnTo>
                    <a:pt x="45" y="11"/>
                  </a:lnTo>
                  <a:lnTo>
                    <a:pt x="38" y="8"/>
                  </a:lnTo>
                  <a:lnTo>
                    <a:pt x="30" y="7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0" y="7"/>
                  </a:lnTo>
                  <a:lnTo>
                    <a:pt x="17" y="8"/>
                  </a:lnTo>
                  <a:lnTo>
                    <a:pt x="14" y="9"/>
                  </a:lnTo>
                  <a:lnTo>
                    <a:pt x="14" y="11"/>
                  </a:lnTo>
                  <a:lnTo>
                    <a:pt x="12" y="21"/>
                  </a:lnTo>
                  <a:lnTo>
                    <a:pt x="9" y="34"/>
                  </a:lnTo>
                  <a:lnTo>
                    <a:pt x="8" y="47"/>
                  </a:lnTo>
                  <a:lnTo>
                    <a:pt x="8" y="58"/>
                  </a:lnTo>
                  <a:lnTo>
                    <a:pt x="7" y="62"/>
                  </a:lnTo>
                  <a:lnTo>
                    <a:pt x="7" y="62"/>
                  </a:lnTo>
                  <a:lnTo>
                    <a:pt x="7" y="62"/>
                  </a:lnTo>
                  <a:lnTo>
                    <a:pt x="7" y="60"/>
                  </a:lnTo>
                  <a:lnTo>
                    <a:pt x="5" y="62"/>
                  </a:lnTo>
                  <a:lnTo>
                    <a:pt x="5" y="63"/>
                  </a:lnTo>
                  <a:lnTo>
                    <a:pt x="5" y="63"/>
                  </a:lnTo>
                  <a:lnTo>
                    <a:pt x="5" y="63"/>
                  </a:lnTo>
                  <a:lnTo>
                    <a:pt x="5" y="63"/>
                  </a:lnTo>
                  <a:lnTo>
                    <a:pt x="5" y="63"/>
                  </a:lnTo>
                  <a:lnTo>
                    <a:pt x="5" y="63"/>
                  </a:lnTo>
                  <a:lnTo>
                    <a:pt x="5" y="63"/>
                  </a:lnTo>
                  <a:lnTo>
                    <a:pt x="3" y="63"/>
                  </a:lnTo>
                  <a:lnTo>
                    <a:pt x="0" y="63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0"/>
                  </a:lnTo>
                  <a:lnTo>
                    <a:pt x="1" y="58"/>
                  </a:lnTo>
                  <a:lnTo>
                    <a:pt x="1" y="55"/>
                  </a:lnTo>
                  <a:lnTo>
                    <a:pt x="1" y="49"/>
                  </a:lnTo>
                  <a:lnTo>
                    <a:pt x="3" y="41"/>
                  </a:lnTo>
                  <a:lnTo>
                    <a:pt x="5" y="24"/>
                  </a:lnTo>
                  <a:lnTo>
                    <a:pt x="8" y="8"/>
                  </a:lnTo>
                  <a:lnTo>
                    <a:pt x="11" y="5"/>
                  </a:lnTo>
                  <a:lnTo>
                    <a:pt x="13" y="3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3138"/>
            <p:cNvSpPr>
              <a:spLocks noEditPoints="1"/>
            </p:cNvSpPr>
            <p:nvPr/>
          </p:nvSpPr>
          <p:spPr bwMode="auto">
            <a:xfrm flipH="1">
              <a:off x="8610424" y="1835151"/>
              <a:ext cx="71614" cy="168275"/>
            </a:xfrm>
            <a:custGeom>
              <a:avLst/>
              <a:gdLst>
                <a:gd name="T0" fmla="*/ 26 w 57"/>
                <a:gd name="T1" fmla="*/ 101 h 106"/>
                <a:gd name="T2" fmla="*/ 26 w 57"/>
                <a:gd name="T3" fmla="*/ 102 h 106"/>
                <a:gd name="T4" fmla="*/ 26 w 57"/>
                <a:gd name="T5" fmla="*/ 102 h 106"/>
                <a:gd name="T6" fmla="*/ 26 w 57"/>
                <a:gd name="T7" fmla="*/ 102 h 106"/>
                <a:gd name="T8" fmla="*/ 26 w 57"/>
                <a:gd name="T9" fmla="*/ 102 h 106"/>
                <a:gd name="T10" fmla="*/ 55 w 57"/>
                <a:gd name="T11" fmla="*/ 102 h 106"/>
                <a:gd name="T12" fmla="*/ 55 w 57"/>
                <a:gd name="T13" fmla="*/ 102 h 106"/>
                <a:gd name="T14" fmla="*/ 26 w 57"/>
                <a:gd name="T15" fmla="*/ 102 h 106"/>
                <a:gd name="T16" fmla="*/ 26 w 57"/>
                <a:gd name="T17" fmla="*/ 101 h 106"/>
                <a:gd name="T18" fmla="*/ 25 w 57"/>
                <a:gd name="T19" fmla="*/ 90 h 106"/>
                <a:gd name="T20" fmla="*/ 26 w 57"/>
                <a:gd name="T21" fmla="*/ 95 h 106"/>
                <a:gd name="T22" fmla="*/ 25 w 57"/>
                <a:gd name="T23" fmla="*/ 93 h 106"/>
                <a:gd name="T24" fmla="*/ 25 w 57"/>
                <a:gd name="T25" fmla="*/ 90 h 106"/>
                <a:gd name="T26" fmla="*/ 23 w 57"/>
                <a:gd name="T27" fmla="*/ 78 h 106"/>
                <a:gd name="T28" fmla="*/ 25 w 57"/>
                <a:gd name="T29" fmla="*/ 82 h 106"/>
                <a:gd name="T30" fmla="*/ 23 w 57"/>
                <a:gd name="T31" fmla="*/ 78 h 106"/>
                <a:gd name="T32" fmla="*/ 23 w 57"/>
                <a:gd name="T33" fmla="*/ 78 h 106"/>
                <a:gd name="T34" fmla="*/ 4 w 57"/>
                <a:gd name="T35" fmla="*/ 6 h 106"/>
                <a:gd name="T36" fmla="*/ 8 w 57"/>
                <a:gd name="T37" fmla="*/ 16 h 106"/>
                <a:gd name="T38" fmla="*/ 12 w 57"/>
                <a:gd name="T39" fmla="*/ 26 h 106"/>
                <a:gd name="T40" fmla="*/ 8 w 57"/>
                <a:gd name="T41" fmla="*/ 16 h 106"/>
                <a:gd name="T42" fmla="*/ 4 w 57"/>
                <a:gd name="T43" fmla="*/ 6 h 106"/>
                <a:gd name="T44" fmla="*/ 5 w 57"/>
                <a:gd name="T45" fmla="*/ 0 h 106"/>
                <a:gd name="T46" fmla="*/ 5 w 57"/>
                <a:gd name="T47" fmla="*/ 1 h 106"/>
                <a:gd name="T48" fmla="*/ 6 w 57"/>
                <a:gd name="T49" fmla="*/ 5 h 106"/>
                <a:gd name="T50" fmla="*/ 9 w 57"/>
                <a:gd name="T51" fmla="*/ 12 h 106"/>
                <a:gd name="T52" fmla="*/ 13 w 57"/>
                <a:gd name="T53" fmla="*/ 22 h 106"/>
                <a:gd name="T54" fmla="*/ 17 w 57"/>
                <a:gd name="T55" fmla="*/ 34 h 106"/>
                <a:gd name="T56" fmla="*/ 21 w 57"/>
                <a:gd name="T57" fmla="*/ 44 h 106"/>
                <a:gd name="T58" fmla="*/ 23 w 57"/>
                <a:gd name="T59" fmla="*/ 55 h 106"/>
                <a:gd name="T60" fmla="*/ 26 w 57"/>
                <a:gd name="T61" fmla="*/ 65 h 106"/>
                <a:gd name="T62" fmla="*/ 27 w 57"/>
                <a:gd name="T63" fmla="*/ 78 h 106"/>
                <a:gd name="T64" fmla="*/ 29 w 57"/>
                <a:gd name="T65" fmla="*/ 90 h 106"/>
                <a:gd name="T66" fmla="*/ 29 w 57"/>
                <a:gd name="T67" fmla="*/ 99 h 106"/>
                <a:gd name="T68" fmla="*/ 57 w 57"/>
                <a:gd name="T69" fmla="*/ 99 h 106"/>
                <a:gd name="T70" fmla="*/ 57 w 57"/>
                <a:gd name="T71" fmla="*/ 106 h 106"/>
                <a:gd name="T72" fmla="*/ 23 w 57"/>
                <a:gd name="T73" fmla="*/ 106 h 106"/>
                <a:gd name="T74" fmla="*/ 23 w 57"/>
                <a:gd name="T75" fmla="*/ 105 h 106"/>
                <a:gd name="T76" fmla="*/ 23 w 57"/>
                <a:gd name="T77" fmla="*/ 103 h 106"/>
                <a:gd name="T78" fmla="*/ 23 w 57"/>
                <a:gd name="T79" fmla="*/ 102 h 106"/>
                <a:gd name="T80" fmla="*/ 23 w 57"/>
                <a:gd name="T81" fmla="*/ 102 h 106"/>
                <a:gd name="T82" fmla="*/ 23 w 57"/>
                <a:gd name="T83" fmla="*/ 101 h 106"/>
                <a:gd name="T84" fmla="*/ 22 w 57"/>
                <a:gd name="T85" fmla="*/ 99 h 106"/>
                <a:gd name="T86" fmla="*/ 22 w 57"/>
                <a:gd name="T87" fmla="*/ 98 h 106"/>
                <a:gd name="T88" fmla="*/ 22 w 57"/>
                <a:gd name="T89" fmla="*/ 92 h 106"/>
                <a:gd name="T90" fmla="*/ 22 w 57"/>
                <a:gd name="T91" fmla="*/ 85 h 106"/>
                <a:gd name="T92" fmla="*/ 19 w 57"/>
                <a:gd name="T93" fmla="*/ 69 h 106"/>
                <a:gd name="T94" fmla="*/ 17 w 57"/>
                <a:gd name="T95" fmla="*/ 56 h 106"/>
                <a:gd name="T96" fmla="*/ 14 w 57"/>
                <a:gd name="T97" fmla="*/ 46 h 106"/>
                <a:gd name="T98" fmla="*/ 10 w 57"/>
                <a:gd name="T99" fmla="*/ 34 h 106"/>
                <a:gd name="T100" fmla="*/ 6 w 57"/>
                <a:gd name="T101" fmla="*/ 22 h 106"/>
                <a:gd name="T102" fmla="*/ 2 w 57"/>
                <a:gd name="T103" fmla="*/ 12 h 106"/>
                <a:gd name="T104" fmla="*/ 0 w 57"/>
                <a:gd name="T105" fmla="*/ 5 h 106"/>
                <a:gd name="T106" fmla="*/ 0 w 57"/>
                <a:gd name="T107" fmla="*/ 5 h 106"/>
                <a:gd name="T108" fmla="*/ 0 w 57"/>
                <a:gd name="T109" fmla="*/ 4 h 106"/>
                <a:gd name="T110" fmla="*/ 0 w 57"/>
                <a:gd name="T111" fmla="*/ 3 h 106"/>
                <a:gd name="T112" fmla="*/ 5 w 57"/>
                <a:gd name="T11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" h="106">
                  <a:moveTo>
                    <a:pt x="26" y="101"/>
                  </a:moveTo>
                  <a:lnTo>
                    <a:pt x="26" y="102"/>
                  </a:lnTo>
                  <a:lnTo>
                    <a:pt x="26" y="102"/>
                  </a:lnTo>
                  <a:lnTo>
                    <a:pt x="26" y="102"/>
                  </a:lnTo>
                  <a:lnTo>
                    <a:pt x="26" y="102"/>
                  </a:lnTo>
                  <a:lnTo>
                    <a:pt x="55" y="102"/>
                  </a:lnTo>
                  <a:lnTo>
                    <a:pt x="55" y="102"/>
                  </a:lnTo>
                  <a:lnTo>
                    <a:pt x="26" y="102"/>
                  </a:lnTo>
                  <a:lnTo>
                    <a:pt x="26" y="101"/>
                  </a:lnTo>
                  <a:close/>
                  <a:moveTo>
                    <a:pt x="25" y="90"/>
                  </a:moveTo>
                  <a:lnTo>
                    <a:pt x="26" y="95"/>
                  </a:lnTo>
                  <a:lnTo>
                    <a:pt x="25" y="93"/>
                  </a:lnTo>
                  <a:lnTo>
                    <a:pt x="25" y="90"/>
                  </a:lnTo>
                  <a:close/>
                  <a:moveTo>
                    <a:pt x="23" y="78"/>
                  </a:moveTo>
                  <a:lnTo>
                    <a:pt x="25" y="82"/>
                  </a:lnTo>
                  <a:lnTo>
                    <a:pt x="23" y="78"/>
                  </a:lnTo>
                  <a:lnTo>
                    <a:pt x="23" y="78"/>
                  </a:lnTo>
                  <a:close/>
                  <a:moveTo>
                    <a:pt x="4" y="6"/>
                  </a:moveTo>
                  <a:lnTo>
                    <a:pt x="8" y="16"/>
                  </a:lnTo>
                  <a:lnTo>
                    <a:pt x="12" y="26"/>
                  </a:lnTo>
                  <a:lnTo>
                    <a:pt x="8" y="16"/>
                  </a:lnTo>
                  <a:lnTo>
                    <a:pt x="4" y="6"/>
                  </a:lnTo>
                  <a:close/>
                  <a:moveTo>
                    <a:pt x="5" y="0"/>
                  </a:moveTo>
                  <a:lnTo>
                    <a:pt x="5" y="1"/>
                  </a:lnTo>
                  <a:lnTo>
                    <a:pt x="6" y="5"/>
                  </a:lnTo>
                  <a:lnTo>
                    <a:pt x="9" y="12"/>
                  </a:lnTo>
                  <a:lnTo>
                    <a:pt x="13" y="22"/>
                  </a:lnTo>
                  <a:lnTo>
                    <a:pt x="17" y="34"/>
                  </a:lnTo>
                  <a:lnTo>
                    <a:pt x="21" y="44"/>
                  </a:lnTo>
                  <a:lnTo>
                    <a:pt x="23" y="55"/>
                  </a:lnTo>
                  <a:lnTo>
                    <a:pt x="26" y="65"/>
                  </a:lnTo>
                  <a:lnTo>
                    <a:pt x="27" y="78"/>
                  </a:lnTo>
                  <a:lnTo>
                    <a:pt x="29" y="90"/>
                  </a:lnTo>
                  <a:lnTo>
                    <a:pt x="29" y="99"/>
                  </a:lnTo>
                  <a:lnTo>
                    <a:pt x="57" y="99"/>
                  </a:lnTo>
                  <a:lnTo>
                    <a:pt x="57" y="106"/>
                  </a:lnTo>
                  <a:lnTo>
                    <a:pt x="23" y="106"/>
                  </a:lnTo>
                  <a:lnTo>
                    <a:pt x="23" y="105"/>
                  </a:lnTo>
                  <a:lnTo>
                    <a:pt x="23" y="103"/>
                  </a:lnTo>
                  <a:lnTo>
                    <a:pt x="23" y="102"/>
                  </a:lnTo>
                  <a:lnTo>
                    <a:pt x="23" y="102"/>
                  </a:lnTo>
                  <a:lnTo>
                    <a:pt x="23" y="101"/>
                  </a:lnTo>
                  <a:lnTo>
                    <a:pt x="22" y="99"/>
                  </a:lnTo>
                  <a:lnTo>
                    <a:pt x="22" y="98"/>
                  </a:lnTo>
                  <a:lnTo>
                    <a:pt x="22" y="92"/>
                  </a:lnTo>
                  <a:lnTo>
                    <a:pt x="22" y="85"/>
                  </a:lnTo>
                  <a:lnTo>
                    <a:pt x="19" y="69"/>
                  </a:lnTo>
                  <a:lnTo>
                    <a:pt x="17" y="56"/>
                  </a:lnTo>
                  <a:lnTo>
                    <a:pt x="14" y="46"/>
                  </a:lnTo>
                  <a:lnTo>
                    <a:pt x="10" y="34"/>
                  </a:lnTo>
                  <a:lnTo>
                    <a:pt x="6" y="22"/>
                  </a:lnTo>
                  <a:lnTo>
                    <a:pt x="2" y="1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Rectangle 3139"/>
            <p:cNvSpPr>
              <a:spLocks noChangeArrowheads="1"/>
            </p:cNvSpPr>
            <p:nvPr/>
          </p:nvSpPr>
          <p:spPr bwMode="auto">
            <a:xfrm>
              <a:off x="8534401" y="1911351"/>
              <a:ext cx="68263" cy="4763"/>
            </a:xfrm>
            <a:prstGeom prst="rect">
              <a:avLst/>
            </a:pr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Rectangle 3140"/>
            <p:cNvSpPr>
              <a:spLocks noChangeArrowheads="1"/>
            </p:cNvSpPr>
            <p:nvPr/>
          </p:nvSpPr>
          <p:spPr bwMode="auto">
            <a:xfrm>
              <a:off x="8529638" y="1909763"/>
              <a:ext cx="74613" cy="11113"/>
            </a:xfrm>
            <a:prstGeom prst="rect">
              <a:avLst/>
            </a:pr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3" name="任意多边形 172"/>
          <p:cNvSpPr/>
          <p:nvPr/>
        </p:nvSpPr>
        <p:spPr>
          <a:xfrm>
            <a:off x="2493818" y="812800"/>
            <a:ext cx="8451273" cy="5375564"/>
          </a:xfrm>
          <a:custGeom>
            <a:avLst/>
            <a:gdLst>
              <a:gd name="connsiteX0" fmla="*/ 0 w 8451273"/>
              <a:gd name="connsiteY0" fmla="*/ 5375564 h 5375564"/>
              <a:gd name="connsiteX1" fmla="*/ 1403927 w 8451273"/>
              <a:gd name="connsiteY1" fmla="*/ 4008582 h 5375564"/>
              <a:gd name="connsiteX2" fmla="*/ 2992582 w 8451273"/>
              <a:gd name="connsiteY2" fmla="*/ 4202545 h 5375564"/>
              <a:gd name="connsiteX3" fmla="*/ 4036291 w 8451273"/>
              <a:gd name="connsiteY3" fmla="*/ 2299855 h 5375564"/>
              <a:gd name="connsiteX4" fmla="*/ 4775200 w 8451273"/>
              <a:gd name="connsiteY4" fmla="*/ 1754909 h 5375564"/>
              <a:gd name="connsiteX5" fmla="*/ 6049818 w 8451273"/>
              <a:gd name="connsiteY5" fmla="*/ 2521527 h 5375564"/>
              <a:gd name="connsiteX6" fmla="*/ 7167418 w 8451273"/>
              <a:gd name="connsiteY6" fmla="*/ 1182255 h 5375564"/>
              <a:gd name="connsiteX7" fmla="*/ 8451273 w 8451273"/>
              <a:gd name="connsiteY7" fmla="*/ 0 h 5375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51273" h="5375564">
                <a:moveTo>
                  <a:pt x="0" y="5375564"/>
                </a:moveTo>
                <a:cubicBezTo>
                  <a:pt x="452581" y="4789824"/>
                  <a:pt x="905163" y="4204085"/>
                  <a:pt x="1403927" y="4008582"/>
                </a:cubicBezTo>
                <a:cubicBezTo>
                  <a:pt x="1902691" y="3813079"/>
                  <a:pt x="2553855" y="4487333"/>
                  <a:pt x="2992582" y="4202545"/>
                </a:cubicBezTo>
                <a:cubicBezTo>
                  <a:pt x="3431309" y="3917757"/>
                  <a:pt x="3739188" y="2707794"/>
                  <a:pt x="4036291" y="2299855"/>
                </a:cubicBezTo>
                <a:cubicBezTo>
                  <a:pt x="4333394" y="1891916"/>
                  <a:pt x="4439612" y="1717964"/>
                  <a:pt x="4775200" y="1754909"/>
                </a:cubicBezTo>
                <a:cubicBezTo>
                  <a:pt x="5110788" y="1791854"/>
                  <a:pt x="5651115" y="2616969"/>
                  <a:pt x="6049818" y="2521527"/>
                </a:cubicBezTo>
                <a:cubicBezTo>
                  <a:pt x="6448521" y="2426085"/>
                  <a:pt x="6767176" y="1602509"/>
                  <a:pt x="7167418" y="1182255"/>
                </a:cubicBezTo>
                <a:cubicBezTo>
                  <a:pt x="7567660" y="762001"/>
                  <a:pt x="8009466" y="381000"/>
                  <a:pt x="8451273" y="0"/>
                </a:cubicBezTo>
              </a:path>
            </a:pathLst>
          </a:custGeom>
          <a:noFill/>
          <a:ln w="190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7" name="组合 196"/>
          <p:cNvGrpSpPr/>
          <p:nvPr/>
        </p:nvGrpSpPr>
        <p:grpSpPr>
          <a:xfrm>
            <a:off x="8350947" y="3182150"/>
            <a:ext cx="2257535" cy="3144550"/>
            <a:chOff x="8350947" y="3182150"/>
            <a:chExt cx="2257535" cy="3144550"/>
          </a:xfrm>
        </p:grpSpPr>
        <p:grpSp>
          <p:nvGrpSpPr>
            <p:cNvPr id="174" name="组合 173"/>
            <p:cNvGrpSpPr/>
            <p:nvPr/>
          </p:nvGrpSpPr>
          <p:grpSpPr>
            <a:xfrm>
              <a:off x="8765743" y="3182150"/>
              <a:ext cx="1419838" cy="3144550"/>
              <a:chOff x="8765743" y="3182150"/>
              <a:chExt cx="1419838" cy="3144550"/>
            </a:xfrm>
          </p:grpSpPr>
          <p:sp>
            <p:nvSpPr>
              <p:cNvPr id="129" name="矩形 128"/>
              <p:cNvSpPr/>
              <p:nvPr/>
            </p:nvSpPr>
            <p:spPr>
              <a:xfrm>
                <a:off x="8908817" y="4605283"/>
                <a:ext cx="1127533" cy="1184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圆角矩形 125"/>
              <p:cNvSpPr/>
              <p:nvPr/>
            </p:nvSpPr>
            <p:spPr>
              <a:xfrm rot="1358825">
                <a:off x="8765743" y="3186090"/>
                <a:ext cx="202742" cy="314061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圆角矩形 126"/>
              <p:cNvSpPr/>
              <p:nvPr/>
            </p:nvSpPr>
            <p:spPr>
              <a:xfrm rot="20056388">
                <a:off x="9982839" y="3182150"/>
                <a:ext cx="202742" cy="314061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9335417" y="3334475"/>
                <a:ext cx="205989" cy="20598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5" name="椭圆 184"/>
            <p:cNvSpPr/>
            <p:nvPr/>
          </p:nvSpPr>
          <p:spPr>
            <a:xfrm>
              <a:off x="9138167" y="3819921"/>
              <a:ext cx="170324" cy="1703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/>
          </p:nvSpPr>
          <p:spPr>
            <a:xfrm>
              <a:off x="8980723" y="4194131"/>
              <a:ext cx="170324" cy="1703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/>
          </p:nvSpPr>
          <p:spPr>
            <a:xfrm>
              <a:off x="8823279" y="4568341"/>
              <a:ext cx="170324" cy="1703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/>
          </p:nvSpPr>
          <p:spPr>
            <a:xfrm>
              <a:off x="8665835" y="4942551"/>
              <a:ext cx="170324" cy="1703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椭圆 188"/>
            <p:cNvSpPr/>
            <p:nvPr/>
          </p:nvSpPr>
          <p:spPr>
            <a:xfrm>
              <a:off x="8508391" y="5316761"/>
              <a:ext cx="170324" cy="1703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椭圆 189"/>
            <p:cNvSpPr/>
            <p:nvPr/>
          </p:nvSpPr>
          <p:spPr>
            <a:xfrm>
              <a:off x="8350947" y="5690971"/>
              <a:ext cx="170324" cy="1703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椭圆 190"/>
            <p:cNvSpPr/>
            <p:nvPr/>
          </p:nvSpPr>
          <p:spPr>
            <a:xfrm>
              <a:off x="9586538" y="3823786"/>
              <a:ext cx="170324" cy="1703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椭圆 191"/>
            <p:cNvSpPr/>
            <p:nvPr/>
          </p:nvSpPr>
          <p:spPr>
            <a:xfrm>
              <a:off x="9756862" y="4189594"/>
              <a:ext cx="170324" cy="1703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椭圆 192"/>
            <p:cNvSpPr/>
            <p:nvPr/>
          </p:nvSpPr>
          <p:spPr>
            <a:xfrm>
              <a:off x="9927186" y="4555402"/>
              <a:ext cx="170324" cy="1703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椭圆 193"/>
            <p:cNvSpPr/>
            <p:nvPr/>
          </p:nvSpPr>
          <p:spPr>
            <a:xfrm>
              <a:off x="10097510" y="4921210"/>
              <a:ext cx="170324" cy="1703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椭圆 194"/>
            <p:cNvSpPr/>
            <p:nvPr/>
          </p:nvSpPr>
          <p:spPr>
            <a:xfrm>
              <a:off x="10267834" y="5287018"/>
              <a:ext cx="170324" cy="1703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椭圆 195"/>
            <p:cNvSpPr/>
            <p:nvPr/>
          </p:nvSpPr>
          <p:spPr>
            <a:xfrm>
              <a:off x="10438158" y="5652826"/>
              <a:ext cx="170324" cy="1703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4" name="文本框 203"/>
          <p:cNvSpPr txBox="1"/>
          <p:nvPr/>
        </p:nvSpPr>
        <p:spPr>
          <a:xfrm>
            <a:off x="756064" y="577271"/>
            <a:ext cx="50850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blipFill dpi="0" rotWithShape="1">
                  <a:blip r:embed="rId3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</a:t>
            </a:r>
          </a:p>
          <a:p>
            <a:r>
              <a:rPr lang="en-US" altLang="zh-CN" sz="6000" dirty="0">
                <a:blipFill dpi="0" rotWithShape="1">
                  <a:blip r:embed="rId3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WHATCHING</a:t>
            </a:r>
            <a:endParaRPr lang="zh-CN" altLang="en-US" sz="6000" dirty="0">
              <a:blipFill dpi="0" rotWithShape="1">
                <a:blip r:embed="rId3"/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" name="矩形 204"/>
          <p:cNvSpPr/>
          <p:nvPr/>
        </p:nvSpPr>
        <p:spPr>
          <a:xfrm flipV="1">
            <a:off x="756064" y="2356180"/>
            <a:ext cx="5833196" cy="45719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3440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 flipH="1">
            <a:off x="8266546" y="1967739"/>
            <a:ext cx="2244436" cy="4067504"/>
            <a:chOff x="6624638" y="4500563"/>
            <a:chExt cx="255588" cy="454025"/>
          </a:xfrm>
          <a:solidFill>
            <a:schemeClr val="accent1"/>
          </a:solidFill>
        </p:grpSpPr>
        <p:sp>
          <p:nvSpPr>
            <p:cNvPr id="2" name="Freeform 1825"/>
            <p:cNvSpPr>
              <a:spLocks noEditPoints="1"/>
            </p:cNvSpPr>
            <p:nvPr/>
          </p:nvSpPr>
          <p:spPr bwMode="auto">
            <a:xfrm>
              <a:off x="6680201" y="4533900"/>
              <a:ext cx="153988" cy="153988"/>
            </a:xfrm>
            <a:custGeom>
              <a:avLst/>
              <a:gdLst>
                <a:gd name="T0" fmla="*/ 48 w 97"/>
                <a:gd name="T1" fmla="*/ 4 h 97"/>
                <a:gd name="T2" fmla="*/ 31 w 97"/>
                <a:gd name="T3" fmla="*/ 7 h 97"/>
                <a:gd name="T4" fmla="*/ 17 w 97"/>
                <a:gd name="T5" fmla="*/ 17 h 97"/>
                <a:gd name="T6" fmla="*/ 6 w 97"/>
                <a:gd name="T7" fmla="*/ 32 h 97"/>
                <a:gd name="T8" fmla="*/ 4 w 97"/>
                <a:gd name="T9" fmla="*/ 49 h 97"/>
                <a:gd name="T10" fmla="*/ 6 w 97"/>
                <a:gd name="T11" fmla="*/ 67 h 97"/>
                <a:gd name="T12" fmla="*/ 17 w 97"/>
                <a:gd name="T13" fmla="*/ 82 h 97"/>
                <a:gd name="T14" fmla="*/ 31 w 97"/>
                <a:gd name="T15" fmla="*/ 91 h 97"/>
                <a:gd name="T16" fmla="*/ 48 w 97"/>
                <a:gd name="T17" fmla="*/ 95 h 97"/>
                <a:gd name="T18" fmla="*/ 67 w 97"/>
                <a:gd name="T19" fmla="*/ 91 h 97"/>
                <a:gd name="T20" fmla="*/ 81 w 97"/>
                <a:gd name="T21" fmla="*/ 82 h 97"/>
                <a:gd name="T22" fmla="*/ 90 w 97"/>
                <a:gd name="T23" fmla="*/ 67 h 97"/>
                <a:gd name="T24" fmla="*/ 94 w 97"/>
                <a:gd name="T25" fmla="*/ 49 h 97"/>
                <a:gd name="T26" fmla="*/ 90 w 97"/>
                <a:gd name="T27" fmla="*/ 32 h 97"/>
                <a:gd name="T28" fmla="*/ 81 w 97"/>
                <a:gd name="T29" fmla="*/ 17 h 97"/>
                <a:gd name="T30" fmla="*/ 67 w 97"/>
                <a:gd name="T31" fmla="*/ 7 h 97"/>
                <a:gd name="T32" fmla="*/ 48 w 97"/>
                <a:gd name="T33" fmla="*/ 4 h 97"/>
                <a:gd name="T34" fmla="*/ 48 w 97"/>
                <a:gd name="T35" fmla="*/ 0 h 97"/>
                <a:gd name="T36" fmla="*/ 68 w 97"/>
                <a:gd name="T37" fmla="*/ 4 h 97"/>
                <a:gd name="T38" fmla="*/ 82 w 97"/>
                <a:gd name="T39" fmla="*/ 15 h 97"/>
                <a:gd name="T40" fmla="*/ 93 w 97"/>
                <a:gd name="T41" fmla="*/ 31 h 97"/>
                <a:gd name="T42" fmla="*/ 97 w 97"/>
                <a:gd name="T43" fmla="*/ 49 h 97"/>
                <a:gd name="T44" fmla="*/ 93 w 97"/>
                <a:gd name="T45" fmla="*/ 67 h 97"/>
                <a:gd name="T46" fmla="*/ 82 w 97"/>
                <a:gd name="T47" fmla="*/ 83 h 97"/>
                <a:gd name="T48" fmla="*/ 68 w 97"/>
                <a:gd name="T49" fmla="*/ 93 h 97"/>
                <a:gd name="T50" fmla="*/ 48 w 97"/>
                <a:gd name="T51" fmla="*/ 97 h 97"/>
                <a:gd name="T52" fmla="*/ 30 w 97"/>
                <a:gd name="T53" fmla="*/ 93 h 97"/>
                <a:gd name="T54" fmla="*/ 14 w 97"/>
                <a:gd name="T55" fmla="*/ 83 h 97"/>
                <a:gd name="T56" fmla="*/ 4 w 97"/>
                <a:gd name="T57" fmla="*/ 67 h 97"/>
                <a:gd name="T58" fmla="*/ 0 w 97"/>
                <a:gd name="T59" fmla="*/ 49 h 97"/>
                <a:gd name="T60" fmla="*/ 4 w 97"/>
                <a:gd name="T61" fmla="*/ 31 h 97"/>
                <a:gd name="T62" fmla="*/ 14 w 97"/>
                <a:gd name="T63" fmla="*/ 15 h 97"/>
                <a:gd name="T64" fmla="*/ 30 w 97"/>
                <a:gd name="T65" fmla="*/ 4 h 97"/>
                <a:gd name="T66" fmla="*/ 48 w 97"/>
                <a:gd name="T6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7" h="97">
                  <a:moveTo>
                    <a:pt x="48" y="4"/>
                  </a:moveTo>
                  <a:lnTo>
                    <a:pt x="31" y="7"/>
                  </a:lnTo>
                  <a:lnTo>
                    <a:pt x="17" y="17"/>
                  </a:lnTo>
                  <a:lnTo>
                    <a:pt x="6" y="32"/>
                  </a:lnTo>
                  <a:lnTo>
                    <a:pt x="4" y="49"/>
                  </a:lnTo>
                  <a:lnTo>
                    <a:pt x="6" y="67"/>
                  </a:lnTo>
                  <a:lnTo>
                    <a:pt x="17" y="82"/>
                  </a:lnTo>
                  <a:lnTo>
                    <a:pt x="31" y="91"/>
                  </a:lnTo>
                  <a:lnTo>
                    <a:pt x="48" y="95"/>
                  </a:lnTo>
                  <a:lnTo>
                    <a:pt x="67" y="91"/>
                  </a:lnTo>
                  <a:lnTo>
                    <a:pt x="81" y="82"/>
                  </a:lnTo>
                  <a:lnTo>
                    <a:pt x="90" y="67"/>
                  </a:lnTo>
                  <a:lnTo>
                    <a:pt x="94" y="49"/>
                  </a:lnTo>
                  <a:lnTo>
                    <a:pt x="90" y="32"/>
                  </a:lnTo>
                  <a:lnTo>
                    <a:pt x="81" y="17"/>
                  </a:lnTo>
                  <a:lnTo>
                    <a:pt x="67" y="7"/>
                  </a:lnTo>
                  <a:lnTo>
                    <a:pt x="48" y="4"/>
                  </a:lnTo>
                  <a:close/>
                  <a:moveTo>
                    <a:pt x="48" y="0"/>
                  </a:moveTo>
                  <a:lnTo>
                    <a:pt x="68" y="4"/>
                  </a:lnTo>
                  <a:lnTo>
                    <a:pt x="82" y="15"/>
                  </a:lnTo>
                  <a:lnTo>
                    <a:pt x="93" y="31"/>
                  </a:lnTo>
                  <a:lnTo>
                    <a:pt x="97" y="49"/>
                  </a:lnTo>
                  <a:lnTo>
                    <a:pt x="93" y="67"/>
                  </a:lnTo>
                  <a:lnTo>
                    <a:pt x="82" y="83"/>
                  </a:lnTo>
                  <a:lnTo>
                    <a:pt x="68" y="93"/>
                  </a:lnTo>
                  <a:lnTo>
                    <a:pt x="48" y="97"/>
                  </a:lnTo>
                  <a:lnTo>
                    <a:pt x="30" y="93"/>
                  </a:lnTo>
                  <a:lnTo>
                    <a:pt x="14" y="83"/>
                  </a:lnTo>
                  <a:lnTo>
                    <a:pt x="4" y="67"/>
                  </a:lnTo>
                  <a:lnTo>
                    <a:pt x="0" y="49"/>
                  </a:lnTo>
                  <a:lnTo>
                    <a:pt x="4" y="31"/>
                  </a:lnTo>
                  <a:lnTo>
                    <a:pt x="14" y="15"/>
                  </a:lnTo>
                  <a:lnTo>
                    <a:pt x="30" y="4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" name="Freeform 1826"/>
            <p:cNvSpPr>
              <a:spLocks noEditPoints="1"/>
            </p:cNvSpPr>
            <p:nvPr/>
          </p:nvSpPr>
          <p:spPr bwMode="auto">
            <a:xfrm>
              <a:off x="6678613" y="4532313"/>
              <a:ext cx="157163" cy="158750"/>
            </a:xfrm>
            <a:custGeom>
              <a:avLst/>
              <a:gdLst>
                <a:gd name="T0" fmla="*/ 49 w 99"/>
                <a:gd name="T1" fmla="*/ 7 h 100"/>
                <a:gd name="T2" fmla="*/ 32 w 99"/>
                <a:gd name="T3" fmla="*/ 9 h 100"/>
                <a:gd name="T4" fmla="*/ 19 w 99"/>
                <a:gd name="T5" fmla="*/ 20 h 100"/>
                <a:gd name="T6" fmla="*/ 10 w 99"/>
                <a:gd name="T7" fmla="*/ 33 h 100"/>
                <a:gd name="T8" fmla="*/ 6 w 99"/>
                <a:gd name="T9" fmla="*/ 50 h 100"/>
                <a:gd name="T10" fmla="*/ 10 w 99"/>
                <a:gd name="T11" fmla="*/ 67 h 100"/>
                <a:gd name="T12" fmla="*/ 19 w 99"/>
                <a:gd name="T13" fmla="*/ 81 h 100"/>
                <a:gd name="T14" fmla="*/ 32 w 99"/>
                <a:gd name="T15" fmla="*/ 90 h 100"/>
                <a:gd name="T16" fmla="*/ 49 w 99"/>
                <a:gd name="T17" fmla="*/ 93 h 100"/>
                <a:gd name="T18" fmla="*/ 66 w 99"/>
                <a:gd name="T19" fmla="*/ 90 h 100"/>
                <a:gd name="T20" fmla="*/ 81 w 99"/>
                <a:gd name="T21" fmla="*/ 81 h 100"/>
                <a:gd name="T22" fmla="*/ 90 w 99"/>
                <a:gd name="T23" fmla="*/ 67 h 100"/>
                <a:gd name="T24" fmla="*/ 94 w 99"/>
                <a:gd name="T25" fmla="*/ 50 h 100"/>
                <a:gd name="T26" fmla="*/ 90 w 99"/>
                <a:gd name="T27" fmla="*/ 33 h 100"/>
                <a:gd name="T28" fmla="*/ 81 w 99"/>
                <a:gd name="T29" fmla="*/ 20 h 100"/>
                <a:gd name="T30" fmla="*/ 66 w 99"/>
                <a:gd name="T31" fmla="*/ 9 h 100"/>
                <a:gd name="T32" fmla="*/ 49 w 99"/>
                <a:gd name="T33" fmla="*/ 7 h 100"/>
                <a:gd name="T34" fmla="*/ 49 w 99"/>
                <a:gd name="T35" fmla="*/ 3 h 100"/>
                <a:gd name="T36" fmla="*/ 68 w 99"/>
                <a:gd name="T37" fmla="*/ 7 h 100"/>
                <a:gd name="T38" fmla="*/ 83 w 99"/>
                <a:gd name="T39" fmla="*/ 17 h 100"/>
                <a:gd name="T40" fmla="*/ 93 w 99"/>
                <a:gd name="T41" fmla="*/ 32 h 100"/>
                <a:gd name="T42" fmla="*/ 96 w 99"/>
                <a:gd name="T43" fmla="*/ 50 h 100"/>
                <a:gd name="T44" fmla="*/ 93 w 99"/>
                <a:gd name="T45" fmla="*/ 67 h 100"/>
                <a:gd name="T46" fmla="*/ 83 w 99"/>
                <a:gd name="T47" fmla="*/ 83 h 100"/>
                <a:gd name="T48" fmla="*/ 70 w 99"/>
                <a:gd name="T49" fmla="*/ 92 h 100"/>
                <a:gd name="T50" fmla="*/ 53 w 99"/>
                <a:gd name="T51" fmla="*/ 97 h 100"/>
                <a:gd name="T52" fmla="*/ 70 w 99"/>
                <a:gd name="T53" fmla="*/ 92 h 100"/>
                <a:gd name="T54" fmla="*/ 83 w 99"/>
                <a:gd name="T55" fmla="*/ 83 h 100"/>
                <a:gd name="T56" fmla="*/ 93 w 99"/>
                <a:gd name="T57" fmla="*/ 67 h 100"/>
                <a:gd name="T58" fmla="*/ 96 w 99"/>
                <a:gd name="T59" fmla="*/ 50 h 100"/>
                <a:gd name="T60" fmla="*/ 93 w 99"/>
                <a:gd name="T61" fmla="*/ 32 h 100"/>
                <a:gd name="T62" fmla="*/ 83 w 99"/>
                <a:gd name="T63" fmla="*/ 17 h 100"/>
                <a:gd name="T64" fmla="*/ 68 w 99"/>
                <a:gd name="T65" fmla="*/ 7 h 100"/>
                <a:gd name="T66" fmla="*/ 49 w 99"/>
                <a:gd name="T67" fmla="*/ 3 h 100"/>
                <a:gd name="T68" fmla="*/ 49 w 99"/>
                <a:gd name="T69" fmla="*/ 0 h 100"/>
                <a:gd name="T70" fmla="*/ 69 w 99"/>
                <a:gd name="T71" fmla="*/ 4 h 100"/>
                <a:gd name="T72" fmla="*/ 85 w 99"/>
                <a:gd name="T73" fmla="*/ 15 h 100"/>
                <a:gd name="T74" fmla="*/ 95 w 99"/>
                <a:gd name="T75" fmla="*/ 30 h 100"/>
                <a:gd name="T76" fmla="*/ 99 w 99"/>
                <a:gd name="T77" fmla="*/ 50 h 100"/>
                <a:gd name="T78" fmla="*/ 95 w 99"/>
                <a:gd name="T79" fmla="*/ 70 h 100"/>
                <a:gd name="T80" fmla="*/ 85 w 99"/>
                <a:gd name="T81" fmla="*/ 85 h 100"/>
                <a:gd name="T82" fmla="*/ 69 w 99"/>
                <a:gd name="T83" fmla="*/ 96 h 100"/>
                <a:gd name="T84" fmla="*/ 49 w 99"/>
                <a:gd name="T85" fmla="*/ 100 h 100"/>
                <a:gd name="T86" fmla="*/ 30 w 99"/>
                <a:gd name="T87" fmla="*/ 96 h 100"/>
                <a:gd name="T88" fmla="*/ 14 w 99"/>
                <a:gd name="T89" fmla="*/ 85 h 100"/>
                <a:gd name="T90" fmla="*/ 4 w 99"/>
                <a:gd name="T91" fmla="*/ 70 h 100"/>
                <a:gd name="T92" fmla="*/ 0 w 99"/>
                <a:gd name="T93" fmla="*/ 50 h 100"/>
                <a:gd name="T94" fmla="*/ 4 w 99"/>
                <a:gd name="T95" fmla="*/ 30 h 100"/>
                <a:gd name="T96" fmla="*/ 14 w 99"/>
                <a:gd name="T97" fmla="*/ 15 h 100"/>
                <a:gd name="T98" fmla="*/ 30 w 99"/>
                <a:gd name="T99" fmla="*/ 4 h 100"/>
                <a:gd name="T100" fmla="*/ 49 w 99"/>
                <a:gd name="T10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9" h="100">
                  <a:moveTo>
                    <a:pt x="49" y="7"/>
                  </a:moveTo>
                  <a:lnTo>
                    <a:pt x="32" y="9"/>
                  </a:lnTo>
                  <a:lnTo>
                    <a:pt x="19" y="20"/>
                  </a:lnTo>
                  <a:lnTo>
                    <a:pt x="10" y="33"/>
                  </a:lnTo>
                  <a:lnTo>
                    <a:pt x="6" y="50"/>
                  </a:lnTo>
                  <a:lnTo>
                    <a:pt x="10" y="67"/>
                  </a:lnTo>
                  <a:lnTo>
                    <a:pt x="19" y="81"/>
                  </a:lnTo>
                  <a:lnTo>
                    <a:pt x="32" y="90"/>
                  </a:lnTo>
                  <a:lnTo>
                    <a:pt x="49" y="93"/>
                  </a:lnTo>
                  <a:lnTo>
                    <a:pt x="66" y="90"/>
                  </a:lnTo>
                  <a:lnTo>
                    <a:pt x="81" y="81"/>
                  </a:lnTo>
                  <a:lnTo>
                    <a:pt x="90" y="67"/>
                  </a:lnTo>
                  <a:lnTo>
                    <a:pt x="94" y="50"/>
                  </a:lnTo>
                  <a:lnTo>
                    <a:pt x="90" y="33"/>
                  </a:lnTo>
                  <a:lnTo>
                    <a:pt x="81" y="20"/>
                  </a:lnTo>
                  <a:lnTo>
                    <a:pt x="66" y="9"/>
                  </a:lnTo>
                  <a:lnTo>
                    <a:pt x="49" y="7"/>
                  </a:lnTo>
                  <a:close/>
                  <a:moveTo>
                    <a:pt x="49" y="3"/>
                  </a:moveTo>
                  <a:lnTo>
                    <a:pt x="68" y="7"/>
                  </a:lnTo>
                  <a:lnTo>
                    <a:pt x="83" y="17"/>
                  </a:lnTo>
                  <a:lnTo>
                    <a:pt x="93" y="32"/>
                  </a:lnTo>
                  <a:lnTo>
                    <a:pt x="96" y="50"/>
                  </a:lnTo>
                  <a:lnTo>
                    <a:pt x="93" y="67"/>
                  </a:lnTo>
                  <a:lnTo>
                    <a:pt x="83" y="83"/>
                  </a:lnTo>
                  <a:lnTo>
                    <a:pt x="70" y="92"/>
                  </a:lnTo>
                  <a:lnTo>
                    <a:pt x="53" y="97"/>
                  </a:lnTo>
                  <a:lnTo>
                    <a:pt x="70" y="92"/>
                  </a:lnTo>
                  <a:lnTo>
                    <a:pt x="83" y="83"/>
                  </a:lnTo>
                  <a:lnTo>
                    <a:pt x="93" y="67"/>
                  </a:lnTo>
                  <a:lnTo>
                    <a:pt x="96" y="50"/>
                  </a:lnTo>
                  <a:lnTo>
                    <a:pt x="93" y="32"/>
                  </a:lnTo>
                  <a:lnTo>
                    <a:pt x="83" y="17"/>
                  </a:lnTo>
                  <a:lnTo>
                    <a:pt x="68" y="7"/>
                  </a:lnTo>
                  <a:lnTo>
                    <a:pt x="49" y="3"/>
                  </a:lnTo>
                  <a:close/>
                  <a:moveTo>
                    <a:pt x="49" y="0"/>
                  </a:moveTo>
                  <a:lnTo>
                    <a:pt x="69" y="4"/>
                  </a:lnTo>
                  <a:lnTo>
                    <a:pt x="85" y="15"/>
                  </a:lnTo>
                  <a:lnTo>
                    <a:pt x="95" y="30"/>
                  </a:lnTo>
                  <a:lnTo>
                    <a:pt x="99" y="50"/>
                  </a:lnTo>
                  <a:lnTo>
                    <a:pt x="95" y="70"/>
                  </a:lnTo>
                  <a:lnTo>
                    <a:pt x="85" y="85"/>
                  </a:lnTo>
                  <a:lnTo>
                    <a:pt x="69" y="96"/>
                  </a:lnTo>
                  <a:lnTo>
                    <a:pt x="49" y="100"/>
                  </a:lnTo>
                  <a:lnTo>
                    <a:pt x="30" y="96"/>
                  </a:lnTo>
                  <a:lnTo>
                    <a:pt x="14" y="85"/>
                  </a:lnTo>
                  <a:lnTo>
                    <a:pt x="4" y="70"/>
                  </a:lnTo>
                  <a:lnTo>
                    <a:pt x="0" y="50"/>
                  </a:lnTo>
                  <a:lnTo>
                    <a:pt x="4" y="30"/>
                  </a:lnTo>
                  <a:lnTo>
                    <a:pt x="14" y="15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1827"/>
            <p:cNvSpPr>
              <a:spLocks/>
            </p:cNvSpPr>
            <p:nvPr/>
          </p:nvSpPr>
          <p:spPr bwMode="auto">
            <a:xfrm>
              <a:off x="6667501" y="4613275"/>
              <a:ext cx="17463" cy="12700"/>
            </a:xfrm>
            <a:custGeom>
              <a:avLst/>
              <a:gdLst>
                <a:gd name="T0" fmla="*/ 9 w 11"/>
                <a:gd name="T1" fmla="*/ 0 h 8"/>
                <a:gd name="T2" fmla="*/ 11 w 11"/>
                <a:gd name="T3" fmla="*/ 3 h 8"/>
                <a:gd name="T4" fmla="*/ 3 w 11"/>
                <a:gd name="T5" fmla="*/ 8 h 8"/>
                <a:gd name="T6" fmla="*/ 0 w 11"/>
                <a:gd name="T7" fmla="*/ 5 h 8"/>
                <a:gd name="T8" fmla="*/ 9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9" y="0"/>
                  </a:moveTo>
                  <a:lnTo>
                    <a:pt x="11" y="3"/>
                  </a:lnTo>
                  <a:lnTo>
                    <a:pt x="3" y="8"/>
                  </a:lnTo>
                  <a:lnTo>
                    <a:pt x="0" y="5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828"/>
            <p:cNvSpPr>
              <a:spLocks/>
            </p:cNvSpPr>
            <p:nvPr/>
          </p:nvSpPr>
          <p:spPr bwMode="auto">
            <a:xfrm>
              <a:off x="6665913" y="4610100"/>
              <a:ext cx="22225" cy="17463"/>
            </a:xfrm>
            <a:custGeom>
              <a:avLst/>
              <a:gdLst>
                <a:gd name="T0" fmla="*/ 10 w 14"/>
                <a:gd name="T1" fmla="*/ 0 h 11"/>
                <a:gd name="T2" fmla="*/ 14 w 14"/>
                <a:gd name="T3" fmla="*/ 5 h 11"/>
                <a:gd name="T4" fmla="*/ 2 w 14"/>
                <a:gd name="T5" fmla="*/ 11 h 11"/>
                <a:gd name="T6" fmla="*/ 0 w 14"/>
                <a:gd name="T7" fmla="*/ 7 h 11"/>
                <a:gd name="T8" fmla="*/ 0 w 14"/>
                <a:gd name="T9" fmla="*/ 6 h 11"/>
                <a:gd name="T10" fmla="*/ 10 w 14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1">
                  <a:moveTo>
                    <a:pt x="10" y="0"/>
                  </a:moveTo>
                  <a:lnTo>
                    <a:pt x="14" y="5"/>
                  </a:lnTo>
                  <a:lnTo>
                    <a:pt x="2" y="11"/>
                  </a:lnTo>
                  <a:lnTo>
                    <a:pt x="0" y="7"/>
                  </a:lnTo>
                  <a:lnTo>
                    <a:pt x="0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829"/>
            <p:cNvSpPr>
              <a:spLocks/>
            </p:cNvSpPr>
            <p:nvPr/>
          </p:nvSpPr>
          <p:spPr bwMode="auto">
            <a:xfrm>
              <a:off x="6694488" y="4618038"/>
              <a:ext cx="58738" cy="39688"/>
            </a:xfrm>
            <a:custGeom>
              <a:avLst/>
              <a:gdLst>
                <a:gd name="T0" fmla="*/ 34 w 37"/>
                <a:gd name="T1" fmla="*/ 0 h 25"/>
                <a:gd name="T2" fmla="*/ 37 w 37"/>
                <a:gd name="T3" fmla="*/ 1 h 25"/>
                <a:gd name="T4" fmla="*/ 37 w 37"/>
                <a:gd name="T5" fmla="*/ 2 h 25"/>
                <a:gd name="T6" fmla="*/ 35 w 37"/>
                <a:gd name="T7" fmla="*/ 4 h 25"/>
                <a:gd name="T8" fmla="*/ 33 w 37"/>
                <a:gd name="T9" fmla="*/ 6 h 25"/>
                <a:gd name="T10" fmla="*/ 31 w 37"/>
                <a:gd name="T11" fmla="*/ 10 h 25"/>
                <a:gd name="T12" fmla="*/ 29 w 37"/>
                <a:gd name="T13" fmla="*/ 13 h 25"/>
                <a:gd name="T14" fmla="*/ 25 w 37"/>
                <a:gd name="T15" fmla="*/ 17 h 25"/>
                <a:gd name="T16" fmla="*/ 22 w 37"/>
                <a:gd name="T17" fmla="*/ 19 h 25"/>
                <a:gd name="T18" fmla="*/ 20 w 37"/>
                <a:gd name="T19" fmla="*/ 22 h 25"/>
                <a:gd name="T20" fmla="*/ 14 w 37"/>
                <a:gd name="T21" fmla="*/ 25 h 25"/>
                <a:gd name="T22" fmla="*/ 11 w 37"/>
                <a:gd name="T23" fmla="*/ 25 h 25"/>
                <a:gd name="T24" fmla="*/ 7 w 37"/>
                <a:gd name="T25" fmla="*/ 25 h 25"/>
                <a:gd name="T26" fmla="*/ 4 w 37"/>
                <a:gd name="T27" fmla="*/ 25 h 25"/>
                <a:gd name="T28" fmla="*/ 1 w 37"/>
                <a:gd name="T29" fmla="*/ 23 h 25"/>
                <a:gd name="T30" fmla="*/ 0 w 37"/>
                <a:gd name="T31" fmla="*/ 23 h 25"/>
                <a:gd name="T32" fmla="*/ 0 w 37"/>
                <a:gd name="T33" fmla="*/ 22 h 25"/>
                <a:gd name="T34" fmla="*/ 0 w 37"/>
                <a:gd name="T35" fmla="*/ 22 h 25"/>
                <a:gd name="T36" fmla="*/ 1 w 37"/>
                <a:gd name="T37" fmla="*/ 19 h 25"/>
                <a:gd name="T38" fmla="*/ 1 w 37"/>
                <a:gd name="T39" fmla="*/ 21 h 25"/>
                <a:gd name="T40" fmla="*/ 4 w 37"/>
                <a:gd name="T41" fmla="*/ 21 h 25"/>
                <a:gd name="T42" fmla="*/ 7 w 37"/>
                <a:gd name="T43" fmla="*/ 22 h 25"/>
                <a:gd name="T44" fmla="*/ 11 w 37"/>
                <a:gd name="T45" fmla="*/ 22 h 25"/>
                <a:gd name="T46" fmla="*/ 14 w 37"/>
                <a:gd name="T47" fmla="*/ 22 h 25"/>
                <a:gd name="T48" fmla="*/ 17 w 37"/>
                <a:gd name="T49" fmla="*/ 19 h 25"/>
                <a:gd name="T50" fmla="*/ 21 w 37"/>
                <a:gd name="T51" fmla="*/ 17 h 25"/>
                <a:gd name="T52" fmla="*/ 25 w 37"/>
                <a:gd name="T53" fmla="*/ 13 h 25"/>
                <a:gd name="T54" fmla="*/ 29 w 37"/>
                <a:gd name="T55" fmla="*/ 8 h 25"/>
                <a:gd name="T56" fmla="*/ 30 w 37"/>
                <a:gd name="T57" fmla="*/ 5 h 25"/>
                <a:gd name="T58" fmla="*/ 33 w 37"/>
                <a:gd name="T59" fmla="*/ 2 h 25"/>
                <a:gd name="T60" fmla="*/ 34 w 37"/>
                <a:gd name="T61" fmla="*/ 1 h 25"/>
                <a:gd name="T62" fmla="*/ 34 w 37"/>
                <a:gd name="T6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" h="25">
                  <a:moveTo>
                    <a:pt x="34" y="0"/>
                  </a:moveTo>
                  <a:lnTo>
                    <a:pt x="37" y="1"/>
                  </a:lnTo>
                  <a:lnTo>
                    <a:pt x="37" y="2"/>
                  </a:lnTo>
                  <a:lnTo>
                    <a:pt x="35" y="4"/>
                  </a:lnTo>
                  <a:lnTo>
                    <a:pt x="33" y="6"/>
                  </a:lnTo>
                  <a:lnTo>
                    <a:pt x="31" y="10"/>
                  </a:lnTo>
                  <a:lnTo>
                    <a:pt x="29" y="13"/>
                  </a:lnTo>
                  <a:lnTo>
                    <a:pt x="25" y="17"/>
                  </a:lnTo>
                  <a:lnTo>
                    <a:pt x="22" y="19"/>
                  </a:lnTo>
                  <a:lnTo>
                    <a:pt x="20" y="22"/>
                  </a:lnTo>
                  <a:lnTo>
                    <a:pt x="14" y="25"/>
                  </a:lnTo>
                  <a:lnTo>
                    <a:pt x="11" y="25"/>
                  </a:lnTo>
                  <a:lnTo>
                    <a:pt x="7" y="25"/>
                  </a:lnTo>
                  <a:lnTo>
                    <a:pt x="4" y="25"/>
                  </a:lnTo>
                  <a:lnTo>
                    <a:pt x="1" y="23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1" y="19"/>
                  </a:lnTo>
                  <a:lnTo>
                    <a:pt x="1" y="21"/>
                  </a:lnTo>
                  <a:lnTo>
                    <a:pt x="4" y="21"/>
                  </a:lnTo>
                  <a:lnTo>
                    <a:pt x="7" y="22"/>
                  </a:lnTo>
                  <a:lnTo>
                    <a:pt x="11" y="22"/>
                  </a:lnTo>
                  <a:lnTo>
                    <a:pt x="14" y="22"/>
                  </a:lnTo>
                  <a:lnTo>
                    <a:pt x="17" y="19"/>
                  </a:lnTo>
                  <a:lnTo>
                    <a:pt x="21" y="17"/>
                  </a:lnTo>
                  <a:lnTo>
                    <a:pt x="25" y="13"/>
                  </a:lnTo>
                  <a:lnTo>
                    <a:pt x="29" y="8"/>
                  </a:lnTo>
                  <a:lnTo>
                    <a:pt x="30" y="5"/>
                  </a:lnTo>
                  <a:lnTo>
                    <a:pt x="33" y="2"/>
                  </a:lnTo>
                  <a:lnTo>
                    <a:pt x="34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830"/>
            <p:cNvSpPr>
              <a:spLocks noEditPoints="1"/>
            </p:cNvSpPr>
            <p:nvPr/>
          </p:nvSpPr>
          <p:spPr bwMode="auto">
            <a:xfrm>
              <a:off x="6692901" y="4614863"/>
              <a:ext cx="63500" cy="46038"/>
            </a:xfrm>
            <a:custGeom>
              <a:avLst/>
              <a:gdLst>
                <a:gd name="T0" fmla="*/ 12 w 40"/>
                <a:gd name="T1" fmla="*/ 25 h 29"/>
                <a:gd name="T2" fmla="*/ 12 w 40"/>
                <a:gd name="T3" fmla="*/ 25 h 29"/>
                <a:gd name="T4" fmla="*/ 12 w 40"/>
                <a:gd name="T5" fmla="*/ 25 h 29"/>
                <a:gd name="T6" fmla="*/ 2 w 40"/>
                <a:gd name="T7" fmla="*/ 24 h 29"/>
                <a:gd name="T8" fmla="*/ 5 w 40"/>
                <a:gd name="T9" fmla="*/ 24 h 29"/>
                <a:gd name="T10" fmla="*/ 4 w 40"/>
                <a:gd name="T11" fmla="*/ 24 h 29"/>
                <a:gd name="T12" fmla="*/ 1 w 40"/>
                <a:gd name="T13" fmla="*/ 23 h 29"/>
                <a:gd name="T14" fmla="*/ 1 w 40"/>
                <a:gd name="T15" fmla="*/ 23 h 29"/>
                <a:gd name="T16" fmla="*/ 32 w 40"/>
                <a:gd name="T17" fmla="*/ 8 h 29"/>
                <a:gd name="T18" fmla="*/ 32 w 40"/>
                <a:gd name="T19" fmla="*/ 8 h 29"/>
                <a:gd name="T20" fmla="*/ 35 w 40"/>
                <a:gd name="T21" fmla="*/ 0 h 29"/>
                <a:gd name="T22" fmla="*/ 39 w 40"/>
                <a:gd name="T23" fmla="*/ 4 h 29"/>
                <a:gd name="T24" fmla="*/ 39 w 40"/>
                <a:gd name="T25" fmla="*/ 6 h 29"/>
                <a:gd name="T26" fmla="*/ 35 w 40"/>
                <a:gd name="T27" fmla="*/ 10 h 29"/>
                <a:gd name="T28" fmla="*/ 30 w 40"/>
                <a:gd name="T29" fmla="*/ 18 h 29"/>
                <a:gd name="T30" fmla="*/ 21 w 40"/>
                <a:gd name="T31" fmla="*/ 25 h 29"/>
                <a:gd name="T32" fmla="*/ 14 w 40"/>
                <a:gd name="T33" fmla="*/ 28 h 29"/>
                <a:gd name="T34" fmla="*/ 8 w 40"/>
                <a:gd name="T35" fmla="*/ 28 h 29"/>
                <a:gd name="T36" fmla="*/ 1 w 40"/>
                <a:gd name="T37" fmla="*/ 27 h 29"/>
                <a:gd name="T38" fmla="*/ 0 w 40"/>
                <a:gd name="T39" fmla="*/ 25 h 29"/>
                <a:gd name="T40" fmla="*/ 0 w 40"/>
                <a:gd name="T41" fmla="*/ 24 h 29"/>
                <a:gd name="T42" fmla="*/ 1 w 40"/>
                <a:gd name="T43" fmla="*/ 20 h 29"/>
                <a:gd name="T44" fmla="*/ 2 w 40"/>
                <a:gd name="T45" fmla="*/ 20 h 29"/>
                <a:gd name="T46" fmla="*/ 2 w 40"/>
                <a:gd name="T47" fmla="*/ 20 h 29"/>
                <a:gd name="T48" fmla="*/ 2 w 40"/>
                <a:gd name="T49" fmla="*/ 20 h 29"/>
                <a:gd name="T50" fmla="*/ 5 w 40"/>
                <a:gd name="T51" fmla="*/ 21 h 29"/>
                <a:gd name="T52" fmla="*/ 12 w 40"/>
                <a:gd name="T53" fmla="*/ 23 h 29"/>
                <a:gd name="T54" fmla="*/ 12 w 40"/>
                <a:gd name="T55" fmla="*/ 23 h 29"/>
                <a:gd name="T56" fmla="*/ 18 w 40"/>
                <a:gd name="T57" fmla="*/ 20 h 29"/>
                <a:gd name="T58" fmla="*/ 25 w 40"/>
                <a:gd name="T59" fmla="*/ 14 h 29"/>
                <a:gd name="T60" fmla="*/ 30 w 40"/>
                <a:gd name="T61" fmla="*/ 6 h 29"/>
                <a:gd name="T62" fmla="*/ 34 w 40"/>
                <a:gd name="T63" fmla="*/ 2 h 29"/>
                <a:gd name="T64" fmla="*/ 34 w 40"/>
                <a:gd name="T65" fmla="*/ 0 h 29"/>
                <a:gd name="T66" fmla="*/ 35 w 40"/>
                <a:gd name="T6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" h="29">
                  <a:moveTo>
                    <a:pt x="15" y="25"/>
                  </a:move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0" y="25"/>
                  </a:lnTo>
                  <a:lnTo>
                    <a:pt x="12" y="25"/>
                  </a:lnTo>
                  <a:lnTo>
                    <a:pt x="15" y="25"/>
                  </a:lnTo>
                  <a:close/>
                  <a:moveTo>
                    <a:pt x="2" y="24"/>
                  </a:moveTo>
                  <a:lnTo>
                    <a:pt x="2" y="24"/>
                  </a:lnTo>
                  <a:lnTo>
                    <a:pt x="5" y="24"/>
                  </a:lnTo>
                  <a:lnTo>
                    <a:pt x="8" y="25"/>
                  </a:lnTo>
                  <a:lnTo>
                    <a:pt x="4" y="24"/>
                  </a:lnTo>
                  <a:lnTo>
                    <a:pt x="2" y="24"/>
                  </a:lnTo>
                  <a:close/>
                  <a:moveTo>
                    <a:pt x="1" y="23"/>
                  </a:move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close/>
                  <a:moveTo>
                    <a:pt x="32" y="8"/>
                  </a:moveTo>
                  <a:lnTo>
                    <a:pt x="31" y="10"/>
                  </a:lnTo>
                  <a:lnTo>
                    <a:pt x="32" y="8"/>
                  </a:lnTo>
                  <a:lnTo>
                    <a:pt x="32" y="8"/>
                  </a:lnTo>
                  <a:close/>
                  <a:moveTo>
                    <a:pt x="35" y="0"/>
                  </a:moveTo>
                  <a:lnTo>
                    <a:pt x="40" y="3"/>
                  </a:lnTo>
                  <a:lnTo>
                    <a:pt x="39" y="4"/>
                  </a:lnTo>
                  <a:lnTo>
                    <a:pt x="39" y="4"/>
                  </a:lnTo>
                  <a:lnTo>
                    <a:pt x="39" y="6"/>
                  </a:lnTo>
                  <a:lnTo>
                    <a:pt x="38" y="7"/>
                  </a:lnTo>
                  <a:lnTo>
                    <a:pt x="35" y="10"/>
                  </a:lnTo>
                  <a:lnTo>
                    <a:pt x="34" y="12"/>
                  </a:lnTo>
                  <a:lnTo>
                    <a:pt x="30" y="18"/>
                  </a:lnTo>
                  <a:lnTo>
                    <a:pt x="26" y="21"/>
                  </a:lnTo>
                  <a:lnTo>
                    <a:pt x="21" y="25"/>
                  </a:lnTo>
                  <a:lnTo>
                    <a:pt x="18" y="28"/>
                  </a:lnTo>
                  <a:lnTo>
                    <a:pt x="14" y="28"/>
                  </a:lnTo>
                  <a:lnTo>
                    <a:pt x="12" y="29"/>
                  </a:lnTo>
                  <a:lnTo>
                    <a:pt x="8" y="28"/>
                  </a:lnTo>
                  <a:lnTo>
                    <a:pt x="4" y="28"/>
                  </a:lnTo>
                  <a:lnTo>
                    <a:pt x="1" y="27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21"/>
                  </a:lnTo>
                  <a:lnTo>
                    <a:pt x="1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0"/>
                  </a:lnTo>
                  <a:lnTo>
                    <a:pt x="5" y="21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4" y="21"/>
                  </a:lnTo>
                  <a:lnTo>
                    <a:pt x="18" y="20"/>
                  </a:lnTo>
                  <a:lnTo>
                    <a:pt x="21" y="18"/>
                  </a:lnTo>
                  <a:lnTo>
                    <a:pt x="25" y="14"/>
                  </a:lnTo>
                  <a:lnTo>
                    <a:pt x="29" y="10"/>
                  </a:lnTo>
                  <a:lnTo>
                    <a:pt x="30" y="6"/>
                  </a:lnTo>
                  <a:lnTo>
                    <a:pt x="32" y="3"/>
                  </a:lnTo>
                  <a:lnTo>
                    <a:pt x="34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831"/>
            <p:cNvSpPr>
              <a:spLocks/>
            </p:cNvSpPr>
            <p:nvPr/>
          </p:nvSpPr>
          <p:spPr bwMode="auto">
            <a:xfrm>
              <a:off x="6743701" y="4610100"/>
              <a:ext cx="11113" cy="11113"/>
            </a:xfrm>
            <a:custGeom>
              <a:avLst/>
              <a:gdLst>
                <a:gd name="T0" fmla="*/ 2 w 7"/>
                <a:gd name="T1" fmla="*/ 0 h 7"/>
                <a:gd name="T2" fmla="*/ 7 w 7"/>
                <a:gd name="T3" fmla="*/ 5 h 7"/>
                <a:gd name="T4" fmla="*/ 6 w 7"/>
                <a:gd name="T5" fmla="*/ 7 h 7"/>
                <a:gd name="T6" fmla="*/ 0 w 7"/>
                <a:gd name="T7" fmla="*/ 2 h 7"/>
                <a:gd name="T8" fmla="*/ 2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2" y="0"/>
                  </a:moveTo>
                  <a:lnTo>
                    <a:pt x="7" y="5"/>
                  </a:lnTo>
                  <a:lnTo>
                    <a:pt x="6" y="7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832"/>
            <p:cNvSpPr>
              <a:spLocks noEditPoints="1"/>
            </p:cNvSpPr>
            <p:nvPr/>
          </p:nvSpPr>
          <p:spPr bwMode="auto">
            <a:xfrm>
              <a:off x="6740526" y="4606925"/>
              <a:ext cx="19050" cy="17463"/>
            </a:xfrm>
            <a:custGeom>
              <a:avLst/>
              <a:gdLst>
                <a:gd name="T0" fmla="*/ 5 w 12"/>
                <a:gd name="T1" fmla="*/ 4 h 11"/>
                <a:gd name="T2" fmla="*/ 8 w 12"/>
                <a:gd name="T3" fmla="*/ 7 h 11"/>
                <a:gd name="T4" fmla="*/ 8 w 12"/>
                <a:gd name="T5" fmla="*/ 7 h 11"/>
                <a:gd name="T6" fmla="*/ 5 w 12"/>
                <a:gd name="T7" fmla="*/ 4 h 11"/>
                <a:gd name="T8" fmla="*/ 4 w 12"/>
                <a:gd name="T9" fmla="*/ 0 h 11"/>
                <a:gd name="T10" fmla="*/ 12 w 12"/>
                <a:gd name="T11" fmla="*/ 7 h 11"/>
                <a:gd name="T12" fmla="*/ 8 w 12"/>
                <a:gd name="T13" fmla="*/ 11 h 11"/>
                <a:gd name="T14" fmla="*/ 1 w 12"/>
                <a:gd name="T15" fmla="*/ 5 h 11"/>
                <a:gd name="T16" fmla="*/ 0 w 12"/>
                <a:gd name="T17" fmla="*/ 4 h 11"/>
                <a:gd name="T18" fmla="*/ 4 w 12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1">
                  <a:moveTo>
                    <a:pt x="5" y="4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5" y="4"/>
                  </a:lnTo>
                  <a:close/>
                  <a:moveTo>
                    <a:pt x="4" y="0"/>
                  </a:moveTo>
                  <a:lnTo>
                    <a:pt x="12" y="7"/>
                  </a:lnTo>
                  <a:lnTo>
                    <a:pt x="8" y="11"/>
                  </a:lnTo>
                  <a:lnTo>
                    <a:pt x="1" y="5"/>
                  </a:lnTo>
                  <a:lnTo>
                    <a:pt x="0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833"/>
            <p:cNvSpPr>
              <a:spLocks/>
            </p:cNvSpPr>
            <p:nvPr/>
          </p:nvSpPr>
          <p:spPr bwMode="auto">
            <a:xfrm>
              <a:off x="6689726" y="4510088"/>
              <a:ext cx="26988" cy="42863"/>
            </a:xfrm>
            <a:custGeom>
              <a:avLst/>
              <a:gdLst>
                <a:gd name="T0" fmla="*/ 7 w 17"/>
                <a:gd name="T1" fmla="*/ 0 h 27"/>
                <a:gd name="T2" fmla="*/ 8 w 17"/>
                <a:gd name="T3" fmla="*/ 0 h 27"/>
                <a:gd name="T4" fmla="*/ 8 w 17"/>
                <a:gd name="T5" fmla="*/ 0 h 27"/>
                <a:gd name="T6" fmla="*/ 8 w 17"/>
                <a:gd name="T7" fmla="*/ 1 h 27"/>
                <a:gd name="T8" fmla="*/ 10 w 17"/>
                <a:gd name="T9" fmla="*/ 1 h 27"/>
                <a:gd name="T10" fmla="*/ 14 w 17"/>
                <a:gd name="T11" fmla="*/ 1 h 27"/>
                <a:gd name="T12" fmla="*/ 14 w 17"/>
                <a:gd name="T13" fmla="*/ 4 h 27"/>
                <a:gd name="T14" fmla="*/ 10 w 17"/>
                <a:gd name="T15" fmla="*/ 4 h 27"/>
                <a:gd name="T16" fmla="*/ 7 w 17"/>
                <a:gd name="T17" fmla="*/ 4 h 27"/>
                <a:gd name="T18" fmla="*/ 7 w 17"/>
                <a:gd name="T19" fmla="*/ 4 h 27"/>
                <a:gd name="T20" fmla="*/ 7 w 17"/>
                <a:gd name="T21" fmla="*/ 5 h 27"/>
                <a:gd name="T22" fmla="*/ 4 w 17"/>
                <a:gd name="T23" fmla="*/ 9 h 27"/>
                <a:gd name="T24" fmla="*/ 4 w 17"/>
                <a:gd name="T25" fmla="*/ 10 h 27"/>
                <a:gd name="T26" fmla="*/ 4 w 17"/>
                <a:gd name="T27" fmla="*/ 12 h 27"/>
                <a:gd name="T28" fmla="*/ 4 w 17"/>
                <a:gd name="T29" fmla="*/ 14 h 27"/>
                <a:gd name="T30" fmla="*/ 7 w 17"/>
                <a:gd name="T31" fmla="*/ 17 h 27"/>
                <a:gd name="T32" fmla="*/ 11 w 17"/>
                <a:gd name="T33" fmla="*/ 19 h 27"/>
                <a:gd name="T34" fmla="*/ 14 w 17"/>
                <a:gd name="T35" fmla="*/ 22 h 27"/>
                <a:gd name="T36" fmla="*/ 15 w 17"/>
                <a:gd name="T37" fmla="*/ 23 h 27"/>
                <a:gd name="T38" fmla="*/ 16 w 17"/>
                <a:gd name="T39" fmla="*/ 23 h 27"/>
                <a:gd name="T40" fmla="*/ 17 w 17"/>
                <a:gd name="T41" fmla="*/ 23 h 27"/>
                <a:gd name="T42" fmla="*/ 16 w 17"/>
                <a:gd name="T43" fmla="*/ 27 h 27"/>
                <a:gd name="T44" fmla="*/ 15 w 17"/>
                <a:gd name="T45" fmla="*/ 26 h 27"/>
                <a:gd name="T46" fmla="*/ 14 w 17"/>
                <a:gd name="T47" fmla="*/ 26 h 27"/>
                <a:gd name="T48" fmla="*/ 11 w 17"/>
                <a:gd name="T49" fmla="*/ 25 h 27"/>
                <a:gd name="T50" fmla="*/ 8 w 17"/>
                <a:gd name="T51" fmla="*/ 22 h 27"/>
                <a:gd name="T52" fmla="*/ 6 w 17"/>
                <a:gd name="T53" fmla="*/ 21 h 27"/>
                <a:gd name="T54" fmla="*/ 3 w 17"/>
                <a:gd name="T55" fmla="*/ 18 h 27"/>
                <a:gd name="T56" fmla="*/ 2 w 17"/>
                <a:gd name="T57" fmla="*/ 15 h 27"/>
                <a:gd name="T58" fmla="*/ 0 w 17"/>
                <a:gd name="T59" fmla="*/ 12 h 27"/>
                <a:gd name="T60" fmla="*/ 2 w 17"/>
                <a:gd name="T61" fmla="*/ 9 h 27"/>
                <a:gd name="T62" fmla="*/ 2 w 17"/>
                <a:gd name="T63" fmla="*/ 8 h 27"/>
                <a:gd name="T64" fmla="*/ 3 w 17"/>
                <a:gd name="T65" fmla="*/ 5 h 27"/>
                <a:gd name="T66" fmla="*/ 4 w 17"/>
                <a:gd name="T67" fmla="*/ 4 h 27"/>
                <a:gd name="T68" fmla="*/ 4 w 17"/>
                <a:gd name="T69" fmla="*/ 2 h 27"/>
                <a:gd name="T70" fmla="*/ 6 w 17"/>
                <a:gd name="T71" fmla="*/ 1 h 27"/>
                <a:gd name="T72" fmla="*/ 6 w 17"/>
                <a:gd name="T73" fmla="*/ 1 h 27"/>
                <a:gd name="T74" fmla="*/ 7 w 17"/>
                <a:gd name="T7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" h="27">
                  <a:moveTo>
                    <a:pt x="7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4" y="1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7" y="17"/>
                  </a:lnTo>
                  <a:lnTo>
                    <a:pt x="11" y="19"/>
                  </a:lnTo>
                  <a:lnTo>
                    <a:pt x="14" y="22"/>
                  </a:lnTo>
                  <a:lnTo>
                    <a:pt x="15" y="23"/>
                  </a:lnTo>
                  <a:lnTo>
                    <a:pt x="16" y="23"/>
                  </a:lnTo>
                  <a:lnTo>
                    <a:pt x="17" y="23"/>
                  </a:lnTo>
                  <a:lnTo>
                    <a:pt x="16" y="27"/>
                  </a:lnTo>
                  <a:lnTo>
                    <a:pt x="15" y="26"/>
                  </a:lnTo>
                  <a:lnTo>
                    <a:pt x="14" y="26"/>
                  </a:lnTo>
                  <a:lnTo>
                    <a:pt x="11" y="25"/>
                  </a:lnTo>
                  <a:lnTo>
                    <a:pt x="8" y="22"/>
                  </a:lnTo>
                  <a:lnTo>
                    <a:pt x="6" y="21"/>
                  </a:lnTo>
                  <a:lnTo>
                    <a:pt x="3" y="18"/>
                  </a:lnTo>
                  <a:lnTo>
                    <a:pt x="2" y="15"/>
                  </a:lnTo>
                  <a:lnTo>
                    <a:pt x="0" y="12"/>
                  </a:lnTo>
                  <a:lnTo>
                    <a:pt x="2" y="9"/>
                  </a:lnTo>
                  <a:lnTo>
                    <a:pt x="2" y="8"/>
                  </a:lnTo>
                  <a:lnTo>
                    <a:pt x="3" y="5"/>
                  </a:lnTo>
                  <a:lnTo>
                    <a:pt x="4" y="4"/>
                  </a:lnTo>
                  <a:lnTo>
                    <a:pt x="4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34"/>
            <p:cNvSpPr>
              <a:spLocks noEditPoints="1"/>
            </p:cNvSpPr>
            <p:nvPr/>
          </p:nvSpPr>
          <p:spPr bwMode="auto">
            <a:xfrm>
              <a:off x="6688138" y="4506913"/>
              <a:ext cx="31750" cy="49213"/>
            </a:xfrm>
            <a:custGeom>
              <a:avLst/>
              <a:gdLst>
                <a:gd name="T0" fmla="*/ 7 w 20"/>
                <a:gd name="T1" fmla="*/ 7 h 31"/>
                <a:gd name="T2" fmla="*/ 4 w 20"/>
                <a:gd name="T3" fmla="*/ 11 h 31"/>
                <a:gd name="T4" fmla="*/ 7 w 20"/>
                <a:gd name="T5" fmla="*/ 7 h 31"/>
                <a:gd name="T6" fmla="*/ 9 w 20"/>
                <a:gd name="T7" fmla="*/ 4 h 31"/>
                <a:gd name="T8" fmla="*/ 11 w 20"/>
                <a:gd name="T9" fmla="*/ 4 h 31"/>
                <a:gd name="T10" fmla="*/ 8 w 20"/>
                <a:gd name="T11" fmla="*/ 3 h 31"/>
                <a:gd name="T12" fmla="*/ 9 w 20"/>
                <a:gd name="T13" fmla="*/ 4 h 31"/>
                <a:gd name="T14" fmla="*/ 8 w 20"/>
                <a:gd name="T15" fmla="*/ 3 h 31"/>
                <a:gd name="T16" fmla="*/ 8 w 20"/>
                <a:gd name="T17" fmla="*/ 3 h 31"/>
                <a:gd name="T18" fmla="*/ 8 w 20"/>
                <a:gd name="T19" fmla="*/ 3 h 31"/>
                <a:gd name="T20" fmla="*/ 8 w 20"/>
                <a:gd name="T21" fmla="*/ 0 h 31"/>
                <a:gd name="T22" fmla="*/ 11 w 20"/>
                <a:gd name="T23" fmla="*/ 0 h 31"/>
                <a:gd name="T24" fmla="*/ 11 w 20"/>
                <a:gd name="T25" fmla="*/ 0 h 31"/>
                <a:gd name="T26" fmla="*/ 17 w 20"/>
                <a:gd name="T27" fmla="*/ 0 h 31"/>
                <a:gd name="T28" fmla="*/ 11 w 20"/>
                <a:gd name="T29" fmla="*/ 7 h 31"/>
                <a:gd name="T30" fmla="*/ 8 w 20"/>
                <a:gd name="T31" fmla="*/ 8 h 31"/>
                <a:gd name="T32" fmla="*/ 7 w 20"/>
                <a:gd name="T33" fmla="*/ 12 h 31"/>
                <a:gd name="T34" fmla="*/ 7 w 20"/>
                <a:gd name="T35" fmla="*/ 14 h 31"/>
                <a:gd name="T36" fmla="*/ 8 w 20"/>
                <a:gd name="T37" fmla="*/ 17 h 31"/>
                <a:gd name="T38" fmla="*/ 12 w 20"/>
                <a:gd name="T39" fmla="*/ 21 h 31"/>
                <a:gd name="T40" fmla="*/ 17 w 20"/>
                <a:gd name="T41" fmla="*/ 24 h 31"/>
                <a:gd name="T42" fmla="*/ 18 w 20"/>
                <a:gd name="T43" fmla="*/ 24 h 31"/>
                <a:gd name="T44" fmla="*/ 20 w 20"/>
                <a:gd name="T45" fmla="*/ 25 h 31"/>
                <a:gd name="T46" fmla="*/ 18 w 20"/>
                <a:gd name="T47" fmla="*/ 31 h 31"/>
                <a:gd name="T48" fmla="*/ 16 w 20"/>
                <a:gd name="T49" fmla="*/ 29 h 31"/>
                <a:gd name="T50" fmla="*/ 12 w 20"/>
                <a:gd name="T51" fmla="*/ 28 h 31"/>
                <a:gd name="T52" fmla="*/ 9 w 20"/>
                <a:gd name="T53" fmla="*/ 24 h 31"/>
                <a:gd name="T54" fmla="*/ 5 w 20"/>
                <a:gd name="T55" fmla="*/ 24 h 31"/>
                <a:gd name="T56" fmla="*/ 1 w 20"/>
                <a:gd name="T57" fmla="*/ 17 h 31"/>
                <a:gd name="T58" fmla="*/ 0 w 20"/>
                <a:gd name="T59" fmla="*/ 11 h 31"/>
                <a:gd name="T60" fmla="*/ 3 w 20"/>
                <a:gd name="T61" fmla="*/ 6 h 31"/>
                <a:gd name="T62" fmla="*/ 4 w 20"/>
                <a:gd name="T63" fmla="*/ 3 h 31"/>
                <a:gd name="T64" fmla="*/ 4 w 20"/>
                <a:gd name="T65" fmla="*/ 3 h 31"/>
                <a:gd name="T66" fmla="*/ 5 w 20"/>
                <a:gd name="T67" fmla="*/ 2 h 31"/>
                <a:gd name="T68" fmla="*/ 8 w 20"/>
                <a:gd name="T6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" h="31">
                  <a:moveTo>
                    <a:pt x="7" y="6"/>
                  </a:moveTo>
                  <a:lnTo>
                    <a:pt x="7" y="7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4" y="10"/>
                  </a:lnTo>
                  <a:lnTo>
                    <a:pt x="7" y="7"/>
                  </a:lnTo>
                  <a:lnTo>
                    <a:pt x="7" y="6"/>
                  </a:lnTo>
                  <a:close/>
                  <a:moveTo>
                    <a:pt x="9" y="4"/>
                  </a:moveTo>
                  <a:lnTo>
                    <a:pt x="11" y="4"/>
                  </a:lnTo>
                  <a:lnTo>
                    <a:pt x="11" y="4"/>
                  </a:lnTo>
                  <a:lnTo>
                    <a:pt x="9" y="4"/>
                  </a:lnTo>
                  <a:close/>
                  <a:moveTo>
                    <a:pt x="8" y="3"/>
                  </a:moveTo>
                  <a:lnTo>
                    <a:pt x="8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close/>
                  <a:moveTo>
                    <a:pt x="8" y="0"/>
                  </a:moveTo>
                  <a:lnTo>
                    <a:pt x="8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7" y="0"/>
                  </a:lnTo>
                  <a:lnTo>
                    <a:pt x="17" y="7"/>
                  </a:lnTo>
                  <a:lnTo>
                    <a:pt x="11" y="7"/>
                  </a:lnTo>
                  <a:lnTo>
                    <a:pt x="9" y="7"/>
                  </a:lnTo>
                  <a:lnTo>
                    <a:pt x="8" y="8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8" y="17"/>
                  </a:lnTo>
                  <a:lnTo>
                    <a:pt x="11" y="19"/>
                  </a:lnTo>
                  <a:lnTo>
                    <a:pt x="12" y="21"/>
                  </a:lnTo>
                  <a:lnTo>
                    <a:pt x="15" y="23"/>
                  </a:lnTo>
                  <a:lnTo>
                    <a:pt x="17" y="24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18" y="31"/>
                  </a:lnTo>
                  <a:lnTo>
                    <a:pt x="16" y="31"/>
                  </a:lnTo>
                  <a:lnTo>
                    <a:pt x="16" y="29"/>
                  </a:lnTo>
                  <a:lnTo>
                    <a:pt x="15" y="29"/>
                  </a:lnTo>
                  <a:lnTo>
                    <a:pt x="12" y="28"/>
                  </a:lnTo>
                  <a:lnTo>
                    <a:pt x="9" y="25"/>
                  </a:lnTo>
                  <a:lnTo>
                    <a:pt x="9" y="24"/>
                  </a:lnTo>
                  <a:lnTo>
                    <a:pt x="9" y="25"/>
                  </a:lnTo>
                  <a:lnTo>
                    <a:pt x="5" y="24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1" y="8"/>
                  </a:lnTo>
                  <a:lnTo>
                    <a:pt x="3" y="6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5" y="2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835"/>
            <p:cNvSpPr>
              <a:spLocks/>
            </p:cNvSpPr>
            <p:nvPr/>
          </p:nvSpPr>
          <p:spPr bwMode="auto">
            <a:xfrm>
              <a:off x="6716713" y="4503738"/>
              <a:ext cx="31750" cy="34925"/>
            </a:xfrm>
            <a:custGeom>
              <a:avLst/>
              <a:gdLst>
                <a:gd name="T0" fmla="*/ 15 w 20"/>
                <a:gd name="T1" fmla="*/ 0 h 22"/>
                <a:gd name="T2" fmla="*/ 16 w 20"/>
                <a:gd name="T3" fmla="*/ 0 h 22"/>
                <a:gd name="T4" fmla="*/ 17 w 20"/>
                <a:gd name="T5" fmla="*/ 0 h 22"/>
                <a:gd name="T6" fmla="*/ 19 w 20"/>
                <a:gd name="T7" fmla="*/ 1 h 22"/>
                <a:gd name="T8" fmla="*/ 20 w 20"/>
                <a:gd name="T9" fmla="*/ 4 h 22"/>
                <a:gd name="T10" fmla="*/ 19 w 20"/>
                <a:gd name="T11" fmla="*/ 4 h 22"/>
                <a:gd name="T12" fmla="*/ 19 w 20"/>
                <a:gd name="T13" fmla="*/ 8 h 22"/>
                <a:gd name="T14" fmla="*/ 19 w 20"/>
                <a:gd name="T15" fmla="*/ 9 h 22"/>
                <a:gd name="T16" fmla="*/ 19 w 20"/>
                <a:gd name="T17" fmla="*/ 10 h 22"/>
                <a:gd name="T18" fmla="*/ 19 w 20"/>
                <a:gd name="T19" fmla="*/ 10 h 22"/>
                <a:gd name="T20" fmla="*/ 16 w 20"/>
                <a:gd name="T21" fmla="*/ 12 h 22"/>
                <a:gd name="T22" fmla="*/ 16 w 20"/>
                <a:gd name="T23" fmla="*/ 12 h 22"/>
                <a:gd name="T24" fmla="*/ 16 w 20"/>
                <a:gd name="T25" fmla="*/ 9 h 22"/>
                <a:gd name="T26" fmla="*/ 16 w 20"/>
                <a:gd name="T27" fmla="*/ 8 h 22"/>
                <a:gd name="T28" fmla="*/ 16 w 20"/>
                <a:gd name="T29" fmla="*/ 4 h 22"/>
                <a:gd name="T30" fmla="*/ 16 w 20"/>
                <a:gd name="T31" fmla="*/ 4 h 22"/>
                <a:gd name="T32" fmla="*/ 16 w 20"/>
                <a:gd name="T33" fmla="*/ 4 h 22"/>
                <a:gd name="T34" fmla="*/ 16 w 20"/>
                <a:gd name="T35" fmla="*/ 2 h 22"/>
                <a:gd name="T36" fmla="*/ 15 w 20"/>
                <a:gd name="T37" fmla="*/ 2 h 22"/>
                <a:gd name="T38" fmla="*/ 12 w 20"/>
                <a:gd name="T39" fmla="*/ 2 h 22"/>
                <a:gd name="T40" fmla="*/ 8 w 20"/>
                <a:gd name="T41" fmla="*/ 5 h 22"/>
                <a:gd name="T42" fmla="*/ 4 w 20"/>
                <a:gd name="T43" fmla="*/ 8 h 22"/>
                <a:gd name="T44" fmla="*/ 4 w 20"/>
                <a:gd name="T45" fmla="*/ 9 h 22"/>
                <a:gd name="T46" fmla="*/ 3 w 20"/>
                <a:gd name="T47" fmla="*/ 10 h 22"/>
                <a:gd name="T48" fmla="*/ 4 w 20"/>
                <a:gd name="T49" fmla="*/ 12 h 22"/>
                <a:gd name="T50" fmla="*/ 6 w 20"/>
                <a:gd name="T51" fmla="*/ 14 h 22"/>
                <a:gd name="T52" fmla="*/ 8 w 20"/>
                <a:gd name="T53" fmla="*/ 17 h 22"/>
                <a:gd name="T54" fmla="*/ 10 w 20"/>
                <a:gd name="T55" fmla="*/ 18 h 22"/>
                <a:gd name="T56" fmla="*/ 12 w 20"/>
                <a:gd name="T57" fmla="*/ 19 h 22"/>
                <a:gd name="T58" fmla="*/ 12 w 20"/>
                <a:gd name="T59" fmla="*/ 19 h 22"/>
                <a:gd name="T60" fmla="*/ 12 w 20"/>
                <a:gd name="T61" fmla="*/ 19 h 22"/>
                <a:gd name="T62" fmla="*/ 11 w 20"/>
                <a:gd name="T63" fmla="*/ 22 h 22"/>
                <a:gd name="T64" fmla="*/ 11 w 20"/>
                <a:gd name="T65" fmla="*/ 22 h 22"/>
                <a:gd name="T66" fmla="*/ 8 w 20"/>
                <a:gd name="T67" fmla="*/ 21 h 22"/>
                <a:gd name="T68" fmla="*/ 6 w 20"/>
                <a:gd name="T69" fmla="*/ 19 h 22"/>
                <a:gd name="T70" fmla="*/ 3 w 20"/>
                <a:gd name="T71" fmla="*/ 17 h 22"/>
                <a:gd name="T72" fmla="*/ 2 w 20"/>
                <a:gd name="T73" fmla="*/ 13 h 22"/>
                <a:gd name="T74" fmla="*/ 0 w 20"/>
                <a:gd name="T75" fmla="*/ 10 h 22"/>
                <a:gd name="T76" fmla="*/ 0 w 20"/>
                <a:gd name="T77" fmla="*/ 8 h 22"/>
                <a:gd name="T78" fmla="*/ 3 w 20"/>
                <a:gd name="T79" fmla="*/ 5 h 22"/>
                <a:gd name="T80" fmla="*/ 7 w 20"/>
                <a:gd name="T81" fmla="*/ 2 h 22"/>
                <a:gd name="T82" fmla="*/ 11 w 20"/>
                <a:gd name="T83" fmla="*/ 0 h 22"/>
                <a:gd name="T84" fmla="*/ 15 w 20"/>
                <a:gd name="T8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" h="22">
                  <a:moveTo>
                    <a:pt x="15" y="0"/>
                  </a:moveTo>
                  <a:lnTo>
                    <a:pt x="16" y="0"/>
                  </a:lnTo>
                  <a:lnTo>
                    <a:pt x="17" y="0"/>
                  </a:lnTo>
                  <a:lnTo>
                    <a:pt x="19" y="1"/>
                  </a:lnTo>
                  <a:lnTo>
                    <a:pt x="20" y="4"/>
                  </a:lnTo>
                  <a:lnTo>
                    <a:pt x="19" y="4"/>
                  </a:lnTo>
                  <a:lnTo>
                    <a:pt x="19" y="8"/>
                  </a:lnTo>
                  <a:lnTo>
                    <a:pt x="19" y="9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9"/>
                  </a:lnTo>
                  <a:lnTo>
                    <a:pt x="16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5" y="2"/>
                  </a:lnTo>
                  <a:lnTo>
                    <a:pt x="12" y="2"/>
                  </a:lnTo>
                  <a:lnTo>
                    <a:pt x="8" y="5"/>
                  </a:lnTo>
                  <a:lnTo>
                    <a:pt x="4" y="8"/>
                  </a:lnTo>
                  <a:lnTo>
                    <a:pt x="4" y="9"/>
                  </a:lnTo>
                  <a:lnTo>
                    <a:pt x="3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8" y="17"/>
                  </a:lnTo>
                  <a:lnTo>
                    <a:pt x="10" y="18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8" y="21"/>
                  </a:lnTo>
                  <a:lnTo>
                    <a:pt x="6" y="19"/>
                  </a:lnTo>
                  <a:lnTo>
                    <a:pt x="3" y="17"/>
                  </a:lnTo>
                  <a:lnTo>
                    <a:pt x="2" y="13"/>
                  </a:lnTo>
                  <a:lnTo>
                    <a:pt x="0" y="10"/>
                  </a:lnTo>
                  <a:lnTo>
                    <a:pt x="0" y="8"/>
                  </a:lnTo>
                  <a:lnTo>
                    <a:pt x="3" y="5"/>
                  </a:lnTo>
                  <a:lnTo>
                    <a:pt x="7" y="2"/>
                  </a:lnTo>
                  <a:lnTo>
                    <a:pt x="11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836"/>
            <p:cNvSpPr>
              <a:spLocks noEditPoints="1"/>
            </p:cNvSpPr>
            <p:nvPr/>
          </p:nvSpPr>
          <p:spPr bwMode="auto">
            <a:xfrm>
              <a:off x="6715126" y="4500563"/>
              <a:ext cx="34925" cy="46038"/>
            </a:xfrm>
            <a:custGeom>
              <a:avLst/>
              <a:gdLst>
                <a:gd name="T0" fmla="*/ 8 w 22"/>
                <a:gd name="T1" fmla="*/ 20 h 29"/>
                <a:gd name="T2" fmla="*/ 8 w 22"/>
                <a:gd name="T3" fmla="*/ 20 h 29"/>
                <a:gd name="T4" fmla="*/ 3 w 22"/>
                <a:gd name="T5" fmla="*/ 12 h 29"/>
                <a:gd name="T6" fmla="*/ 3 w 22"/>
                <a:gd name="T7" fmla="*/ 12 h 29"/>
                <a:gd name="T8" fmla="*/ 3 w 22"/>
                <a:gd name="T9" fmla="*/ 12 h 29"/>
                <a:gd name="T10" fmla="*/ 3 w 22"/>
                <a:gd name="T11" fmla="*/ 10 h 29"/>
                <a:gd name="T12" fmla="*/ 3 w 22"/>
                <a:gd name="T13" fmla="*/ 12 h 29"/>
                <a:gd name="T14" fmla="*/ 3 w 22"/>
                <a:gd name="T15" fmla="*/ 10 h 29"/>
                <a:gd name="T16" fmla="*/ 18 w 22"/>
                <a:gd name="T17" fmla="*/ 6 h 29"/>
                <a:gd name="T18" fmla="*/ 18 w 22"/>
                <a:gd name="T19" fmla="*/ 6 h 29"/>
                <a:gd name="T20" fmla="*/ 16 w 22"/>
                <a:gd name="T21" fmla="*/ 0 h 29"/>
                <a:gd name="T22" fmla="*/ 20 w 22"/>
                <a:gd name="T23" fmla="*/ 0 h 29"/>
                <a:gd name="T24" fmla="*/ 22 w 22"/>
                <a:gd name="T25" fmla="*/ 6 h 29"/>
                <a:gd name="T26" fmla="*/ 22 w 22"/>
                <a:gd name="T27" fmla="*/ 7 h 29"/>
                <a:gd name="T28" fmla="*/ 21 w 22"/>
                <a:gd name="T29" fmla="*/ 11 h 29"/>
                <a:gd name="T30" fmla="*/ 22 w 22"/>
                <a:gd name="T31" fmla="*/ 12 h 29"/>
                <a:gd name="T32" fmla="*/ 22 w 22"/>
                <a:gd name="T33" fmla="*/ 14 h 29"/>
                <a:gd name="T34" fmla="*/ 16 w 22"/>
                <a:gd name="T35" fmla="*/ 14 h 29"/>
                <a:gd name="T36" fmla="*/ 16 w 22"/>
                <a:gd name="T37" fmla="*/ 12 h 29"/>
                <a:gd name="T38" fmla="*/ 16 w 22"/>
                <a:gd name="T39" fmla="*/ 6 h 29"/>
                <a:gd name="T40" fmla="*/ 13 w 22"/>
                <a:gd name="T41" fmla="*/ 7 h 29"/>
                <a:gd name="T42" fmla="*/ 7 w 22"/>
                <a:gd name="T43" fmla="*/ 10 h 29"/>
                <a:gd name="T44" fmla="*/ 7 w 22"/>
                <a:gd name="T45" fmla="*/ 12 h 29"/>
                <a:gd name="T46" fmla="*/ 7 w 22"/>
                <a:gd name="T47" fmla="*/ 14 h 29"/>
                <a:gd name="T48" fmla="*/ 9 w 22"/>
                <a:gd name="T49" fmla="*/ 18 h 29"/>
                <a:gd name="T50" fmla="*/ 15 w 22"/>
                <a:gd name="T51" fmla="*/ 20 h 29"/>
                <a:gd name="T52" fmla="*/ 11 w 22"/>
                <a:gd name="T53" fmla="*/ 29 h 29"/>
                <a:gd name="T54" fmla="*/ 9 w 22"/>
                <a:gd name="T55" fmla="*/ 25 h 29"/>
                <a:gd name="T56" fmla="*/ 5 w 22"/>
                <a:gd name="T57" fmla="*/ 23 h 29"/>
                <a:gd name="T58" fmla="*/ 1 w 22"/>
                <a:gd name="T59" fmla="*/ 16 h 29"/>
                <a:gd name="T60" fmla="*/ 0 w 22"/>
                <a:gd name="T61" fmla="*/ 12 h 29"/>
                <a:gd name="T62" fmla="*/ 0 w 22"/>
                <a:gd name="T63" fmla="*/ 8 h 29"/>
                <a:gd name="T64" fmla="*/ 7 w 22"/>
                <a:gd name="T65" fmla="*/ 3 h 29"/>
                <a:gd name="T66" fmla="*/ 16 w 22"/>
                <a:gd name="T6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" h="29">
                  <a:moveTo>
                    <a:pt x="5" y="18"/>
                  </a:moveTo>
                  <a:lnTo>
                    <a:pt x="8" y="20"/>
                  </a:lnTo>
                  <a:lnTo>
                    <a:pt x="11" y="21"/>
                  </a:lnTo>
                  <a:lnTo>
                    <a:pt x="8" y="20"/>
                  </a:lnTo>
                  <a:lnTo>
                    <a:pt x="5" y="18"/>
                  </a:lnTo>
                  <a:close/>
                  <a:moveTo>
                    <a:pt x="3" y="12"/>
                  </a:moveTo>
                  <a:lnTo>
                    <a:pt x="1" y="12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3" y="12"/>
                  </a:lnTo>
                  <a:close/>
                  <a:moveTo>
                    <a:pt x="4" y="8"/>
                  </a:moveTo>
                  <a:lnTo>
                    <a:pt x="3" y="10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4" y="8"/>
                  </a:lnTo>
                  <a:close/>
                  <a:moveTo>
                    <a:pt x="18" y="6"/>
                  </a:moveTo>
                  <a:lnTo>
                    <a:pt x="18" y="6"/>
                  </a:lnTo>
                  <a:lnTo>
                    <a:pt x="18" y="6"/>
                  </a:lnTo>
                  <a:lnTo>
                    <a:pt x="18" y="6"/>
                  </a:lnTo>
                  <a:close/>
                  <a:moveTo>
                    <a:pt x="16" y="0"/>
                  </a:moveTo>
                  <a:lnTo>
                    <a:pt x="17" y="0"/>
                  </a:lnTo>
                  <a:lnTo>
                    <a:pt x="20" y="0"/>
                  </a:lnTo>
                  <a:lnTo>
                    <a:pt x="21" y="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7"/>
                  </a:lnTo>
                  <a:lnTo>
                    <a:pt x="21" y="10"/>
                  </a:lnTo>
                  <a:lnTo>
                    <a:pt x="21" y="11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4"/>
                  </a:lnTo>
                  <a:lnTo>
                    <a:pt x="16" y="15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5" y="6"/>
                  </a:lnTo>
                  <a:lnTo>
                    <a:pt x="13" y="7"/>
                  </a:lnTo>
                  <a:lnTo>
                    <a:pt x="11" y="8"/>
                  </a:lnTo>
                  <a:lnTo>
                    <a:pt x="7" y="10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8" y="15"/>
                  </a:lnTo>
                  <a:lnTo>
                    <a:pt x="9" y="18"/>
                  </a:lnTo>
                  <a:lnTo>
                    <a:pt x="12" y="19"/>
                  </a:lnTo>
                  <a:lnTo>
                    <a:pt x="15" y="20"/>
                  </a:lnTo>
                  <a:lnTo>
                    <a:pt x="16" y="20"/>
                  </a:lnTo>
                  <a:lnTo>
                    <a:pt x="11" y="29"/>
                  </a:lnTo>
                  <a:lnTo>
                    <a:pt x="11" y="25"/>
                  </a:lnTo>
                  <a:lnTo>
                    <a:pt x="9" y="25"/>
                  </a:lnTo>
                  <a:lnTo>
                    <a:pt x="8" y="24"/>
                  </a:lnTo>
                  <a:lnTo>
                    <a:pt x="5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3" y="6"/>
                  </a:lnTo>
                  <a:lnTo>
                    <a:pt x="7" y="3"/>
                  </a:lnTo>
                  <a:lnTo>
                    <a:pt x="12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1837"/>
            <p:cNvSpPr>
              <a:spLocks noChangeArrowheads="1"/>
            </p:cNvSpPr>
            <p:nvPr/>
          </p:nvSpPr>
          <p:spPr bwMode="auto">
            <a:xfrm>
              <a:off x="6705601" y="4594225"/>
              <a:ext cx="6350" cy="476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838"/>
            <p:cNvSpPr>
              <a:spLocks noEditPoints="1"/>
            </p:cNvSpPr>
            <p:nvPr/>
          </p:nvSpPr>
          <p:spPr bwMode="auto">
            <a:xfrm>
              <a:off x="6702426" y="4592638"/>
              <a:ext cx="11113" cy="11113"/>
            </a:xfrm>
            <a:custGeom>
              <a:avLst/>
              <a:gdLst>
                <a:gd name="T0" fmla="*/ 3 w 7"/>
                <a:gd name="T1" fmla="*/ 3 h 7"/>
                <a:gd name="T2" fmla="*/ 3 w 7"/>
                <a:gd name="T3" fmla="*/ 3 h 7"/>
                <a:gd name="T4" fmla="*/ 4 w 7"/>
                <a:gd name="T5" fmla="*/ 3 h 7"/>
                <a:gd name="T6" fmla="*/ 4 w 7"/>
                <a:gd name="T7" fmla="*/ 3 h 7"/>
                <a:gd name="T8" fmla="*/ 3 w 7"/>
                <a:gd name="T9" fmla="*/ 3 h 7"/>
                <a:gd name="T10" fmla="*/ 0 w 7"/>
                <a:gd name="T11" fmla="*/ 0 h 7"/>
                <a:gd name="T12" fmla="*/ 7 w 7"/>
                <a:gd name="T13" fmla="*/ 0 h 7"/>
                <a:gd name="T14" fmla="*/ 7 w 7"/>
                <a:gd name="T15" fmla="*/ 7 h 7"/>
                <a:gd name="T16" fmla="*/ 0 w 7"/>
                <a:gd name="T17" fmla="*/ 7 h 7"/>
                <a:gd name="T18" fmla="*/ 0 w 7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7">
                  <a:moveTo>
                    <a:pt x="3" y="3"/>
                  </a:moveTo>
                  <a:lnTo>
                    <a:pt x="3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3" y="3"/>
                  </a:lnTo>
                  <a:close/>
                  <a:moveTo>
                    <a:pt x="0" y="0"/>
                  </a:moveTo>
                  <a:lnTo>
                    <a:pt x="7" y="0"/>
                  </a:lnTo>
                  <a:lnTo>
                    <a:pt x="7" y="7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1839"/>
            <p:cNvSpPr>
              <a:spLocks noChangeArrowheads="1"/>
            </p:cNvSpPr>
            <p:nvPr/>
          </p:nvSpPr>
          <p:spPr bwMode="auto">
            <a:xfrm>
              <a:off x="6750051" y="4686300"/>
              <a:ext cx="6350" cy="15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1840"/>
            <p:cNvSpPr>
              <a:spLocks noChangeArrowheads="1"/>
            </p:cNvSpPr>
            <p:nvPr/>
          </p:nvSpPr>
          <p:spPr bwMode="auto">
            <a:xfrm>
              <a:off x="6748463" y="4684713"/>
              <a:ext cx="11113" cy="2063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841"/>
            <p:cNvSpPr>
              <a:spLocks noEditPoints="1"/>
            </p:cNvSpPr>
            <p:nvPr/>
          </p:nvSpPr>
          <p:spPr bwMode="auto">
            <a:xfrm>
              <a:off x="6689726" y="4700588"/>
              <a:ext cx="103188" cy="133350"/>
            </a:xfrm>
            <a:custGeom>
              <a:avLst/>
              <a:gdLst>
                <a:gd name="T0" fmla="*/ 41 w 65"/>
                <a:gd name="T1" fmla="*/ 3 h 84"/>
                <a:gd name="T2" fmla="*/ 28 w 65"/>
                <a:gd name="T3" fmla="*/ 5 h 84"/>
                <a:gd name="T4" fmla="*/ 16 w 65"/>
                <a:gd name="T5" fmla="*/ 11 h 84"/>
                <a:gd name="T6" fmla="*/ 10 w 65"/>
                <a:gd name="T7" fmla="*/ 16 h 84"/>
                <a:gd name="T8" fmla="*/ 6 w 65"/>
                <a:gd name="T9" fmla="*/ 24 h 84"/>
                <a:gd name="T10" fmla="*/ 4 w 65"/>
                <a:gd name="T11" fmla="*/ 34 h 84"/>
                <a:gd name="T12" fmla="*/ 6 w 65"/>
                <a:gd name="T13" fmla="*/ 50 h 84"/>
                <a:gd name="T14" fmla="*/ 12 w 65"/>
                <a:gd name="T15" fmla="*/ 66 h 84"/>
                <a:gd name="T16" fmla="*/ 15 w 65"/>
                <a:gd name="T17" fmla="*/ 71 h 84"/>
                <a:gd name="T18" fmla="*/ 17 w 65"/>
                <a:gd name="T19" fmla="*/ 75 h 84"/>
                <a:gd name="T20" fmla="*/ 21 w 65"/>
                <a:gd name="T21" fmla="*/ 79 h 84"/>
                <a:gd name="T22" fmla="*/ 25 w 65"/>
                <a:gd name="T23" fmla="*/ 80 h 84"/>
                <a:gd name="T24" fmla="*/ 28 w 65"/>
                <a:gd name="T25" fmla="*/ 81 h 84"/>
                <a:gd name="T26" fmla="*/ 32 w 65"/>
                <a:gd name="T27" fmla="*/ 80 h 84"/>
                <a:gd name="T28" fmla="*/ 42 w 65"/>
                <a:gd name="T29" fmla="*/ 73 h 84"/>
                <a:gd name="T30" fmla="*/ 53 w 65"/>
                <a:gd name="T31" fmla="*/ 66 h 84"/>
                <a:gd name="T32" fmla="*/ 59 w 65"/>
                <a:gd name="T33" fmla="*/ 55 h 84"/>
                <a:gd name="T34" fmla="*/ 62 w 65"/>
                <a:gd name="T35" fmla="*/ 42 h 84"/>
                <a:gd name="T36" fmla="*/ 61 w 65"/>
                <a:gd name="T37" fmla="*/ 26 h 84"/>
                <a:gd name="T38" fmla="*/ 57 w 65"/>
                <a:gd name="T39" fmla="*/ 15 h 84"/>
                <a:gd name="T40" fmla="*/ 54 w 65"/>
                <a:gd name="T41" fmla="*/ 9 h 84"/>
                <a:gd name="T42" fmla="*/ 50 w 65"/>
                <a:gd name="T43" fmla="*/ 5 h 84"/>
                <a:gd name="T44" fmla="*/ 46 w 65"/>
                <a:gd name="T45" fmla="*/ 4 h 84"/>
                <a:gd name="T46" fmla="*/ 41 w 65"/>
                <a:gd name="T47" fmla="*/ 3 h 84"/>
                <a:gd name="T48" fmla="*/ 41 w 65"/>
                <a:gd name="T49" fmla="*/ 3 h 84"/>
                <a:gd name="T50" fmla="*/ 41 w 65"/>
                <a:gd name="T51" fmla="*/ 0 h 84"/>
                <a:gd name="T52" fmla="*/ 45 w 65"/>
                <a:gd name="T53" fmla="*/ 0 h 84"/>
                <a:gd name="T54" fmla="*/ 50 w 65"/>
                <a:gd name="T55" fmla="*/ 3 h 84"/>
                <a:gd name="T56" fmla="*/ 54 w 65"/>
                <a:gd name="T57" fmla="*/ 5 h 84"/>
                <a:gd name="T58" fmla="*/ 57 w 65"/>
                <a:gd name="T59" fmla="*/ 8 h 84"/>
                <a:gd name="T60" fmla="*/ 59 w 65"/>
                <a:gd name="T61" fmla="*/ 13 h 84"/>
                <a:gd name="T62" fmla="*/ 63 w 65"/>
                <a:gd name="T63" fmla="*/ 26 h 84"/>
                <a:gd name="T64" fmla="*/ 65 w 65"/>
                <a:gd name="T65" fmla="*/ 42 h 84"/>
                <a:gd name="T66" fmla="*/ 63 w 65"/>
                <a:gd name="T67" fmla="*/ 54 h 84"/>
                <a:gd name="T68" fmla="*/ 58 w 65"/>
                <a:gd name="T69" fmla="*/ 64 h 84"/>
                <a:gd name="T70" fmla="*/ 50 w 65"/>
                <a:gd name="T71" fmla="*/ 72 h 84"/>
                <a:gd name="T72" fmla="*/ 42 w 65"/>
                <a:gd name="T73" fmla="*/ 79 h 84"/>
                <a:gd name="T74" fmla="*/ 33 w 65"/>
                <a:gd name="T75" fmla="*/ 83 h 84"/>
                <a:gd name="T76" fmla="*/ 31 w 65"/>
                <a:gd name="T77" fmla="*/ 84 h 84"/>
                <a:gd name="T78" fmla="*/ 28 w 65"/>
                <a:gd name="T79" fmla="*/ 84 h 84"/>
                <a:gd name="T80" fmla="*/ 28 w 65"/>
                <a:gd name="T81" fmla="*/ 84 h 84"/>
                <a:gd name="T82" fmla="*/ 24 w 65"/>
                <a:gd name="T83" fmla="*/ 84 h 84"/>
                <a:gd name="T84" fmla="*/ 20 w 65"/>
                <a:gd name="T85" fmla="*/ 81 h 84"/>
                <a:gd name="T86" fmla="*/ 16 w 65"/>
                <a:gd name="T87" fmla="*/ 77 h 84"/>
                <a:gd name="T88" fmla="*/ 12 w 65"/>
                <a:gd name="T89" fmla="*/ 72 h 84"/>
                <a:gd name="T90" fmla="*/ 10 w 65"/>
                <a:gd name="T91" fmla="*/ 67 h 84"/>
                <a:gd name="T92" fmla="*/ 3 w 65"/>
                <a:gd name="T93" fmla="*/ 50 h 84"/>
                <a:gd name="T94" fmla="*/ 0 w 65"/>
                <a:gd name="T95" fmla="*/ 34 h 84"/>
                <a:gd name="T96" fmla="*/ 3 w 65"/>
                <a:gd name="T97" fmla="*/ 21 h 84"/>
                <a:gd name="T98" fmla="*/ 10 w 65"/>
                <a:gd name="T99" fmla="*/ 12 h 84"/>
                <a:gd name="T100" fmla="*/ 19 w 65"/>
                <a:gd name="T101" fmla="*/ 5 h 84"/>
                <a:gd name="T102" fmla="*/ 29 w 65"/>
                <a:gd name="T103" fmla="*/ 1 h 84"/>
                <a:gd name="T104" fmla="*/ 41 w 65"/>
                <a:gd name="T10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5" h="84">
                  <a:moveTo>
                    <a:pt x="41" y="3"/>
                  </a:moveTo>
                  <a:lnTo>
                    <a:pt x="28" y="5"/>
                  </a:lnTo>
                  <a:lnTo>
                    <a:pt x="16" y="11"/>
                  </a:lnTo>
                  <a:lnTo>
                    <a:pt x="10" y="16"/>
                  </a:lnTo>
                  <a:lnTo>
                    <a:pt x="6" y="24"/>
                  </a:lnTo>
                  <a:lnTo>
                    <a:pt x="4" y="34"/>
                  </a:lnTo>
                  <a:lnTo>
                    <a:pt x="6" y="50"/>
                  </a:lnTo>
                  <a:lnTo>
                    <a:pt x="12" y="66"/>
                  </a:lnTo>
                  <a:lnTo>
                    <a:pt x="15" y="71"/>
                  </a:lnTo>
                  <a:lnTo>
                    <a:pt x="17" y="75"/>
                  </a:lnTo>
                  <a:lnTo>
                    <a:pt x="21" y="79"/>
                  </a:lnTo>
                  <a:lnTo>
                    <a:pt x="25" y="80"/>
                  </a:lnTo>
                  <a:lnTo>
                    <a:pt x="28" y="81"/>
                  </a:lnTo>
                  <a:lnTo>
                    <a:pt x="32" y="80"/>
                  </a:lnTo>
                  <a:lnTo>
                    <a:pt x="42" y="73"/>
                  </a:lnTo>
                  <a:lnTo>
                    <a:pt x="53" y="66"/>
                  </a:lnTo>
                  <a:lnTo>
                    <a:pt x="59" y="55"/>
                  </a:lnTo>
                  <a:lnTo>
                    <a:pt x="62" y="42"/>
                  </a:lnTo>
                  <a:lnTo>
                    <a:pt x="61" y="26"/>
                  </a:lnTo>
                  <a:lnTo>
                    <a:pt x="57" y="15"/>
                  </a:lnTo>
                  <a:lnTo>
                    <a:pt x="54" y="9"/>
                  </a:lnTo>
                  <a:lnTo>
                    <a:pt x="50" y="5"/>
                  </a:lnTo>
                  <a:lnTo>
                    <a:pt x="46" y="4"/>
                  </a:lnTo>
                  <a:lnTo>
                    <a:pt x="41" y="3"/>
                  </a:lnTo>
                  <a:lnTo>
                    <a:pt x="41" y="3"/>
                  </a:lnTo>
                  <a:close/>
                  <a:moveTo>
                    <a:pt x="41" y="0"/>
                  </a:moveTo>
                  <a:lnTo>
                    <a:pt x="45" y="0"/>
                  </a:lnTo>
                  <a:lnTo>
                    <a:pt x="50" y="3"/>
                  </a:lnTo>
                  <a:lnTo>
                    <a:pt x="54" y="5"/>
                  </a:lnTo>
                  <a:lnTo>
                    <a:pt x="57" y="8"/>
                  </a:lnTo>
                  <a:lnTo>
                    <a:pt x="59" y="13"/>
                  </a:lnTo>
                  <a:lnTo>
                    <a:pt x="63" y="26"/>
                  </a:lnTo>
                  <a:lnTo>
                    <a:pt x="65" y="42"/>
                  </a:lnTo>
                  <a:lnTo>
                    <a:pt x="63" y="54"/>
                  </a:lnTo>
                  <a:lnTo>
                    <a:pt x="58" y="64"/>
                  </a:lnTo>
                  <a:lnTo>
                    <a:pt x="50" y="72"/>
                  </a:lnTo>
                  <a:lnTo>
                    <a:pt x="42" y="79"/>
                  </a:lnTo>
                  <a:lnTo>
                    <a:pt x="33" y="83"/>
                  </a:lnTo>
                  <a:lnTo>
                    <a:pt x="31" y="84"/>
                  </a:lnTo>
                  <a:lnTo>
                    <a:pt x="28" y="84"/>
                  </a:lnTo>
                  <a:lnTo>
                    <a:pt x="28" y="84"/>
                  </a:lnTo>
                  <a:lnTo>
                    <a:pt x="24" y="84"/>
                  </a:lnTo>
                  <a:lnTo>
                    <a:pt x="20" y="81"/>
                  </a:lnTo>
                  <a:lnTo>
                    <a:pt x="16" y="77"/>
                  </a:lnTo>
                  <a:lnTo>
                    <a:pt x="12" y="72"/>
                  </a:lnTo>
                  <a:lnTo>
                    <a:pt x="10" y="67"/>
                  </a:lnTo>
                  <a:lnTo>
                    <a:pt x="3" y="50"/>
                  </a:lnTo>
                  <a:lnTo>
                    <a:pt x="0" y="34"/>
                  </a:lnTo>
                  <a:lnTo>
                    <a:pt x="3" y="21"/>
                  </a:lnTo>
                  <a:lnTo>
                    <a:pt x="10" y="12"/>
                  </a:lnTo>
                  <a:lnTo>
                    <a:pt x="19" y="5"/>
                  </a:lnTo>
                  <a:lnTo>
                    <a:pt x="29" y="1"/>
                  </a:lnTo>
                  <a:lnTo>
                    <a:pt x="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842"/>
            <p:cNvSpPr>
              <a:spLocks noEditPoints="1"/>
            </p:cNvSpPr>
            <p:nvPr/>
          </p:nvSpPr>
          <p:spPr bwMode="auto">
            <a:xfrm>
              <a:off x="6688138" y="4699000"/>
              <a:ext cx="106363" cy="139700"/>
            </a:xfrm>
            <a:custGeom>
              <a:avLst/>
              <a:gdLst>
                <a:gd name="T0" fmla="*/ 29 w 67"/>
                <a:gd name="T1" fmla="*/ 84 h 88"/>
                <a:gd name="T2" fmla="*/ 29 w 67"/>
                <a:gd name="T3" fmla="*/ 84 h 88"/>
                <a:gd name="T4" fmla="*/ 29 w 67"/>
                <a:gd name="T5" fmla="*/ 84 h 88"/>
                <a:gd name="T6" fmla="*/ 12 w 67"/>
                <a:gd name="T7" fmla="*/ 67 h 88"/>
                <a:gd name="T8" fmla="*/ 12 w 67"/>
                <a:gd name="T9" fmla="*/ 67 h 88"/>
                <a:gd name="T10" fmla="*/ 62 w 67"/>
                <a:gd name="T11" fmla="*/ 56 h 88"/>
                <a:gd name="T12" fmla="*/ 51 w 67"/>
                <a:gd name="T13" fmla="*/ 72 h 88"/>
                <a:gd name="T14" fmla="*/ 34 w 67"/>
                <a:gd name="T15" fmla="*/ 82 h 88"/>
                <a:gd name="T16" fmla="*/ 34 w 67"/>
                <a:gd name="T17" fmla="*/ 82 h 88"/>
                <a:gd name="T18" fmla="*/ 51 w 67"/>
                <a:gd name="T19" fmla="*/ 72 h 88"/>
                <a:gd name="T20" fmla="*/ 62 w 67"/>
                <a:gd name="T21" fmla="*/ 56 h 88"/>
                <a:gd name="T22" fmla="*/ 4 w 67"/>
                <a:gd name="T23" fmla="*/ 29 h 88"/>
                <a:gd name="T24" fmla="*/ 3 w 67"/>
                <a:gd name="T25" fmla="*/ 35 h 88"/>
                <a:gd name="T26" fmla="*/ 4 w 67"/>
                <a:gd name="T27" fmla="*/ 29 h 88"/>
                <a:gd name="T28" fmla="*/ 64 w 67"/>
                <a:gd name="T29" fmla="*/ 43 h 88"/>
                <a:gd name="T30" fmla="*/ 63 w 67"/>
                <a:gd name="T31" fmla="*/ 29 h 88"/>
                <a:gd name="T32" fmla="*/ 16 w 67"/>
                <a:gd name="T33" fmla="*/ 10 h 88"/>
                <a:gd name="T34" fmla="*/ 16 w 67"/>
                <a:gd name="T35" fmla="*/ 10 h 88"/>
                <a:gd name="T36" fmla="*/ 55 w 67"/>
                <a:gd name="T37" fmla="*/ 9 h 88"/>
                <a:gd name="T38" fmla="*/ 55 w 67"/>
                <a:gd name="T39" fmla="*/ 9 h 88"/>
                <a:gd name="T40" fmla="*/ 42 w 67"/>
                <a:gd name="T41" fmla="*/ 5 h 88"/>
                <a:gd name="T42" fmla="*/ 18 w 67"/>
                <a:gd name="T43" fmla="*/ 13 h 88"/>
                <a:gd name="T44" fmla="*/ 8 w 67"/>
                <a:gd name="T45" fmla="*/ 26 h 88"/>
                <a:gd name="T46" fmla="*/ 7 w 67"/>
                <a:gd name="T47" fmla="*/ 35 h 88"/>
                <a:gd name="T48" fmla="*/ 15 w 67"/>
                <a:gd name="T49" fmla="*/ 65 h 88"/>
                <a:gd name="T50" fmla="*/ 20 w 67"/>
                <a:gd name="T51" fmla="*/ 74 h 88"/>
                <a:gd name="T52" fmla="*/ 26 w 67"/>
                <a:gd name="T53" fmla="*/ 80 h 88"/>
                <a:gd name="T54" fmla="*/ 29 w 67"/>
                <a:gd name="T55" fmla="*/ 81 h 88"/>
                <a:gd name="T56" fmla="*/ 30 w 67"/>
                <a:gd name="T57" fmla="*/ 81 h 88"/>
                <a:gd name="T58" fmla="*/ 43 w 67"/>
                <a:gd name="T59" fmla="*/ 74 h 88"/>
                <a:gd name="T60" fmla="*/ 59 w 67"/>
                <a:gd name="T61" fmla="*/ 56 h 88"/>
                <a:gd name="T62" fmla="*/ 62 w 67"/>
                <a:gd name="T63" fmla="*/ 43 h 88"/>
                <a:gd name="T64" fmla="*/ 56 w 67"/>
                <a:gd name="T65" fmla="*/ 16 h 88"/>
                <a:gd name="T66" fmla="*/ 50 w 67"/>
                <a:gd name="T67" fmla="*/ 8 h 88"/>
                <a:gd name="T68" fmla="*/ 42 w 67"/>
                <a:gd name="T69" fmla="*/ 5 h 88"/>
                <a:gd name="T70" fmla="*/ 55 w 67"/>
                <a:gd name="T71" fmla="*/ 9 h 88"/>
                <a:gd name="T72" fmla="*/ 51 w 67"/>
                <a:gd name="T73" fmla="*/ 5 h 88"/>
                <a:gd name="T74" fmla="*/ 42 w 67"/>
                <a:gd name="T75" fmla="*/ 2 h 88"/>
                <a:gd name="T76" fmla="*/ 42 w 67"/>
                <a:gd name="T77" fmla="*/ 2 h 88"/>
                <a:gd name="T78" fmla="*/ 47 w 67"/>
                <a:gd name="T79" fmla="*/ 4 h 88"/>
                <a:gd name="T80" fmla="*/ 47 w 67"/>
                <a:gd name="T81" fmla="*/ 4 h 88"/>
                <a:gd name="T82" fmla="*/ 42 w 67"/>
                <a:gd name="T83" fmla="*/ 2 h 88"/>
                <a:gd name="T84" fmla="*/ 47 w 67"/>
                <a:gd name="T85" fmla="*/ 0 h 88"/>
                <a:gd name="T86" fmla="*/ 56 w 67"/>
                <a:gd name="T87" fmla="*/ 5 h 88"/>
                <a:gd name="T88" fmla="*/ 62 w 67"/>
                <a:gd name="T89" fmla="*/ 13 h 88"/>
                <a:gd name="T90" fmla="*/ 67 w 67"/>
                <a:gd name="T91" fmla="*/ 43 h 88"/>
                <a:gd name="T92" fmla="*/ 60 w 67"/>
                <a:gd name="T93" fmla="*/ 67 h 88"/>
                <a:gd name="T94" fmla="*/ 45 w 67"/>
                <a:gd name="T95" fmla="*/ 81 h 88"/>
                <a:gd name="T96" fmla="*/ 33 w 67"/>
                <a:gd name="T97" fmla="*/ 86 h 88"/>
                <a:gd name="T98" fmla="*/ 29 w 67"/>
                <a:gd name="T99" fmla="*/ 88 h 88"/>
                <a:gd name="T100" fmla="*/ 29 w 67"/>
                <a:gd name="T101" fmla="*/ 88 h 88"/>
                <a:gd name="T102" fmla="*/ 20 w 67"/>
                <a:gd name="T103" fmla="*/ 84 h 88"/>
                <a:gd name="T104" fmla="*/ 12 w 67"/>
                <a:gd name="T105" fmla="*/ 74 h 88"/>
                <a:gd name="T106" fmla="*/ 3 w 67"/>
                <a:gd name="T107" fmla="*/ 51 h 88"/>
                <a:gd name="T108" fmla="*/ 3 w 67"/>
                <a:gd name="T109" fmla="*/ 22 h 88"/>
                <a:gd name="T110" fmla="*/ 20 w 67"/>
                <a:gd name="T111" fmla="*/ 5 h 88"/>
                <a:gd name="T112" fmla="*/ 41 w 67"/>
                <a:gd name="T1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" h="88">
                  <a:moveTo>
                    <a:pt x="29" y="84"/>
                  </a:moveTo>
                  <a:lnTo>
                    <a:pt x="29" y="84"/>
                  </a:lnTo>
                  <a:lnTo>
                    <a:pt x="29" y="84"/>
                  </a:lnTo>
                  <a:lnTo>
                    <a:pt x="29" y="84"/>
                  </a:lnTo>
                  <a:lnTo>
                    <a:pt x="29" y="84"/>
                  </a:lnTo>
                  <a:lnTo>
                    <a:pt x="29" y="84"/>
                  </a:lnTo>
                  <a:close/>
                  <a:moveTo>
                    <a:pt x="8" y="57"/>
                  </a:moveTo>
                  <a:lnTo>
                    <a:pt x="12" y="67"/>
                  </a:lnTo>
                  <a:lnTo>
                    <a:pt x="13" y="71"/>
                  </a:lnTo>
                  <a:lnTo>
                    <a:pt x="12" y="67"/>
                  </a:lnTo>
                  <a:lnTo>
                    <a:pt x="8" y="57"/>
                  </a:lnTo>
                  <a:close/>
                  <a:moveTo>
                    <a:pt x="62" y="56"/>
                  </a:moveTo>
                  <a:lnTo>
                    <a:pt x="58" y="64"/>
                  </a:lnTo>
                  <a:lnTo>
                    <a:pt x="51" y="72"/>
                  </a:lnTo>
                  <a:lnTo>
                    <a:pt x="42" y="78"/>
                  </a:lnTo>
                  <a:lnTo>
                    <a:pt x="34" y="82"/>
                  </a:lnTo>
                  <a:lnTo>
                    <a:pt x="34" y="82"/>
                  </a:lnTo>
                  <a:lnTo>
                    <a:pt x="34" y="82"/>
                  </a:lnTo>
                  <a:lnTo>
                    <a:pt x="42" y="78"/>
                  </a:lnTo>
                  <a:lnTo>
                    <a:pt x="51" y="72"/>
                  </a:lnTo>
                  <a:lnTo>
                    <a:pt x="58" y="64"/>
                  </a:lnTo>
                  <a:lnTo>
                    <a:pt x="62" y="56"/>
                  </a:lnTo>
                  <a:close/>
                  <a:moveTo>
                    <a:pt x="4" y="29"/>
                  </a:moveTo>
                  <a:lnTo>
                    <a:pt x="4" y="29"/>
                  </a:lnTo>
                  <a:lnTo>
                    <a:pt x="3" y="35"/>
                  </a:lnTo>
                  <a:lnTo>
                    <a:pt x="3" y="35"/>
                  </a:lnTo>
                  <a:lnTo>
                    <a:pt x="3" y="34"/>
                  </a:lnTo>
                  <a:lnTo>
                    <a:pt x="4" y="29"/>
                  </a:lnTo>
                  <a:close/>
                  <a:moveTo>
                    <a:pt x="63" y="29"/>
                  </a:moveTo>
                  <a:lnTo>
                    <a:pt x="64" y="43"/>
                  </a:lnTo>
                  <a:lnTo>
                    <a:pt x="64" y="43"/>
                  </a:lnTo>
                  <a:lnTo>
                    <a:pt x="63" y="29"/>
                  </a:lnTo>
                  <a:lnTo>
                    <a:pt x="63" y="29"/>
                  </a:lnTo>
                  <a:close/>
                  <a:moveTo>
                    <a:pt x="16" y="10"/>
                  </a:moveTo>
                  <a:lnTo>
                    <a:pt x="17" y="12"/>
                  </a:lnTo>
                  <a:lnTo>
                    <a:pt x="16" y="10"/>
                  </a:lnTo>
                  <a:lnTo>
                    <a:pt x="16" y="10"/>
                  </a:lnTo>
                  <a:close/>
                  <a:moveTo>
                    <a:pt x="55" y="9"/>
                  </a:moveTo>
                  <a:lnTo>
                    <a:pt x="59" y="14"/>
                  </a:lnTo>
                  <a:lnTo>
                    <a:pt x="55" y="9"/>
                  </a:lnTo>
                  <a:lnTo>
                    <a:pt x="55" y="9"/>
                  </a:lnTo>
                  <a:close/>
                  <a:moveTo>
                    <a:pt x="42" y="5"/>
                  </a:moveTo>
                  <a:lnTo>
                    <a:pt x="29" y="8"/>
                  </a:lnTo>
                  <a:lnTo>
                    <a:pt x="18" y="13"/>
                  </a:lnTo>
                  <a:lnTo>
                    <a:pt x="12" y="18"/>
                  </a:lnTo>
                  <a:lnTo>
                    <a:pt x="8" y="26"/>
                  </a:lnTo>
                  <a:lnTo>
                    <a:pt x="7" y="35"/>
                  </a:lnTo>
                  <a:lnTo>
                    <a:pt x="7" y="35"/>
                  </a:lnTo>
                  <a:lnTo>
                    <a:pt x="8" y="50"/>
                  </a:lnTo>
                  <a:lnTo>
                    <a:pt x="15" y="65"/>
                  </a:lnTo>
                  <a:lnTo>
                    <a:pt x="17" y="71"/>
                  </a:lnTo>
                  <a:lnTo>
                    <a:pt x="20" y="74"/>
                  </a:lnTo>
                  <a:lnTo>
                    <a:pt x="24" y="78"/>
                  </a:lnTo>
                  <a:lnTo>
                    <a:pt x="26" y="80"/>
                  </a:lnTo>
                  <a:lnTo>
                    <a:pt x="29" y="81"/>
                  </a:lnTo>
                  <a:lnTo>
                    <a:pt x="29" y="81"/>
                  </a:lnTo>
                  <a:lnTo>
                    <a:pt x="29" y="81"/>
                  </a:lnTo>
                  <a:lnTo>
                    <a:pt x="30" y="81"/>
                  </a:lnTo>
                  <a:lnTo>
                    <a:pt x="33" y="80"/>
                  </a:lnTo>
                  <a:lnTo>
                    <a:pt x="43" y="74"/>
                  </a:lnTo>
                  <a:lnTo>
                    <a:pt x="53" y="67"/>
                  </a:lnTo>
                  <a:lnTo>
                    <a:pt x="59" y="56"/>
                  </a:lnTo>
                  <a:lnTo>
                    <a:pt x="62" y="43"/>
                  </a:lnTo>
                  <a:lnTo>
                    <a:pt x="62" y="43"/>
                  </a:lnTo>
                  <a:lnTo>
                    <a:pt x="60" y="27"/>
                  </a:lnTo>
                  <a:lnTo>
                    <a:pt x="56" y="16"/>
                  </a:lnTo>
                  <a:lnTo>
                    <a:pt x="54" y="12"/>
                  </a:lnTo>
                  <a:lnTo>
                    <a:pt x="50" y="8"/>
                  </a:lnTo>
                  <a:lnTo>
                    <a:pt x="46" y="6"/>
                  </a:lnTo>
                  <a:lnTo>
                    <a:pt x="42" y="5"/>
                  </a:lnTo>
                  <a:close/>
                  <a:moveTo>
                    <a:pt x="51" y="5"/>
                  </a:moveTo>
                  <a:lnTo>
                    <a:pt x="55" y="9"/>
                  </a:lnTo>
                  <a:lnTo>
                    <a:pt x="51" y="5"/>
                  </a:lnTo>
                  <a:lnTo>
                    <a:pt x="51" y="5"/>
                  </a:lnTo>
                  <a:close/>
                  <a:moveTo>
                    <a:pt x="42" y="2"/>
                  </a:moveTo>
                  <a:lnTo>
                    <a:pt x="42" y="2"/>
                  </a:lnTo>
                  <a:lnTo>
                    <a:pt x="39" y="2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7" y="4"/>
                  </a:lnTo>
                  <a:lnTo>
                    <a:pt x="51" y="5"/>
                  </a:lnTo>
                  <a:lnTo>
                    <a:pt x="47" y="4"/>
                  </a:lnTo>
                  <a:lnTo>
                    <a:pt x="42" y="2"/>
                  </a:lnTo>
                  <a:lnTo>
                    <a:pt x="42" y="2"/>
                  </a:lnTo>
                  <a:close/>
                  <a:moveTo>
                    <a:pt x="42" y="0"/>
                  </a:moveTo>
                  <a:lnTo>
                    <a:pt x="47" y="0"/>
                  </a:lnTo>
                  <a:lnTo>
                    <a:pt x="51" y="2"/>
                  </a:lnTo>
                  <a:lnTo>
                    <a:pt x="56" y="5"/>
                  </a:lnTo>
                  <a:lnTo>
                    <a:pt x="59" y="9"/>
                  </a:lnTo>
                  <a:lnTo>
                    <a:pt x="62" y="13"/>
                  </a:lnTo>
                  <a:lnTo>
                    <a:pt x="66" y="27"/>
                  </a:lnTo>
                  <a:lnTo>
                    <a:pt x="67" y="43"/>
                  </a:lnTo>
                  <a:lnTo>
                    <a:pt x="66" y="56"/>
                  </a:lnTo>
                  <a:lnTo>
                    <a:pt x="60" y="67"/>
                  </a:lnTo>
                  <a:lnTo>
                    <a:pt x="53" y="74"/>
                  </a:lnTo>
                  <a:lnTo>
                    <a:pt x="45" y="81"/>
                  </a:lnTo>
                  <a:lnTo>
                    <a:pt x="35" y="85"/>
                  </a:lnTo>
                  <a:lnTo>
                    <a:pt x="33" y="86"/>
                  </a:lnTo>
                  <a:lnTo>
                    <a:pt x="29" y="88"/>
                  </a:lnTo>
                  <a:lnTo>
                    <a:pt x="29" y="88"/>
                  </a:lnTo>
                  <a:lnTo>
                    <a:pt x="29" y="85"/>
                  </a:lnTo>
                  <a:lnTo>
                    <a:pt x="29" y="88"/>
                  </a:lnTo>
                  <a:lnTo>
                    <a:pt x="24" y="86"/>
                  </a:lnTo>
                  <a:lnTo>
                    <a:pt x="20" y="84"/>
                  </a:lnTo>
                  <a:lnTo>
                    <a:pt x="16" y="78"/>
                  </a:lnTo>
                  <a:lnTo>
                    <a:pt x="12" y="74"/>
                  </a:lnTo>
                  <a:lnTo>
                    <a:pt x="8" y="68"/>
                  </a:lnTo>
                  <a:lnTo>
                    <a:pt x="3" y="51"/>
                  </a:lnTo>
                  <a:lnTo>
                    <a:pt x="0" y="35"/>
                  </a:lnTo>
                  <a:lnTo>
                    <a:pt x="3" y="22"/>
                  </a:lnTo>
                  <a:lnTo>
                    <a:pt x="9" y="12"/>
                  </a:lnTo>
                  <a:lnTo>
                    <a:pt x="20" y="5"/>
                  </a:lnTo>
                  <a:lnTo>
                    <a:pt x="30" y="1"/>
                  </a:lnTo>
                  <a:lnTo>
                    <a:pt x="41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843"/>
            <p:cNvSpPr>
              <a:spLocks/>
            </p:cNvSpPr>
            <p:nvPr/>
          </p:nvSpPr>
          <p:spPr bwMode="auto">
            <a:xfrm>
              <a:off x="6777038" y="4702175"/>
              <a:ext cx="90488" cy="87313"/>
            </a:xfrm>
            <a:custGeom>
              <a:avLst/>
              <a:gdLst>
                <a:gd name="T0" fmla="*/ 32 w 57"/>
                <a:gd name="T1" fmla="*/ 0 h 55"/>
                <a:gd name="T2" fmla="*/ 36 w 57"/>
                <a:gd name="T3" fmla="*/ 0 h 55"/>
                <a:gd name="T4" fmla="*/ 38 w 57"/>
                <a:gd name="T5" fmla="*/ 2 h 55"/>
                <a:gd name="T6" fmla="*/ 41 w 57"/>
                <a:gd name="T7" fmla="*/ 3 h 55"/>
                <a:gd name="T8" fmla="*/ 45 w 57"/>
                <a:gd name="T9" fmla="*/ 11 h 55"/>
                <a:gd name="T10" fmla="*/ 50 w 57"/>
                <a:gd name="T11" fmla="*/ 23 h 55"/>
                <a:gd name="T12" fmla="*/ 55 w 57"/>
                <a:gd name="T13" fmla="*/ 35 h 55"/>
                <a:gd name="T14" fmla="*/ 57 w 57"/>
                <a:gd name="T15" fmla="*/ 44 h 55"/>
                <a:gd name="T16" fmla="*/ 57 w 57"/>
                <a:gd name="T17" fmla="*/ 46 h 55"/>
                <a:gd name="T18" fmla="*/ 55 w 57"/>
                <a:gd name="T19" fmla="*/ 49 h 55"/>
                <a:gd name="T20" fmla="*/ 55 w 57"/>
                <a:gd name="T21" fmla="*/ 49 h 55"/>
                <a:gd name="T22" fmla="*/ 44 w 57"/>
                <a:gd name="T23" fmla="*/ 55 h 55"/>
                <a:gd name="T24" fmla="*/ 44 w 57"/>
                <a:gd name="T25" fmla="*/ 55 h 55"/>
                <a:gd name="T26" fmla="*/ 42 w 57"/>
                <a:gd name="T27" fmla="*/ 53 h 55"/>
                <a:gd name="T28" fmla="*/ 54 w 57"/>
                <a:gd name="T29" fmla="*/ 46 h 55"/>
                <a:gd name="T30" fmla="*/ 54 w 57"/>
                <a:gd name="T31" fmla="*/ 45 h 55"/>
                <a:gd name="T32" fmla="*/ 54 w 57"/>
                <a:gd name="T33" fmla="*/ 44 h 55"/>
                <a:gd name="T34" fmla="*/ 53 w 57"/>
                <a:gd name="T35" fmla="*/ 37 h 55"/>
                <a:gd name="T36" fmla="*/ 50 w 57"/>
                <a:gd name="T37" fmla="*/ 28 h 55"/>
                <a:gd name="T38" fmla="*/ 46 w 57"/>
                <a:gd name="T39" fmla="*/ 19 h 55"/>
                <a:gd name="T40" fmla="*/ 41 w 57"/>
                <a:gd name="T41" fmla="*/ 11 h 55"/>
                <a:gd name="T42" fmla="*/ 38 w 57"/>
                <a:gd name="T43" fmla="*/ 6 h 55"/>
                <a:gd name="T44" fmla="*/ 37 w 57"/>
                <a:gd name="T45" fmla="*/ 4 h 55"/>
                <a:gd name="T46" fmla="*/ 34 w 57"/>
                <a:gd name="T47" fmla="*/ 4 h 55"/>
                <a:gd name="T48" fmla="*/ 32 w 57"/>
                <a:gd name="T49" fmla="*/ 3 h 55"/>
                <a:gd name="T50" fmla="*/ 23 w 57"/>
                <a:gd name="T51" fmla="*/ 4 h 55"/>
                <a:gd name="T52" fmla="*/ 12 w 57"/>
                <a:gd name="T53" fmla="*/ 7 h 55"/>
                <a:gd name="T54" fmla="*/ 4 w 57"/>
                <a:gd name="T55" fmla="*/ 8 h 55"/>
                <a:gd name="T56" fmla="*/ 0 w 57"/>
                <a:gd name="T57" fmla="*/ 10 h 55"/>
                <a:gd name="T58" fmla="*/ 0 w 57"/>
                <a:gd name="T59" fmla="*/ 7 h 55"/>
                <a:gd name="T60" fmla="*/ 3 w 57"/>
                <a:gd name="T61" fmla="*/ 6 h 55"/>
                <a:gd name="T62" fmla="*/ 11 w 57"/>
                <a:gd name="T63" fmla="*/ 3 h 55"/>
                <a:gd name="T64" fmla="*/ 21 w 57"/>
                <a:gd name="T65" fmla="*/ 2 h 55"/>
                <a:gd name="T66" fmla="*/ 32 w 57"/>
                <a:gd name="T6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" h="55">
                  <a:moveTo>
                    <a:pt x="32" y="0"/>
                  </a:moveTo>
                  <a:lnTo>
                    <a:pt x="36" y="0"/>
                  </a:lnTo>
                  <a:lnTo>
                    <a:pt x="38" y="2"/>
                  </a:lnTo>
                  <a:lnTo>
                    <a:pt x="41" y="3"/>
                  </a:lnTo>
                  <a:lnTo>
                    <a:pt x="45" y="11"/>
                  </a:lnTo>
                  <a:lnTo>
                    <a:pt x="50" y="23"/>
                  </a:lnTo>
                  <a:lnTo>
                    <a:pt x="55" y="35"/>
                  </a:lnTo>
                  <a:lnTo>
                    <a:pt x="57" y="44"/>
                  </a:lnTo>
                  <a:lnTo>
                    <a:pt x="57" y="46"/>
                  </a:lnTo>
                  <a:lnTo>
                    <a:pt x="55" y="49"/>
                  </a:lnTo>
                  <a:lnTo>
                    <a:pt x="55" y="49"/>
                  </a:lnTo>
                  <a:lnTo>
                    <a:pt x="44" y="55"/>
                  </a:lnTo>
                  <a:lnTo>
                    <a:pt x="44" y="55"/>
                  </a:lnTo>
                  <a:lnTo>
                    <a:pt x="42" y="53"/>
                  </a:lnTo>
                  <a:lnTo>
                    <a:pt x="54" y="46"/>
                  </a:lnTo>
                  <a:lnTo>
                    <a:pt x="54" y="45"/>
                  </a:lnTo>
                  <a:lnTo>
                    <a:pt x="54" y="44"/>
                  </a:lnTo>
                  <a:lnTo>
                    <a:pt x="53" y="37"/>
                  </a:lnTo>
                  <a:lnTo>
                    <a:pt x="50" y="28"/>
                  </a:lnTo>
                  <a:lnTo>
                    <a:pt x="46" y="19"/>
                  </a:lnTo>
                  <a:lnTo>
                    <a:pt x="41" y="11"/>
                  </a:lnTo>
                  <a:lnTo>
                    <a:pt x="38" y="6"/>
                  </a:lnTo>
                  <a:lnTo>
                    <a:pt x="37" y="4"/>
                  </a:lnTo>
                  <a:lnTo>
                    <a:pt x="34" y="4"/>
                  </a:lnTo>
                  <a:lnTo>
                    <a:pt x="32" y="3"/>
                  </a:lnTo>
                  <a:lnTo>
                    <a:pt x="23" y="4"/>
                  </a:lnTo>
                  <a:lnTo>
                    <a:pt x="12" y="7"/>
                  </a:lnTo>
                  <a:lnTo>
                    <a:pt x="4" y="8"/>
                  </a:lnTo>
                  <a:lnTo>
                    <a:pt x="0" y="10"/>
                  </a:lnTo>
                  <a:lnTo>
                    <a:pt x="0" y="7"/>
                  </a:lnTo>
                  <a:lnTo>
                    <a:pt x="3" y="6"/>
                  </a:lnTo>
                  <a:lnTo>
                    <a:pt x="11" y="3"/>
                  </a:lnTo>
                  <a:lnTo>
                    <a:pt x="21" y="2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844"/>
            <p:cNvSpPr>
              <a:spLocks noEditPoints="1"/>
            </p:cNvSpPr>
            <p:nvPr/>
          </p:nvSpPr>
          <p:spPr bwMode="auto">
            <a:xfrm>
              <a:off x="6773863" y="4700588"/>
              <a:ext cx="96838" cy="98425"/>
            </a:xfrm>
            <a:custGeom>
              <a:avLst/>
              <a:gdLst>
                <a:gd name="T0" fmla="*/ 47 w 61"/>
                <a:gd name="T1" fmla="*/ 54 h 62"/>
                <a:gd name="T2" fmla="*/ 56 w 61"/>
                <a:gd name="T3" fmla="*/ 49 h 62"/>
                <a:gd name="T4" fmla="*/ 57 w 61"/>
                <a:gd name="T5" fmla="*/ 49 h 62"/>
                <a:gd name="T6" fmla="*/ 57 w 61"/>
                <a:gd name="T7" fmla="*/ 47 h 62"/>
                <a:gd name="T8" fmla="*/ 57 w 61"/>
                <a:gd name="T9" fmla="*/ 46 h 62"/>
                <a:gd name="T10" fmla="*/ 57 w 61"/>
                <a:gd name="T11" fmla="*/ 45 h 62"/>
                <a:gd name="T12" fmla="*/ 57 w 61"/>
                <a:gd name="T13" fmla="*/ 45 h 62"/>
                <a:gd name="T14" fmla="*/ 57 w 61"/>
                <a:gd name="T15" fmla="*/ 41 h 62"/>
                <a:gd name="T16" fmla="*/ 56 w 61"/>
                <a:gd name="T17" fmla="*/ 36 h 62"/>
                <a:gd name="T18" fmla="*/ 46 w 61"/>
                <a:gd name="T19" fmla="*/ 13 h 62"/>
                <a:gd name="T20" fmla="*/ 55 w 61"/>
                <a:gd name="T21" fmla="*/ 33 h 62"/>
                <a:gd name="T22" fmla="*/ 46 w 61"/>
                <a:gd name="T23" fmla="*/ 13 h 62"/>
                <a:gd name="T24" fmla="*/ 42 w 61"/>
                <a:gd name="T25" fmla="*/ 5 h 62"/>
                <a:gd name="T26" fmla="*/ 36 w 61"/>
                <a:gd name="T27" fmla="*/ 0 h 62"/>
                <a:gd name="T28" fmla="*/ 42 w 61"/>
                <a:gd name="T29" fmla="*/ 1 h 62"/>
                <a:gd name="T30" fmla="*/ 48 w 61"/>
                <a:gd name="T31" fmla="*/ 11 h 62"/>
                <a:gd name="T32" fmla="*/ 59 w 61"/>
                <a:gd name="T33" fmla="*/ 34 h 62"/>
                <a:gd name="T34" fmla="*/ 61 w 61"/>
                <a:gd name="T35" fmla="*/ 47 h 62"/>
                <a:gd name="T36" fmla="*/ 59 w 61"/>
                <a:gd name="T37" fmla="*/ 51 h 62"/>
                <a:gd name="T38" fmla="*/ 47 w 61"/>
                <a:gd name="T39" fmla="*/ 58 h 62"/>
                <a:gd name="T40" fmla="*/ 43 w 61"/>
                <a:gd name="T41" fmla="*/ 54 h 62"/>
                <a:gd name="T42" fmla="*/ 55 w 61"/>
                <a:gd name="T43" fmla="*/ 46 h 62"/>
                <a:gd name="T44" fmla="*/ 55 w 61"/>
                <a:gd name="T45" fmla="*/ 45 h 62"/>
                <a:gd name="T46" fmla="*/ 54 w 61"/>
                <a:gd name="T47" fmla="*/ 38 h 62"/>
                <a:gd name="T48" fmla="*/ 47 w 61"/>
                <a:gd name="T49" fmla="*/ 20 h 62"/>
                <a:gd name="T50" fmla="*/ 39 w 61"/>
                <a:gd name="T51" fmla="*/ 7 h 62"/>
                <a:gd name="T52" fmla="*/ 39 w 61"/>
                <a:gd name="T53" fmla="*/ 7 h 62"/>
                <a:gd name="T54" fmla="*/ 38 w 61"/>
                <a:gd name="T55" fmla="*/ 7 h 62"/>
                <a:gd name="T56" fmla="*/ 34 w 61"/>
                <a:gd name="T57" fmla="*/ 7 h 62"/>
                <a:gd name="T58" fmla="*/ 34 w 61"/>
                <a:gd name="T59" fmla="*/ 7 h 62"/>
                <a:gd name="T60" fmla="*/ 25 w 61"/>
                <a:gd name="T61" fmla="*/ 7 h 62"/>
                <a:gd name="T62" fmla="*/ 9 w 61"/>
                <a:gd name="T63" fmla="*/ 11 h 62"/>
                <a:gd name="T64" fmla="*/ 2 w 61"/>
                <a:gd name="T65" fmla="*/ 15 h 62"/>
                <a:gd name="T66" fmla="*/ 1 w 61"/>
                <a:gd name="T67" fmla="*/ 7 h 62"/>
                <a:gd name="T68" fmla="*/ 2 w 61"/>
                <a:gd name="T69" fmla="*/ 5 h 62"/>
                <a:gd name="T70" fmla="*/ 9 w 61"/>
                <a:gd name="T71" fmla="*/ 4 h 62"/>
                <a:gd name="T72" fmla="*/ 19 w 61"/>
                <a:gd name="T73" fmla="*/ 1 h 62"/>
                <a:gd name="T74" fmla="*/ 34 w 61"/>
                <a:gd name="T7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" h="62">
                  <a:moveTo>
                    <a:pt x="57" y="49"/>
                  </a:moveTo>
                  <a:lnTo>
                    <a:pt x="47" y="54"/>
                  </a:lnTo>
                  <a:lnTo>
                    <a:pt x="47" y="54"/>
                  </a:lnTo>
                  <a:lnTo>
                    <a:pt x="56" y="49"/>
                  </a:lnTo>
                  <a:lnTo>
                    <a:pt x="57" y="49"/>
                  </a:lnTo>
                  <a:lnTo>
                    <a:pt x="57" y="49"/>
                  </a:lnTo>
                  <a:close/>
                  <a:moveTo>
                    <a:pt x="57" y="46"/>
                  </a:moveTo>
                  <a:lnTo>
                    <a:pt x="57" y="47"/>
                  </a:lnTo>
                  <a:lnTo>
                    <a:pt x="57" y="47"/>
                  </a:lnTo>
                  <a:lnTo>
                    <a:pt x="57" y="46"/>
                  </a:lnTo>
                  <a:close/>
                  <a:moveTo>
                    <a:pt x="57" y="45"/>
                  </a:moveTo>
                  <a:lnTo>
                    <a:pt x="57" y="45"/>
                  </a:lnTo>
                  <a:lnTo>
                    <a:pt x="57" y="45"/>
                  </a:lnTo>
                  <a:lnTo>
                    <a:pt x="57" y="45"/>
                  </a:lnTo>
                  <a:close/>
                  <a:moveTo>
                    <a:pt x="56" y="36"/>
                  </a:moveTo>
                  <a:lnTo>
                    <a:pt x="57" y="41"/>
                  </a:lnTo>
                  <a:lnTo>
                    <a:pt x="56" y="36"/>
                  </a:lnTo>
                  <a:lnTo>
                    <a:pt x="56" y="36"/>
                  </a:lnTo>
                  <a:close/>
                  <a:moveTo>
                    <a:pt x="42" y="5"/>
                  </a:moveTo>
                  <a:lnTo>
                    <a:pt x="46" y="13"/>
                  </a:lnTo>
                  <a:lnTo>
                    <a:pt x="51" y="24"/>
                  </a:lnTo>
                  <a:lnTo>
                    <a:pt x="55" y="33"/>
                  </a:lnTo>
                  <a:lnTo>
                    <a:pt x="51" y="24"/>
                  </a:lnTo>
                  <a:lnTo>
                    <a:pt x="46" y="13"/>
                  </a:lnTo>
                  <a:lnTo>
                    <a:pt x="42" y="5"/>
                  </a:lnTo>
                  <a:lnTo>
                    <a:pt x="42" y="5"/>
                  </a:lnTo>
                  <a:close/>
                  <a:moveTo>
                    <a:pt x="34" y="0"/>
                  </a:moveTo>
                  <a:lnTo>
                    <a:pt x="36" y="0"/>
                  </a:lnTo>
                  <a:lnTo>
                    <a:pt x="39" y="0"/>
                  </a:lnTo>
                  <a:lnTo>
                    <a:pt x="42" y="1"/>
                  </a:lnTo>
                  <a:lnTo>
                    <a:pt x="44" y="4"/>
                  </a:lnTo>
                  <a:lnTo>
                    <a:pt x="48" y="11"/>
                  </a:lnTo>
                  <a:lnTo>
                    <a:pt x="55" y="22"/>
                  </a:lnTo>
                  <a:lnTo>
                    <a:pt x="59" y="34"/>
                  </a:lnTo>
                  <a:lnTo>
                    <a:pt x="61" y="45"/>
                  </a:lnTo>
                  <a:lnTo>
                    <a:pt x="61" y="47"/>
                  </a:lnTo>
                  <a:lnTo>
                    <a:pt x="60" y="49"/>
                  </a:lnTo>
                  <a:lnTo>
                    <a:pt x="59" y="51"/>
                  </a:lnTo>
                  <a:lnTo>
                    <a:pt x="59" y="51"/>
                  </a:lnTo>
                  <a:lnTo>
                    <a:pt x="47" y="58"/>
                  </a:lnTo>
                  <a:lnTo>
                    <a:pt x="47" y="62"/>
                  </a:lnTo>
                  <a:lnTo>
                    <a:pt x="43" y="54"/>
                  </a:lnTo>
                  <a:lnTo>
                    <a:pt x="42" y="53"/>
                  </a:lnTo>
                  <a:lnTo>
                    <a:pt x="55" y="46"/>
                  </a:lnTo>
                  <a:lnTo>
                    <a:pt x="55" y="45"/>
                  </a:lnTo>
                  <a:lnTo>
                    <a:pt x="55" y="45"/>
                  </a:lnTo>
                  <a:lnTo>
                    <a:pt x="55" y="45"/>
                  </a:lnTo>
                  <a:lnTo>
                    <a:pt x="54" y="38"/>
                  </a:lnTo>
                  <a:lnTo>
                    <a:pt x="51" y="30"/>
                  </a:lnTo>
                  <a:lnTo>
                    <a:pt x="47" y="20"/>
                  </a:lnTo>
                  <a:lnTo>
                    <a:pt x="42" y="12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8" y="7"/>
                  </a:lnTo>
                  <a:lnTo>
                    <a:pt x="36" y="7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25" y="7"/>
                  </a:lnTo>
                  <a:lnTo>
                    <a:pt x="17" y="9"/>
                  </a:lnTo>
                  <a:lnTo>
                    <a:pt x="9" y="11"/>
                  </a:lnTo>
                  <a:lnTo>
                    <a:pt x="4" y="12"/>
                  </a:lnTo>
                  <a:lnTo>
                    <a:pt x="2" y="15"/>
                  </a:lnTo>
                  <a:lnTo>
                    <a:pt x="0" y="7"/>
                  </a:lnTo>
                  <a:lnTo>
                    <a:pt x="1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5" y="5"/>
                  </a:lnTo>
                  <a:lnTo>
                    <a:pt x="9" y="4"/>
                  </a:lnTo>
                  <a:lnTo>
                    <a:pt x="13" y="3"/>
                  </a:lnTo>
                  <a:lnTo>
                    <a:pt x="19" y="1"/>
                  </a:lnTo>
                  <a:lnTo>
                    <a:pt x="2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1845"/>
            <p:cNvSpPr>
              <a:spLocks noChangeArrowheads="1"/>
            </p:cNvSpPr>
            <p:nvPr/>
          </p:nvSpPr>
          <p:spPr bwMode="auto">
            <a:xfrm>
              <a:off x="6859588" y="4778375"/>
              <a:ext cx="4763" cy="15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1846"/>
            <p:cNvSpPr>
              <a:spLocks noChangeArrowheads="1"/>
            </p:cNvSpPr>
            <p:nvPr/>
          </p:nvSpPr>
          <p:spPr bwMode="auto">
            <a:xfrm>
              <a:off x="6856413" y="4775200"/>
              <a:ext cx="11113" cy="2063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847"/>
            <p:cNvSpPr>
              <a:spLocks/>
            </p:cNvSpPr>
            <p:nvPr/>
          </p:nvSpPr>
          <p:spPr bwMode="auto">
            <a:xfrm>
              <a:off x="6626226" y="4667250"/>
              <a:ext cx="90488" cy="65088"/>
            </a:xfrm>
            <a:custGeom>
              <a:avLst/>
              <a:gdLst>
                <a:gd name="T0" fmla="*/ 10 w 57"/>
                <a:gd name="T1" fmla="*/ 0 h 41"/>
                <a:gd name="T2" fmla="*/ 10 w 57"/>
                <a:gd name="T3" fmla="*/ 0 h 41"/>
                <a:gd name="T4" fmla="*/ 13 w 57"/>
                <a:gd name="T5" fmla="*/ 2 h 41"/>
                <a:gd name="T6" fmla="*/ 12 w 57"/>
                <a:gd name="T7" fmla="*/ 5 h 41"/>
                <a:gd name="T8" fmla="*/ 12 w 57"/>
                <a:gd name="T9" fmla="*/ 7 h 41"/>
                <a:gd name="T10" fmla="*/ 12 w 57"/>
                <a:gd name="T11" fmla="*/ 7 h 41"/>
                <a:gd name="T12" fmla="*/ 10 w 57"/>
                <a:gd name="T13" fmla="*/ 8 h 41"/>
                <a:gd name="T14" fmla="*/ 9 w 57"/>
                <a:gd name="T15" fmla="*/ 9 h 41"/>
                <a:gd name="T16" fmla="*/ 8 w 57"/>
                <a:gd name="T17" fmla="*/ 12 h 41"/>
                <a:gd name="T18" fmla="*/ 5 w 57"/>
                <a:gd name="T19" fmla="*/ 15 h 41"/>
                <a:gd name="T20" fmla="*/ 4 w 57"/>
                <a:gd name="T21" fmla="*/ 19 h 41"/>
                <a:gd name="T22" fmla="*/ 2 w 57"/>
                <a:gd name="T23" fmla="*/ 22 h 41"/>
                <a:gd name="T24" fmla="*/ 2 w 57"/>
                <a:gd name="T25" fmla="*/ 26 h 41"/>
                <a:gd name="T26" fmla="*/ 5 w 57"/>
                <a:gd name="T27" fmla="*/ 32 h 41"/>
                <a:gd name="T28" fmla="*/ 6 w 57"/>
                <a:gd name="T29" fmla="*/ 34 h 41"/>
                <a:gd name="T30" fmla="*/ 8 w 57"/>
                <a:gd name="T31" fmla="*/ 36 h 41"/>
                <a:gd name="T32" fmla="*/ 10 w 57"/>
                <a:gd name="T33" fmla="*/ 37 h 41"/>
                <a:gd name="T34" fmla="*/ 13 w 57"/>
                <a:gd name="T35" fmla="*/ 37 h 41"/>
                <a:gd name="T36" fmla="*/ 16 w 57"/>
                <a:gd name="T37" fmla="*/ 37 h 41"/>
                <a:gd name="T38" fmla="*/ 23 w 57"/>
                <a:gd name="T39" fmla="*/ 36 h 41"/>
                <a:gd name="T40" fmla="*/ 34 w 57"/>
                <a:gd name="T41" fmla="*/ 33 h 41"/>
                <a:gd name="T42" fmla="*/ 44 w 57"/>
                <a:gd name="T43" fmla="*/ 30 h 41"/>
                <a:gd name="T44" fmla="*/ 54 w 57"/>
                <a:gd name="T45" fmla="*/ 29 h 41"/>
                <a:gd name="T46" fmla="*/ 56 w 57"/>
                <a:gd name="T47" fmla="*/ 28 h 41"/>
                <a:gd name="T48" fmla="*/ 57 w 57"/>
                <a:gd name="T49" fmla="*/ 30 h 41"/>
                <a:gd name="T50" fmla="*/ 54 w 57"/>
                <a:gd name="T51" fmla="*/ 32 h 41"/>
                <a:gd name="T52" fmla="*/ 46 w 57"/>
                <a:gd name="T53" fmla="*/ 34 h 41"/>
                <a:gd name="T54" fmla="*/ 35 w 57"/>
                <a:gd name="T55" fmla="*/ 37 h 41"/>
                <a:gd name="T56" fmla="*/ 25 w 57"/>
                <a:gd name="T57" fmla="*/ 38 h 41"/>
                <a:gd name="T58" fmla="*/ 17 w 57"/>
                <a:gd name="T59" fmla="*/ 39 h 41"/>
                <a:gd name="T60" fmla="*/ 13 w 57"/>
                <a:gd name="T61" fmla="*/ 41 h 41"/>
                <a:gd name="T62" fmla="*/ 13 w 57"/>
                <a:gd name="T63" fmla="*/ 41 h 41"/>
                <a:gd name="T64" fmla="*/ 9 w 57"/>
                <a:gd name="T65" fmla="*/ 39 h 41"/>
                <a:gd name="T66" fmla="*/ 6 w 57"/>
                <a:gd name="T67" fmla="*/ 38 h 41"/>
                <a:gd name="T68" fmla="*/ 5 w 57"/>
                <a:gd name="T69" fmla="*/ 37 h 41"/>
                <a:gd name="T70" fmla="*/ 2 w 57"/>
                <a:gd name="T71" fmla="*/ 33 h 41"/>
                <a:gd name="T72" fmla="*/ 0 w 57"/>
                <a:gd name="T73" fmla="*/ 26 h 41"/>
                <a:gd name="T74" fmla="*/ 0 w 57"/>
                <a:gd name="T75" fmla="*/ 22 h 41"/>
                <a:gd name="T76" fmla="*/ 0 w 57"/>
                <a:gd name="T77" fmla="*/ 19 h 41"/>
                <a:gd name="T78" fmla="*/ 1 w 57"/>
                <a:gd name="T79" fmla="*/ 15 h 41"/>
                <a:gd name="T80" fmla="*/ 4 w 57"/>
                <a:gd name="T81" fmla="*/ 11 h 41"/>
                <a:gd name="T82" fmla="*/ 6 w 57"/>
                <a:gd name="T83" fmla="*/ 8 h 41"/>
                <a:gd name="T84" fmla="*/ 8 w 57"/>
                <a:gd name="T85" fmla="*/ 5 h 41"/>
                <a:gd name="T86" fmla="*/ 9 w 57"/>
                <a:gd name="T87" fmla="*/ 4 h 41"/>
                <a:gd name="T88" fmla="*/ 10 w 57"/>
                <a:gd name="T8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" h="41">
                  <a:moveTo>
                    <a:pt x="10" y="0"/>
                  </a:moveTo>
                  <a:lnTo>
                    <a:pt x="10" y="0"/>
                  </a:lnTo>
                  <a:lnTo>
                    <a:pt x="13" y="2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0" y="8"/>
                  </a:lnTo>
                  <a:lnTo>
                    <a:pt x="9" y="9"/>
                  </a:lnTo>
                  <a:lnTo>
                    <a:pt x="8" y="12"/>
                  </a:lnTo>
                  <a:lnTo>
                    <a:pt x="5" y="15"/>
                  </a:lnTo>
                  <a:lnTo>
                    <a:pt x="4" y="19"/>
                  </a:lnTo>
                  <a:lnTo>
                    <a:pt x="2" y="22"/>
                  </a:lnTo>
                  <a:lnTo>
                    <a:pt x="2" y="26"/>
                  </a:lnTo>
                  <a:lnTo>
                    <a:pt x="5" y="32"/>
                  </a:lnTo>
                  <a:lnTo>
                    <a:pt x="6" y="34"/>
                  </a:lnTo>
                  <a:lnTo>
                    <a:pt x="8" y="36"/>
                  </a:lnTo>
                  <a:lnTo>
                    <a:pt x="10" y="37"/>
                  </a:lnTo>
                  <a:lnTo>
                    <a:pt x="13" y="37"/>
                  </a:lnTo>
                  <a:lnTo>
                    <a:pt x="16" y="37"/>
                  </a:lnTo>
                  <a:lnTo>
                    <a:pt x="23" y="36"/>
                  </a:lnTo>
                  <a:lnTo>
                    <a:pt x="34" y="33"/>
                  </a:lnTo>
                  <a:lnTo>
                    <a:pt x="44" y="30"/>
                  </a:lnTo>
                  <a:lnTo>
                    <a:pt x="54" y="29"/>
                  </a:lnTo>
                  <a:lnTo>
                    <a:pt x="56" y="28"/>
                  </a:lnTo>
                  <a:lnTo>
                    <a:pt x="57" y="30"/>
                  </a:lnTo>
                  <a:lnTo>
                    <a:pt x="54" y="32"/>
                  </a:lnTo>
                  <a:lnTo>
                    <a:pt x="46" y="34"/>
                  </a:lnTo>
                  <a:lnTo>
                    <a:pt x="35" y="37"/>
                  </a:lnTo>
                  <a:lnTo>
                    <a:pt x="25" y="38"/>
                  </a:lnTo>
                  <a:lnTo>
                    <a:pt x="17" y="39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9" y="39"/>
                  </a:lnTo>
                  <a:lnTo>
                    <a:pt x="6" y="38"/>
                  </a:lnTo>
                  <a:lnTo>
                    <a:pt x="5" y="37"/>
                  </a:lnTo>
                  <a:lnTo>
                    <a:pt x="2" y="33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1" y="15"/>
                  </a:lnTo>
                  <a:lnTo>
                    <a:pt x="4" y="11"/>
                  </a:lnTo>
                  <a:lnTo>
                    <a:pt x="6" y="8"/>
                  </a:lnTo>
                  <a:lnTo>
                    <a:pt x="8" y="5"/>
                  </a:lnTo>
                  <a:lnTo>
                    <a:pt x="9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848"/>
            <p:cNvSpPr>
              <a:spLocks noEditPoints="1"/>
            </p:cNvSpPr>
            <p:nvPr/>
          </p:nvSpPr>
          <p:spPr bwMode="auto">
            <a:xfrm>
              <a:off x="6624638" y="4665663"/>
              <a:ext cx="95250" cy="68263"/>
            </a:xfrm>
            <a:custGeom>
              <a:avLst/>
              <a:gdLst>
                <a:gd name="T0" fmla="*/ 14 w 60"/>
                <a:gd name="T1" fmla="*/ 39 h 43"/>
                <a:gd name="T2" fmla="*/ 17 w 60"/>
                <a:gd name="T3" fmla="*/ 39 h 43"/>
                <a:gd name="T4" fmla="*/ 9 w 60"/>
                <a:gd name="T5" fmla="*/ 39 h 43"/>
                <a:gd name="T6" fmla="*/ 9 w 60"/>
                <a:gd name="T7" fmla="*/ 39 h 43"/>
                <a:gd name="T8" fmla="*/ 6 w 60"/>
                <a:gd name="T9" fmla="*/ 37 h 43"/>
                <a:gd name="T10" fmla="*/ 6 w 60"/>
                <a:gd name="T11" fmla="*/ 37 h 43"/>
                <a:gd name="T12" fmla="*/ 6 w 60"/>
                <a:gd name="T13" fmla="*/ 37 h 43"/>
                <a:gd name="T14" fmla="*/ 53 w 60"/>
                <a:gd name="T15" fmla="*/ 31 h 43"/>
                <a:gd name="T16" fmla="*/ 41 w 60"/>
                <a:gd name="T17" fmla="*/ 34 h 43"/>
                <a:gd name="T18" fmla="*/ 48 w 60"/>
                <a:gd name="T19" fmla="*/ 33 h 43"/>
                <a:gd name="T20" fmla="*/ 56 w 60"/>
                <a:gd name="T21" fmla="*/ 31 h 43"/>
                <a:gd name="T22" fmla="*/ 2 w 60"/>
                <a:gd name="T23" fmla="*/ 27 h 43"/>
                <a:gd name="T24" fmla="*/ 5 w 60"/>
                <a:gd name="T25" fmla="*/ 34 h 43"/>
                <a:gd name="T26" fmla="*/ 2 w 60"/>
                <a:gd name="T27" fmla="*/ 27 h 43"/>
                <a:gd name="T28" fmla="*/ 6 w 60"/>
                <a:gd name="T29" fmla="*/ 12 h 43"/>
                <a:gd name="T30" fmla="*/ 3 w 60"/>
                <a:gd name="T31" fmla="*/ 16 h 43"/>
                <a:gd name="T32" fmla="*/ 11 w 60"/>
                <a:gd name="T33" fmla="*/ 6 h 43"/>
                <a:gd name="T34" fmla="*/ 11 w 60"/>
                <a:gd name="T35" fmla="*/ 6 h 43"/>
                <a:gd name="T36" fmla="*/ 11 w 60"/>
                <a:gd name="T37" fmla="*/ 6 h 43"/>
                <a:gd name="T38" fmla="*/ 17 w 60"/>
                <a:gd name="T39" fmla="*/ 1 h 43"/>
                <a:gd name="T40" fmla="*/ 14 w 60"/>
                <a:gd name="T41" fmla="*/ 8 h 43"/>
                <a:gd name="T42" fmla="*/ 14 w 60"/>
                <a:gd name="T43" fmla="*/ 9 h 43"/>
                <a:gd name="T44" fmla="*/ 11 w 60"/>
                <a:gd name="T45" fmla="*/ 12 h 43"/>
                <a:gd name="T46" fmla="*/ 7 w 60"/>
                <a:gd name="T47" fmla="*/ 17 h 43"/>
                <a:gd name="T48" fmla="*/ 5 w 60"/>
                <a:gd name="T49" fmla="*/ 23 h 43"/>
                <a:gd name="T50" fmla="*/ 6 w 60"/>
                <a:gd name="T51" fmla="*/ 26 h 43"/>
                <a:gd name="T52" fmla="*/ 9 w 60"/>
                <a:gd name="T53" fmla="*/ 35 h 43"/>
                <a:gd name="T54" fmla="*/ 11 w 60"/>
                <a:gd name="T55" fmla="*/ 37 h 43"/>
                <a:gd name="T56" fmla="*/ 17 w 60"/>
                <a:gd name="T57" fmla="*/ 37 h 43"/>
                <a:gd name="T58" fmla="*/ 34 w 60"/>
                <a:gd name="T59" fmla="*/ 33 h 43"/>
                <a:gd name="T60" fmla="*/ 52 w 60"/>
                <a:gd name="T61" fmla="*/ 29 h 43"/>
                <a:gd name="T62" fmla="*/ 57 w 60"/>
                <a:gd name="T63" fmla="*/ 27 h 43"/>
                <a:gd name="T64" fmla="*/ 60 w 60"/>
                <a:gd name="T65" fmla="*/ 33 h 43"/>
                <a:gd name="T66" fmla="*/ 58 w 60"/>
                <a:gd name="T67" fmla="*/ 34 h 43"/>
                <a:gd name="T68" fmla="*/ 56 w 60"/>
                <a:gd name="T69" fmla="*/ 34 h 43"/>
                <a:gd name="T70" fmla="*/ 48 w 60"/>
                <a:gd name="T71" fmla="*/ 37 h 43"/>
                <a:gd name="T72" fmla="*/ 28 w 60"/>
                <a:gd name="T73" fmla="*/ 40 h 43"/>
                <a:gd name="T74" fmla="*/ 14 w 60"/>
                <a:gd name="T75" fmla="*/ 43 h 43"/>
                <a:gd name="T76" fmla="*/ 10 w 60"/>
                <a:gd name="T77" fmla="*/ 42 h 43"/>
                <a:gd name="T78" fmla="*/ 5 w 60"/>
                <a:gd name="T79" fmla="*/ 39 h 43"/>
                <a:gd name="T80" fmla="*/ 2 w 60"/>
                <a:gd name="T81" fmla="*/ 35 h 43"/>
                <a:gd name="T82" fmla="*/ 0 w 60"/>
                <a:gd name="T83" fmla="*/ 29 h 43"/>
                <a:gd name="T84" fmla="*/ 0 w 60"/>
                <a:gd name="T85" fmla="*/ 20 h 43"/>
                <a:gd name="T86" fmla="*/ 3 w 60"/>
                <a:gd name="T87" fmla="*/ 12 h 43"/>
                <a:gd name="T88" fmla="*/ 7 w 60"/>
                <a:gd name="T89" fmla="*/ 6 h 43"/>
                <a:gd name="T90" fmla="*/ 10 w 60"/>
                <a:gd name="T91" fmla="*/ 1 h 43"/>
                <a:gd name="T92" fmla="*/ 13 w 60"/>
                <a:gd name="T9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" h="43">
                  <a:moveTo>
                    <a:pt x="17" y="39"/>
                  </a:moveTo>
                  <a:lnTo>
                    <a:pt x="14" y="39"/>
                  </a:lnTo>
                  <a:lnTo>
                    <a:pt x="14" y="39"/>
                  </a:lnTo>
                  <a:lnTo>
                    <a:pt x="17" y="39"/>
                  </a:lnTo>
                  <a:close/>
                  <a:moveTo>
                    <a:pt x="7" y="38"/>
                  </a:moveTo>
                  <a:lnTo>
                    <a:pt x="9" y="39"/>
                  </a:lnTo>
                  <a:lnTo>
                    <a:pt x="11" y="39"/>
                  </a:lnTo>
                  <a:lnTo>
                    <a:pt x="9" y="39"/>
                  </a:lnTo>
                  <a:lnTo>
                    <a:pt x="7" y="38"/>
                  </a:lnTo>
                  <a:close/>
                  <a:moveTo>
                    <a:pt x="6" y="37"/>
                  </a:moveTo>
                  <a:lnTo>
                    <a:pt x="6" y="38"/>
                  </a:lnTo>
                  <a:lnTo>
                    <a:pt x="6" y="37"/>
                  </a:lnTo>
                  <a:lnTo>
                    <a:pt x="6" y="37"/>
                  </a:lnTo>
                  <a:lnTo>
                    <a:pt x="6" y="37"/>
                  </a:lnTo>
                  <a:close/>
                  <a:moveTo>
                    <a:pt x="56" y="31"/>
                  </a:moveTo>
                  <a:lnTo>
                    <a:pt x="53" y="31"/>
                  </a:lnTo>
                  <a:lnTo>
                    <a:pt x="48" y="33"/>
                  </a:lnTo>
                  <a:lnTo>
                    <a:pt x="41" y="34"/>
                  </a:lnTo>
                  <a:lnTo>
                    <a:pt x="41" y="34"/>
                  </a:lnTo>
                  <a:lnTo>
                    <a:pt x="48" y="33"/>
                  </a:lnTo>
                  <a:lnTo>
                    <a:pt x="53" y="31"/>
                  </a:lnTo>
                  <a:lnTo>
                    <a:pt x="56" y="31"/>
                  </a:lnTo>
                  <a:close/>
                  <a:moveTo>
                    <a:pt x="2" y="25"/>
                  </a:moveTo>
                  <a:lnTo>
                    <a:pt x="2" y="27"/>
                  </a:lnTo>
                  <a:lnTo>
                    <a:pt x="3" y="31"/>
                  </a:lnTo>
                  <a:lnTo>
                    <a:pt x="5" y="34"/>
                  </a:lnTo>
                  <a:lnTo>
                    <a:pt x="3" y="31"/>
                  </a:lnTo>
                  <a:lnTo>
                    <a:pt x="2" y="27"/>
                  </a:lnTo>
                  <a:lnTo>
                    <a:pt x="2" y="25"/>
                  </a:lnTo>
                  <a:close/>
                  <a:moveTo>
                    <a:pt x="6" y="12"/>
                  </a:moveTo>
                  <a:lnTo>
                    <a:pt x="6" y="13"/>
                  </a:lnTo>
                  <a:lnTo>
                    <a:pt x="3" y="16"/>
                  </a:lnTo>
                  <a:lnTo>
                    <a:pt x="6" y="12"/>
                  </a:lnTo>
                  <a:close/>
                  <a:moveTo>
                    <a:pt x="11" y="6"/>
                  </a:move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close/>
                  <a:moveTo>
                    <a:pt x="13" y="0"/>
                  </a:moveTo>
                  <a:lnTo>
                    <a:pt x="17" y="1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3" y="10"/>
                  </a:lnTo>
                  <a:lnTo>
                    <a:pt x="11" y="12"/>
                  </a:lnTo>
                  <a:lnTo>
                    <a:pt x="9" y="13"/>
                  </a:lnTo>
                  <a:lnTo>
                    <a:pt x="7" y="17"/>
                  </a:lnTo>
                  <a:lnTo>
                    <a:pt x="6" y="21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6" y="26"/>
                  </a:lnTo>
                  <a:lnTo>
                    <a:pt x="7" y="31"/>
                  </a:lnTo>
                  <a:lnTo>
                    <a:pt x="9" y="35"/>
                  </a:lnTo>
                  <a:lnTo>
                    <a:pt x="10" y="35"/>
                  </a:lnTo>
                  <a:lnTo>
                    <a:pt x="11" y="37"/>
                  </a:lnTo>
                  <a:lnTo>
                    <a:pt x="14" y="37"/>
                  </a:lnTo>
                  <a:lnTo>
                    <a:pt x="17" y="37"/>
                  </a:lnTo>
                  <a:lnTo>
                    <a:pt x="24" y="35"/>
                  </a:lnTo>
                  <a:lnTo>
                    <a:pt x="34" y="33"/>
                  </a:lnTo>
                  <a:lnTo>
                    <a:pt x="44" y="31"/>
                  </a:lnTo>
                  <a:lnTo>
                    <a:pt x="52" y="29"/>
                  </a:lnTo>
                  <a:lnTo>
                    <a:pt x="57" y="27"/>
                  </a:lnTo>
                  <a:lnTo>
                    <a:pt x="57" y="27"/>
                  </a:lnTo>
                  <a:lnTo>
                    <a:pt x="58" y="26"/>
                  </a:lnTo>
                  <a:lnTo>
                    <a:pt x="60" y="33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7" y="34"/>
                  </a:lnTo>
                  <a:lnTo>
                    <a:pt x="56" y="34"/>
                  </a:lnTo>
                  <a:lnTo>
                    <a:pt x="53" y="35"/>
                  </a:lnTo>
                  <a:lnTo>
                    <a:pt x="48" y="37"/>
                  </a:lnTo>
                  <a:lnTo>
                    <a:pt x="41" y="38"/>
                  </a:lnTo>
                  <a:lnTo>
                    <a:pt x="28" y="40"/>
                  </a:lnTo>
                  <a:lnTo>
                    <a:pt x="18" y="43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0" y="42"/>
                  </a:lnTo>
                  <a:lnTo>
                    <a:pt x="7" y="40"/>
                  </a:lnTo>
                  <a:lnTo>
                    <a:pt x="5" y="39"/>
                  </a:lnTo>
                  <a:lnTo>
                    <a:pt x="5" y="39"/>
                  </a:lnTo>
                  <a:lnTo>
                    <a:pt x="2" y="35"/>
                  </a:lnTo>
                  <a:lnTo>
                    <a:pt x="1" y="33"/>
                  </a:lnTo>
                  <a:lnTo>
                    <a:pt x="0" y="29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3" y="12"/>
                  </a:lnTo>
                  <a:lnTo>
                    <a:pt x="6" y="8"/>
                  </a:lnTo>
                  <a:lnTo>
                    <a:pt x="7" y="6"/>
                  </a:lnTo>
                  <a:lnTo>
                    <a:pt x="9" y="4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849"/>
            <p:cNvSpPr>
              <a:spLocks/>
            </p:cNvSpPr>
            <p:nvPr/>
          </p:nvSpPr>
          <p:spPr bwMode="auto">
            <a:xfrm>
              <a:off x="6642101" y="4673600"/>
              <a:ext cx="12700" cy="6350"/>
            </a:xfrm>
            <a:custGeom>
              <a:avLst/>
              <a:gdLst>
                <a:gd name="T0" fmla="*/ 2 w 8"/>
                <a:gd name="T1" fmla="*/ 0 h 4"/>
                <a:gd name="T2" fmla="*/ 8 w 8"/>
                <a:gd name="T3" fmla="*/ 1 h 4"/>
                <a:gd name="T4" fmla="*/ 7 w 8"/>
                <a:gd name="T5" fmla="*/ 4 h 4"/>
                <a:gd name="T6" fmla="*/ 0 w 8"/>
                <a:gd name="T7" fmla="*/ 3 h 4"/>
                <a:gd name="T8" fmla="*/ 2 w 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2" y="0"/>
                  </a:moveTo>
                  <a:lnTo>
                    <a:pt x="8" y="1"/>
                  </a:lnTo>
                  <a:lnTo>
                    <a:pt x="7" y="4"/>
                  </a:lnTo>
                  <a:lnTo>
                    <a:pt x="0" y="3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850"/>
            <p:cNvSpPr>
              <a:spLocks noEditPoints="1"/>
            </p:cNvSpPr>
            <p:nvPr/>
          </p:nvSpPr>
          <p:spPr bwMode="auto">
            <a:xfrm>
              <a:off x="6638926" y="4670425"/>
              <a:ext cx="19050" cy="14288"/>
            </a:xfrm>
            <a:custGeom>
              <a:avLst/>
              <a:gdLst>
                <a:gd name="T0" fmla="*/ 4 w 12"/>
                <a:gd name="T1" fmla="*/ 3 h 9"/>
                <a:gd name="T2" fmla="*/ 4 w 12"/>
                <a:gd name="T3" fmla="*/ 3 h 9"/>
                <a:gd name="T4" fmla="*/ 8 w 12"/>
                <a:gd name="T5" fmla="*/ 5 h 9"/>
                <a:gd name="T6" fmla="*/ 4 w 12"/>
                <a:gd name="T7" fmla="*/ 3 h 9"/>
                <a:gd name="T8" fmla="*/ 2 w 12"/>
                <a:gd name="T9" fmla="*/ 0 h 9"/>
                <a:gd name="T10" fmla="*/ 12 w 12"/>
                <a:gd name="T11" fmla="*/ 2 h 9"/>
                <a:gd name="T12" fmla="*/ 10 w 12"/>
                <a:gd name="T13" fmla="*/ 9 h 9"/>
                <a:gd name="T14" fmla="*/ 2 w 12"/>
                <a:gd name="T15" fmla="*/ 6 h 9"/>
                <a:gd name="T16" fmla="*/ 0 w 12"/>
                <a:gd name="T17" fmla="*/ 6 h 9"/>
                <a:gd name="T18" fmla="*/ 2 w 12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4" y="3"/>
                  </a:moveTo>
                  <a:lnTo>
                    <a:pt x="4" y="3"/>
                  </a:lnTo>
                  <a:lnTo>
                    <a:pt x="8" y="5"/>
                  </a:lnTo>
                  <a:lnTo>
                    <a:pt x="4" y="3"/>
                  </a:lnTo>
                  <a:close/>
                  <a:moveTo>
                    <a:pt x="2" y="0"/>
                  </a:moveTo>
                  <a:lnTo>
                    <a:pt x="12" y="2"/>
                  </a:lnTo>
                  <a:lnTo>
                    <a:pt x="10" y="9"/>
                  </a:lnTo>
                  <a:lnTo>
                    <a:pt x="2" y="6"/>
                  </a:lnTo>
                  <a:lnTo>
                    <a:pt x="0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851"/>
            <p:cNvSpPr>
              <a:spLocks/>
            </p:cNvSpPr>
            <p:nvPr/>
          </p:nvSpPr>
          <p:spPr bwMode="auto">
            <a:xfrm>
              <a:off x="6640513" y="4819650"/>
              <a:ext cx="82550" cy="130175"/>
            </a:xfrm>
            <a:custGeom>
              <a:avLst/>
              <a:gdLst>
                <a:gd name="T0" fmla="*/ 16 w 52"/>
                <a:gd name="T1" fmla="*/ 0 h 82"/>
                <a:gd name="T2" fmla="*/ 25 w 52"/>
                <a:gd name="T3" fmla="*/ 0 h 82"/>
                <a:gd name="T4" fmla="*/ 35 w 52"/>
                <a:gd name="T5" fmla="*/ 2 h 82"/>
                <a:gd name="T6" fmla="*/ 43 w 52"/>
                <a:gd name="T7" fmla="*/ 4 h 82"/>
                <a:gd name="T8" fmla="*/ 50 w 52"/>
                <a:gd name="T9" fmla="*/ 6 h 82"/>
                <a:gd name="T10" fmla="*/ 52 w 52"/>
                <a:gd name="T11" fmla="*/ 6 h 82"/>
                <a:gd name="T12" fmla="*/ 52 w 52"/>
                <a:gd name="T13" fmla="*/ 6 h 82"/>
                <a:gd name="T14" fmla="*/ 51 w 52"/>
                <a:gd name="T15" fmla="*/ 9 h 82"/>
                <a:gd name="T16" fmla="*/ 51 w 52"/>
                <a:gd name="T17" fmla="*/ 9 h 82"/>
                <a:gd name="T18" fmla="*/ 48 w 52"/>
                <a:gd name="T19" fmla="*/ 9 h 82"/>
                <a:gd name="T20" fmla="*/ 46 w 52"/>
                <a:gd name="T21" fmla="*/ 8 h 82"/>
                <a:gd name="T22" fmla="*/ 43 w 52"/>
                <a:gd name="T23" fmla="*/ 8 h 82"/>
                <a:gd name="T24" fmla="*/ 39 w 52"/>
                <a:gd name="T25" fmla="*/ 6 h 82"/>
                <a:gd name="T26" fmla="*/ 28 w 52"/>
                <a:gd name="T27" fmla="*/ 4 h 82"/>
                <a:gd name="T28" fmla="*/ 16 w 52"/>
                <a:gd name="T29" fmla="*/ 2 h 82"/>
                <a:gd name="T30" fmla="*/ 11 w 52"/>
                <a:gd name="T31" fmla="*/ 4 h 82"/>
                <a:gd name="T32" fmla="*/ 7 w 52"/>
                <a:gd name="T33" fmla="*/ 4 h 82"/>
                <a:gd name="T34" fmla="*/ 4 w 52"/>
                <a:gd name="T35" fmla="*/ 6 h 82"/>
                <a:gd name="T36" fmla="*/ 3 w 52"/>
                <a:gd name="T37" fmla="*/ 8 h 82"/>
                <a:gd name="T38" fmla="*/ 3 w 52"/>
                <a:gd name="T39" fmla="*/ 10 h 82"/>
                <a:gd name="T40" fmla="*/ 4 w 52"/>
                <a:gd name="T41" fmla="*/ 21 h 82"/>
                <a:gd name="T42" fmla="*/ 8 w 52"/>
                <a:gd name="T43" fmla="*/ 36 h 82"/>
                <a:gd name="T44" fmla="*/ 12 w 52"/>
                <a:gd name="T45" fmla="*/ 52 h 82"/>
                <a:gd name="T46" fmla="*/ 14 w 52"/>
                <a:gd name="T47" fmla="*/ 63 h 82"/>
                <a:gd name="T48" fmla="*/ 17 w 52"/>
                <a:gd name="T49" fmla="*/ 72 h 82"/>
                <a:gd name="T50" fmla="*/ 20 w 52"/>
                <a:gd name="T51" fmla="*/ 78 h 82"/>
                <a:gd name="T52" fmla="*/ 20 w 52"/>
                <a:gd name="T53" fmla="*/ 81 h 82"/>
                <a:gd name="T54" fmla="*/ 21 w 52"/>
                <a:gd name="T55" fmla="*/ 82 h 82"/>
                <a:gd name="T56" fmla="*/ 5 w 52"/>
                <a:gd name="T57" fmla="*/ 82 h 82"/>
                <a:gd name="T58" fmla="*/ 5 w 52"/>
                <a:gd name="T59" fmla="*/ 80 h 82"/>
                <a:gd name="T60" fmla="*/ 16 w 52"/>
                <a:gd name="T61" fmla="*/ 80 h 82"/>
                <a:gd name="T62" fmla="*/ 14 w 52"/>
                <a:gd name="T63" fmla="*/ 72 h 82"/>
                <a:gd name="T64" fmla="*/ 11 w 52"/>
                <a:gd name="T65" fmla="*/ 61 h 82"/>
                <a:gd name="T66" fmla="*/ 7 w 52"/>
                <a:gd name="T67" fmla="*/ 47 h 82"/>
                <a:gd name="T68" fmla="*/ 4 w 52"/>
                <a:gd name="T69" fmla="*/ 33 h 82"/>
                <a:gd name="T70" fmla="*/ 1 w 52"/>
                <a:gd name="T71" fmla="*/ 19 h 82"/>
                <a:gd name="T72" fmla="*/ 0 w 52"/>
                <a:gd name="T73" fmla="*/ 10 h 82"/>
                <a:gd name="T74" fmla="*/ 0 w 52"/>
                <a:gd name="T75" fmla="*/ 8 h 82"/>
                <a:gd name="T76" fmla="*/ 1 w 52"/>
                <a:gd name="T77" fmla="*/ 5 h 82"/>
                <a:gd name="T78" fmla="*/ 3 w 52"/>
                <a:gd name="T79" fmla="*/ 2 h 82"/>
                <a:gd name="T80" fmla="*/ 5 w 52"/>
                <a:gd name="T81" fmla="*/ 1 h 82"/>
                <a:gd name="T82" fmla="*/ 11 w 52"/>
                <a:gd name="T83" fmla="*/ 0 h 82"/>
                <a:gd name="T84" fmla="*/ 16 w 52"/>
                <a:gd name="T8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82">
                  <a:moveTo>
                    <a:pt x="16" y="0"/>
                  </a:moveTo>
                  <a:lnTo>
                    <a:pt x="25" y="0"/>
                  </a:lnTo>
                  <a:lnTo>
                    <a:pt x="35" y="2"/>
                  </a:lnTo>
                  <a:lnTo>
                    <a:pt x="43" y="4"/>
                  </a:lnTo>
                  <a:lnTo>
                    <a:pt x="50" y="6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51" y="9"/>
                  </a:lnTo>
                  <a:lnTo>
                    <a:pt x="51" y="9"/>
                  </a:lnTo>
                  <a:lnTo>
                    <a:pt x="48" y="9"/>
                  </a:lnTo>
                  <a:lnTo>
                    <a:pt x="46" y="8"/>
                  </a:lnTo>
                  <a:lnTo>
                    <a:pt x="43" y="8"/>
                  </a:lnTo>
                  <a:lnTo>
                    <a:pt x="39" y="6"/>
                  </a:lnTo>
                  <a:lnTo>
                    <a:pt x="28" y="4"/>
                  </a:lnTo>
                  <a:lnTo>
                    <a:pt x="16" y="2"/>
                  </a:lnTo>
                  <a:lnTo>
                    <a:pt x="11" y="4"/>
                  </a:lnTo>
                  <a:lnTo>
                    <a:pt x="7" y="4"/>
                  </a:lnTo>
                  <a:lnTo>
                    <a:pt x="4" y="6"/>
                  </a:lnTo>
                  <a:lnTo>
                    <a:pt x="3" y="8"/>
                  </a:lnTo>
                  <a:lnTo>
                    <a:pt x="3" y="10"/>
                  </a:lnTo>
                  <a:lnTo>
                    <a:pt x="4" y="21"/>
                  </a:lnTo>
                  <a:lnTo>
                    <a:pt x="8" y="36"/>
                  </a:lnTo>
                  <a:lnTo>
                    <a:pt x="12" y="52"/>
                  </a:lnTo>
                  <a:lnTo>
                    <a:pt x="14" y="63"/>
                  </a:lnTo>
                  <a:lnTo>
                    <a:pt x="17" y="72"/>
                  </a:lnTo>
                  <a:lnTo>
                    <a:pt x="20" y="78"/>
                  </a:lnTo>
                  <a:lnTo>
                    <a:pt x="20" y="81"/>
                  </a:lnTo>
                  <a:lnTo>
                    <a:pt x="21" y="82"/>
                  </a:lnTo>
                  <a:lnTo>
                    <a:pt x="5" y="82"/>
                  </a:lnTo>
                  <a:lnTo>
                    <a:pt x="5" y="80"/>
                  </a:lnTo>
                  <a:lnTo>
                    <a:pt x="16" y="80"/>
                  </a:lnTo>
                  <a:lnTo>
                    <a:pt x="14" y="72"/>
                  </a:lnTo>
                  <a:lnTo>
                    <a:pt x="11" y="61"/>
                  </a:lnTo>
                  <a:lnTo>
                    <a:pt x="7" y="47"/>
                  </a:lnTo>
                  <a:lnTo>
                    <a:pt x="4" y="33"/>
                  </a:lnTo>
                  <a:lnTo>
                    <a:pt x="1" y="19"/>
                  </a:lnTo>
                  <a:lnTo>
                    <a:pt x="0" y="10"/>
                  </a:lnTo>
                  <a:lnTo>
                    <a:pt x="0" y="8"/>
                  </a:lnTo>
                  <a:lnTo>
                    <a:pt x="1" y="5"/>
                  </a:lnTo>
                  <a:lnTo>
                    <a:pt x="3" y="2"/>
                  </a:lnTo>
                  <a:lnTo>
                    <a:pt x="5" y="1"/>
                  </a:lnTo>
                  <a:lnTo>
                    <a:pt x="11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852"/>
            <p:cNvSpPr>
              <a:spLocks noEditPoints="1"/>
            </p:cNvSpPr>
            <p:nvPr/>
          </p:nvSpPr>
          <p:spPr bwMode="auto">
            <a:xfrm>
              <a:off x="6638926" y="4816475"/>
              <a:ext cx="87313" cy="138113"/>
            </a:xfrm>
            <a:custGeom>
              <a:avLst/>
              <a:gdLst>
                <a:gd name="T0" fmla="*/ 14 w 55"/>
                <a:gd name="T1" fmla="*/ 67 h 87"/>
                <a:gd name="T2" fmla="*/ 14 w 55"/>
                <a:gd name="T3" fmla="*/ 67 h 87"/>
                <a:gd name="T4" fmla="*/ 31 w 55"/>
                <a:gd name="T5" fmla="*/ 4 h 87"/>
                <a:gd name="T6" fmla="*/ 44 w 55"/>
                <a:gd name="T7" fmla="*/ 8 h 87"/>
                <a:gd name="T8" fmla="*/ 51 w 55"/>
                <a:gd name="T9" fmla="*/ 10 h 87"/>
                <a:gd name="T10" fmla="*/ 49 w 55"/>
                <a:gd name="T11" fmla="*/ 8 h 87"/>
                <a:gd name="T12" fmla="*/ 40 w 55"/>
                <a:gd name="T13" fmla="*/ 7 h 87"/>
                <a:gd name="T14" fmla="*/ 17 w 55"/>
                <a:gd name="T15" fmla="*/ 0 h 87"/>
                <a:gd name="T16" fmla="*/ 39 w 55"/>
                <a:gd name="T17" fmla="*/ 3 h 87"/>
                <a:gd name="T18" fmla="*/ 53 w 55"/>
                <a:gd name="T19" fmla="*/ 7 h 87"/>
                <a:gd name="T20" fmla="*/ 53 w 55"/>
                <a:gd name="T21" fmla="*/ 7 h 87"/>
                <a:gd name="T22" fmla="*/ 55 w 55"/>
                <a:gd name="T23" fmla="*/ 8 h 87"/>
                <a:gd name="T24" fmla="*/ 52 w 55"/>
                <a:gd name="T25" fmla="*/ 14 h 87"/>
                <a:gd name="T26" fmla="*/ 52 w 55"/>
                <a:gd name="T27" fmla="*/ 12 h 87"/>
                <a:gd name="T28" fmla="*/ 52 w 55"/>
                <a:gd name="T29" fmla="*/ 12 h 87"/>
                <a:gd name="T30" fmla="*/ 51 w 55"/>
                <a:gd name="T31" fmla="*/ 12 h 87"/>
                <a:gd name="T32" fmla="*/ 44 w 55"/>
                <a:gd name="T33" fmla="*/ 11 h 87"/>
                <a:gd name="T34" fmla="*/ 29 w 55"/>
                <a:gd name="T35" fmla="*/ 7 h 87"/>
                <a:gd name="T36" fmla="*/ 17 w 55"/>
                <a:gd name="T37" fmla="*/ 6 h 87"/>
                <a:gd name="T38" fmla="*/ 12 w 55"/>
                <a:gd name="T39" fmla="*/ 7 h 87"/>
                <a:gd name="T40" fmla="*/ 6 w 55"/>
                <a:gd name="T41" fmla="*/ 8 h 87"/>
                <a:gd name="T42" fmla="*/ 6 w 55"/>
                <a:gd name="T43" fmla="*/ 10 h 87"/>
                <a:gd name="T44" fmla="*/ 6 w 55"/>
                <a:gd name="T45" fmla="*/ 12 h 87"/>
                <a:gd name="T46" fmla="*/ 6 w 55"/>
                <a:gd name="T47" fmla="*/ 23 h 87"/>
                <a:gd name="T48" fmla="*/ 14 w 55"/>
                <a:gd name="T49" fmla="*/ 53 h 87"/>
                <a:gd name="T50" fmla="*/ 21 w 55"/>
                <a:gd name="T51" fmla="*/ 78 h 87"/>
                <a:gd name="T52" fmla="*/ 22 w 55"/>
                <a:gd name="T53" fmla="*/ 82 h 87"/>
                <a:gd name="T54" fmla="*/ 5 w 55"/>
                <a:gd name="T55" fmla="*/ 87 h 87"/>
                <a:gd name="T56" fmla="*/ 15 w 55"/>
                <a:gd name="T57" fmla="*/ 80 h 87"/>
                <a:gd name="T58" fmla="*/ 8 w 55"/>
                <a:gd name="T59" fmla="*/ 55 h 87"/>
                <a:gd name="T60" fmla="*/ 1 w 55"/>
                <a:gd name="T61" fmla="*/ 24 h 87"/>
                <a:gd name="T62" fmla="*/ 0 w 55"/>
                <a:gd name="T63" fmla="*/ 10 h 87"/>
                <a:gd name="T64" fmla="*/ 2 w 55"/>
                <a:gd name="T65" fmla="*/ 3 h 87"/>
                <a:gd name="T66" fmla="*/ 10 w 55"/>
                <a:gd name="T6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5" h="87">
                  <a:moveTo>
                    <a:pt x="13" y="59"/>
                  </a:moveTo>
                  <a:lnTo>
                    <a:pt x="14" y="67"/>
                  </a:lnTo>
                  <a:lnTo>
                    <a:pt x="17" y="74"/>
                  </a:lnTo>
                  <a:lnTo>
                    <a:pt x="14" y="67"/>
                  </a:lnTo>
                  <a:lnTo>
                    <a:pt x="13" y="59"/>
                  </a:lnTo>
                  <a:close/>
                  <a:moveTo>
                    <a:pt x="31" y="4"/>
                  </a:moveTo>
                  <a:lnTo>
                    <a:pt x="40" y="7"/>
                  </a:lnTo>
                  <a:lnTo>
                    <a:pt x="44" y="8"/>
                  </a:lnTo>
                  <a:lnTo>
                    <a:pt x="48" y="8"/>
                  </a:lnTo>
                  <a:lnTo>
                    <a:pt x="51" y="10"/>
                  </a:lnTo>
                  <a:lnTo>
                    <a:pt x="51" y="10"/>
                  </a:lnTo>
                  <a:lnTo>
                    <a:pt x="49" y="8"/>
                  </a:lnTo>
                  <a:lnTo>
                    <a:pt x="46" y="8"/>
                  </a:lnTo>
                  <a:lnTo>
                    <a:pt x="40" y="7"/>
                  </a:lnTo>
                  <a:lnTo>
                    <a:pt x="31" y="4"/>
                  </a:lnTo>
                  <a:close/>
                  <a:moveTo>
                    <a:pt x="17" y="0"/>
                  </a:moveTo>
                  <a:lnTo>
                    <a:pt x="29" y="0"/>
                  </a:lnTo>
                  <a:lnTo>
                    <a:pt x="39" y="3"/>
                  </a:lnTo>
                  <a:lnTo>
                    <a:pt x="48" y="6"/>
                  </a:lnTo>
                  <a:lnTo>
                    <a:pt x="53" y="7"/>
                  </a:lnTo>
                  <a:lnTo>
                    <a:pt x="53" y="7"/>
                  </a:lnTo>
                  <a:lnTo>
                    <a:pt x="53" y="7"/>
                  </a:lnTo>
                  <a:lnTo>
                    <a:pt x="55" y="7"/>
                  </a:lnTo>
                  <a:lnTo>
                    <a:pt x="55" y="8"/>
                  </a:lnTo>
                  <a:lnTo>
                    <a:pt x="53" y="14"/>
                  </a:lnTo>
                  <a:lnTo>
                    <a:pt x="52" y="14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51" y="12"/>
                  </a:lnTo>
                  <a:lnTo>
                    <a:pt x="48" y="12"/>
                  </a:lnTo>
                  <a:lnTo>
                    <a:pt x="44" y="11"/>
                  </a:lnTo>
                  <a:lnTo>
                    <a:pt x="39" y="10"/>
                  </a:lnTo>
                  <a:lnTo>
                    <a:pt x="29" y="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2" y="7"/>
                  </a:lnTo>
                  <a:lnTo>
                    <a:pt x="8" y="7"/>
                  </a:lnTo>
                  <a:lnTo>
                    <a:pt x="6" y="8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23"/>
                  </a:lnTo>
                  <a:lnTo>
                    <a:pt x="10" y="37"/>
                  </a:lnTo>
                  <a:lnTo>
                    <a:pt x="14" y="53"/>
                  </a:lnTo>
                  <a:lnTo>
                    <a:pt x="18" y="67"/>
                  </a:lnTo>
                  <a:lnTo>
                    <a:pt x="21" y="78"/>
                  </a:lnTo>
                  <a:lnTo>
                    <a:pt x="22" y="82"/>
                  </a:lnTo>
                  <a:lnTo>
                    <a:pt x="22" y="82"/>
                  </a:lnTo>
                  <a:lnTo>
                    <a:pt x="23" y="87"/>
                  </a:lnTo>
                  <a:lnTo>
                    <a:pt x="5" y="87"/>
                  </a:lnTo>
                  <a:lnTo>
                    <a:pt x="5" y="80"/>
                  </a:lnTo>
                  <a:lnTo>
                    <a:pt x="15" y="80"/>
                  </a:lnTo>
                  <a:lnTo>
                    <a:pt x="12" y="70"/>
                  </a:lnTo>
                  <a:lnTo>
                    <a:pt x="8" y="55"/>
                  </a:lnTo>
                  <a:lnTo>
                    <a:pt x="4" y="38"/>
                  </a:lnTo>
                  <a:lnTo>
                    <a:pt x="1" y="2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6"/>
                  </a:lnTo>
                  <a:lnTo>
                    <a:pt x="2" y="3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853"/>
            <p:cNvSpPr>
              <a:spLocks/>
            </p:cNvSpPr>
            <p:nvPr/>
          </p:nvSpPr>
          <p:spPr bwMode="auto">
            <a:xfrm>
              <a:off x="6750051" y="4832350"/>
              <a:ext cx="125413" cy="93663"/>
            </a:xfrm>
            <a:custGeom>
              <a:avLst/>
              <a:gdLst>
                <a:gd name="T0" fmla="*/ 4 w 79"/>
                <a:gd name="T1" fmla="*/ 0 h 59"/>
                <a:gd name="T2" fmla="*/ 4 w 79"/>
                <a:gd name="T3" fmla="*/ 1 h 59"/>
                <a:gd name="T4" fmla="*/ 7 w 79"/>
                <a:gd name="T5" fmla="*/ 7 h 59"/>
                <a:gd name="T6" fmla="*/ 10 w 79"/>
                <a:gd name="T7" fmla="*/ 15 h 59"/>
                <a:gd name="T8" fmla="*/ 14 w 79"/>
                <a:gd name="T9" fmla="*/ 26 h 59"/>
                <a:gd name="T10" fmla="*/ 19 w 79"/>
                <a:gd name="T11" fmla="*/ 38 h 59"/>
                <a:gd name="T12" fmla="*/ 24 w 79"/>
                <a:gd name="T13" fmla="*/ 49 h 59"/>
                <a:gd name="T14" fmla="*/ 28 w 79"/>
                <a:gd name="T15" fmla="*/ 55 h 59"/>
                <a:gd name="T16" fmla="*/ 29 w 79"/>
                <a:gd name="T17" fmla="*/ 56 h 59"/>
                <a:gd name="T18" fmla="*/ 32 w 79"/>
                <a:gd name="T19" fmla="*/ 53 h 59"/>
                <a:gd name="T20" fmla="*/ 34 w 79"/>
                <a:gd name="T21" fmla="*/ 51 h 59"/>
                <a:gd name="T22" fmla="*/ 38 w 79"/>
                <a:gd name="T23" fmla="*/ 48 h 59"/>
                <a:gd name="T24" fmla="*/ 42 w 79"/>
                <a:gd name="T25" fmla="*/ 44 h 59"/>
                <a:gd name="T26" fmla="*/ 48 w 79"/>
                <a:gd name="T27" fmla="*/ 40 h 59"/>
                <a:gd name="T28" fmla="*/ 50 w 79"/>
                <a:gd name="T29" fmla="*/ 36 h 59"/>
                <a:gd name="T30" fmla="*/ 53 w 79"/>
                <a:gd name="T31" fmla="*/ 34 h 59"/>
                <a:gd name="T32" fmla="*/ 57 w 79"/>
                <a:gd name="T33" fmla="*/ 31 h 59"/>
                <a:gd name="T34" fmla="*/ 58 w 79"/>
                <a:gd name="T35" fmla="*/ 30 h 59"/>
                <a:gd name="T36" fmla="*/ 59 w 79"/>
                <a:gd name="T37" fmla="*/ 27 h 59"/>
                <a:gd name="T38" fmla="*/ 61 w 79"/>
                <a:gd name="T39" fmla="*/ 27 h 59"/>
                <a:gd name="T40" fmla="*/ 62 w 79"/>
                <a:gd name="T41" fmla="*/ 26 h 59"/>
                <a:gd name="T42" fmla="*/ 79 w 79"/>
                <a:gd name="T43" fmla="*/ 48 h 59"/>
                <a:gd name="T44" fmla="*/ 78 w 79"/>
                <a:gd name="T45" fmla="*/ 51 h 59"/>
                <a:gd name="T46" fmla="*/ 61 w 79"/>
                <a:gd name="T47" fmla="*/ 31 h 59"/>
                <a:gd name="T48" fmla="*/ 57 w 79"/>
                <a:gd name="T49" fmla="*/ 35 h 59"/>
                <a:gd name="T50" fmla="*/ 50 w 79"/>
                <a:gd name="T51" fmla="*/ 42 h 59"/>
                <a:gd name="T52" fmla="*/ 42 w 79"/>
                <a:gd name="T53" fmla="*/ 48 h 59"/>
                <a:gd name="T54" fmla="*/ 36 w 79"/>
                <a:gd name="T55" fmla="*/ 55 h 59"/>
                <a:gd name="T56" fmla="*/ 31 w 79"/>
                <a:gd name="T57" fmla="*/ 59 h 59"/>
                <a:gd name="T58" fmla="*/ 29 w 79"/>
                <a:gd name="T59" fmla="*/ 59 h 59"/>
                <a:gd name="T60" fmla="*/ 28 w 79"/>
                <a:gd name="T61" fmla="*/ 59 h 59"/>
                <a:gd name="T62" fmla="*/ 27 w 79"/>
                <a:gd name="T63" fmla="*/ 57 h 59"/>
                <a:gd name="T64" fmla="*/ 24 w 79"/>
                <a:gd name="T65" fmla="*/ 56 h 59"/>
                <a:gd name="T66" fmla="*/ 23 w 79"/>
                <a:gd name="T67" fmla="*/ 52 h 59"/>
                <a:gd name="T68" fmla="*/ 20 w 79"/>
                <a:gd name="T69" fmla="*/ 49 h 59"/>
                <a:gd name="T70" fmla="*/ 17 w 79"/>
                <a:gd name="T71" fmla="*/ 43 h 59"/>
                <a:gd name="T72" fmla="*/ 15 w 79"/>
                <a:gd name="T73" fmla="*/ 36 h 59"/>
                <a:gd name="T74" fmla="*/ 12 w 79"/>
                <a:gd name="T75" fmla="*/ 28 h 59"/>
                <a:gd name="T76" fmla="*/ 7 w 79"/>
                <a:gd name="T77" fmla="*/ 18 h 59"/>
                <a:gd name="T78" fmla="*/ 4 w 79"/>
                <a:gd name="T79" fmla="*/ 10 h 59"/>
                <a:gd name="T80" fmla="*/ 2 w 79"/>
                <a:gd name="T81" fmla="*/ 4 h 59"/>
                <a:gd name="T82" fmla="*/ 0 w 79"/>
                <a:gd name="T83" fmla="*/ 1 h 59"/>
                <a:gd name="T84" fmla="*/ 4 w 79"/>
                <a:gd name="T8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9" h="59">
                  <a:moveTo>
                    <a:pt x="4" y="0"/>
                  </a:moveTo>
                  <a:lnTo>
                    <a:pt x="4" y="1"/>
                  </a:lnTo>
                  <a:lnTo>
                    <a:pt x="7" y="7"/>
                  </a:lnTo>
                  <a:lnTo>
                    <a:pt x="10" y="15"/>
                  </a:lnTo>
                  <a:lnTo>
                    <a:pt x="14" y="26"/>
                  </a:lnTo>
                  <a:lnTo>
                    <a:pt x="19" y="38"/>
                  </a:lnTo>
                  <a:lnTo>
                    <a:pt x="24" y="49"/>
                  </a:lnTo>
                  <a:lnTo>
                    <a:pt x="28" y="55"/>
                  </a:lnTo>
                  <a:lnTo>
                    <a:pt x="29" y="56"/>
                  </a:lnTo>
                  <a:lnTo>
                    <a:pt x="32" y="53"/>
                  </a:lnTo>
                  <a:lnTo>
                    <a:pt x="34" y="51"/>
                  </a:lnTo>
                  <a:lnTo>
                    <a:pt x="38" y="48"/>
                  </a:lnTo>
                  <a:lnTo>
                    <a:pt x="42" y="44"/>
                  </a:lnTo>
                  <a:lnTo>
                    <a:pt x="48" y="40"/>
                  </a:lnTo>
                  <a:lnTo>
                    <a:pt x="50" y="36"/>
                  </a:lnTo>
                  <a:lnTo>
                    <a:pt x="53" y="34"/>
                  </a:lnTo>
                  <a:lnTo>
                    <a:pt x="57" y="31"/>
                  </a:lnTo>
                  <a:lnTo>
                    <a:pt x="58" y="30"/>
                  </a:lnTo>
                  <a:lnTo>
                    <a:pt x="59" y="27"/>
                  </a:lnTo>
                  <a:lnTo>
                    <a:pt x="61" y="27"/>
                  </a:lnTo>
                  <a:lnTo>
                    <a:pt x="62" y="26"/>
                  </a:lnTo>
                  <a:lnTo>
                    <a:pt x="79" y="48"/>
                  </a:lnTo>
                  <a:lnTo>
                    <a:pt x="78" y="51"/>
                  </a:lnTo>
                  <a:lnTo>
                    <a:pt x="61" y="31"/>
                  </a:lnTo>
                  <a:lnTo>
                    <a:pt x="57" y="35"/>
                  </a:lnTo>
                  <a:lnTo>
                    <a:pt x="50" y="42"/>
                  </a:lnTo>
                  <a:lnTo>
                    <a:pt x="42" y="48"/>
                  </a:lnTo>
                  <a:lnTo>
                    <a:pt x="36" y="55"/>
                  </a:lnTo>
                  <a:lnTo>
                    <a:pt x="31" y="59"/>
                  </a:lnTo>
                  <a:lnTo>
                    <a:pt x="29" y="59"/>
                  </a:lnTo>
                  <a:lnTo>
                    <a:pt x="28" y="59"/>
                  </a:lnTo>
                  <a:lnTo>
                    <a:pt x="27" y="57"/>
                  </a:lnTo>
                  <a:lnTo>
                    <a:pt x="24" y="56"/>
                  </a:lnTo>
                  <a:lnTo>
                    <a:pt x="23" y="52"/>
                  </a:lnTo>
                  <a:lnTo>
                    <a:pt x="20" y="49"/>
                  </a:lnTo>
                  <a:lnTo>
                    <a:pt x="17" y="43"/>
                  </a:lnTo>
                  <a:lnTo>
                    <a:pt x="15" y="36"/>
                  </a:lnTo>
                  <a:lnTo>
                    <a:pt x="12" y="28"/>
                  </a:lnTo>
                  <a:lnTo>
                    <a:pt x="7" y="18"/>
                  </a:lnTo>
                  <a:lnTo>
                    <a:pt x="4" y="10"/>
                  </a:lnTo>
                  <a:lnTo>
                    <a:pt x="2" y="4"/>
                  </a:lnTo>
                  <a:lnTo>
                    <a:pt x="0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854"/>
            <p:cNvSpPr>
              <a:spLocks noEditPoints="1"/>
            </p:cNvSpPr>
            <p:nvPr/>
          </p:nvSpPr>
          <p:spPr bwMode="auto">
            <a:xfrm>
              <a:off x="6748463" y="4827588"/>
              <a:ext cx="131763" cy="100013"/>
            </a:xfrm>
            <a:custGeom>
              <a:avLst/>
              <a:gdLst>
                <a:gd name="T0" fmla="*/ 22 w 83"/>
                <a:gd name="T1" fmla="*/ 50 h 63"/>
                <a:gd name="T2" fmla="*/ 22 w 83"/>
                <a:gd name="T3" fmla="*/ 51 h 63"/>
                <a:gd name="T4" fmla="*/ 25 w 83"/>
                <a:gd name="T5" fmla="*/ 54 h 63"/>
                <a:gd name="T6" fmla="*/ 22 w 83"/>
                <a:gd name="T7" fmla="*/ 50 h 63"/>
                <a:gd name="T8" fmla="*/ 4 w 83"/>
                <a:gd name="T9" fmla="*/ 4 h 63"/>
                <a:gd name="T10" fmla="*/ 5 w 83"/>
                <a:gd name="T11" fmla="*/ 8 h 63"/>
                <a:gd name="T12" fmla="*/ 7 w 83"/>
                <a:gd name="T13" fmla="*/ 12 h 63"/>
                <a:gd name="T14" fmla="*/ 8 w 83"/>
                <a:gd name="T15" fmla="*/ 17 h 63"/>
                <a:gd name="T16" fmla="*/ 11 w 83"/>
                <a:gd name="T17" fmla="*/ 22 h 63"/>
                <a:gd name="T18" fmla="*/ 8 w 83"/>
                <a:gd name="T19" fmla="*/ 17 h 63"/>
                <a:gd name="T20" fmla="*/ 7 w 83"/>
                <a:gd name="T21" fmla="*/ 12 h 63"/>
                <a:gd name="T22" fmla="*/ 5 w 83"/>
                <a:gd name="T23" fmla="*/ 8 h 63"/>
                <a:gd name="T24" fmla="*/ 4 w 83"/>
                <a:gd name="T25" fmla="*/ 4 h 63"/>
                <a:gd name="T26" fmla="*/ 5 w 83"/>
                <a:gd name="T27" fmla="*/ 0 h 63"/>
                <a:gd name="T28" fmla="*/ 7 w 83"/>
                <a:gd name="T29" fmla="*/ 1 h 63"/>
                <a:gd name="T30" fmla="*/ 7 w 83"/>
                <a:gd name="T31" fmla="*/ 4 h 63"/>
                <a:gd name="T32" fmla="*/ 9 w 83"/>
                <a:gd name="T33" fmla="*/ 9 h 63"/>
                <a:gd name="T34" fmla="*/ 12 w 83"/>
                <a:gd name="T35" fmla="*/ 18 h 63"/>
                <a:gd name="T36" fmla="*/ 16 w 83"/>
                <a:gd name="T37" fmla="*/ 28 h 63"/>
                <a:gd name="T38" fmla="*/ 20 w 83"/>
                <a:gd name="T39" fmla="*/ 38 h 63"/>
                <a:gd name="T40" fmla="*/ 24 w 83"/>
                <a:gd name="T41" fmla="*/ 46 h 63"/>
                <a:gd name="T42" fmla="*/ 26 w 83"/>
                <a:gd name="T43" fmla="*/ 51 h 63"/>
                <a:gd name="T44" fmla="*/ 29 w 83"/>
                <a:gd name="T45" fmla="*/ 54 h 63"/>
                <a:gd name="T46" fmla="*/ 30 w 83"/>
                <a:gd name="T47" fmla="*/ 56 h 63"/>
                <a:gd name="T48" fmla="*/ 33 w 83"/>
                <a:gd name="T49" fmla="*/ 55 h 63"/>
                <a:gd name="T50" fmla="*/ 35 w 83"/>
                <a:gd name="T51" fmla="*/ 52 h 63"/>
                <a:gd name="T52" fmla="*/ 39 w 83"/>
                <a:gd name="T53" fmla="*/ 48 h 63"/>
                <a:gd name="T54" fmla="*/ 43 w 83"/>
                <a:gd name="T55" fmla="*/ 46 h 63"/>
                <a:gd name="T56" fmla="*/ 47 w 83"/>
                <a:gd name="T57" fmla="*/ 42 h 63"/>
                <a:gd name="T58" fmla="*/ 51 w 83"/>
                <a:gd name="T59" fmla="*/ 38 h 63"/>
                <a:gd name="T60" fmla="*/ 54 w 83"/>
                <a:gd name="T61" fmla="*/ 35 h 63"/>
                <a:gd name="T62" fmla="*/ 56 w 83"/>
                <a:gd name="T63" fmla="*/ 33 h 63"/>
                <a:gd name="T64" fmla="*/ 59 w 83"/>
                <a:gd name="T65" fmla="*/ 30 h 63"/>
                <a:gd name="T66" fmla="*/ 60 w 83"/>
                <a:gd name="T67" fmla="*/ 29 h 63"/>
                <a:gd name="T68" fmla="*/ 60 w 83"/>
                <a:gd name="T69" fmla="*/ 29 h 63"/>
                <a:gd name="T70" fmla="*/ 63 w 83"/>
                <a:gd name="T71" fmla="*/ 26 h 63"/>
                <a:gd name="T72" fmla="*/ 83 w 83"/>
                <a:gd name="T73" fmla="*/ 51 h 63"/>
                <a:gd name="T74" fmla="*/ 77 w 83"/>
                <a:gd name="T75" fmla="*/ 55 h 63"/>
                <a:gd name="T76" fmla="*/ 62 w 83"/>
                <a:gd name="T77" fmla="*/ 35 h 63"/>
                <a:gd name="T78" fmla="*/ 55 w 83"/>
                <a:gd name="T79" fmla="*/ 42 h 63"/>
                <a:gd name="T80" fmla="*/ 47 w 83"/>
                <a:gd name="T81" fmla="*/ 50 h 63"/>
                <a:gd name="T82" fmla="*/ 38 w 83"/>
                <a:gd name="T83" fmla="*/ 58 h 63"/>
                <a:gd name="T84" fmla="*/ 33 w 83"/>
                <a:gd name="T85" fmla="*/ 63 h 63"/>
                <a:gd name="T86" fmla="*/ 32 w 83"/>
                <a:gd name="T87" fmla="*/ 63 h 63"/>
                <a:gd name="T88" fmla="*/ 30 w 83"/>
                <a:gd name="T89" fmla="*/ 63 h 63"/>
                <a:gd name="T90" fmla="*/ 28 w 83"/>
                <a:gd name="T91" fmla="*/ 63 h 63"/>
                <a:gd name="T92" fmla="*/ 26 w 83"/>
                <a:gd name="T93" fmla="*/ 62 h 63"/>
                <a:gd name="T94" fmla="*/ 25 w 83"/>
                <a:gd name="T95" fmla="*/ 59 h 63"/>
                <a:gd name="T96" fmla="*/ 25 w 83"/>
                <a:gd name="T97" fmla="*/ 59 h 63"/>
                <a:gd name="T98" fmla="*/ 25 w 83"/>
                <a:gd name="T99" fmla="*/ 59 h 63"/>
                <a:gd name="T100" fmla="*/ 22 w 83"/>
                <a:gd name="T101" fmla="*/ 56 h 63"/>
                <a:gd name="T102" fmla="*/ 20 w 83"/>
                <a:gd name="T103" fmla="*/ 52 h 63"/>
                <a:gd name="T104" fmla="*/ 17 w 83"/>
                <a:gd name="T105" fmla="*/ 46 h 63"/>
                <a:gd name="T106" fmla="*/ 15 w 83"/>
                <a:gd name="T107" fmla="*/ 39 h 63"/>
                <a:gd name="T108" fmla="*/ 11 w 83"/>
                <a:gd name="T109" fmla="*/ 33 h 63"/>
                <a:gd name="T110" fmla="*/ 7 w 83"/>
                <a:gd name="T111" fmla="*/ 22 h 63"/>
                <a:gd name="T112" fmla="*/ 4 w 83"/>
                <a:gd name="T113" fmla="*/ 13 h 63"/>
                <a:gd name="T114" fmla="*/ 1 w 83"/>
                <a:gd name="T115" fmla="*/ 7 h 63"/>
                <a:gd name="T116" fmla="*/ 0 w 83"/>
                <a:gd name="T117" fmla="*/ 4 h 63"/>
                <a:gd name="T118" fmla="*/ 0 w 83"/>
                <a:gd name="T119" fmla="*/ 3 h 63"/>
                <a:gd name="T120" fmla="*/ 5 w 83"/>
                <a:gd name="T12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3" h="63">
                  <a:moveTo>
                    <a:pt x="22" y="50"/>
                  </a:moveTo>
                  <a:lnTo>
                    <a:pt x="22" y="51"/>
                  </a:lnTo>
                  <a:lnTo>
                    <a:pt x="25" y="54"/>
                  </a:lnTo>
                  <a:lnTo>
                    <a:pt x="22" y="50"/>
                  </a:lnTo>
                  <a:close/>
                  <a:moveTo>
                    <a:pt x="4" y="4"/>
                  </a:moveTo>
                  <a:lnTo>
                    <a:pt x="5" y="8"/>
                  </a:lnTo>
                  <a:lnTo>
                    <a:pt x="7" y="12"/>
                  </a:lnTo>
                  <a:lnTo>
                    <a:pt x="8" y="17"/>
                  </a:lnTo>
                  <a:lnTo>
                    <a:pt x="11" y="22"/>
                  </a:lnTo>
                  <a:lnTo>
                    <a:pt x="8" y="17"/>
                  </a:lnTo>
                  <a:lnTo>
                    <a:pt x="7" y="12"/>
                  </a:lnTo>
                  <a:lnTo>
                    <a:pt x="5" y="8"/>
                  </a:lnTo>
                  <a:lnTo>
                    <a:pt x="4" y="4"/>
                  </a:lnTo>
                  <a:close/>
                  <a:moveTo>
                    <a:pt x="5" y="0"/>
                  </a:moveTo>
                  <a:lnTo>
                    <a:pt x="7" y="1"/>
                  </a:lnTo>
                  <a:lnTo>
                    <a:pt x="7" y="4"/>
                  </a:lnTo>
                  <a:lnTo>
                    <a:pt x="9" y="9"/>
                  </a:lnTo>
                  <a:lnTo>
                    <a:pt x="12" y="18"/>
                  </a:lnTo>
                  <a:lnTo>
                    <a:pt x="16" y="28"/>
                  </a:lnTo>
                  <a:lnTo>
                    <a:pt x="20" y="38"/>
                  </a:lnTo>
                  <a:lnTo>
                    <a:pt x="24" y="46"/>
                  </a:lnTo>
                  <a:lnTo>
                    <a:pt x="26" y="51"/>
                  </a:lnTo>
                  <a:lnTo>
                    <a:pt x="29" y="54"/>
                  </a:lnTo>
                  <a:lnTo>
                    <a:pt x="30" y="56"/>
                  </a:lnTo>
                  <a:lnTo>
                    <a:pt x="33" y="55"/>
                  </a:lnTo>
                  <a:lnTo>
                    <a:pt x="35" y="52"/>
                  </a:lnTo>
                  <a:lnTo>
                    <a:pt x="39" y="48"/>
                  </a:lnTo>
                  <a:lnTo>
                    <a:pt x="43" y="46"/>
                  </a:lnTo>
                  <a:lnTo>
                    <a:pt x="47" y="42"/>
                  </a:lnTo>
                  <a:lnTo>
                    <a:pt x="51" y="38"/>
                  </a:lnTo>
                  <a:lnTo>
                    <a:pt x="54" y="35"/>
                  </a:lnTo>
                  <a:lnTo>
                    <a:pt x="56" y="33"/>
                  </a:lnTo>
                  <a:lnTo>
                    <a:pt x="59" y="30"/>
                  </a:lnTo>
                  <a:lnTo>
                    <a:pt x="60" y="29"/>
                  </a:lnTo>
                  <a:lnTo>
                    <a:pt x="60" y="29"/>
                  </a:lnTo>
                  <a:lnTo>
                    <a:pt x="63" y="26"/>
                  </a:lnTo>
                  <a:lnTo>
                    <a:pt x="83" y="51"/>
                  </a:lnTo>
                  <a:lnTo>
                    <a:pt x="77" y="55"/>
                  </a:lnTo>
                  <a:lnTo>
                    <a:pt x="62" y="35"/>
                  </a:lnTo>
                  <a:lnTo>
                    <a:pt x="55" y="42"/>
                  </a:lnTo>
                  <a:lnTo>
                    <a:pt x="47" y="50"/>
                  </a:lnTo>
                  <a:lnTo>
                    <a:pt x="38" y="58"/>
                  </a:lnTo>
                  <a:lnTo>
                    <a:pt x="33" y="63"/>
                  </a:lnTo>
                  <a:lnTo>
                    <a:pt x="32" y="63"/>
                  </a:lnTo>
                  <a:lnTo>
                    <a:pt x="30" y="63"/>
                  </a:lnTo>
                  <a:lnTo>
                    <a:pt x="28" y="63"/>
                  </a:lnTo>
                  <a:lnTo>
                    <a:pt x="26" y="62"/>
                  </a:lnTo>
                  <a:lnTo>
                    <a:pt x="25" y="59"/>
                  </a:lnTo>
                  <a:lnTo>
                    <a:pt x="25" y="59"/>
                  </a:lnTo>
                  <a:lnTo>
                    <a:pt x="25" y="59"/>
                  </a:lnTo>
                  <a:lnTo>
                    <a:pt x="22" y="56"/>
                  </a:lnTo>
                  <a:lnTo>
                    <a:pt x="20" y="52"/>
                  </a:lnTo>
                  <a:lnTo>
                    <a:pt x="17" y="46"/>
                  </a:lnTo>
                  <a:lnTo>
                    <a:pt x="15" y="39"/>
                  </a:lnTo>
                  <a:lnTo>
                    <a:pt x="11" y="33"/>
                  </a:lnTo>
                  <a:lnTo>
                    <a:pt x="7" y="22"/>
                  </a:lnTo>
                  <a:lnTo>
                    <a:pt x="4" y="13"/>
                  </a:lnTo>
                  <a:lnTo>
                    <a:pt x="1" y="7"/>
                  </a:lnTo>
                  <a:lnTo>
                    <a:pt x="0" y="4"/>
                  </a:lnTo>
                  <a:lnTo>
                    <a:pt x="0" y="3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61784" y="776883"/>
            <a:ext cx="9443162" cy="2938303"/>
            <a:chOff x="883093" y="472083"/>
            <a:chExt cx="9443162" cy="2938303"/>
          </a:xfrm>
        </p:grpSpPr>
        <p:sp>
          <p:nvSpPr>
            <p:cNvPr id="36" name="任意多边形 35"/>
            <p:cNvSpPr/>
            <p:nvPr/>
          </p:nvSpPr>
          <p:spPr>
            <a:xfrm>
              <a:off x="3241964" y="2410691"/>
              <a:ext cx="7084291" cy="999695"/>
            </a:xfrm>
            <a:custGeom>
              <a:avLst/>
              <a:gdLst>
                <a:gd name="connsiteX0" fmla="*/ 7084291 w 7084291"/>
                <a:gd name="connsiteY0" fmla="*/ 997527 h 999695"/>
                <a:gd name="connsiteX1" fmla="*/ 6982691 w 7084291"/>
                <a:gd name="connsiteY1" fmla="*/ 960582 h 999695"/>
                <a:gd name="connsiteX2" fmla="*/ 6511636 w 7084291"/>
                <a:gd name="connsiteY2" fmla="*/ 729673 h 999695"/>
                <a:gd name="connsiteX3" fmla="*/ 4895272 w 7084291"/>
                <a:gd name="connsiteY3" fmla="*/ 942109 h 999695"/>
                <a:gd name="connsiteX4" fmla="*/ 2650836 w 7084291"/>
                <a:gd name="connsiteY4" fmla="*/ 350982 h 999695"/>
                <a:gd name="connsiteX5" fmla="*/ 1182254 w 7084291"/>
                <a:gd name="connsiteY5" fmla="*/ 572654 h 999695"/>
                <a:gd name="connsiteX6" fmla="*/ 0 w 7084291"/>
                <a:gd name="connsiteY6" fmla="*/ 0 h 999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84291" h="999695">
                  <a:moveTo>
                    <a:pt x="7084291" y="997527"/>
                  </a:moveTo>
                  <a:cubicBezTo>
                    <a:pt x="7081212" y="1001375"/>
                    <a:pt x="7078133" y="1005224"/>
                    <a:pt x="6982691" y="960582"/>
                  </a:cubicBezTo>
                  <a:cubicBezTo>
                    <a:pt x="6887249" y="915940"/>
                    <a:pt x="6859539" y="732752"/>
                    <a:pt x="6511636" y="729673"/>
                  </a:cubicBezTo>
                  <a:cubicBezTo>
                    <a:pt x="6163733" y="726594"/>
                    <a:pt x="5538739" y="1005224"/>
                    <a:pt x="4895272" y="942109"/>
                  </a:cubicBezTo>
                  <a:cubicBezTo>
                    <a:pt x="4251805" y="878994"/>
                    <a:pt x="3269672" y="412558"/>
                    <a:pt x="2650836" y="350982"/>
                  </a:cubicBezTo>
                  <a:cubicBezTo>
                    <a:pt x="2032000" y="289406"/>
                    <a:pt x="1624060" y="631151"/>
                    <a:pt x="1182254" y="572654"/>
                  </a:cubicBezTo>
                  <a:cubicBezTo>
                    <a:pt x="740448" y="514157"/>
                    <a:pt x="370224" y="257078"/>
                    <a:pt x="0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2378713">
              <a:off x="883093" y="472083"/>
              <a:ext cx="2737917" cy="2193938"/>
            </a:xfrm>
            <a:prstGeom prst="ellipse">
              <a:avLst/>
            </a:prstGeom>
            <a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ONE</a:t>
              </a:r>
              <a:endParaRPr lang="zh-C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2012173" y="3633535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2107492" y="4494737"/>
            <a:ext cx="6075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BACKGROUND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Bradley Hand ITC" panose="03070402050302030203" pitchFamily="66" charset="0"/>
              <a:ea typeface="叶根友小京楷简体" panose="02010601030101010101" pitchFamily="2" charset="-122"/>
            </a:endParaRPr>
          </a:p>
        </p:txBody>
      </p:sp>
      <p:sp>
        <p:nvSpPr>
          <p:cNvPr id="41" name="Freeform 94">
            <a:extLst>
              <a:ext uri="{FF2B5EF4-FFF2-40B4-BE49-F238E27FC236}">
                <a16:creationId xmlns:a16="http://schemas.microsoft.com/office/drawing/2014/main" id="{9E6FB863-7637-4D57-8509-E365E2CABA32}"/>
              </a:ext>
            </a:extLst>
          </p:cNvPr>
          <p:cNvSpPr>
            <a:spLocks/>
          </p:cNvSpPr>
          <p:nvPr/>
        </p:nvSpPr>
        <p:spPr bwMode="auto">
          <a:xfrm>
            <a:off x="11243108" y="5221617"/>
            <a:ext cx="15875" cy="131763"/>
          </a:xfrm>
          <a:custGeom>
            <a:avLst/>
            <a:gdLst>
              <a:gd name="T0" fmla="*/ 4 w 10"/>
              <a:gd name="T1" fmla="*/ 0 h 83"/>
              <a:gd name="T2" fmla="*/ 5 w 10"/>
              <a:gd name="T3" fmla="*/ 2 h 83"/>
              <a:gd name="T4" fmla="*/ 9 w 10"/>
              <a:gd name="T5" fmla="*/ 28 h 83"/>
              <a:gd name="T6" fmla="*/ 10 w 10"/>
              <a:gd name="T7" fmla="*/ 56 h 83"/>
              <a:gd name="T8" fmla="*/ 9 w 10"/>
              <a:gd name="T9" fmla="*/ 83 h 83"/>
              <a:gd name="T10" fmla="*/ 9 w 10"/>
              <a:gd name="T11" fmla="*/ 83 h 83"/>
              <a:gd name="T12" fmla="*/ 8 w 10"/>
              <a:gd name="T13" fmla="*/ 83 h 83"/>
              <a:gd name="T14" fmla="*/ 8 w 10"/>
              <a:gd name="T15" fmla="*/ 83 h 83"/>
              <a:gd name="T16" fmla="*/ 5 w 10"/>
              <a:gd name="T17" fmla="*/ 63 h 83"/>
              <a:gd name="T18" fmla="*/ 4 w 10"/>
              <a:gd name="T19" fmla="*/ 44 h 83"/>
              <a:gd name="T20" fmla="*/ 1 w 10"/>
              <a:gd name="T21" fmla="*/ 24 h 83"/>
              <a:gd name="T22" fmla="*/ 0 w 10"/>
              <a:gd name="T23" fmla="*/ 4 h 83"/>
              <a:gd name="T24" fmla="*/ 1 w 10"/>
              <a:gd name="T25" fmla="*/ 3 h 83"/>
              <a:gd name="T26" fmla="*/ 1 w 10"/>
              <a:gd name="T27" fmla="*/ 2 h 83"/>
              <a:gd name="T28" fmla="*/ 2 w 10"/>
              <a:gd name="T29" fmla="*/ 2 h 83"/>
              <a:gd name="T30" fmla="*/ 4 w 10"/>
              <a:gd name="T3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" h="83">
                <a:moveTo>
                  <a:pt x="4" y="0"/>
                </a:moveTo>
                <a:lnTo>
                  <a:pt x="5" y="2"/>
                </a:lnTo>
                <a:lnTo>
                  <a:pt x="9" y="28"/>
                </a:lnTo>
                <a:lnTo>
                  <a:pt x="10" y="56"/>
                </a:lnTo>
                <a:lnTo>
                  <a:pt x="9" y="83"/>
                </a:lnTo>
                <a:lnTo>
                  <a:pt x="9" y="83"/>
                </a:lnTo>
                <a:lnTo>
                  <a:pt x="8" y="83"/>
                </a:lnTo>
                <a:lnTo>
                  <a:pt x="8" y="83"/>
                </a:lnTo>
                <a:lnTo>
                  <a:pt x="5" y="63"/>
                </a:lnTo>
                <a:lnTo>
                  <a:pt x="4" y="44"/>
                </a:lnTo>
                <a:lnTo>
                  <a:pt x="1" y="24"/>
                </a:lnTo>
                <a:lnTo>
                  <a:pt x="0" y="4"/>
                </a:lnTo>
                <a:lnTo>
                  <a:pt x="1" y="3"/>
                </a:lnTo>
                <a:lnTo>
                  <a:pt x="1" y="2"/>
                </a:lnTo>
                <a:lnTo>
                  <a:pt x="2" y="2"/>
                </a:lnTo>
                <a:lnTo>
                  <a:pt x="4" y="0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95">
            <a:extLst>
              <a:ext uri="{FF2B5EF4-FFF2-40B4-BE49-F238E27FC236}">
                <a16:creationId xmlns:a16="http://schemas.microsoft.com/office/drawing/2014/main" id="{37CBA0C1-9CE6-4D3E-BA4F-59B7F6D9A6DD}"/>
              </a:ext>
            </a:extLst>
          </p:cNvPr>
          <p:cNvSpPr>
            <a:spLocks/>
          </p:cNvSpPr>
          <p:nvPr/>
        </p:nvSpPr>
        <p:spPr bwMode="auto">
          <a:xfrm>
            <a:off x="11455833" y="5234317"/>
            <a:ext cx="14288" cy="117475"/>
          </a:xfrm>
          <a:custGeom>
            <a:avLst/>
            <a:gdLst>
              <a:gd name="T0" fmla="*/ 2 w 9"/>
              <a:gd name="T1" fmla="*/ 0 h 74"/>
              <a:gd name="T2" fmla="*/ 6 w 9"/>
              <a:gd name="T3" fmla="*/ 3 h 74"/>
              <a:gd name="T4" fmla="*/ 7 w 9"/>
              <a:gd name="T5" fmla="*/ 7 h 74"/>
              <a:gd name="T6" fmla="*/ 6 w 9"/>
              <a:gd name="T7" fmla="*/ 13 h 74"/>
              <a:gd name="T8" fmla="*/ 6 w 9"/>
              <a:gd name="T9" fmla="*/ 19 h 74"/>
              <a:gd name="T10" fmla="*/ 5 w 9"/>
              <a:gd name="T11" fmla="*/ 23 h 74"/>
              <a:gd name="T12" fmla="*/ 5 w 9"/>
              <a:gd name="T13" fmla="*/ 38 h 74"/>
              <a:gd name="T14" fmla="*/ 7 w 9"/>
              <a:gd name="T15" fmla="*/ 54 h 74"/>
              <a:gd name="T16" fmla="*/ 9 w 9"/>
              <a:gd name="T17" fmla="*/ 70 h 74"/>
              <a:gd name="T18" fmla="*/ 7 w 9"/>
              <a:gd name="T19" fmla="*/ 71 h 74"/>
              <a:gd name="T20" fmla="*/ 6 w 9"/>
              <a:gd name="T21" fmla="*/ 72 h 74"/>
              <a:gd name="T22" fmla="*/ 5 w 9"/>
              <a:gd name="T23" fmla="*/ 74 h 74"/>
              <a:gd name="T24" fmla="*/ 3 w 9"/>
              <a:gd name="T25" fmla="*/ 74 h 74"/>
              <a:gd name="T26" fmla="*/ 3 w 9"/>
              <a:gd name="T27" fmla="*/ 72 h 74"/>
              <a:gd name="T28" fmla="*/ 1 w 9"/>
              <a:gd name="T29" fmla="*/ 59 h 74"/>
              <a:gd name="T30" fmla="*/ 0 w 9"/>
              <a:gd name="T31" fmla="*/ 45 h 74"/>
              <a:gd name="T32" fmla="*/ 0 w 9"/>
              <a:gd name="T33" fmla="*/ 32 h 74"/>
              <a:gd name="T34" fmla="*/ 1 w 9"/>
              <a:gd name="T35" fmla="*/ 27 h 74"/>
              <a:gd name="T36" fmla="*/ 2 w 9"/>
              <a:gd name="T37" fmla="*/ 20 h 74"/>
              <a:gd name="T38" fmla="*/ 3 w 9"/>
              <a:gd name="T39" fmla="*/ 12 h 74"/>
              <a:gd name="T40" fmla="*/ 3 w 9"/>
              <a:gd name="T41" fmla="*/ 6 h 74"/>
              <a:gd name="T42" fmla="*/ 1 w 9"/>
              <a:gd name="T43" fmla="*/ 2 h 74"/>
              <a:gd name="T44" fmla="*/ 1 w 9"/>
              <a:gd name="T45" fmla="*/ 0 h 74"/>
              <a:gd name="T46" fmla="*/ 2 w 9"/>
              <a:gd name="T47" fmla="*/ 0 h 74"/>
              <a:gd name="T48" fmla="*/ 2 w 9"/>
              <a:gd name="T49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" h="74">
                <a:moveTo>
                  <a:pt x="2" y="0"/>
                </a:moveTo>
                <a:lnTo>
                  <a:pt x="6" y="3"/>
                </a:lnTo>
                <a:lnTo>
                  <a:pt x="7" y="7"/>
                </a:lnTo>
                <a:lnTo>
                  <a:pt x="6" y="13"/>
                </a:lnTo>
                <a:lnTo>
                  <a:pt x="6" y="19"/>
                </a:lnTo>
                <a:lnTo>
                  <a:pt x="5" y="23"/>
                </a:lnTo>
                <a:lnTo>
                  <a:pt x="5" y="38"/>
                </a:lnTo>
                <a:lnTo>
                  <a:pt x="7" y="54"/>
                </a:lnTo>
                <a:lnTo>
                  <a:pt x="9" y="70"/>
                </a:lnTo>
                <a:lnTo>
                  <a:pt x="7" y="71"/>
                </a:lnTo>
                <a:lnTo>
                  <a:pt x="6" y="72"/>
                </a:lnTo>
                <a:lnTo>
                  <a:pt x="5" y="74"/>
                </a:lnTo>
                <a:lnTo>
                  <a:pt x="3" y="74"/>
                </a:lnTo>
                <a:lnTo>
                  <a:pt x="3" y="72"/>
                </a:lnTo>
                <a:lnTo>
                  <a:pt x="1" y="59"/>
                </a:lnTo>
                <a:lnTo>
                  <a:pt x="0" y="45"/>
                </a:lnTo>
                <a:lnTo>
                  <a:pt x="0" y="32"/>
                </a:lnTo>
                <a:lnTo>
                  <a:pt x="1" y="27"/>
                </a:lnTo>
                <a:lnTo>
                  <a:pt x="2" y="20"/>
                </a:lnTo>
                <a:lnTo>
                  <a:pt x="3" y="12"/>
                </a:lnTo>
                <a:lnTo>
                  <a:pt x="3" y="6"/>
                </a:lnTo>
                <a:lnTo>
                  <a:pt x="1" y="2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96">
            <a:extLst>
              <a:ext uri="{FF2B5EF4-FFF2-40B4-BE49-F238E27FC236}">
                <a16:creationId xmlns:a16="http://schemas.microsoft.com/office/drawing/2014/main" id="{6E6FAC24-3050-4C5E-AAA3-D1AFBCC84257}"/>
              </a:ext>
            </a:extLst>
          </p:cNvPr>
          <p:cNvSpPr>
            <a:spLocks/>
          </p:cNvSpPr>
          <p:nvPr/>
        </p:nvSpPr>
        <p:spPr bwMode="auto">
          <a:xfrm>
            <a:off x="11230408" y="5721679"/>
            <a:ext cx="33338" cy="184150"/>
          </a:xfrm>
          <a:custGeom>
            <a:avLst/>
            <a:gdLst>
              <a:gd name="T0" fmla="*/ 16 w 21"/>
              <a:gd name="T1" fmla="*/ 0 h 116"/>
              <a:gd name="T2" fmla="*/ 17 w 21"/>
              <a:gd name="T3" fmla="*/ 2 h 116"/>
              <a:gd name="T4" fmla="*/ 18 w 21"/>
              <a:gd name="T5" fmla="*/ 4 h 116"/>
              <a:gd name="T6" fmla="*/ 18 w 21"/>
              <a:gd name="T7" fmla="*/ 8 h 116"/>
              <a:gd name="T8" fmla="*/ 17 w 21"/>
              <a:gd name="T9" fmla="*/ 11 h 116"/>
              <a:gd name="T10" fmla="*/ 17 w 21"/>
              <a:gd name="T11" fmla="*/ 13 h 116"/>
              <a:gd name="T12" fmla="*/ 17 w 21"/>
              <a:gd name="T13" fmla="*/ 21 h 116"/>
              <a:gd name="T14" fmla="*/ 17 w 21"/>
              <a:gd name="T15" fmla="*/ 28 h 116"/>
              <a:gd name="T16" fmla="*/ 18 w 21"/>
              <a:gd name="T17" fmla="*/ 34 h 116"/>
              <a:gd name="T18" fmla="*/ 19 w 21"/>
              <a:gd name="T19" fmla="*/ 72 h 116"/>
              <a:gd name="T20" fmla="*/ 21 w 21"/>
              <a:gd name="T21" fmla="*/ 112 h 116"/>
              <a:gd name="T22" fmla="*/ 19 w 21"/>
              <a:gd name="T23" fmla="*/ 112 h 116"/>
              <a:gd name="T24" fmla="*/ 19 w 21"/>
              <a:gd name="T25" fmla="*/ 114 h 116"/>
              <a:gd name="T26" fmla="*/ 18 w 21"/>
              <a:gd name="T27" fmla="*/ 116 h 116"/>
              <a:gd name="T28" fmla="*/ 17 w 21"/>
              <a:gd name="T29" fmla="*/ 116 h 116"/>
              <a:gd name="T30" fmla="*/ 16 w 21"/>
              <a:gd name="T31" fmla="*/ 116 h 116"/>
              <a:gd name="T32" fmla="*/ 16 w 21"/>
              <a:gd name="T33" fmla="*/ 116 h 116"/>
              <a:gd name="T34" fmla="*/ 13 w 21"/>
              <a:gd name="T35" fmla="*/ 50 h 116"/>
              <a:gd name="T36" fmla="*/ 12 w 21"/>
              <a:gd name="T37" fmla="*/ 37 h 116"/>
              <a:gd name="T38" fmla="*/ 12 w 21"/>
              <a:gd name="T39" fmla="*/ 23 h 116"/>
              <a:gd name="T40" fmla="*/ 13 w 21"/>
              <a:gd name="T41" fmla="*/ 19 h 116"/>
              <a:gd name="T42" fmla="*/ 10 w 21"/>
              <a:gd name="T43" fmla="*/ 24 h 116"/>
              <a:gd name="T44" fmla="*/ 6 w 21"/>
              <a:gd name="T45" fmla="*/ 30 h 116"/>
              <a:gd name="T46" fmla="*/ 0 w 21"/>
              <a:gd name="T47" fmla="*/ 37 h 116"/>
              <a:gd name="T48" fmla="*/ 0 w 21"/>
              <a:gd name="T49" fmla="*/ 37 h 116"/>
              <a:gd name="T50" fmla="*/ 0 w 21"/>
              <a:gd name="T51" fmla="*/ 37 h 116"/>
              <a:gd name="T52" fmla="*/ 4 w 21"/>
              <a:gd name="T53" fmla="*/ 30 h 116"/>
              <a:gd name="T54" fmla="*/ 8 w 21"/>
              <a:gd name="T55" fmla="*/ 24 h 116"/>
              <a:gd name="T56" fmla="*/ 12 w 21"/>
              <a:gd name="T57" fmla="*/ 17 h 116"/>
              <a:gd name="T58" fmla="*/ 13 w 21"/>
              <a:gd name="T59" fmla="*/ 15 h 116"/>
              <a:gd name="T60" fmla="*/ 14 w 21"/>
              <a:gd name="T61" fmla="*/ 12 h 116"/>
              <a:gd name="T62" fmla="*/ 14 w 21"/>
              <a:gd name="T63" fmla="*/ 12 h 116"/>
              <a:gd name="T64" fmla="*/ 14 w 21"/>
              <a:gd name="T65" fmla="*/ 8 h 116"/>
              <a:gd name="T66" fmla="*/ 14 w 21"/>
              <a:gd name="T67" fmla="*/ 5 h 116"/>
              <a:gd name="T68" fmla="*/ 13 w 21"/>
              <a:gd name="T69" fmla="*/ 2 h 116"/>
              <a:gd name="T70" fmla="*/ 13 w 21"/>
              <a:gd name="T71" fmla="*/ 0 h 116"/>
              <a:gd name="T72" fmla="*/ 14 w 21"/>
              <a:gd name="T73" fmla="*/ 0 h 116"/>
              <a:gd name="T74" fmla="*/ 16 w 21"/>
              <a:gd name="T75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1" h="116">
                <a:moveTo>
                  <a:pt x="16" y="0"/>
                </a:moveTo>
                <a:lnTo>
                  <a:pt x="17" y="2"/>
                </a:lnTo>
                <a:lnTo>
                  <a:pt x="18" y="4"/>
                </a:lnTo>
                <a:lnTo>
                  <a:pt x="18" y="8"/>
                </a:lnTo>
                <a:lnTo>
                  <a:pt x="17" y="11"/>
                </a:lnTo>
                <a:lnTo>
                  <a:pt x="17" y="13"/>
                </a:lnTo>
                <a:lnTo>
                  <a:pt x="17" y="21"/>
                </a:lnTo>
                <a:lnTo>
                  <a:pt x="17" y="28"/>
                </a:lnTo>
                <a:lnTo>
                  <a:pt x="18" y="34"/>
                </a:lnTo>
                <a:lnTo>
                  <a:pt x="19" y="72"/>
                </a:lnTo>
                <a:lnTo>
                  <a:pt x="21" y="112"/>
                </a:lnTo>
                <a:lnTo>
                  <a:pt x="19" y="112"/>
                </a:lnTo>
                <a:lnTo>
                  <a:pt x="19" y="114"/>
                </a:lnTo>
                <a:lnTo>
                  <a:pt x="18" y="116"/>
                </a:lnTo>
                <a:lnTo>
                  <a:pt x="17" y="116"/>
                </a:lnTo>
                <a:lnTo>
                  <a:pt x="16" y="116"/>
                </a:lnTo>
                <a:lnTo>
                  <a:pt x="16" y="116"/>
                </a:lnTo>
                <a:lnTo>
                  <a:pt x="13" y="50"/>
                </a:lnTo>
                <a:lnTo>
                  <a:pt x="12" y="37"/>
                </a:lnTo>
                <a:lnTo>
                  <a:pt x="12" y="23"/>
                </a:lnTo>
                <a:lnTo>
                  <a:pt x="13" y="19"/>
                </a:lnTo>
                <a:lnTo>
                  <a:pt x="10" y="24"/>
                </a:lnTo>
                <a:lnTo>
                  <a:pt x="6" y="30"/>
                </a:lnTo>
                <a:lnTo>
                  <a:pt x="0" y="37"/>
                </a:lnTo>
                <a:lnTo>
                  <a:pt x="0" y="37"/>
                </a:lnTo>
                <a:lnTo>
                  <a:pt x="0" y="37"/>
                </a:lnTo>
                <a:lnTo>
                  <a:pt x="4" y="30"/>
                </a:lnTo>
                <a:lnTo>
                  <a:pt x="8" y="24"/>
                </a:lnTo>
                <a:lnTo>
                  <a:pt x="12" y="17"/>
                </a:lnTo>
                <a:lnTo>
                  <a:pt x="13" y="15"/>
                </a:lnTo>
                <a:lnTo>
                  <a:pt x="14" y="12"/>
                </a:lnTo>
                <a:lnTo>
                  <a:pt x="14" y="12"/>
                </a:lnTo>
                <a:lnTo>
                  <a:pt x="14" y="8"/>
                </a:lnTo>
                <a:lnTo>
                  <a:pt x="14" y="5"/>
                </a:lnTo>
                <a:lnTo>
                  <a:pt x="13" y="2"/>
                </a:lnTo>
                <a:lnTo>
                  <a:pt x="13" y="0"/>
                </a:lnTo>
                <a:lnTo>
                  <a:pt x="14" y="0"/>
                </a:lnTo>
                <a:lnTo>
                  <a:pt x="16" y="0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97">
            <a:extLst>
              <a:ext uri="{FF2B5EF4-FFF2-40B4-BE49-F238E27FC236}">
                <a16:creationId xmlns:a16="http://schemas.microsoft.com/office/drawing/2014/main" id="{DF23446E-898E-4865-BF54-77014AF98D35}"/>
              </a:ext>
            </a:extLst>
          </p:cNvPr>
          <p:cNvSpPr>
            <a:spLocks/>
          </p:cNvSpPr>
          <p:nvPr/>
        </p:nvSpPr>
        <p:spPr bwMode="auto">
          <a:xfrm>
            <a:off x="11484408" y="5713742"/>
            <a:ext cx="14288" cy="200025"/>
          </a:xfrm>
          <a:custGeom>
            <a:avLst/>
            <a:gdLst>
              <a:gd name="T0" fmla="*/ 1 w 9"/>
              <a:gd name="T1" fmla="*/ 0 h 126"/>
              <a:gd name="T2" fmla="*/ 3 w 9"/>
              <a:gd name="T3" fmla="*/ 1 h 126"/>
              <a:gd name="T4" fmla="*/ 5 w 9"/>
              <a:gd name="T5" fmla="*/ 35 h 126"/>
              <a:gd name="T6" fmla="*/ 8 w 9"/>
              <a:gd name="T7" fmla="*/ 69 h 126"/>
              <a:gd name="T8" fmla="*/ 9 w 9"/>
              <a:gd name="T9" fmla="*/ 96 h 126"/>
              <a:gd name="T10" fmla="*/ 9 w 9"/>
              <a:gd name="T11" fmla="*/ 123 h 126"/>
              <a:gd name="T12" fmla="*/ 8 w 9"/>
              <a:gd name="T13" fmla="*/ 123 h 126"/>
              <a:gd name="T14" fmla="*/ 8 w 9"/>
              <a:gd name="T15" fmla="*/ 125 h 126"/>
              <a:gd name="T16" fmla="*/ 6 w 9"/>
              <a:gd name="T17" fmla="*/ 126 h 126"/>
              <a:gd name="T18" fmla="*/ 5 w 9"/>
              <a:gd name="T19" fmla="*/ 126 h 126"/>
              <a:gd name="T20" fmla="*/ 5 w 9"/>
              <a:gd name="T21" fmla="*/ 126 h 126"/>
              <a:gd name="T22" fmla="*/ 3 w 9"/>
              <a:gd name="T23" fmla="*/ 109 h 126"/>
              <a:gd name="T24" fmla="*/ 1 w 9"/>
              <a:gd name="T25" fmla="*/ 92 h 126"/>
              <a:gd name="T26" fmla="*/ 3 w 9"/>
              <a:gd name="T27" fmla="*/ 73 h 126"/>
              <a:gd name="T28" fmla="*/ 0 w 9"/>
              <a:gd name="T29" fmla="*/ 38 h 126"/>
              <a:gd name="T30" fmla="*/ 0 w 9"/>
              <a:gd name="T31" fmla="*/ 3 h 126"/>
              <a:gd name="T32" fmla="*/ 0 w 9"/>
              <a:gd name="T33" fmla="*/ 3 h 126"/>
              <a:gd name="T34" fmla="*/ 1 w 9"/>
              <a:gd name="T35" fmla="*/ 1 h 126"/>
              <a:gd name="T36" fmla="*/ 1 w 9"/>
              <a:gd name="T37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" h="126">
                <a:moveTo>
                  <a:pt x="1" y="0"/>
                </a:moveTo>
                <a:lnTo>
                  <a:pt x="3" y="1"/>
                </a:lnTo>
                <a:lnTo>
                  <a:pt x="5" y="35"/>
                </a:lnTo>
                <a:lnTo>
                  <a:pt x="8" y="69"/>
                </a:lnTo>
                <a:lnTo>
                  <a:pt x="9" y="96"/>
                </a:lnTo>
                <a:lnTo>
                  <a:pt x="9" y="123"/>
                </a:lnTo>
                <a:lnTo>
                  <a:pt x="8" y="123"/>
                </a:lnTo>
                <a:lnTo>
                  <a:pt x="8" y="125"/>
                </a:lnTo>
                <a:lnTo>
                  <a:pt x="6" y="126"/>
                </a:lnTo>
                <a:lnTo>
                  <a:pt x="5" y="126"/>
                </a:lnTo>
                <a:lnTo>
                  <a:pt x="5" y="126"/>
                </a:lnTo>
                <a:lnTo>
                  <a:pt x="3" y="109"/>
                </a:lnTo>
                <a:lnTo>
                  <a:pt x="1" y="92"/>
                </a:lnTo>
                <a:lnTo>
                  <a:pt x="3" y="73"/>
                </a:lnTo>
                <a:lnTo>
                  <a:pt x="0" y="38"/>
                </a:lnTo>
                <a:lnTo>
                  <a:pt x="0" y="3"/>
                </a:lnTo>
                <a:lnTo>
                  <a:pt x="0" y="3"/>
                </a:lnTo>
                <a:lnTo>
                  <a:pt x="1" y="1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98">
            <a:extLst>
              <a:ext uri="{FF2B5EF4-FFF2-40B4-BE49-F238E27FC236}">
                <a16:creationId xmlns:a16="http://schemas.microsoft.com/office/drawing/2014/main" id="{EC0BD021-2961-497D-889B-02D8255B9E84}"/>
              </a:ext>
            </a:extLst>
          </p:cNvPr>
          <p:cNvSpPr>
            <a:spLocks/>
          </p:cNvSpPr>
          <p:nvPr/>
        </p:nvSpPr>
        <p:spPr bwMode="auto">
          <a:xfrm>
            <a:off x="11190721" y="5210504"/>
            <a:ext cx="274638" cy="153988"/>
          </a:xfrm>
          <a:custGeom>
            <a:avLst/>
            <a:gdLst>
              <a:gd name="T0" fmla="*/ 172 w 173"/>
              <a:gd name="T1" fmla="*/ 0 h 97"/>
              <a:gd name="T2" fmla="*/ 173 w 173"/>
              <a:gd name="T3" fmla="*/ 0 h 97"/>
              <a:gd name="T4" fmla="*/ 173 w 173"/>
              <a:gd name="T5" fmla="*/ 1 h 97"/>
              <a:gd name="T6" fmla="*/ 172 w 173"/>
              <a:gd name="T7" fmla="*/ 2 h 97"/>
              <a:gd name="T8" fmla="*/ 170 w 173"/>
              <a:gd name="T9" fmla="*/ 4 h 97"/>
              <a:gd name="T10" fmla="*/ 169 w 173"/>
              <a:gd name="T11" fmla="*/ 5 h 97"/>
              <a:gd name="T12" fmla="*/ 168 w 173"/>
              <a:gd name="T13" fmla="*/ 5 h 97"/>
              <a:gd name="T14" fmla="*/ 146 w 173"/>
              <a:gd name="T15" fmla="*/ 7 h 97"/>
              <a:gd name="T16" fmla="*/ 123 w 173"/>
              <a:gd name="T17" fmla="*/ 11 h 97"/>
              <a:gd name="T18" fmla="*/ 102 w 173"/>
              <a:gd name="T19" fmla="*/ 11 h 97"/>
              <a:gd name="T20" fmla="*/ 67 w 173"/>
              <a:gd name="T21" fmla="*/ 9 h 97"/>
              <a:gd name="T22" fmla="*/ 55 w 173"/>
              <a:gd name="T23" fmla="*/ 7 h 97"/>
              <a:gd name="T24" fmla="*/ 43 w 173"/>
              <a:gd name="T25" fmla="*/ 7 h 97"/>
              <a:gd name="T26" fmla="*/ 31 w 173"/>
              <a:gd name="T27" fmla="*/ 9 h 97"/>
              <a:gd name="T28" fmla="*/ 30 w 173"/>
              <a:gd name="T29" fmla="*/ 10 h 97"/>
              <a:gd name="T30" fmla="*/ 29 w 173"/>
              <a:gd name="T31" fmla="*/ 13 h 97"/>
              <a:gd name="T32" fmla="*/ 23 w 173"/>
              <a:gd name="T33" fmla="*/ 18 h 97"/>
              <a:gd name="T34" fmla="*/ 20 w 173"/>
              <a:gd name="T35" fmla="*/ 22 h 97"/>
              <a:gd name="T36" fmla="*/ 16 w 173"/>
              <a:gd name="T37" fmla="*/ 27 h 97"/>
              <a:gd name="T38" fmla="*/ 10 w 173"/>
              <a:gd name="T39" fmla="*/ 31 h 97"/>
              <a:gd name="T40" fmla="*/ 5 w 173"/>
              <a:gd name="T41" fmla="*/ 35 h 97"/>
              <a:gd name="T42" fmla="*/ 5 w 173"/>
              <a:gd name="T43" fmla="*/ 40 h 97"/>
              <a:gd name="T44" fmla="*/ 6 w 173"/>
              <a:gd name="T45" fmla="*/ 46 h 97"/>
              <a:gd name="T46" fmla="*/ 6 w 173"/>
              <a:gd name="T47" fmla="*/ 51 h 97"/>
              <a:gd name="T48" fmla="*/ 5 w 173"/>
              <a:gd name="T49" fmla="*/ 56 h 97"/>
              <a:gd name="T50" fmla="*/ 6 w 173"/>
              <a:gd name="T51" fmla="*/ 91 h 97"/>
              <a:gd name="T52" fmla="*/ 5 w 173"/>
              <a:gd name="T53" fmla="*/ 93 h 97"/>
              <a:gd name="T54" fmla="*/ 4 w 173"/>
              <a:gd name="T55" fmla="*/ 94 h 97"/>
              <a:gd name="T56" fmla="*/ 2 w 173"/>
              <a:gd name="T57" fmla="*/ 95 h 97"/>
              <a:gd name="T58" fmla="*/ 1 w 173"/>
              <a:gd name="T59" fmla="*/ 97 h 97"/>
              <a:gd name="T60" fmla="*/ 0 w 173"/>
              <a:gd name="T61" fmla="*/ 97 h 97"/>
              <a:gd name="T62" fmla="*/ 0 w 173"/>
              <a:gd name="T63" fmla="*/ 95 h 97"/>
              <a:gd name="T64" fmla="*/ 0 w 173"/>
              <a:gd name="T65" fmla="*/ 59 h 97"/>
              <a:gd name="T66" fmla="*/ 1 w 173"/>
              <a:gd name="T67" fmla="*/ 46 h 97"/>
              <a:gd name="T68" fmla="*/ 0 w 173"/>
              <a:gd name="T69" fmla="*/ 31 h 97"/>
              <a:gd name="T70" fmla="*/ 0 w 173"/>
              <a:gd name="T71" fmla="*/ 31 h 97"/>
              <a:gd name="T72" fmla="*/ 1 w 173"/>
              <a:gd name="T73" fmla="*/ 31 h 97"/>
              <a:gd name="T74" fmla="*/ 1 w 173"/>
              <a:gd name="T75" fmla="*/ 31 h 97"/>
              <a:gd name="T76" fmla="*/ 4 w 173"/>
              <a:gd name="T77" fmla="*/ 34 h 97"/>
              <a:gd name="T78" fmla="*/ 6 w 173"/>
              <a:gd name="T79" fmla="*/ 31 h 97"/>
              <a:gd name="T80" fmla="*/ 10 w 173"/>
              <a:gd name="T81" fmla="*/ 28 h 97"/>
              <a:gd name="T82" fmla="*/ 14 w 173"/>
              <a:gd name="T83" fmla="*/ 23 h 97"/>
              <a:gd name="T84" fmla="*/ 20 w 173"/>
              <a:gd name="T85" fmla="*/ 18 h 97"/>
              <a:gd name="T86" fmla="*/ 22 w 173"/>
              <a:gd name="T87" fmla="*/ 15 h 97"/>
              <a:gd name="T88" fmla="*/ 23 w 173"/>
              <a:gd name="T89" fmla="*/ 13 h 97"/>
              <a:gd name="T90" fmla="*/ 26 w 173"/>
              <a:gd name="T91" fmla="*/ 10 h 97"/>
              <a:gd name="T92" fmla="*/ 30 w 173"/>
              <a:gd name="T93" fmla="*/ 7 h 97"/>
              <a:gd name="T94" fmla="*/ 33 w 173"/>
              <a:gd name="T95" fmla="*/ 6 h 97"/>
              <a:gd name="T96" fmla="*/ 33 w 173"/>
              <a:gd name="T97" fmla="*/ 7 h 97"/>
              <a:gd name="T98" fmla="*/ 33 w 173"/>
              <a:gd name="T99" fmla="*/ 7 h 97"/>
              <a:gd name="T100" fmla="*/ 33 w 173"/>
              <a:gd name="T101" fmla="*/ 7 h 97"/>
              <a:gd name="T102" fmla="*/ 47 w 173"/>
              <a:gd name="T103" fmla="*/ 4 h 97"/>
              <a:gd name="T104" fmla="*/ 63 w 173"/>
              <a:gd name="T105" fmla="*/ 4 h 97"/>
              <a:gd name="T106" fmla="*/ 80 w 173"/>
              <a:gd name="T107" fmla="*/ 4 h 97"/>
              <a:gd name="T108" fmla="*/ 94 w 173"/>
              <a:gd name="T109" fmla="*/ 5 h 97"/>
              <a:gd name="T110" fmla="*/ 121 w 173"/>
              <a:gd name="T111" fmla="*/ 5 h 97"/>
              <a:gd name="T112" fmla="*/ 146 w 173"/>
              <a:gd name="T113" fmla="*/ 2 h 97"/>
              <a:gd name="T114" fmla="*/ 172 w 173"/>
              <a:gd name="T11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73" h="97">
                <a:moveTo>
                  <a:pt x="172" y="0"/>
                </a:moveTo>
                <a:lnTo>
                  <a:pt x="173" y="0"/>
                </a:lnTo>
                <a:lnTo>
                  <a:pt x="173" y="1"/>
                </a:lnTo>
                <a:lnTo>
                  <a:pt x="172" y="2"/>
                </a:lnTo>
                <a:lnTo>
                  <a:pt x="170" y="4"/>
                </a:lnTo>
                <a:lnTo>
                  <a:pt x="169" y="5"/>
                </a:lnTo>
                <a:lnTo>
                  <a:pt x="168" y="5"/>
                </a:lnTo>
                <a:lnTo>
                  <a:pt x="146" y="7"/>
                </a:lnTo>
                <a:lnTo>
                  <a:pt x="123" y="11"/>
                </a:lnTo>
                <a:lnTo>
                  <a:pt x="102" y="11"/>
                </a:lnTo>
                <a:lnTo>
                  <a:pt x="67" y="9"/>
                </a:lnTo>
                <a:lnTo>
                  <a:pt x="55" y="7"/>
                </a:lnTo>
                <a:lnTo>
                  <a:pt x="43" y="7"/>
                </a:lnTo>
                <a:lnTo>
                  <a:pt x="31" y="9"/>
                </a:lnTo>
                <a:lnTo>
                  <a:pt x="30" y="10"/>
                </a:lnTo>
                <a:lnTo>
                  <a:pt x="29" y="13"/>
                </a:lnTo>
                <a:lnTo>
                  <a:pt x="23" y="18"/>
                </a:lnTo>
                <a:lnTo>
                  <a:pt x="20" y="22"/>
                </a:lnTo>
                <a:lnTo>
                  <a:pt x="16" y="27"/>
                </a:lnTo>
                <a:lnTo>
                  <a:pt x="10" y="31"/>
                </a:lnTo>
                <a:lnTo>
                  <a:pt x="5" y="35"/>
                </a:lnTo>
                <a:lnTo>
                  <a:pt x="5" y="40"/>
                </a:lnTo>
                <a:lnTo>
                  <a:pt x="6" y="46"/>
                </a:lnTo>
                <a:lnTo>
                  <a:pt x="6" y="51"/>
                </a:lnTo>
                <a:lnTo>
                  <a:pt x="5" y="56"/>
                </a:lnTo>
                <a:lnTo>
                  <a:pt x="6" y="91"/>
                </a:lnTo>
                <a:lnTo>
                  <a:pt x="5" y="93"/>
                </a:lnTo>
                <a:lnTo>
                  <a:pt x="4" y="94"/>
                </a:lnTo>
                <a:lnTo>
                  <a:pt x="2" y="95"/>
                </a:lnTo>
                <a:lnTo>
                  <a:pt x="1" y="97"/>
                </a:lnTo>
                <a:lnTo>
                  <a:pt x="0" y="97"/>
                </a:lnTo>
                <a:lnTo>
                  <a:pt x="0" y="95"/>
                </a:lnTo>
                <a:lnTo>
                  <a:pt x="0" y="59"/>
                </a:lnTo>
                <a:lnTo>
                  <a:pt x="1" y="46"/>
                </a:lnTo>
                <a:lnTo>
                  <a:pt x="0" y="31"/>
                </a:lnTo>
                <a:lnTo>
                  <a:pt x="0" y="31"/>
                </a:lnTo>
                <a:lnTo>
                  <a:pt x="1" y="31"/>
                </a:lnTo>
                <a:lnTo>
                  <a:pt x="1" y="31"/>
                </a:lnTo>
                <a:lnTo>
                  <a:pt x="4" y="34"/>
                </a:lnTo>
                <a:lnTo>
                  <a:pt x="6" y="31"/>
                </a:lnTo>
                <a:lnTo>
                  <a:pt x="10" y="28"/>
                </a:lnTo>
                <a:lnTo>
                  <a:pt x="14" y="23"/>
                </a:lnTo>
                <a:lnTo>
                  <a:pt x="20" y="18"/>
                </a:lnTo>
                <a:lnTo>
                  <a:pt x="22" y="15"/>
                </a:lnTo>
                <a:lnTo>
                  <a:pt x="23" y="13"/>
                </a:lnTo>
                <a:lnTo>
                  <a:pt x="26" y="10"/>
                </a:lnTo>
                <a:lnTo>
                  <a:pt x="30" y="7"/>
                </a:lnTo>
                <a:lnTo>
                  <a:pt x="33" y="6"/>
                </a:lnTo>
                <a:lnTo>
                  <a:pt x="33" y="7"/>
                </a:lnTo>
                <a:lnTo>
                  <a:pt x="33" y="7"/>
                </a:lnTo>
                <a:lnTo>
                  <a:pt x="33" y="7"/>
                </a:lnTo>
                <a:lnTo>
                  <a:pt x="47" y="4"/>
                </a:lnTo>
                <a:lnTo>
                  <a:pt x="63" y="4"/>
                </a:lnTo>
                <a:lnTo>
                  <a:pt x="80" y="4"/>
                </a:lnTo>
                <a:lnTo>
                  <a:pt x="94" y="5"/>
                </a:lnTo>
                <a:lnTo>
                  <a:pt x="121" y="5"/>
                </a:lnTo>
                <a:lnTo>
                  <a:pt x="146" y="2"/>
                </a:lnTo>
                <a:lnTo>
                  <a:pt x="172" y="0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99">
            <a:extLst>
              <a:ext uri="{FF2B5EF4-FFF2-40B4-BE49-F238E27FC236}">
                <a16:creationId xmlns:a16="http://schemas.microsoft.com/office/drawing/2014/main" id="{E83458B4-998E-4B4E-A1B8-B3F33A0EC12F}"/>
              </a:ext>
            </a:extLst>
          </p:cNvPr>
          <p:cNvSpPr>
            <a:spLocks/>
          </p:cNvSpPr>
          <p:nvPr/>
        </p:nvSpPr>
        <p:spPr bwMode="auto">
          <a:xfrm>
            <a:off x="11197071" y="5726442"/>
            <a:ext cx="14288" cy="152400"/>
          </a:xfrm>
          <a:custGeom>
            <a:avLst/>
            <a:gdLst>
              <a:gd name="T0" fmla="*/ 2 w 9"/>
              <a:gd name="T1" fmla="*/ 0 h 96"/>
              <a:gd name="T2" fmla="*/ 2 w 9"/>
              <a:gd name="T3" fmla="*/ 0 h 96"/>
              <a:gd name="T4" fmla="*/ 8 w 9"/>
              <a:gd name="T5" fmla="*/ 22 h 96"/>
              <a:gd name="T6" fmla="*/ 9 w 9"/>
              <a:gd name="T7" fmla="*/ 44 h 96"/>
              <a:gd name="T8" fmla="*/ 8 w 9"/>
              <a:gd name="T9" fmla="*/ 68 h 96"/>
              <a:gd name="T10" fmla="*/ 8 w 9"/>
              <a:gd name="T11" fmla="*/ 90 h 96"/>
              <a:gd name="T12" fmla="*/ 6 w 9"/>
              <a:gd name="T13" fmla="*/ 92 h 96"/>
              <a:gd name="T14" fmla="*/ 6 w 9"/>
              <a:gd name="T15" fmla="*/ 93 h 96"/>
              <a:gd name="T16" fmla="*/ 5 w 9"/>
              <a:gd name="T17" fmla="*/ 94 h 96"/>
              <a:gd name="T18" fmla="*/ 4 w 9"/>
              <a:gd name="T19" fmla="*/ 96 h 96"/>
              <a:gd name="T20" fmla="*/ 2 w 9"/>
              <a:gd name="T21" fmla="*/ 96 h 96"/>
              <a:gd name="T22" fmla="*/ 2 w 9"/>
              <a:gd name="T23" fmla="*/ 94 h 96"/>
              <a:gd name="T24" fmla="*/ 1 w 9"/>
              <a:gd name="T25" fmla="*/ 64 h 96"/>
              <a:gd name="T26" fmla="*/ 0 w 9"/>
              <a:gd name="T27" fmla="*/ 33 h 96"/>
              <a:gd name="T28" fmla="*/ 1 w 9"/>
              <a:gd name="T29" fmla="*/ 1 h 96"/>
              <a:gd name="T30" fmla="*/ 2 w 9"/>
              <a:gd name="T31" fmla="*/ 1 h 96"/>
              <a:gd name="T32" fmla="*/ 2 w 9"/>
              <a:gd name="T33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" h="96">
                <a:moveTo>
                  <a:pt x="2" y="0"/>
                </a:moveTo>
                <a:lnTo>
                  <a:pt x="2" y="0"/>
                </a:lnTo>
                <a:lnTo>
                  <a:pt x="8" y="22"/>
                </a:lnTo>
                <a:lnTo>
                  <a:pt x="9" y="44"/>
                </a:lnTo>
                <a:lnTo>
                  <a:pt x="8" y="68"/>
                </a:lnTo>
                <a:lnTo>
                  <a:pt x="8" y="90"/>
                </a:lnTo>
                <a:lnTo>
                  <a:pt x="6" y="92"/>
                </a:lnTo>
                <a:lnTo>
                  <a:pt x="6" y="93"/>
                </a:lnTo>
                <a:lnTo>
                  <a:pt x="5" y="94"/>
                </a:lnTo>
                <a:lnTo>
                  <a:pt x="4" y="96"/>
                </a:lnTo>
                <a:lnTo>
                  <a:pt x="2" y="96"/>
                </a:lnTo>
                <a:lnTo>
                  <a:pt x="2" y="94"/>
                </a:lnTo>
                <a:lnTo>
                  <a:pt x="1" y="64"/>
                </a:lnTo>
                <a:lnTo>
                  <a:pt x="0" y="33"/>
                </a:lnTo>
                <a:lnTo>
                  <a:pt x="1" y="1"/>
                </a:lnTo>
                <a:lnTo>
                  <a:pt x="2" y="1"/>
                </a:lnTo>
                <a:lnTo>
                  <a:pt x="2" y="0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100">
            <a:extLst>
              <a:ext uri="{FF2B5EF4-FFF2-40B4-BE49-F238E27FC236}">
                <a16:creationId xmlns:a16="http://schemas.microsoft.com/office/drawing/2014/main" id="{6C05A1AB-DF3B-4235-81EE-6BF7218D610D}"/>
              </a:ext>
            </a:extLst>
          </p:cNvPr>
          <p:cNvSpPr>
            <a:spLocks/>
          </p:cNvSpPr>
          <p:nvPr/>
        </p:nvSpPr>
        <p:spPr bwMode="auto">
          <a:xfrm>
            <a:off x="11185958" y="5232729"/>
            <a:ext cx="71438" cy="131763"/>
          </a:xfrm>
          <a:custGeom>
            <a:avLst/>
            <a:gdLst>
              <a:gd name="T0" fmla="*/ 32 w 45"/>
              <a:gd name="T1" fmla="*/ 0 h 83"/>
              <a:gd name="T2" fmla="*/ 24 w 45"/>
              <a:gd name="T3" fmla="*/ 18 h 83"/>
              <a:gd name="T4" fmla="*/ 34 w 45"/>
              <a:gd name="T5" fmla="*/ 7 h 83"/>
              <a:gd name="T6" fmla="*/ 23 w 45"/>
              <a:gd name="T7" fmla="*/ 33 h 83"/>
              <a:gd name="T8" fmla="*/ 38 w 45"/>
              <a:gd name="T9" fmla="*/ 21 h 83"/>
              <a:gd name="T10" fmla="*/ 40 w 45"/>
              <a:gd name="T11" fmla="*/ 20 h 83"/>
              <a:gd name="T12" fmla="*/ 34 w 45"/>
              <a:gd name="T13" fmla="*/ 33 h 83"/>
              <a:gd name="T14" fmla="*/ 37 w 45"/>
              <a:gd name="T15" fmla="*/ 34 h 83"/>
              <a:gd name="T16" fmla="*/ 44 w 45"/>
              <a:gd name="T17" fmla="*/ 30 h 83"/>
              <a:gd name="T18" fmla="*/ 38 w 45"/>
              <a:gd name="T19" fmla="*/ 42 h 83"/>
              <a:gd name="T20" fmla="*/ 25 w 45"/>
              <a:gd name="T21" fmla="*/ 70 h 83"/>
              <a:gd name="T22" fmla="*/ 40 w 45"/>
              <a:gd name="T23" fmla="*/ 51 h 83"/>
              <a:gd name="T24" fmla="*/ 42 w 45"/>
              <a:gd name="T25" fmla="*/ 50 h 83"/>
              <a:gd name="T26" fmla="*/ 41 w 45"/>
              <a:gd name="T27" fmla="*/ 56 h 83"/>
              <a:gd name="T28" fmla="*/ 41 w 45"/>
              <a:gd name="T29" fmla="*/ 60 h 83"/>
              <a:gd name="T30" fmla="*/ 44 w 45"/>
              <a:gd name="T31" fmla="*/ 59 h 83"/>
              <a:gd name="T32" fmla="*/ 44 w 45"/>
              <a:gd name="T33" fmla="*/ 66 h 83"/>
              <a:gd name="T34" fmla="*/ 40 w 45"/>
              <a:gd name="T35" fmla="*/ 72 h 83"/>
              <a:gd name="T36" fmla="*/ 37 w 45"/>
              <a:gd name="T37" fmla="*/ 72 h 83"/>
              <a:gd name="T38" fmla="*/ 30 w 45"/>
              <a:gd name="T39" fmla="*/ 76 h 83"/>
              <a:gd name="T40" fmla="*/ 28 w 45"/>
              <a:gd name="T41" fmla="*/ 76 h 83"/>
              <a:gd name="T42" fmla="*/ 40 w 45"/>
              <a:gd name="T43" fmla="*/ 55 h 83"/>
              <a:gd name="T44" fmla="*/ 20 w 45"/>
              <a:gd name="T45" fmla="*/ 80 h 83"/>
              <a:gd name="T46" fmla="*/ 19 w 45"/>
              <a:gd name="T47" fmla="*/ 80 h 83"/>
              <a:gd name="T48" fmla="*/ 37 w 45"/>
              <a:gd name="T49" fmla="*/ 39 h 83"/>
              <a:gd name="T50" fmla="*/ 7 w 45"/>
              <a:gd name="T51" fmla="*/ 81 h 83"/>
              <a:gd name="T52" fmla="*/ 4 w 45"/>
              <a:gd name="T53" fmla="*/ 83 h 83"/>
              <a:gd name="T54" fmla="*/ 11 w 45"/>
              <a:gd name="T55" fmla="*/ 68 h 83"/>
              <a:gd name="T56" fmla="*/ 36 w 45"/>
              <a:gd name="T57" fmla="*/ 25 h 83"/>
              <a:gd name="T58" fmla="*/ 3 w 45"/>
              <a:gd name="T59" fmla="*/ 72 h 83"/>
              <a:gd name="T60" fmla="*/ 0 w 45"/>
              <a:gd name="T61" fmla="*/ 73 h 83"/>
              <a:gd name="T62" fmla="*/ 12 w 45"/>
              <a:gd name="T63" fmla="*/ 47 h 83"/>
              <a:gd name="T64" fmla="*/ 19 w 45"/>
              <a:gd name="T65" fmla="*/ 34 h 83"/>
              <a:gd name="T66" fmla="*/ 12 w 45"/>
              <a:gd name="T67" fmla="*/ 43 h 83"/>
              <a:gd name="T68" fmla="*/ 5 w 45"/>
              <a:gd name="T69" fmla="*/ 54 h 83"/>
              <a:gd name="T70" fmla="*/ 3 w 45"/>
              <a:gd name="T71" fmla="*/ 54 h 83"/>
              <a:gd name="T72" fmla="*/ 17 w 45"/>
              <a:gd name="T73" fmla="*/ 24 h 83"/>
              <a:gd name="T74" fmla="*/ 3 w 45"/>
              <a:gd name="T75" fmla="*/ 39 h 83"/>
              <a:gd name="T76" fmla="*/ 0 w 45"/>
              <a:gd name="T77" fmla="*/ 41 h 83"/>
              <a:gd name="T78" fmla="*/ 3 w 45"/>
              <a:gd name="T79" fmla="*/ 37 h 83"/>
              <a:gd name="T80" fmla="*/ 7 w 45"/>
              <a:gd name="T81" fmla="*/ 26 h 83"/>
              <a:gd name="T82" fmla="*/ 9 w 45"/>
              <a:gd name="T83" fmla="*/ 20 h 83"/>
              <a:gd name="T84" fmla="*/ 11 w 45"/>
              <a:gd name="T85" fmla="*/ 20 h 83"/>
              <a:gd name="T86" fmla="*/ 9 w 45"/>
              <a:gd name="T87" fmla="*/ 25 h 83"/>
              <a:gd name="T88" fmla="*/ 5 w 45"/>
              <a:gd name="T89" fmla="*/ 34 h 83"/>
              <a:gd name="T90" fmla="*/ 8 w 45"/>
              <a:gd name="T91" fmla="*/ 32 h 83"/>
              <a:gd name="T92" fmla="*/ 11 w 45"/>
              <a:gd name="T93" fmla="*/ 25 h 83"/>
              <a:gd name="T94" fmla="*/ 20 w 45"/>
              <a:gd name="T95" fmla="*/ 11 h 83"/>
              <a:gd name="T96" fmla="*/ 32 w 45"/>
              <a:gd name="T97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" h="83">
                <a:moveTo>
                  <a:pt x="32" y="0"/>
                </a:moveTo>
                <a:lnTo>
                  <a:pt x="32" y="0"/>
                </a:lnTo>
                <a:lnTo>
                  <a:pt x="32" y="0"/>
                </a:lnTo>
                <a:lnTo>
                  <a:pt x="24" y="16"/>
                </a:lnTo>
                <a:lnTo>
                  <a:pt x="15" y="32"/>
                </a:lnTo>
                <a:lnTo>
                  <a:pt x="24" y="18"/>
                </a:lnTo>
                <a:lnTo>
                  <a:pt x="33" y="8"/>
                </a:lnTo>
                <a:lnTo>
                  <a:pt x="34" y="7"/>
                </a:lnTo>
                <a:lnTo>
                  <a:pt x="34" y="7"/>
                </a:lnTo>
                <a:lnTo>
                  <a:pt x="36" y="7"/>
                </a:lnTo>
                <a:lnTo>
                  <a:pt x="36" y="7"/>
                </a:lnTo>
                <a:lnTo>
                  <a:pt x="23" y="33"/>
                </a:lnTo>
                <a:lnTo>
                  <a:pt x="8" y="60"/>
                </a:lnTo>
                <a:lnTo>
                  <a:pt x="21" y="39"/>
                </a:lnTo>
                <a:lnTo>
                  <a:pt x="38" y="21"/>
                </a:lnTo>
                <a:lnTo>
                  <a:pt x="38" y="21"/>
                </a:lnTo>
                <a:lnTo>
                  <a:pt x="40" y="20"/>
                </a:lnTo>
                <a:lnTo>
                  <a:pt x="40" y="20"/>
                </a:lnTo>
                <a:lnTo>
                  <a:pt x="41" y="20"/>
                </a:lnTo>
                <a:lnTo>
                  <a:pt x="41" y="21"/>
                </a:lnTo>
                <a:lnTo>
                  <a:pt x="34" y="33"/>
                </a:lnTo>
                <a:lnTo>
                  <a:pt x="28" y="46"/>
                </a:lnTo>
                <a:lnTo>
                  <a:pt x="32" y="39"/>
                </a:lnTo>
                <a:lnTo>
                  <a:pt x="37" y="34"/>
                </a:lnTo>
                <a:lnTo>
                  <a:pt x="42" y="30"/>
                </a:lnTo>
                <a:lnTo>
                  <a:pt x="42" y="30"/>
                </a:lnTo>
                <a:lnTo>
                  <a:pt x="44" y="30"/>
                </a:lnTo>
                <a:lnTo>
                  <a:pt x="45" y="30"/>
                </a:lnTo>
                <a:lnTo>
                  <a:pt x="45" y="30"/>
                </a:lnTo>
                <a:lnTo>
                  <a:pt x="38" y="42"/>
                </a:lnTo>
                <a:lnTo>
                  <a:pt x="32" y="54"/>
                </a:lnTo>
                <a:lnTo>
                  <a:pt x="26" y="66"/>
                </a:lnTo>
                <a:lnTo>
                  <a:pt x="25" y="70"/>
                </a:lnTo>
                <a:lnTo>
                  <a:pt x="26" y="68"/>
                </a:lnTo>
                <a:lnTo>
                  <a:pt x="33" y="59"/>
                </a:lnTo>
                <a:lnTo>
                  <a:pt x="40" y="51"/>
                </a:lnTo>
                <a:lnTo>
                  <a:pt x="40" y="50"/>
                </a:lnTo>
                <a:lnTo>
                  <a:pt x="41" y="50"/>
                </a:lnTo>
                <a:lnTo>
                  <a:pt x="42" y="50"/>
                </a:lnTo>
                <a:lnTo>
                  <a:pt x="44" y="50"/>
                </a:lnTo>
                <a:lnTo>
                  <a:pt x="44" y="50"/>
                </a:lnTo>
                <a:lnTo>
                  <a:pt x="41" y="56"/>
                </a:lnTo>
                <a:lnTo>
                  <a:pt x="37" y="63"/>
                </a:lnTo>
                <a:lnTo>
                  <a:pt x="34" y="68"/>
                </a:lnTo>
                <a:lnTo>
                  <a:pt x="41" y="60"/>
                </a:lnTo>
                <a:lnTo>
                  <a:pt x="42" y="60"/>
                </a:lnTo>
                <a:lnTo>
                  <a:pt x="42" y="60"/>
                </a:lnTo>
                <a:lnTo>
                  <a:pt x="44" y="59"/>
                </a:lnTo>
                <a:lnTo>
                  <a:pt x="45" y="59"/>
                </a:lnTo>
                <a:lnTo>
                  <a:pt x="45" y="60"/>
                </a:lnTo>
                <a:lnTo>
                  <a:pt x="44" y="66"/>
                </a:lnTo>
                <a:lnTo>
                  <a:pt x="41" y="71"/>
                </a:lnTo>
                <a:lnTo>
                  <a:pt x="40" y="72"/>
                </a:lnTo>
                <a:lnTo>
                  <a:pt x="40" y="72"/>
                </a:lnTo>
                <a:lnTo>
                  <a:pt x="38" y="73"/>
                </a:lnTo>
                <a:lnTo>
                  <a:pt x="37" y="73"/>
                </a:lnTo>
                <a:lnTo>
                  <a:pt x="37" y="72"/>
                </a:lnTo>
                <a:lnTo>
                  <a:pt x="38" y="68"/>
                </a:lnTo>
                <a:lnTo>
                  <a:pt x="34" y="72"/>
                </a:lnTo>
                <a:lnTo>
                  <a:pt x="30" y="76"/>
                </a:lnTo>
                <a:lnTo>
                  <a:pt x="29" y="76"/>
                </a:lnTo>
                <a:lnTo>
                  <a:pt x="29" y="76"/>
                </a:lnTo>
                <a:lnTo>
                  <a:pt x="28" y="76"/>
                </a:lnTo>
                <a:lnTo>
                  <a:pt x="28" y="76"/>
                </a:lnTo>
                <a:lnTo>
                  <a:pt x="33" y="64"/>
                </a:lnTo>
                <a:lnTo>
                  <a:pt x="40" y="55"/>
                </a:lnTo>
                <a:lnTo>
                  <a:pt x="21" y="79"/>
                </a:lnTo>
                <a:lnTo>
                  <a:pt x="21" y="79"/>
                </a:lnTo>
                <a:lnTo>
                  <a:pt x="20" y="80"/>
                </a:lnTo>
                <a:lnTo>
                  <a:pt x="19" y="80"/>
                </a:lnTo>
                <a:lnTo>
                  <a:pt x="19" y="80"/>
                </a:lnTo>
                <a:lnTo>
                  <a:pt x="19" y="80"/>
                </a:lnTo>
                <a:lnTo>
                  <a:pt x="23" y="66"/>
                </a:lnTo>
                <a:lnTo>
                  <a:pt x="29" y="54"/>
                </a:lnTo>
                <a:lnTo>
                  <a:pt x="37" y="39"/>
                </a:lnTo>
                <a:lnTo>
                  <a:pt x="37" y="38"/>
                </a:lnTo>
                <a:lnTo>
                  <a:pt x="23" y="60"/>
                </a:lnTo>
                <a:lnTo>
                  <a:pt x="7" y="81"/>
                </a:lnTo>
                <a:lnTo>
                  <a:pt x="7" y="83"/>
                </a:lnTo>
                <a:lnTo>
                  <a:pt x="5" y="83"/>
                </a:lnTo>
                <a:lnTo>
                  <a:pt x="4" y="83"/>
                </a:lnTo>
                <a:lnTo>
                  <a:pt x="4" y="83"/>
                </a:lnTo>
                <a:lnTo>
                  <a:pt x="4" y="83"/>
                </a:lnTo>
                <a:lnTo>
                  <a:pt x="11" y="68"/>
                </a:lnTo>
                <a:lnTo>
                  <a:pt x="19" y="54"/>
                </a:lnTo>
                <a:lnTo>
                  <a:pt x="26" y="39"/>
                </a:lnTo>
                <a:lnTo>
                  <a:pt x="36" y="25"/>
                </a:lnTo>
                <a:lnTo>
                  <a:pt x="24" y="39"/>
                </a:lnTo>
                <a:lnTo>
                  <a:pt x="13" y="56"/>
                </a:lnTo>
                <a:lnTo>
                  <a:pt x="3" y="72"/>
                </a:lnTo>
                <a:lnTo>
                  <a:pt x="3" y="72"/>
                </a:lnTo>
                <a:lnTo>
                  <a:pt x="2" y="72"/>
                </a:lnTo>
                <a:lnTo>
                  <a:pt x="0" y="73"/>
                </a:lnTo>
                <a:lnTo>
                  <a:pt x="0" y="73"/>
                </a:lnTo>
                <a:lnTo>
                  <a:pt x="0" y="72"/>
                </a:lnTo>
                <a:lnTo>
                  <a:pt x="12" y="47"/>
                </a:lnTo>
                <a:lnTo>
                  <a:pt x="25" y="22"/>
                </a:lnTo>
                <a:lnTo>
                  <a:pt x="20" y="30"/>
                </a:lnTo>
                <a:lnTo>
                  <a:pt x="19" y="34"/>
                </a:lnTo>
                <a:lnTo>
                  <a:pt x="16" y="37"/>
                </a:lnTo>
                <a:lnTo>
                  <a:pt x="15" y="39"/>
                </a:lnTo>
                <a:lnTo>
                  <a:pt x="12" y="43"/>
                </a:lnTo>
                <a:lnTo>
                  <a:pt x="9" y="46"/>
                </a:lnTo>
                <a:lnTo>
                  <a:pt x="5" y="52"/>
                </a:lnTo>
                <a:lnTo>
                  <a:pt x="5" y="54"/>
                </a:lnTo>
                <a:lnTo>
                  <a:pt x="4" y="54"/>
                </a:lnTo>
                <a:lnTo>
                  <a:pt x="3" y="54"/>
                </a:lnTo>
                <a:lnTo>
                  <a:pt x="3" y="54"/>
                </a:lnTo>
                <a:lnTo>
                  <a:pt x="5" y="49"/>
                </a:lnTo>
                <a:lnTo>
                  <a:pt x="5" y="49"/>
                </a:lnTo>
                <a:lnTo>
                  <a:pt x="17" y="24"/>
                </a:lnTo>
                <a:lnTo>
                  <a:pt x="23" y="13"/>
                </a:lnTo>
                <a:lnTo>
                  <a:pt x="13" y="26"/>
                </a:lnTo>
                <a:lnTo>
                  <a:pt x="3" y="39"/>
                </a:lnTo>
                <a:lnTo>
                  <a:pt x="3" y="39"/>
                </a:lnTo>
                <a:lnTo>
                  <a:pt x="2" y="39"/>
                </a:lnTo>
                <a:lnTo>
                  <a:pt x="0" y="41"/>
                </a:lnTo>
                <a:lnTo>
                  <a:pt x="0" y="39"/>
                </a:lnTo>
                <a:lnTo>
                  <a:pt x="2" y="38"/>
                </a:lnTo>
                <a:lnTo>
                  <a:pt x="3" y="37"/>
                </a:lnTo>
                <a:lnTo>
                  <a:pt x="4" y="33"/>
                </a:lnTo>
                <a:lnTo>
                  <a:pt x="5" y="30"/>
                </a:lnTo>
                <a:lnTo>
                  <a:pt x="7" y="26"/>
                </a:lnTo>
                <a:lnTo>
                  <a:pt x="8" y="24"/>
                </a:lnTo>
                <a:lnTo>
                  <a:pt x="9" y="21"/>
                </a:lnTo>
                <a:lnTo>
                  <a:pt x="9" y="20"/>
                </a:lnTo>
                <a:lnTo>
                  <a:pt x="9" y="20"/>
                </a:lnTo>
                <a:lnTo>
                  <a:pt x="11" y="20"/>
                </a:lnTo>
                <a:lnTo>
                  <a:pt x="11" y="20"/>
                </a:lnTo>
                <a:lnTo>
                  <a:pt x="12" y="20"/>
                </a:lnTo>
                <a:lnTo>
                  <a:pt x="12" y="20"/>
                </a:lnTo>
                <a:lnTo>
                  <a:pt x="9" y="25"/>
                </a:lnTo>
                <a:lnTo>
                  <a:pt x="7" y="30"/>
                </a:lnTo>
                <a:lnTo>
                  <a:pt x="5" y="33"/>
                </a:lnTo>
                <a:lnTo>
                  <a:pt x="5" y="34"/>
                </a:lnTo>
                <a:lnTo>
                  <a:pt x="5" y="34"/>
                </a:lnTo>
                <a:lnTo>
                  <a:pt x="7" y="33"/>
                </a:lnTo>
                <a:lnTo>
                  <a:pt x="8" y="32"/>
                </a:lnTo>
                <a:lnTo>
                  <a:pt x="8" y="29"/>
                </a:lnTo>
                <a:lnTo>
                  <a:pt x="9" y="28"/>
                </a:lnTo>
                <a:lnTo>
                  <a:pt x="11" y="25"/>
                </a:lnTo>
                <a:lnTo>
                  <a:pt x="12" y="24"/>
                </a:lnTo>
                <a:lnTo>
                  <a:pt x="13" y="22"/>
                </a:lnTo>
                <a:lnTo>
                  <a:pt x="20" y="11"/>
                </a:lnTo>
                <a:lnTo>
                  <a:pt x="29" y="0"/>
                </a:lnTo>
                <a:lnTo>
                  <a:pt x="30" y="0"/>
                </a:lnTo>
                <a:lnTo>
                  <a:pt x="32" y="0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101">
            <a:extLst>
              <a:ext uri="{FF2B5EF4-FFF2-40B4-BE49-F238E27FC236}">
                <a16:creationId xmlns:a16="http://schemas.microsoft.com/office/drawing/2014/main" id="{BC145A3B-A8E3-42FF-B9E6-C38097E1A0F4}"/>
              </a:ext>
            </a:extLst>
          </p:cNvPr>
          <p:cNvSpPr>
            <a:spLocks/>
          </p:cNvSpPr>
          <p:nvPr/>
        </p:nvSpPr>
        <p:spPr bwMode="auto">
          <a:xfrm>
            <a:off x="10754158" y="5399417"/>
            <a:ext cx="92075" cy="165100"/>
          </a:xfrm>
          <a:custGeom>
            <a:avLst/>
            <a:gdLst>
              <a:gd name="T0" fmla="*/ 7 w 58"/>
              <a:gd name="T1" fmla="*/ 10 h 104"/>
              <a:gd name="T2" fmla="*/ 10 w 58"/>
              <a:gd name="T3" fmla="*/ 12 h 104"/>
              <a:gd name="T4" fmla="*/ 8 w 58"/>
              <a:gd name="T5" fmla="*/ 18 h 104"/>
              <a:gd name="T6" fmla="*/ 12 w 58"/>
              <a:gd name="T7" fmla="*/ 16 h 104"/>
              <a:gd name="T8" fmla="*/ 15 w 58"/>
              <a:gd name="T9" fmla="*/ 18 h 104"/>
              <a:gd name="T10" fmla="*/ 14 w 58"/>
              <a:gd name="T11" fmla="*/ 27 h 104"/>
              <a:gd name="T12" fmla="*/ 14 w 58"/>
              <a:gd name="T13" fmla="*/ 30 h 104"/>
              <a:gd name="T14" fmla="*/ 19 w 58"/>
              <a:gd name="T15" fmla="*/ 24 h 104"/>
              <a:gd name="T16" fmla="*/ 19 w 58"/>
              <a:gd name="T17" fmla="*/ 29 h 104"/>
              <a:gd name="T18" fmla="*/ 19 w 58"/>
              <a:gd name="T19" fmla="*/ 33 h 104"/>
              <a:gd name="T20" fmla="*/ 24 w 58"/>
              <a:gd name="T21" fmla="*/ 29 h 104"/>
              <a:gd name="T22" fmla="*/ 25 w 58"/>
              <a:gd name="T23" fmla="*/ 41 h 104"/>
              <a:gd name="T24" fmla="*/ 28 w 58"/>
              <a:gd name="T25" fmla="*/ 42 h 104"/>
              <a:gd name="T26" fmla="*/ 28 w 58"/>
              <a:gd name="T27" fmla="*/ 51 h 104"/>
              <a:gd name="T28" fmla="*/ 31 w 58"/>
              <a:gd name="T29" fmla="*/ 50 h 104"/>
              <a:gd name="T30" fmla="*/ 33 w 58"/>
              <a:gd name="T31" fmla="*/ 50 h 104"/>
              <a:gd name="T32" fmla="*/ 33 w 58"/>
              <a:gd name="T33" fmla="*/ 59 h 104"/>
              <a:gd name="T34" fmla="*/ 36 w 58"/>
              <a:gd name="T35" fmla="*/ 63 h 104"/>
              <a:gd name="T36" fmla="*/ 40 w 58"/>
              <a:gd name="T37" fmla="*/ 60 h 104"/>
              <a:gd name="T38" fmla="*/ 42 w 58"/>
              <a:gd name="T39" fmla="*/ 69 h 104"/>
              <a:gd name="T40" fmla="*/ 45 w 58"/>
              <a:gd name="T41" fmla="*/ 73 h 104"/>
              <a:gd name="T42" fmla="*/ 52 w 58"/>
              <a:gd name="T43" fmla="*/ 75 h 104"/>
              <a:gd name="T44" fmla="*/ 52 w 58"/>
              <a:gd name="T45" fmla="*/ 87 h 104"/>
              <a:gd name="T46" fmla="*/ 53 w 58"/>
              <a:gd name="T47" fmla="*/ 89 h 104"/>
              <a:gd name="T48" fmla="*/ 57 w 58"/>
              <a:gd name="T49" fmla="*/ 85 h 104"/>
              <a:gd name="T50" fmla="*/ 58 w 58"/>
              <a:gd name="T51" fmla="*/ 92 h 104"/>
              <a:gd name="T52" fmla="*/ 56 w 58"/>
              <a:gd name="T53" fmla="*/ 98 h 104"/>
              <a:gd name="T54" fmla="*/ 54 w 58"/>
              <a:gd name="T55" fmla="*/ 104 h 104"/>
              <a:gd name="T56" fmla="*/ 52 w 58"/>
              <a:gd name="T57" fmla="*/ 102 h 104"/>
              <a:gd name="T58" fmla="*/ 56 w 58"/>
              <a:gd name="T59" fmla="*/ 93 h 104"/>
              <a:gd name="T60" fmla="*/ 53 w 58"/>
              <a:gd name="T61" fmla="*/ 93 h 104"/>
              <a:gd name="T62" fmla="*/ 50 w 58"/>
              <a:gd name="T63" fmla="*/ 97 h 104"/>
              <a:gd name="T64" fmla="*/ 48 w 58"/>
              <a:gd name="T65" fmla="*/ 92 h 104"/>
              <a:gd name="T66" fmla="*/ 48 w 58"/>
              <a:gd name="T67" fmla="*/ 80 h 104"/>
              <a:gd name="T68" fmla="*/ 40 w 58"/>
              <a:gd name="T69" fmla="*/ 81 h 104"/>
              <a:gd name="T70" fmla="*/ 39 w 58"/>
              <a:gd name="T71" fmla="*/ 79 h 104"/>
              <a:gd name="T72" fmla="*/ 39 w 58"/>
              <a:gd name="T73" fmla="*/ 71 h 104"/>
              <a:gd name="T74" fmla="*/ 35 w 58"/>
              <a:gd name="T75" fmla="*/ 71 h 104"/>
              <a:gd name="T76" fmla="*/ 32 w 58"/>
              <a:gd name="T77" fmla="*/ 72 h 104"/>
              <a:gd name="T78" fmla="*/ 31 w 58"/>
              <a:gd name="T79" fmla="*/ 55 h 104"/>
              <a:gd name="T80" fmla="*/ 27 w 58"/>
              <a:gd name="T81" fmla="*/ 59 h 104"/>
              <a:gd name="T82" fmla="*/ 25 w 58"/>
              <a:gd name="T83" fmla="*/ 50 h 104"/>
              <a:gd name="T84" fmla="*/ 21 w 58"/>
              <a:gd name="T85" fmla="*/ 51 h 104"/>
              <a:gd name="T86" fmla="*/ 21 w 58"/>
              <a:gd name="T87" fmla="*/ 43 h 104"/>
              <a:gd name="T88" fmla="*/ 23 w 58"/>
              <a:gd name="T89" fmla="*/ 37 h 104"/>
              <a:gd name="T90" fmla="*/ 20 w 58"/>
              <a:gd name="T91" fmla="*/ 35 h 104"/>
              <a:gd name="T92" fmla="*/ 16 w 58"/>
              <a:gd name="T93" fmla="*/ 38 h 104"/>
              <a:gd name="T94" fmla="*/ 16 w 58"/>
              <a:gd name="T95" fmla="*/ 31 h 104"/>
              <a:gd name="T96" fmla="*/ 14 w 58"/>
              <a:gd name="T97" fmla="*/ 34 h 104"/>
              <a:gd name="T98" fmla="*/ 11 w 58"/>
              <a:gd name="T99" fmla="*/ 35 h 104"/>
              <a:gd name="T100" fmla="*/ 11 w 58"/>
              <a:gd name="T101" fmla="*/ 26 h 104"/>
              <a:gd name="T102" fmla="*/ 10 w 58"/>
              <a:gd name="T103" fmla="*/ 24 h 104"/>
              <a:gd name="T104" fmla="*/ 6 w 58"/>
              <a:gd name="T105" fmla="*/ 27 h 104"/>
              <a:gd name="T106" fmla="*/ 6 w 58"/>
              <a:gd name="T107" fmla="*/ 18 h 104"/>
              <a:gd name="T108" fmla="*/ 4 w 58"/>
              <a:gd name="T109" fmla="*/ 18 h 104"/>
              <a:gd name="T110" fmla="*/ 0 w 58"/>
              <a:gd name="T111" fmla="*/ 21 h 104"/>
              <a:gd name="T112" fmla="*/ 3 w 58"/>
              <a:gd name="T113" fmla="*/ 14 h 104"/>
              <a:gd name="T114" fmla="*/ 7 w 58"/>
              <a:gd name="T115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8" h="104">
                <a:moveTo>
                  <a:pt x="7" y="0"/>
                </a:moveTo>
                <a:lnTo>
                  <a:pt x="7" y="0"/>
                </a:lnTo>
                <a:lnTo>
                  <a:pt x="7" y="5"/>
                </a:lnTo>
                <a:lnTo>
                  <a:pt x="7" y="10"/>
                </a:lnTo>
                <a:lnTo>
                  <a:pt x="10" y="9"/>
                </a:lnTo>
                <a:lnTo>
                  <a:pt x="10" y="9"/>
                </a:lnTo>
                <a:lnTo>
                  <a:pt x="11" y="9"/>
                </a:lnTo>
                <a:lnTo>
                  <a:pt x="10" y="12"/>
                </a:lnTo>
                <a:lnTo>
                  <a:pt x="10" y="14"/>
                </a:lnTo>
                <a:lnTo>
                  <a:pt x="8" y="16"/>
                </a:lnTo>
                <a:lnTo>
                  <a:pt x="8" y="18"/>
                </a:lnTo>
                <a:lnTo>
                  <a:pt x="8" y="18"/>
                </a:lnTo>
                <a:lnTo>
                  <a:pt x="8" y="18"/>
                </a:lnTo>
                <a:lnTo>
                  <a:pt x="10" y="18"/>
                </a:lnTo>
                <a:lnTo>
                  <a:pt x="12" y="16"/>
                </a:lnTo>
                <a:lnTo>
                  <a:pt x="12" y="16"/>
                </a:lnTo>
                <a:lnTo>
                  <a:pt x="14" y="14"/>
                </a:lnTo>
                <a:lnTo>
                  <a:pt x="15" y="14"/>
                </a:lnTo>
                <a:lnTo>
                  <a:pt x="15" y="16"/>
                </a:lnTo>
                <a:lnTo>
                  <a:pt x="15" y="18"/>
                </a:lnTo>
                <a:lnTo>
                  <a:pt x="15" y="21"/>
                </a:lnTo>
                <a:lnTo>
                  <a:pt x="15" y="22"/>
                </a:lnTo>
                <a:lnTo>
                  <a:pt x="14" y="24"/>
                </a:lnTo>
                <a:lnTo>
                  <a:pt x="14" y="27"/>
                </a:lnTo>
                <a:lnTo>
                  <a:pt x="14" y="30"/>
                </a:lnTo>
                <a:lnTo>
                  <a:pt x="12" y="31"/>
                </a:lnTo>
                <a:lnTo>
                  <a:pt x="12" y="31"/>
                </a:lnTo>
                <a:lnTo>
                  <a:pt x="14" y="30"/>
                </a:lnTo>
                <a:lnTo>
                  <a:pt x="15" y="27"/>
                </a:lnTo>
                <a:lnTo>
                  <a:pt x="16" y="26"/>
                </a:lnTo>
                <a:lnTo>
                  <a:pt x="19" y="25"/>
                </a:lnTo>
                <a:lnTo>
                  <a:pt x="19" y="24"/>
                </a:lnTo>
                <a:lnTo>
                  <a:pt x="20" y="25"/>
                </a:lnTo>
                <a:lnTo>
                  <a:pt x="20" y="25"/>
                </a:lnTo>
                <a:lnTo>
                  <a:pt x="20" y="26"/>
                </a:lnTo>
                <a:lnTo>
                  <a:pt x="19" y="29"/>
                </a:lnTo>
                <a:lnTo>
                  <a:pt x="19" y="30"/>
                </a:lnTo>
                <a:lnTo>
                  <a:pt x="19" y="33"/>
                </a:lnTo>
                <a:lnTo>
                  <a:pt x="19" y="33"/>
                </a:lnTo>
                <a:lnTo>
                  <a:pt x="19" y="33"/>
                </a:lnTo>
                <a:lnTo>
                  <a:pt x="20" y="31"/>
                </a:lnTo>
                <a:lnTo>
                  <a:pt x="21" y="30"/>
                </a:lnTo>
                <a:lnTo>
                  <a:pt x="23" y="29"/>
                </a:lnTo>
                <a:lnTo>
                  <a:pt x="24" y="29"/>
                </a:lnTo>
                <a:lnTo>
                  <a:pt x="24" y="29"/>
                </a:lnTo>
                <a:lnTo>
                  <a:pt x="25" y="33"/>
                </a:lnTo>
                <a:lnTo>
                  <a:pt x="25" y="37"/>
                </a:lnTo>
                <a:lnTo>
                  <a:pt x="25" y="41"/>
                </a:lnTo>
                <a:lnTo>
                  <a:pt x="27" y="41"/>
                </a:lnTo>
                <a:lnTo>
                  <a:pt x="28" y="39"/>
                </a:lnTo>
                <a:lnTo>
                  <a:pt x="28" y="41"/>
                </a:lnTo>
                <a:lnTo>
                  <a:pt x="28" y="42"/>
                </a:lnTo>
                <a:lnTo>
                  <a:pt x="28" y="45"/>
                </a:lnTo>
                <a:lnTo>
                  <a:pt x="28" y="47"/>
                </a:lnTo>
                <a:lnTo>
                  <a:pt x="28" y="48"/>
                </a:lnTo>
                <a:lnTo>
                  <a:pt x="28" y="51"/>
                </a:lnTo>
                <a:lnTo>
                  <a:pt x="28" y="52"/>
                </a:lnTo>
                <a:lnTo>
                  <a:pt x="28" y="52"/>
                </a:lnTo>
                <a:lnTo>
                  <a:pt x="29" y="52"/>
                </a:lnTo>
                <a:lnTo>
                  <a:pt x="31" y="50"/>
                </a:lnTo>
                <a:lnTo>
                  <a:pt x="32" y="50"/>
                </a:lnTo>
                <a:lnTo>
                  <a:pt x="32" y="48"/>
                </a:lnTo>
                <a:lnTo>
                  <a:pt x="33" y="48"/>
                </a:lnTo>
                <a:lnTo>
                  <a:pt x="33" y="50"/>
                </a:lnTo>
                <a:lnTo>
                  <a:pt x="33" y="51"/>
                </a:lnTo>
                <a:lnTo>
                  <a:pt x="33" y="54"/>
                </a:lnTo>
                <a:lnTo>
                  <a:pt x="33" y="56"/>
                </a:lnTo>
                <a:lnTo>
                  <a:pt x="33" y="59"/>
                </a:lnTo>
                <a:lnTo>
                  <a:pt x="33" y="60"/>
                </a:lnTo>
                <a:lnTo>
                  <a:pt x="35" y="63"/>
                </a:lnTo>
                <a:lnTo>
                  <a:pt x="35" y="63"/>
                </a:lnTo>
                <a:lnTo>
                  <a:pt x="36" y="63"/>
                </a:lnTo>
                <a:lnTo>
                  <a:pt x="37" y="62"/>
                </a:lnTo>
                <a:lnTo>
                  <a:pt x="39" y="62"/>
                </a:lnTo>
                <a:lnTo>
                  <a:pt x="39" y="60"/>
                </a:lnTo>
                <a:lnTo>
                  <a:pt x="40" y="60"/>
                </a:lnTo>
                <a:lnTo>
                  <a:pt x="41" y="60"/>
                </a:lnTo>
                <a:lnTo>
                  <a:pt x="41" y="63"/>
                </a:lnTo>
                <a:lnTo>
                  <a:pt x="41" y="66"/>
                </a:lnTo>
                <a:lnTo>
                  <a:pt x="42" y="69"/>
                </a:lnTo>
                <a:lnTo>
                  <a:pt x="42" y="72"/>
                </a:lnTo>
                <a:lnTo>
                  <a:pt x="42" y="73"/>
                </a:lnTo>
                <a:lnTo>
                  <a:pt x="42" y="75"/>
                </a:lnTo>
                <a:lnTo>
                  <a:pt x="45" y="73"/>
                </a:lnTo>
                <a:lnTo>
                  <a:pt x="46" y="72"/>
                </a:lnTo>
                <a:lnTo>
                  <a:pt x="49" y="72"/>
                </a:lnTo>
                <a:lnTo>
                  <a:pt x="50" y="73"/>
                </a:lnTo>
                <a:lnTo>
                  <a:pt x="52" y="75"/>
                </a:lnTo>
                <a:lnTo>
                  <a:pt x="52" y="77"/>
                </a:lnTo>
                <a:lnTo>
                  <a:pt x="52" y="80"/>
                </a:lnTo>
                <a:lnTo>
                  <a:pt x="52" y="84"/>
                </a:lnTo>
                <a:lnTo>
                  <a:pt x="52" y="87"/>
                </a:lnTo>
                <a:lnTo>
                  <a:pt x="52" y="88"/>
                </a:lnTo>
                <a:lnTo>
                  <a:pt x="52" y="89"/>
                </a:lnTo>
                <a:lnTo>
                  <a:pt x="52" y="90"/>
                </a:lnTo>
                <a:lnTo>
                  <a:pt x="53" y="89"/>
                </a:lnTo>
                <a:lnTo>
                  <a:pt x="54" y="88"/>
                </a:lnTo>
                <a:lnTo>
                  <a:pt x="56" y="87"/>
                </a:lnTo>
                <a:lnTo>
                  <a:pt x="56" y="87"/>
                </a:lnTo>
                <a:lnTo>
                  <a:pt x="57" y="85"/>
                </a:lnTo>
                <a:lnTo>
                  <a:pt x="57" y="87"/>
                </a:lnTo>
                <a:lnTo>
                  <a:pt x="57" y="88"/>
                </a:lnTo>
                <a:lnTo>
                  <a:pt x="58" y="89"/>
                </a:lnTo>
                <a:lnTo>
                  <a:pt x="58" y="92"/>
                </a:lnTo>
                <a:lnTo>
                  <a:pt x="58" y="94"/>
                </a:lnTo>
                <a:lnTo>
                  <a:pt x="57" y="97"/>
                </a:lnTo>
                <a:lnTo>
                  <a:pt x="57" y="98"/>
                </a:lnTo>
                <a:lnTo>
                  <a:pt x="56" y="98"/>
                </a:lnTo>
                <a:lnTo>
                  <a:pt x="57" y="100"/>
                </a:lnTo>
                <a:lnTo>
                  <a:pt x="56" y="101"/>
                </a:lnTo>
                <a:lnTo>
                  <a:pt x="56" y="102"/>
                </a:lnTo>
                <a:lnTo>
                  <a:pt x="54" y="104"/>
                </a:lnTo>
                <a:lnTo>
                  <a:pt x="53" y="104"/>
                </a:lnTo>
                <a:lnTo>
                  <a:pt x="53" y="104"/>
                </a:lnTo>
                <a:lnTo>
                  <a:pt x="52" y="102"/>
                </a:lnTo>
                <a:lnTo>
                  <a:pt x="52" y="102"/>
                </a:lnTo>
                <a:lnTo>
                  <a:pt x="53" y="101"/>
                </a:lnTo>
                <a:lnTo>
                  <a:pt x="54" y="97"/>
                </a:lnTo>
                <a:lnTo>
                  <a:pt x="56" y="94"/>
                </a:lnTo>
                <a:lnTo>
                  <a:pt x="56" y="93"/>
                </a:lnTo>
                <a:lnTo>
                  <a:pt x="56" y="92"/>
                </a:lnTo>
                <a:lnTo>
                  <a:pt x="56" y="92"/>
                </a:lnTo>
                <a:lnTo>
                  <a:pt x="54" y="93"/>
                </a:lnTo>
                <a:lnTo>
                  <a:pt x="53" y="93"/>
                </a:lnTo>
                <a:lnTo>
                  <a:pt x="52" y="94"/>
                </a:lnTo>
                <a:lnTo>
                  <a:pt x="52" y="96"/>
                </a:lnTo>
                <a:lnTo>
                  <a:pt x="50" y="96"/>
                </a:lnTo>
                <a:lnTo>
                  <a:pt x="50" y="97"/>
                </a:lnTo>
                <a:lnTo>
                  <a:pt x="49" y="97"/>
                </a:lnTo>
                <a:lnTo>
                  <a:pt x="49" y="97"/>
                </a:lnTo>
                <a:lnTo>
                  <a:pt x="48" y="94"/>
                </a:lnTo>
                <a:lnTo>
                  <a:pt x="48" y="92"/>
                </a:lnTo>
                <a:lnTo>
                  <a:pt x="48" y="88"/>
                </a:lnTo>
                <a:lnTo>
                  <a:pt x="48" y="85"/>
                </a:lnTo>
                <a:lnTo>
                  <a:pt x="48" y="83"/>
                </a:lnTo>
                <a:lnTo>
                  <a:pt x="48" y="80"/>
                </a:lnTo>
                <a:lnTo>
                  <a:pt x="46" y="79"/>
                </a:lnTo>
                <a:lnTo>
                  <a:pt x="45" y="79"/>
                </a:lnTo>
                <a:lnTo>
                  <a:pt x="44" y="79"/>
                </a:lnTo>
                <a:lnTo>
                  <a:pt x="40" y="81"/>
                </a:lnTo>
                <a:lnTo>
                  <a:pt x="40" y="81"/>
                </a:lnTo>
                <a:lnTo>
                  <a:pt x="39" y="81"/>
                </a:lnTo>
                <a:lnTo>
                  <a:pt x="39" y="80"/>
                </a:lnTo>
                <a:lnTo>
                  <a:pt x="39" y="79"/>
                </a:lnTo>
                <a:lnTo>
                  <a:pt x="39" y="77"/>
                </a:lnTo>
                <a:lnTo>
                  <a:pt x="39" y="75"/>
                </a:lnTo>
                <a:lnTo>
                  <a:pt x="39" y="72"/>
                </a:lnTo>
                <a:lnTo>
                  <a:pt x="39" y="71"/>
                </a:lnTo>
                <a:lnTo>
                  <a:pt x="37" y="69"/>
                </a:lnTo>
                <a:lnTo>
                  <a:pt x="37" y="68"/>
                </a:lnTo>
                <a:lnTo>
                  <a:pt x="36" y="68"/>
                </a:lnTo>
                <a:lnTo>
                  <a:pt x="35" y="71"/>
                </a:lnTo>
                <a:lnTo>
                  <a:pt x="35" y="71"/>
                </a:lnTo>
                <a:lnTo>
                  <a:pt x="33" y="72"/>
                </a:lnTo>
                <a:lnTo>
                  <a:pt x="32" y="72"/>
                </a:lnTo>
                <a:lnTo>
                  <a:pt x="32" y="72"/>
                </a:lnTo>
                <a:lnTo>
                  <a:pt x="31" y="68"/>
                </a:lnTo>
                <a:lnTo>
                  <a:pt x="31" y="63"/>
                </a:lnTo>
                <a:lnTo>
                  <a:pt x="31" y="59"/>
                </a:lnTo>
                <a:lnTo>
                  <a:pt x="31" y="55"/>
                </a:lnTo>
                <a:lnTo>
                  <a:pt x="29" y="56"/>
                </a:lnTo>
                <a:lnTo>
                  <a:pt x="28" y="58"/>
                </a:lnTo>
                <a:lnTo>
                  <a:pt x="27" y="59"/>
                </a:lnTo>
                <a:lnTo>
                  <a:pt x="27" y="59"/>
                </a:lnTo>
                <a:lnTo>
                  <a:pt x="25" y="59"/>
                </a:lnTo>
                <a:lnTo>
                  <a:pt x="25" y="59"/>
                </a:lnTo>
                <a:lnTo>
                  <a:pt x="25" y="54"/>
                </a:lnTo>
                <a:lnTo>
                  <a:pt x="25" y="50"/>
                </a:lnTo>
                <a:lnTo>
                  <a:pt x="24" y="50"/>
                </a:lnTo>
                <a:lnTo>
                  <a:pt x="23" y="51"/>
                </a:lnTo>
                <a:lnTo>
                  <a:pt x="23" y="52"/>
                </a:lnTo>
                <a:lnTo>
                  <a:pt x="21" y="51"/>
                </a:lnTo>
                <a:lnTo>
                  <a:pt x="21" y="48"/>
                </a:lnTo>
                <a:lnTo>
                  <a:pt x="21" y="47"/>
                </a:lnTo>
                <a:lnTo>
                  <a:pt x="21" y="46"/>
                </a:lnTo>
                <a:lnTo>
                  <a:pt x="21" y="43"/>
                </a:lnTo>
                <a:lnTo>
                  <a:pt x="21" y="41"/>
                </a:lnTo>
                <a:lnTo>
                  <a:pt x="21" y="39"/>
                </a:lnTo>
                <a:lnTo>
                  <a:pt x="21" y="38"/>
                </a:lnTo>
                <a:lnTo>
                  <a:pt x="23" y="37"/>
                </a:lnTo>
                <a:lnTo>
                  <a:pt x="23" y="34"/>
                </a:lnTo>
                <a:lnTo>
                  <a:pt x="21" y="34"/>
                </a:lnTo>
                <a:lnTo>
                  <a:pt x="21" y="34"/>
                </a:lnTo>
                <a:lnTo>
                  <a:pt x="20" y="35"/>
                </a:lnTo>
                <a:lnTo>
                  <a:pt x="19" y="38"/>
                </a:lnTo>
                <a:lnTo>
                  <a:pt x="16" y="38"/>
                </a:lnTo>
                <a:lnTo>
                  <a:pt x="16" y="38"/>
                </a:lnTo>
                <a:lnTo>
                  <a:pt x="16" y="38"/>
                </a:lnTo>
                <a:lnTo>
                  <a:pt x="16" y="37"/>
                </a:lnTo>
                <a:lnTo>
                  <a:pt x="16" y="34"/>
                </a:lnTo>
                <a:lnTo>
                  <a:pt x="16" y="33"/>
                </a:lnTo>
                <a:lnTo>
                  <a:pt x="16" y="31"/>
                </a:lnTo>
                <a:lnTo>
                  <a:pt x="16" y="31"/>
                </a:lnTo>
                <a:lnTo>
                  <a:pt x="15" y="31"/>
                </a:lnTo>
                <a:lnTo>
                  <a:pt x="14" y="34"/>
                </a:lnTo>
                <a:lnTo>
                  <a:pt x="14" y="34"/>
                </a:lnTo>
                <a:lnTo>
                  <a:pt x="12" y="35"/>
                </a:lnTo>
                <a:lnTo>
                  <a:pt x="11" y="35"/>
                </a:lnTo>
                <a:lnTo>
                  <a:pt x="11" y="35"/>
                </a:lnTo>
                <a:lnTo>
                  <a:pt x="11" y="35"/>
                </a:lnTo>
                <a:lnTo>
                  <a:pt x="11" y="34"/>
                </a:lnTo>
                <a:lnTo>
                  <a:pt x="11" y="31"/>
                </a:lnTo>
                <a:lnTo>
                  <a:pt x="11" y="29"/>
                </a:lnTo>
                <a:lnTo>
                  <a:pt x="11" y="26"/>
                </a:lnTo>
                <a:lnTo>
                  <a:pt x="11" y="25"/>
                </a:lnTo>
                <a:lnTo>
                  <a:pt x="11" y="24"/>
                </a:lnTo>
                <a:lnTo>
                  <a:pt x="11" y="22"/>
                </a:lnTo>
                <a:lnTo>
                  <a:pt x="10" y="24"/>
                </a:lnTo>
                <a:lnTo>
                  <a:pt x="8" y="26"/>
                </a:lnTo>
                <a:lnTo>
                  <a:pt x="8" y="26"/>
                </a:lnTo>
                <a:lnTo>
                  <a:pt x="7" y="27"/>
                </a:lnTo>
                <a:lnTo>
                  <a:pt x="6" y="27"/>
                </a:lnTo>
                <a:lnTo>
                  <a:pt x="6" y="27"/>
                </a:lnTo>
                <a:lnTo>
                  <a:pt x="6" y="27"/>
                </a:lnTo>
                <a:lnTo>
                  <a:pt x="6" y="22"/>
                </a:lnTo>
                <a:lnTo>
                  <a:pt x="6" y="18"/>
                </a:lnTo>
                <a:lnTo>
                  <a:pt x="7" y="16"/>
                </a:lnTo>
                <a:lnTo>
                  <a:pt x="7" y="14"/>
                </a:lnTo>
                <a:lnTo>
                  <a:pt x="6" y="14"/>
                </a:lnTo>
                <a:lnTo>
                  <a:pt x="4" y="18"/>
                </a:lnTo>
                <a:lnTo>
                  <a:pt x="3" y="18"/>
                </a:lnTo>
                <a:lnTo>
                  <a:pt x="3" y="20"/>
                </a:lnTo>
                <a:lnTo>
                  <a:pt x="2" y="20"/>
                </a:lnTo>
                <a:lnTo>
                  <a:pt x="0" y="21"/>
                </a:lnTo>
                <a:lnTo>
                  <a:pt x="0" y="20"/>
                </a:lnTo>
                <a:lnTo>
                  <a:pt x="2" y="17"/>
                </a:lnTo>
                <a:lnTo>
                  <a:pt x="3" y="14"/>
                </a:lnTo>
                <a:lnTo>
                  <a:pt x="3" y="14"/>
                </a:lnTo>
                <a:lnTo>
                  <a:pt x="4" y="8"/>
                </a:lnTo>
                <a:lnTo>
                  <a:pt x="6" y="1"/>
                </a:lnTo>
                <a:lnTo>
                  <a:pt x="7" y="0"/>
                </a:lnTo>
                <a:lnTo>
                  <a:pt x="7" y="0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102">
            <a:extLst>
              <a:ext uri="{FF2B5EF4-FFF2-40B4-BE49-F238E27FC236}">
                <a16:creationId xmlns:a16="http://schemas.microsoft.com/office/drawing/2014/main" id="{3D1C11F2-A903-4655-BBF8-E7721BD9BC73}"/>
              </a:ext>
            </a:extLst>
          </p:cNvPr>
          <p:cNvSpPr>
            <a:spLocks noEditPoints="1"/>
          </p:cNvSpPr>
          <p:nvPr/>
        </p:nvSpPr>
        <p:spPr bwMode="auto">
          <a:xfrm>
            <a:off x="10704946" y="5691517"/>
            <a:ext cx="95250" cy="41275"/>
          </a:xfrm>
          <a:custGeom>
            <a:avLst/>
            <a:gdLst>
              <a:gd name="T0" fmla="*/ 8 w 60"/>
              <a:gd name="T1" fmla="*/ 17 h 26"/>
              <a:gd name="T2" fmla="*/ 21 w 60"/>
              <a:gd name="T3" fmla="*/ 1 h 26"/>
              <a:gd name="T4" fmla="*/ 22 w 60"/>
              <a:gd name="T5" fmla="*/ 3 h 26"/>
              <a:gd name="T6" fmla="*/ 24 w 60"/>
              <a:gd name="T7" fmla="*/ 5 h 26"/>
              <a:gd name="T8" fmla="*/ 31 w 60"/>
              <a:gd name="T9" fmla="*/ 2 h 26"/>
              <a:gd name="T10" fmla="*/ 33 w 60"/>
              <a:gd name="T11" fmla="*/ 2 h 26"/>
              <a:gd name="T12" fmla="*/ 34 w 60"/>
              <a:gd name="T13" fmla="*/ 3 h 26"/>
              <a:gd name="T14" fmla="*/ 35 w 60"/>
              <a:gd name="T15" fmla="*/ 3 h 26"/>
              <a:gd name="T16" fmla="*/ 38 w 60"/>
              <a:gd name="T17" fmla="*/ 6 h 26"/>
              <a:gd name="T18" fmla="*/ 41 w 60"/>
              <a:gd name="T19" fmla="*/ 3 h 26"/>
              <a:gd name="T20" fmla="*/ 43 w 60"/>
              <a:gd name="T21" fmla="*/ 6 h 26"/>
              <a:gd name="T22" fmla="*/ 49 w 60"/>
              <a:gd name="T23" fmla="*/ 3 h 26"/>
              <a:gd name="T24" fmla="*/ 51 w 60"/>
              <a:gd name="T25" fmla="*/ 6 h 26"/>
              <a:gd name="T26" fmla="*/ 58 w 60"/>
              <a:gd name="T27" fmla="*/ 3 h 26"/>
              <a:gd name="T28" fmla="*/ 59 w 60"/>
              <a:gd name="T29" fmla="*/ 3 h 26"/>
              <a:gd name="T30" fmla="*/ 60 w 60"/>
              <a:gd name="T31" fmla="*/ 3 h 26"/>
              <a:gd name="T32" fmla="*/ 59 w 60"/>
              <a:gd name="T33" fmla="*/ 11 h 26"/>
              <a:gd name="T34" fmla="*/ 55 w 60"/>
              <a:gd name="T35" fmla="*/ 17 h 26"/>
              <a:gd name="T36" fmla="*/ 52 w 60"/>
              <a:gd name="T37" fmla="*/ 18 h 26"/>
              <a:gd name="T38" fmla="*/ 50 w 60"/>
              <a:gd name="T39" fmla="*/ 18 h 26"/>
              <a:gd name="T40" fmla="*/ 50 w 60"/>
              <a:gd name="T41" fmla="*/ 11 h 26"/>
              <a:gd name="T42" fmla="*/ 46 w 60"/>
              <a:gd name="T43" fmla="*/ 17 h 26"/>
              <a:gd name="T44" fmla="*/ 43 w 60"/>
              <a:gd name="T45" fmla="*/ 17 h 26"/>
              <a:gd name="T46" fmla="*/ 43 w 60"/>
              <a:gd name="T47" fmla="*/ 13 h 26"/>
              <a:gd name="T48" fmla="*/ 45 w 60"/>
              <a:gd name="T49" fmla="*/ 9 h 26"/>
              <a:gd name="T50" fmla="*/ 41 w 60"/>
              <a:gd name="T51" fmla="*/ 17 h 26"/>
              <a:gd name="T52" fmla="*/ 37 w 60"/>
              <a:gd name="T53" fmla="*/ 19 h 26"/>
              <a:gd name="T54" fmla="*/ 38 w 60"/>
              <a:gd name="T55" fmla="*/ 13 h 26"/>
              <a:gd name="T56" fmla="*/ 30 w 60"/>
              <a:gd name="T57" fmla="*/ 21 h 26"/>
              <a:gd name="T58" fmla="*/ 28 w 60"/>
              <a:gd name="T59" fmla="*/ 22 h 26"/>
              <a:gd name="T60" fmla="*/ 28 w 60"/>
              <a:gd name="T61" fmla="*/ 19 h 26"/>
              <a:gd name="T62" fmla="*/ 25 w 60"/>
              <a:gd name="T63" fmla="*/ 19 h 26"/>
              <a:gd name="T64" fmla="*/ 29 w 60"/>
              <a:gd name="T65" fmla="*/ 9 h 26"/>
              <a:gd name="T66" fmla="*/ 26 w 60"/>
              <a:gd name="T67" fmla="*/ 9 h 26"/>
              <a:gd name="T68" fmla="*/ 18 w 60"/>
              <a:gd name="T69" fmla="*/ 19 h 26"/>
              <a:gd name="T70" fmla="*/ 16 w 60"/>
              <a:gd name="T71" fmla="*/ 19 h 26"/>
              <a:gd name="T72" fmla="*/ 18 w 60"/>
              <a:gd name="T73" fmla="*/ 14 h 26"/>
              <a:gd name="T74" fmla="*/ 17 w 60"/>
              <a:gd name="T75" fmla="*/ 15 h 26"/>
              <a:gd name="T76" fmla="*/ 14 w 60"/>
              <a:gd name="T77" fmla="*/ 18 h 26"/>
              <a:gd name="T78" fmla="*/ 12 w 60"/>
              <a:gd name="T79" fmla="*/ 18 h 26"/>
              <a:gd name="T80" fmla="*/ 17 w 60"/>
              <a:gd name="T81" fmla="*/ 6 h 26"/>
              <a:gd name="T82" fmla="*/ 9 w 60"/>
              <a:gd name="T83" fmla="*/ 19 h 26"/>
              <a:gd name="T84" fmla="*/ 5 w 60"/>
              <a:gd name="T85" fmla="*/ 26 h 26"/>
              <a:gd name="T86" fmla="*/ 5 w 60"/>
              <a:gd name="T87" fmla="*/ 22 h 26"/>
              <a:gd name="T88" fmla="*/ 7 w 60"/>
              <a:gd name="T89" fmla="*/ 18 h 26"/>
              <a:gd name="T90" fmla="*/ 5 w 60"/>
              <a:gd name="T91" fmla="*/ 18 h 26"/>
              <a:gd name="T92" fmla="*/ 4 w 60"/>
              <a:gd name="T93" fmla="*/ 11 h 26"/>
              <a:gd name="T94" fmla="*/ 1 w 60"/>
              <a:gd name="T95" fmla="*/ 15 h 26"/>
              <a:gd name="T96" fmla="*/ 0 w 60"/>
              <a:gd name="T97" fmla="*/ 15 h 26"/>
              <a:gd name="T98" fmla="*/ 4 w 60"/>
              <a:gd name="T99" fmla="*/ 9 h 26"/>
              <a:gd name="T100" fmla="*/ 9 w 60"/>
              <a:gd name="T101" fmla="*/ 3 h 26"/>
              <a:gd name="T102" fmla="*/ 12 w 60"/>
              <a:gd name="T103" fmla="*/ 3 h 26"/>
              <a:gd name="T104" fmla="*/ 13 w 60"/>
              <a:gd name="T105" fmla="*/ 3 h 26"/>
              <a:gd name="T106" fmla="*/ 20 w 60"/>
              <a:gd name="T107" fmla="*/ 1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0" h="26">
                <a:moveTo>
                  <a:pt x="9" y="15"/>
                </a:moveTo>
                <a:lnTo>
                  <a:pt x="9" y="17"/>
                </a:lnTo>
                <a:lnTo>
                  <a:pt x="8" y="17"/>
                </a:lnTo>
                <a:lnTo>
                  <a:pt x="9" y="15"/>
                </a:lnTo>
                <a:close/>
                <a:moveTo>
                  <a:pt x="21" y="0"/>
                </a:moveTo>
                <a:lnTo>
                  <a:pt x="21" y="1"/>
                </a:lnTo>
                <a:lnTo>
                  <a:pt x="21" y="5"/>
                </a:lnTo>
                <a:lnTo>
                  <a:pt x="22" y="3"/>
                </a:lnTo>
                <a:lnTo>
                  <a:pt x="22" y="3"/>
                </a:lnTo>
                <a:lnTo>
                  <a:pt x="24" y="3"/>
                </a:lnTo>
                <a:lnTo>
                  <a:pt x="24" y="3"/>
                </a:lnTo>
                <a:lnTo>
                  <a:pt x="24" y="5"/>
                </a:lnTo>
                <a:lnTo>
                  <a:pt x="24" y="9"/>
                </a:lnTo>
                <a:lnTo>
                  <a:pt x="26" y="5"/>
                </a:lnTo>
                <a:lnTo>
                  <a:pt x="31" y="2"/>
                </a:lnTo>
                <a:lnTo>
                  <a:pt x="31" y="2"/>
                </a:lnTo>
                <a:lnTo>
                  <a:pt x="33" y="2"/>
                </a:lnTo>
                <a:lnTo>
                  <a:pt x="33" y="2"/>
                </a:lnTo>
                <a:lnTo>
                  <a:pt x="33" y="5"/>
                </a:lnTo>
                <a:lnTo>
                  <a:pt x="33" y="5"/>
                </a:lnTo>
                <a:lnTo>
                  <a:pt x="34" y="3"/>
                </a:lnTo>
                <a:lnTo>
                  <a:pt x="34" y="3"/>
                </a:lnTo>
                <a:lnTo>
                  <a:pt x="35" y="3"/>
                </a:lnTo>
                <a:lnTo>
                  <a:pt x="35" y="3"/>
                </a:lnTo>
                <a:lnTo>
                  <a:pt x="35" y="6"/>
                </a:lnTo>
                <a:lnTo>
                  <a:pt x="35" y="9"/>
                </a:lnTo>
                <a:lnTo>
                  <a:pt x="38" y="6"/>
                </a:lnTo>
                <a:lnTo>
                  <a:pt x="39" y="5"/>
                </a:lnTo>
                <a:lnTo>
                  <a:pt x="41" y="3"/>
                </a:lnTo>
                <a:lnTo>
                  <a:pt x="41" y="3"/>
                </a:lnTo>
                <a:lnTo>
                  <a:pt x="42" y="3"/>
                </a:lnTo>
                <a:lnTo>
                  <a:pt x="43" y="3"/>
                </a:lnTo>
                <a:lnTo>
                  <a:pt x="43" y="6"/>
                </a:lnTo>
                <a:lnTo>
                  <a:pt x="46" y="3"/>
                </a:lnTo>
                <a:lnTo>
                  <a:pt x="49" y="3"/>
                </a:lnTo>
                <a:lnTo>
                  <a:pt x="49" y="3"/>
                </a:lnTo>
                <a:lnTo>
                  <a:pt x="50" y="5"/>
                </a:lnTo>
                <a:lnTo>
                  <a:pt x="49" y="10"/>
                </a:lnTo>
                <a:lnTo>
                  <a:pt x="51" y="6"/>
                </a:lnTo>
                <a:lnTo>
                  <a:pt x="56" y="3"/>
                </a:lnTo>
                <a:lnTo>
                  <a:pt x="56" y="3"/>
                </a:lnTo>
                <a:lnTo>
                  <a:pt x="58" y="3"/>
                </a:lnTo>
                <a:lnTo>
                  <a:pt x="58" y="3"/>
                </a:lnTo>
                <a:lnTo>
                  <a:pt x="58" y="5"/>
                </a:lnTo>
                <a:lnTo>
                  <a:pt x="59" y="3"/>
                </a:lnTo>
                <a:lnTo>
                  <a:pt x="59" y="3"/>
                </a:lnTo>
                <a:lnTo>
                  <a:pt x="60" y="3"/>
                </a:lnTo>
                <a:lnTo>
                  <a:pt x="60" y="3"/>
                </a:lnTo>
                <a:lnTo>
                  <a:pt x="60" y="6"/>
                </a:lnTo>
                <a:lnTo>
                  <a:pt x="60" y="9"/>
                </a:lnTo>
                <a:lnTo>
                  <a:pt x="59" y="11"/>
                </a:lnTo>
                <a:lnTo>
                  <a:pt x="56" y="13"/>
                </a:lnTo>
                <a:lnTo>
                  <a:pt x="56" y="15"/>
                </a:lnTo>
                <a:lnTo>
                  <a:pt x="55" y="17"/>
                </a:lnTo>
                <a:lnTo>
                  <a:pt x="54" y="18"/>
                </a:lnTo>
                <a:lnTo>
                  <a:pt x="52" y="19"/>
                </a:lnTo>
                <a:lnTo>
                  <a:pt x="52" y="18"/>
                </a:lnTo>
                <a:lnTo>
                  <a:pt x="51" y="19"/>
                </a:lnTo>
                <a:lnTo>
                  <a:pt x="50" y="19"/>
                </a:lnTo>
                <a:lnTo>
                  <a:pt x="50" y="18"/>
                </a:lnTo>
                <a:lnTo>
                  <a:pt x="51" y="14"/>
                </a:lnTo>
                <a:lnTo>
                  <a:pt x="51" y="11"/>
                </a:lnTo>
                <a:lnTo>
                  <a:pt x="50" y="11"/>
                </a:lnTo>
                <a:lnTo>
                  <a:pt x="49" y="14"/>
                </a:lnTo>
                <a:lnTo>
                  <a:pt x="47" y="15"/>
                </a:lnTo>
                <a:lnTo>
                  <a:pt x="46" y="17"/>
                </a:lnTo>
                <a:lnTo>
                  <a:pt x="46" y="17"/>
                </a:lnTo>
                <a:lnTo>
                  <a:pt x="45" y="17"/>
                </a:lnTo>
                <a:lnTo>
                  <a:pt x="43" y="17"/>
                </a:lnTo>
                <a:lnTo>
                  <a:pt x="43" y="17"/>
                </a:lnTo>
                <a:lnTo>
                  <a:pt x="43" y="15"/>
                </a:lnTo>
                <a:lnTo>
                  <a:pt x="43" y="13"/>
                </a:lnTo>
                <a:lnTo>
                  <a:pt x="43" y="11"/>
                </a:lnTo>
                <a:lnTo>
                  <a:pt x="45" y="10"/>
                </a:lnTo>
                <a:lnTo>
                  <a:pt x="45" y="9"/>
                </a:lnTo>
                <a:lnTo>
                  <a:pt x="42" y="13"/>
                </a:lnTo>
                <a:lnTo>
                  <a:pt x="41" y="15"/>
                </a:lnTo>
                <a:lnTo>
                  <a:pt x="41" y="17"/>
                </a:lnTo>
                <a:lnTo>
                  <a:pt x="39" y="18"/>
                </a:lnTo>
                <a:lnTo>
                  <a:pt x="38" y="18"/>
                </a:lnTo>
                <a:lnTo>
                  <a:pt x="37" y="19"/>
                </a:lnTo>
                <a:lnTo>
                  <a:pt x="37" y="18"/>
                </a:lnTo>
                <a:lnTo>
                  <a:pt x="37" y="15"/>
                </a:lnTo>
                <a:lnTo>
                  <a:pt x="38" y="13"/>
                </a:lnTo>
                <a:lnTo>
                  <a:pt x="38" y="9"/>
                </a:lnTo>
                <a:lnTo>
                  <a:pt x="34" y="15"/>
                </a:lnTo>
                <a:lnTo>
                  <a:pt x="30" y="21"/>
                </a:lnTo>
                <a:lnTo>
                  <a:pt x="30" y="21"/>
                </a:lnTo>
                <a:lnTo>
                  <a:pt x="29" y="22"/>
                </a:lnTo>
                <a:lnTo>
                  <a:pt x="28" y="22"/>
                </a:lnTo>
                <a:lnTo>
                  <a:pt x="28" y="22"/>
                </a:lnTo>
                <a:lnTo>
                  <a:pt x="28" y="21"/>
                </a:lnTo>
                <a:lnTo>
                  <a:pt x="28" y="19"/>
                </a:lnTo>
                <a:lnTo>
                  <a:pt x="26" y="21"/>
                </a:lnTo>
                <a:lnTo>
                  <a:pt x="25" y="21"/>
                </a:lnTo>
                <a:lnTo>
                  <a:pt x="25" y="19"/>
                </a:lnTo>
                <a:lnTo>
                  <a:pt x="26" y="15"/>
                </a:lnTo>
                <a:lnTo>
                  <a:pt x="29" y="10"/>
                </a:lnTo>
                <a:lnTo>
                  <a:pt x="29" y="9"/>
                </a:lnTo>
                <a:lnTo>
                  <a:pt x="28" y="7"/>
                </a:lnTo>
                <a:lnTo>
                  <a:pt x="28" y="9"/>
                </a:lnTo>
                <a:lnTo>
                  <a:pt x="26" y="9"/>
                </a:lnTo>
                <a:lnTo>
                  <a:pt x="22" y="14"/>
                </a:lnTo>
                <a:lnTo>
                  <a:pt x="18" y="19"/>
                </a:lnTo>
                <a:lnTo>
                  <a:pt x="18" y="19"/>
                </a:lnTo>
                <a:lnTo>
                  <a:pt x="17" y="21"/>
                </a:lnTo>
                <a:lnTo>
                  <a:pt x="16" y="21"/>
                </a:lnTo>
                <a:lnTo>
                  <a:pt x="16" y="19"/>
                </a:lnTo>
                <a:lnTo>
                  <a:pt x="16" y="19"/>
                </a:lnTo>
                <a:lnTo>
                  <a:pt x="17" y="15"/>
                </a:lnTo>
                <a:lnTo>
                  <a:pt x="18" y="14"/>
                </a:lnTo>
                <a:lnTo>
                  <a:pt x="18" y="13"/>
                </a:lnTo>
                <a:lnTo>
                  <a:pt x="18" y="14"/>
                </a:lnTo>
                <a:lnTo>
                  <a:pt x="17" y="15"/>
                </a:lnTo>
                <a:lnTo>
                  <a:pt x="16" y="17"/>
                </a:lnTo>
                <a:lnTo>
                  <a:pt x="14" y="18"/>
                </a:lnTo>
                <a:lnTo>
                  <a:pt x="14" y="18"/>
                </a:lnTo>
                <a:lnTo>
                  <a:pt x="13" y="19"/>
                </a:lnTo>
                <a:lnTo>
                  <a:pt x="12" y="19"/>
                </a:lnTo>
                <a:lnTo>
                  <a:pt x="12" y="18"/>
                </a:lnTo>
                <a:lnTo>
                  <a:pt x="13" y="14"/>
                </a:lnTo>
                <a:lnTo>
                  <a:pt x="16" y="10"/>
                </a:lnTo>
                <a:lnTo>
                  <a:pt x="17" y="6"/>
                </a:lnTo>
                <a:lnTo>
                  <a:pt x="16" y="7"/>
                </a:lnTo>
                <a:lnTo>
                  <a:pt x="12" y="13"/>
                </a:lnTo>
                <a:lnTo>
                  <a:pt x="9" y="19"/>
                </a:lnTo>
                <a:lnTo>
                  <a:pt x="7" y="24"/>
                </a:lnTo>
                <a:lnTo>
                  <a:pt x="7" y="26"/>
                </a:lnTo>
                <a:lnTo>
                  <a:pt x="5" y="26"/>
                </a:lnTo>
                <a:lnTo>
                  <a:pt x="5" y="26"/>
                </a:lnTo>
                <a:lnTo>
                  <a:pt x="4" y="26"/>
                </a:lnTo>
                <a:lnTo>
                  <a:pt x="5" y="22"/>
                </a:lnTo>
                <a:lnTo>
                  <a:pt x="5" y="22"/>
                </a:lnTo>
                <a:lnTo>
                  <a:pt x="5" y="22"/>
                </a:lnTo>
                <a:lnTo>
                  <a:pt x="7" y="18"/>
                </a:lnTo>
                <a:lnTo>
                  <a:pt x="7" y="18"/>
                </a:lnTo>
                <a:lnTo>
                  <a:pt x="5" y="18"/>
                </a:lnTo>
                <a:lnTo>
                  <a:pt x="5" y="18"/>
                </a:lnTo>
                <a:lnTo>
                  <a:pt x="8" y="13"/>
                </a:lnTo>
                <a:lnTo>
                  <a:pt x="7" y="11"/>
                </a:lnTo>
                <a:lnTo>
                  <a:pt x="4" y="11"/>
                </a:lnTo>
                <a:lnTo>
                  <a:pt x="3" y="13"/>
                </a:lnTo>
                <a:lnTo>
                  <a:pt x="3" y="14"/>
                </a:lnTo>
                <a:lnTo>
                  <a:pt x="1" y="15"/>
                </a:lnTo>
                <a:lnTo>
                  <a:pt x="0" y="15"/>
                </a:lnTo>
                <a:lnTo>
                  <a:pt x="0" y="15"/>
                </a:lnTo>
                <a:lnTo>
                  <a:pt x="0" y="15"/>
                </a:lnTo>
                <a:lnTo>
                  <a:pt x="1" y="13"/>
                </a:lnTo>
                <a:lnTo>
                  <a:pt x="4" y="10"/>
                </a:lnTo>
                <a:lnTo>
                  <a:pt x="4" y="9"/>
                </a:lnTo>
                <a:lnTo>
                  <a:pt x="8" y="6"/>
                </a:lnTo>
                <a:lnTo>
                  <a:pt x="8" y="3"/>
                </a:lnTo>
                <a:lnTo>
                  <a:pt x="9" y="3"/>
                </a:lnTo>
                <a:lnTo>
                  <a:pt x="9" y="3"/>
                </a:lnTo>
                <a:lnTo>
                  <a:pt x="10" y="3"/>
                </a:lnTo>
                <a:lnTo>
                  <a:pt x="12" y="3"/>
                </a:lnTo>
                <a:lnTo>
                  <a:pt x="13" y="2"/>
                </a:lnTo>
                <a:lnTo>
                  <a:pt x="13" y="2"/>
                </a:lnTo>
                <a:lnTo>
                  <a:pt x="13" y="3"/>
                </a:lnTo>
                <a:lnTo>
                  <a:pt x="13" y="6"/>
                </a:lnTo>
                <a:lnTo>
                  <a:pt x="18" y="1"/>
                </a:lnTo>
                <a:lnTo>
                  <a:pt x="20" y="1"/>
                </a:lnTo>
                <a:lnTo>
                  <a:pt x="21" y="0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103">
            <a:extLst>
              <a:ext uri="{FF2B5EF4-FFF2-40B4-BE49-F238E27FC236}">
                <a16:creationId xmlns:a16="http://schemas.microsoft.com/office/drawing/2014/main" id="{4A3507ED-93FC-473D-9EF7-520BB861AC84}"/>
              </a:ext>
            </a:extLst>
          </p:cNvPr>
          <p:cNvSpPr>
            <a:spLocks noEditPoints="1"/>
          </p:cNvSpPr>
          <p:nvPr/>
        </p:nvSpPr>
        <p:spPr bwMode="auto">
          <a:xfrm>
            <a:off x="10792258" y="5681992"/>
            <a:ext cx="563563" cy="236538"/>
          </a:xfrm>
          <a:custGeom>
            <a:avLst/>
            <a:gdLst>
              <a:gd name="T0" fmla="*/ 117 w 355"/>
              <a:gd name="T1" fmla="*/ 8 h 149"/>
              <a:gd name="T2" fmla="*/ 120 w 355"/>
              <a:gd name="T3" fmla="*/ 17 h 149"/>
              <a:gd name="T4" fmla="*/ 137 w 355"/>
              <a:gd name="T5" fmla="*/ 11 h 149"/>
              <a:gd name="T6" fmla="*/ 156 w 355"/>
              <a:gd name="T7" fmla="*/ 8 h 149"/>
              <a:gd name="T8" fmla="*/ 159 w 355"/>
              <a:gd name="T9" fmla="*/ 19 h 149"/>
              <a:gd name="T10" fmla="*/ 172 w 355"/>
              <a:gd name="T11" fmla="*/ 16 h 149"/>
              <a:gd name="T12" fmla="*/ 180 w 355"/>
              <a:gd name="T13" fmla="*/ 16 h 149"/>
              <a:gd name="T14" fmla="*/ 202 w 355"/>
              <a:gd name="T15" fmla="*/ 2 h 149"/>
              <a:gd name="T16" fmla="*/ 222 w 355"/>
              <a:gd name="T17" fmla="*/ 2 h 149"/>
              <a:gd name="T18" fmla="*/ 221 w 355"/>
              <a:gd name="T19" fmla="*/ 20 h 149"/>
              <a:gd name="T20" fmla="*/ 242 w 355"/>
              <a:gd name="T21" fmla="*/ 7 h 149"/>
              <a:gd name="T22" fmla="*/ 265 w 355"/>
              <a:gd name="T23" fmla="*/ 7 h 149"/>
              <a:gd name="T24" fmla="*/ 284 w 355"/>
              <a:gd name="T25" fmla="*/ 16 h 149"/>
              <a:gd name="T26" fmla="*/ 309 w 355"/>
              <a:gd name="T27" fmla="*/ 3 h 149"/>
              <a:gd name="T28" fmla="*/ 327 w 355"/>
              <a:gd name="T29" fmla="*/ 7 h 149"/>
              <a:gd name="T30" fmla="*/ 341 w 355"/>
              <a:gd name="T31" fmla="*/ 16 h 149"/>
              <a:gd name="T32" fmla="*/ 339 w 355"/>
              <a:gd name="T33" fmla="*/ 11 h 149"/>
              <a:gd name="T34" fmla="*/ 316 w 355"/>
              <a:gd name="T35" fmla="*/ 27 h 149"/>
              <a:gd name="T36" fmla="*/ 299 w 355"/>
              <a:gd name="T37" fmla="*/ 28 h 149"/>
              <a:gd name="T38" fmla="*/ 289 w 355"/>
              <a:gd name="T39" fmla="*/ 51 h 149"/>
              <a:gd name="T40" fmla="*/ 284 w 355"/>
              <a:gd name="T41" fmla="*/ 88 h 149"/>
              <a:gd name="T42" fmla="*/ 289 w 355"/>
              <a:gd name="T43" fmla="*/ 109 h 149"/>
              <a:gd name="T44" fmla="*/ 286 w 355"/>
              <a:gd name="T45" fmla="*/ 133 h 149"/>
              <a:gd name="T46" fmla="*/ 271 w 355"/>
              <a:gd name="T47" fmla="*/ 149 h 149"/>
              <a:gd name="T48" fmla="*/ 267 w 355"/>
              <a:gd name="T49" fmla="*/ 138 h 149"/>
              <a:gd name="T50" fmla="*/ 267 w 355"/>
              <a:gd name="T51" fmla="*/ 117 h 149"/>
              <a:gd name="T52" fmla="*/ 278 w 355"/>
              <a:gd name="T53" fmla="*/ 83 h 149"/>
              <a:gd name="T54" fmla="*/ 278 w 355"/>
              <a:gd name="T55" fmla="*/ 66 h 149"/>
              <a:gd name="T56" fmla="*/ 273 w 355"/>
              <a:gd name="T57" fmla="*/ 38 h 149"/>
              <a:gd name="T58" fmla="*/ 268 w 355"/>
              <a:gd name="T59" fmla="*/ 36 h 149"/>
              <a:gd name="T60" fmla="*/ 261 w 355"/>
              <a:gd name="T61" fmla="*/ 58 h 149"/>
              <a:gd name="T62" fmla="*/ 264 w 355"/>
              <a:gd name="T63" fmla="*/ 25 h 149"/>
              <a:gd name="T64" fmla="*/ 255 w 355"/>
              <a:gd name="T65" fmla="*/ 13 h 149"/>
              <a:gd name="T66" fmla="*/ 243 w 355"/>
              <a:gd name="T67" fmla="*/ 9 h 149"/>
              <a:gd name="T68" fmla="*/ 215 w 355"/>
              <a:gd name="T69" fmla="*/ 21 h 149"/>
              <a:gd name="T70" fmla="*/ 197 w 355"/>
              <a:gd name="T71" fmla="*/ 27 h 149"/>
              <a:gd name="T72" fmla="*/ 190 w 355"/>
              <a:gd name="T73" fmla="*/ 12 h 149"/>
              <a:gd name="T74" fmla="*/ 164 w 355"/>
              <a:gd name="T75" fmla="*/ 24 h 149"/>
              <a:gd name="T76" fmla="*/ 163 w 355"/>
              <a:gd name="T77" fmla="*/ 9 h 149"/>
              <a:gd name="T78" fmla="*/ 148 w 355"/>
              <a:gd name="T79" fmla="*/ 11 h 149"/>
              <a:gd name="T80" fmla="*/ 141 w 355"/>
              <a:gd name="T81" fmla="*/ 9 h 149"/>
              <a:gd name="T82" fmla="*/ 120 w 355"/>
              <a:gd name="T83" fmla="*/ 21 h 149"/>
              <a:gd name="T84" fmla="*/ 108 w 355"/>
              <a:gd name="T85" fmla="*/ 23 h 149"/>
              <a:gd name="T86" fmla="*/ 92 w 355"/>
              <a:gd name="T87" fmla="*/ 24 h 149"/>
              <a:gd name="T88" fmla="*/ 87 w 355"/>
              <a:gd name="T89" fmla="*/ 11 h 149"/>
              <a:gd name="T90" fmla="*/ 75 w 355"/>
              <a:gd name="T91" fmla="*/ 13 h 149"/>
              <a:gd name="T92" fmla="*/ 68 w 355"/>
              <a:gd name="T93" fmla="*/ 9 h 149"/>
              <a:gd name="T94" fmla="*/ 58 w 355"/>
              <a:gd name="T95" fmla="*/ 13 h 149"/>
              <a:gd name="T96" fmla="*/ 50 w 355"/>
              <a:gd name="T97" fmla="*/ 12 h 149"/>
              <a:gd name="T98" fmla="*/ 42 w 355"/>
              <a:gd name="T99" fmla="*/ 13 h 149"/>
              <a:gd name="T100" fmla="*/ 29 w 355"/>
              <a:gd name="T101" fmla="*/ 21 h 149"/>
              <a:gd name="T102" fmla="*/ 21 w 355"/>
              <a:gd name="T103" fmla="*/ 21 h 149"/>
              <a:gd name="T104" fmla="*/ 8 w 355"/>
              <a:gd name="T105" fmla="*/ 19 h 149"/>
              <a:gd name="T106" fmla="*/ 16 w 355"/>
              <a:gd name="T107" fmla="*/ 6 h 149"/>
              <a:gd name="T108" fmla="*/ 24 w 355"/>
              <a:gd name="T109" fmla="*/ 12 h 149"/>
              <a:gd name="T110" fmla="*/ 42 w 355"/>
              <a:gd name="T111" fmla="*/ 4 h 149"/>
              <a:gd name="T112" fmla="*/ 50 w 355"/>
              <a:gd name="T113" fmla="*/ 7 h 149"/>
              <a:gd name="T114" fmla="*/ 70 w 355"/>
              <a:gd name="T115" fmla="*/ 3 h 149"/>
              <a:gd name="T116" fmla="*/ 81 w 355"/>
              <a:gd name="T117" fmla="*/ 9 h 149"/>
              <a:gd name="T118" fmla="*/ 101 w 355"/>
              <a:gd name="T119" fmla="*/ 3 h 149"/>
              <a:gd name="T120" fmla="*/ 106 w 355"/>
              <a:gd name="T121" fmla="*/ 4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5" h="149">
                <a:moveTo>
                  <a:pt x="292" y="15"/>
                </a:moveTo>
                <a:lnTo>
                  <a:pt x="286" y="21"/>
                </a:lnTo>
                <a:lnTo>
                  <a:pt x="280" y="28"/>
                </a:lnTo>
                <a:lnTo>
                  <a:pt x="280" y="29"/>
                </a:lnTo>
                <a:lnTo>
                  <a:pt x="272" y="50"/>
                </a:lnTo>
                <a:lnTo>
                  <a:pt x="263" y="72"/>
                </a:lnTo>
                <a:lnTo>
                  <a:pt x="273" y="50"/>
                </a:lnTo>
                <a:lnTo>
                  <a:pt x="286" y="29"/>
                </a:lnTo>
                <a:lnTo>
                  <a:pt x="288" y="28"/>
                </a:lnTo>
                <a:lnTo>
                  <a:pt x="289" y="28"/>
                </a:lnTo>
                <a:lnTo>
                  <a:pt x="292" y="15"/>
                </a:lnTo>
                <a:close/>
                <a:moveTo>
                  <a:pt x="114" y="0"/>
                </a:moveTo>
                <a:lnTo>
                  <a:pt x="114" y="0"/>
                </a:lnTo>
                <a:lnTo>
                  <a:pt x="113" y="6"/>
                </a:lnTo>
                <a:lnTo>
                  <a:pt x="112" y="11"/>
                </a:lnTo>
                <a:lnTo>
                  <a:pt x="110" y="15"/>
                </a:lnTo>
                <a:lnTo>
                  <a:pt x="112" y="13"/>
                </a:lnTo>
                <a:lnTo>
                  <a:pt x="114" y="11"/>
                </a:lnTo>
                <a:lnTo>
                  <a:pt x="117" y="8"/>
                </a:lnTo>
                <a:lnTo>
                  <a:pt x="120" y="6"/>
                </a:lnTo>
                <a:lnTo>
                  <a:pt x="120" y="6"/>
                </a:lnTo>
                <a:lnTo>
                  <a:pt x="121" y="6"/>
                </a:lnTo>
                <a:lnTo>
                  <a:pt x="122" y="4"/>
                </a:lnTo>
                <a:lnTo>
                  <a:pt x="123" y="4"/>
                </a:lnTo>
                <a:lnTo>
                  <a:pt x="123" y="6"/>
                </a:lnTo>
                <a:lnTo>
                  <a:pt x="122" y="8"/>
                </a:lnTo>
                <a:lnTo>
                  <a:pt x="123" y="6"/>
                </a:lnTo>
                <a:lnTo>
                  <a:pt x="125" y="6"/>
                </a:lnTo>
                <a:lnTo>
                  <a:pt x="126" y="6"/>
                </a:lnTo>
                <a:lnTo>
                  <a:pt x="127" y="4"/>
                </a:lnTo>
                <a:lnTo>
                  <a:pt x="127" y="4"/>
                </a:lnTo>
                <a:lnTo>
                  <a:pt x="127" y="6"/>
                </a:lnTo>
                <a:lnTo>
                  <a:pt x="127" y="7"/>
                </a:lnTo>
                <a:lnTo>
                  <a:pt x="126" y="9"/>
                </a:lnTo>
                <a:lnTo>
                  <a:pt x="125" y="11"/>
                </a:lnTo>
                <a:lnTo>
                  <a:pt x="122" y="13"/>
                </a:lnTo>
                <a:lnTo>
                  <a:pt x="121" y="15"/>
                </a:lnTo>
                <a:lnTo>
                  <a:pt x="120" y="17"/>
                </a:lnTo>
                <a:lnTo>
                  <a:pt x="118" y="19"/>
                </a:lnTo>
                <a:lnTo>
                  <a:pt x="118" y="20"/>
                </a:lnTo>
                <a:lnTo>
                  <a:pt x="118" y="20"/>
                </a:lnTo>
                <a:lnTo>
                  <a:pt x="118" y="19"/>
                </a:lnTo>
                <a:lnTo>
                  <a:pt x="120" y="17"/>
                </a:lnTo>
                <a:lnTo>
                  <a:pt x="123" y="15"/>
                </a:lnTo>
                <a:lnTo>
                  <a:pt x="126" y="11"/>
                </a:lnTo>
                <a:lnTo>
                  <a:pt x="129" y="8"/>
                </a:lnTo>
                <a:lnTo>
                  <a:pt x="133" y="6"/>
                </a:lnTo>
                <a:lnTo>
                  <a:pt x="137" y="3"/>
                </a:lnTo>
                <a:lnTo>
                  <a:pt x="137" y="3"/>
                </a:lnTo>
                <a:lnTo>
                  <a:pt x="138" y="3"/>
                </a:lnTo>
                <a:lnTo>
                  <a:pt x="138" y="4"/>
                </a:lnTo>
                <a:lnTo>
                  <a:pt x="134" y="11"/>
                </a:lnTo>
                <a:lnTo>
                  <a:pt x="131" y="16"/>
                </a:lnTo>
                <a:lnTo>
                  <a:pt x="131" y="16"/>
                </a:lnTo>
                <a:lnTo>
                  <a:pt x="133" y="15"/>
                </a:lnTo>
                <a:lnTo>
                  <a:pt x="134" y="12"/>
                </a:lnTo>
                <a:lnTo>
                  <a:pt x="137" y="11"/>
                </a:lnTo>
                <a:lnTo>
                  <a:pt x="138" y="8"/>
                </a:lnTo>
                <a:lnTo>
                  <a:pt x="139" y="7"/>
                </a:lnTo>
                <a:lnTo>
                  <a:pt x="143" y="4"/>
                </a:lnTo>
                <a:lnTo>
                  <a:pt x="146" y="3"/>
                </a:lnTo>
                <a:lnTo>
                  <a:pt x="150" y="2"/>
                </a:lnTo>
                <a:lnTo>
                  <a:pt x="150" y="2"/>
                </a:lnTo>
                <a:lnTo>
                  <a:pt x="151" y="2"/>
                </a:lnTo>
                <a:lnTo>
                  <a:pt x="151" y="2"/>
                </a:lnTo>
                <a:lnTo>
                  <a:pt x="150" y="6"/>
                </a:lnTo>
                <a:lnTo>
                  <a:pt x="147" y="9"/>
                </a:lnTo>
                <a:lnTo>
                  <a:pt x="144" y="13"/>
                </a:lnTo>
                <a:lnTo>
                  <a:pt x="150" y="8"/>
                </a:lnTo>
                <a:lnTo>
                  <a:pt x="155" y="4"/>
                </a:lnTo>
                <a:lnTo>
                  <a:pt x="155" y="3"/>
                </a:lnTo>
                <a:lnTo>
                  <a:pt x="156" y="3"/>
                </a:lnTo>
                <a:lnTo>
                  <a:pt x="158" y="3"/>
                </a:lnTo>
                <a:lnTo>
                  <a:pt x="158" y="3"/>
                </a:lnTo>
                <a:lnTo>
                  <a:pt x="158" y="4"/>
                </a:lnTo>
                <a:lnTo>
                  <a:pt x="156" y="8"/>
                </a:lnTo>
                <a:lnTo>
                  <a:pt x="154" y="12"/>
                </a:lnTo>
                <a:lnTo>
                  <a:pt x="152" y="15"/>
                </a:lnTo>
                <a:lnTo>
                  <a:pt x="150" y="16"/>
                </a:lnTo>
                <a:lnTo>
                  <a:pt x="151" y="16"/>
                </a:lnTo>
                <a:lnTo>
                  <a:pt x="154" y="13"/>
                </a:lnTo>
                <a:lnTo>
                  <a:pt x="156" y="11"/>
                </a:lnTo>
                <a:lnTo>
                  <a:pt x="159" y="8"/>
                </a:lnTo>
                <a:lnTo>
                  <a:pt x="163" y="6"/>
                </a:lnTo>
                <a:lnTo>
                  <a:pt x="167" y="3"/>
                </a:lnTo>
                <a:lnTo>
                  <a:pt x="168" y="3"/>
                </a:lnTo>
                <a:lnTo>
                  <a:pt x="168" y="3"/>
                </a:lnTo>
                <a:lnTo>
                  <a:pt x="168" y="4"/>
                </a:lnTo>
                <a:lnTo>
                  <a:pt x="167" y="8"/>
                </a:lnTo>
                <a:lnTo>
                  <a:pt x="164" y="11"/>
                </a:lnTo>
                <a:lnTo>
                  <a:pt x="163" y="13"/>
                </a:lnTo>
                <a:lnTo>
                  <a:pt x="162" y="16"/>
                </a:lnTo>
                <a:lnTo>
                  <a:pt x="160" y="17"/>
                </a:lnTo>
                <a:lnTo>
                  <a:pt x="159" y="19"/>
                </a:lnTo>
                <a:lnTo>
                  <a:pt x="159" y="19"/>
                </a:lnTo>
                <a:lnTo>
                  <a:pt x="160" y="19"/>
                </a:lnTo>
                <a:lnTo>
                  <a:pt x="162" y="16"/>
                </a:lnTo>
                <a:lnTo>
                  <a:pt x="164" y="13"/>
                </a:lnTo>
                <a:lnTo>
                  <a:pt x="169" y="9"/>
                </a:lnTo>
                <a:lnTo>
                  <a:pt x="175" y="6"/>
                </a:lnTo>
                <a:lnTo>
                  <a:pt x="175" y="4"/>
                </a:lnTo>
                <a:lnTo>
                  <a:pt x="176" y="4"/>
                </a:lnTo>
                <a:lnTo>
                  <a:pt x="177" y="4"/>
                </a:lnTo>
                <a:lnTo>
                  <a:pt x="179" y="4"/>
                </a:lnTo>
                <a:lnTo>
                  <a:pt x="179" y="6"/>
                </a:lnTo>
                <a:lnTo>
                  <a:pt x="177" y="8"/>
                </a:lnTo>
                <a:lnTo>
                  <a:pt x="175" y="11"/>
                </a:lnTo>
                <a:lnTo>
                  <a:pt x="173" y="13"/>
                </a:lnTo>
                <a:lnTo>
                  <a:pt x="172" y="16"/>
                </a:lnTo>
                <a:lnTo>
                  <a:pt x="171" y="19"/>
                </a:lnTo>
                <a:lnTo>
                  <a:pt x="171" y="19"/>
                </a:lnTo>
                <a:lnTo>
                  <a:pt x="171" y="19"/>
                </a:lnTo>
                <a:lnTo>
                  <a:pt x="171" y="17"/>
                </a:lnTo>
                <a:lnTo>
                  <a:pt x="172" y="16"/>
                </a:lnTo>
                <a:lnTo>
                  <a:pt x="173" y="13"/>
                </a:lnTo>
                <a:lnTo>
                  <a:pt x="175" y="12"/>
                </a:lnTo>
                <a:lnTo>
                  <a:pt x="176" y="9"/>
                </a:lnTo>
                <a:lnTo>
                  <a:pt x="177" y="8"/>
                </a:lnTo>
                <a:lnTo>
                  <a:pt x="180" y="6"/>
                </a:lnTo>
                <a:lnTo>
                  <a:pt x="184" y="3"/>
                </a:lnTo>
                <a:lnTo>
                  <a:pt x="186" y="2"/>
                </a:lnTo>
                <a:lnTo>
                  <a:pt x="188" y="2"/>
                </a:lnTo>
                <a:lnTo>
                  <a:pt x="188" y="2"/>
                </a:lnTo>
                <a:lnTo>
                  <a:pt x="189" y="2"/>
                </a:lnTo>
                <a:lnTo>
                  <a:pt x="189" y="3"/>
                </a:lnTo>
                <a:lnTo>
                  <a:pt x="186" y="6"/>
                </a:lnTo>
                <a:lnTo>
                  <a:pt x="185" y="9"/>
                </a:lnTo>
                <a:lnTo>
                  <a:pt x="183" y="13"/>
                </a:lnTo>
                <a:lnTo>
                  <a:pt x="181" y="16"/>
                </a:lnTo>
                <a:lnTo>
                  <a:pt x="180" y="17"/>
                </a:lnTo>
                <a:lnTo>
                  <a:pt x="180" y="17"/>
                </a:lnTo>
                <a:lnTo>
                  <a:pt x="180" y="17"/>
                </a:lnTo>
                <a:lnTo>
                  <a:pt x="180" y="16"/>
                </a:lnTo>
                <a:lnTo>
                  <a:pt x="181" y="15"/>
                </a:lnTo>
                <a:lnTo>
                  <a:pt x="183" y="13"/>
                </a:lnTo>
                <a:lnTo>
                  <a:pt x="184" y="12"/>
                </a:lnTo>
                <a:lnTo>
                  <a:pt x="185" y="9"/>
                </a:lnTo>
                <a:lnTo>
                  <a:pt x="186" y="8"/>
                </a:lnTo>
                <a:lnTo>
                  <a:pt x="188" y="7"/>
                </a:lnTo>
                <a:lnTo>
                  <a:pt x="189" y="6"/>
                </a:lnTo>
                <a:lnTo>
                  <a:pt x="189" y="6"/>
                </a:lnTo>
                <a:lnTo>
                  <a:pt x="190" y="6"/>
                </a:lnTo>
                <a:lnTo>
                  <a:pt x="192" y="6"/>
                </a:lnTo>
                <a:lnTo>
                  <a:pt x="192" y="6"/>
                </a:lnTo>
                <a:lnTo>
                  <a:pt x="192" y="7"/>
                </a:lnTo>
                <a:lnTo>
                  <a:pt x="188" y="11"/>
                </a:lnTo>
                <a:lnTo>
                  <a:pt x="185" y="15"/>
                </a:lnTo>
                <a:lnTo>
                  <a:pt x="192" y="8"/>
                </a:lnTo>
                <a:lnTo>
                  <a:pt x="201" y="2"/>
                </a:lnTo>
                <a:lnTo>
                  <a:pt x="201" y="2"/>
                </a:lnTo>
                <a:lnTo>
                  <a:pt x="202" y="2"/>
                </a:lnTo>
                <a:lnTo>
                  <a:pt x="202" y="2"/>
                </a:lnTo>
                <a:lnTo>
                  <a:pt x="202" y="3"/>
                </a:lnTo>
                <a:lnTo>
                  <a:pt x="201" y="7"/>
                </a:lnTo>
                <a:lnTo>
                  <a:pt x="198" y="12"/>
                </a:lnTo>
                <a:lnTo>
                  <a:pt x="204" y="7"/>
                </a:lnTo>
                <a:lnTo>
                  <a:pt x="207" y="3"/>
                </a:lnTo>
                <a:lnTo>
                  <a:pt x="209" y="3"/>
                </a:lnTo>
                <a:lnTo>
                  <a:pt x="210" y="3"/>
                </a:lnTo>
                <a:lnTo>
                  <a:pt x="211" y="3"/>
                </a:lnTo>
                <a:lnTo>
                  <a:pt x="211" y="3"/>
                </a:lnTo>
                <a:lnTo>
                  <a:pt x="211" y="4"/>
                </a:lnTo>
                <a:lnTo>
                  <a:pt x="207" y="11"/>
                </a:lnTo>
                <a:lnTo>
                  <a:pt x="204" y="17"/>
                </a:lnTo>
                <a:lnTo>
                  <a:pt x="207" y="12"/>
                </a:lnTo>
                <a:lnTo>
                  <a:pt x="213" y="7"/>
                </a:lnTo>
                <a:lnTo>
                  <a:pt x="218" y="3"/>
                </a:lnTo>
                <a:lnTo>
                  <a:pt x="218" y="2"/>
                </a:lnTo>
                <a:lnTo>
                  <a:pt x="219" y="2"/>
                </a:lnTo>
                <a:lnTo>
                  <a:pt x="221" y="2"/>
                </a:lnTo>
                <a:lnTo>
                  <a:pt x="222" y="2"/>
                </a:lnTo>
                <a:lnTo>
                  <a:pt x="222" y="3"/>
                </a:lnTo>
                <a:lnTo>
                  <a:pt x="218" y="9"/>
                </a:lnTo>
                <a:lnTo>
                  <a:pt x="214" y="15"/>
                </a:lnTo>
                <a:lnTo>
                  <a:pt x="214" y="15"/>
                </a:lnTo>
                <a:lnTo>
                  <a:pt x="218" y="9"/>
                </a:lnTo>
                <a:lnTo>
                  <a:pt x="223" y="6"/>
                </a:lnTo>
                <a:lnTo>
                  <a:pt x="227" y="3"/>
                </a:lnTo>
                <a:lnTo>
                  <a:pt x="228" y="3"/>
                </a:lnTo>
                <a:lnTo>
                  <a:pt x="230" y="3"/>
                </a:lnTo>
                <a:lnTo>
                  <a:pt x="230" y="3"/>
                </a:lnTo>
                <a:lnTo>
                  <a:pt x="230" y="4"/>
                </a:lnTo>
                <a:lnTo>
                  <a:pt x="230" y="6"/>
                </a:lnTo>
                <a:lnTo>
                  <a:pt x="228" y="7"/>
                </a:lnTo>
                <a:lnTo>
                  <a:pt x="227" y="9"/>
                </a:lnTo>
                <a:lnTo>
                  <a:pt x="226" y="12"/>
                </a:lnTo>
                <a:lnTo>
                  <a:pt x="223" y="15"/>
                </a:lnTo>
                <a:lnTo>
                  <a:pt x="222" y="16"/>
                </a:lnTo>
                <a:lnTo>
                  <a:pt x="222" y="19"/>
                </a:lnTo>
                <a:lnTo>
                  <a:pt x="221" y="20"/>
                </a:lnTo>
                <a:lnTo>
                  <a:pt x="221" y="20"/>
                </a:lnTo>
                <a:lnTo>
                  <a:pt x="221" y="20"/>
                </a:lnTo>
                <a:lnTo>
                  <a:pt x="221" y="20"/>
                </a:lnTo>
                <a:lnTo>
                  <a:pt x="223" y="17"/>
                </a:lnTo>
                <a:lnTo>
                  <a:pt x="225" y="15"/>
                </a:lnTo>
                <a:lnTo>
                  <a:pt x="228" y="11"/>
                </a:lnTo>
                <a:lnTo>
                  <a:pt x="232" y="7"/>
                </a:lnTo>
                <a:lnTo>
                  <a:pt x="236" y="4"/>
                </a:lnTo>
                <a:lnTo>
                  <a:pt x="238" y="3"/>
                </a:lnTo>
                <a:lnTo>
                  <a:pt x="239" y="3"/>
                </a:lnTo>
                <a:lnTo>
                  <a:pt x="239" y="3"/>
                </a:lnTo>
                <a:lnTo>
                  <a:pt x="240" y="4"/>
                </a:lnTo>
                <a:lnTo>
                  <a:pt x="239" y="7"/>
                </a:lnTo>
                <a:lnTo>
                  <a:pt x="238" y="9"/>
                </a:lnTo>
                <a:lnTo>
                  <a:pt x="235" y="13"/>
                </a:lnTo>
                <a:lnTo>
                  <a:pt x="235" y="15"/>
                </a:lnTo>
                <a:lnTo>
                  <a:pt x="236" y="12"/>
                </a:lnTo>
                <a:lnTo>
                  <a:pt x="239" y="9"/>
                </a:lnTo>
                <a:lnTo>
                  <a:pt x="242" y="7"/>
                </a:lnTo>
                <a:lnTo>
                  <a:pt x="246" y="4"/>
                </a:lnTo>
                <a:lnTo>
                  <a:pt x="250" y="3"/>
                </a:lnTo>
                <a:lnTo>
                  <a:pt x="250" y="2"/>
                </a:lnTo>
                <a:lnTo>
                  <a:pt x="251" y="2"/>
                </a:lnTo>
                <a:lnTo>
                  <a:pt x="251" y="3"/>
                </a:lnTo>
                <a:lnTo>
                  <a:pt x="251" y="7"/>
                </a:lnTo>
                <a:lnTo>
                  <a:pt x="250" y="11"/>
                </a:lnTo>
                <a:lnTo>
                  <a:pt x="248" y="15"/>
                </a:lnTo>
                <a:lnTo>
                  <a:pt x="246" y="19"/>
                </a:lnTo>
                <a:lnTo>
                  <a:pt x="250" y="15"/>
                </a:lnTo>
                <a:lnTo>
                  <a:pt x="252" y="11"/>
                </a:lnTo>
                <a:lnTo>
                  <a:pt x="256" y="8"/>
                </a:lnTo>
                <a:lnTo>
                  <a:pt x="260" y="6"/>
                </a:lnTo>
                <a:lnTo>
                  <a:pt x="261" y="6"/>
                </a:lnTo>
                <a:lnTo>
                  <a:pt x="263" y="6"/>
                </a:lnTo>
                <a:lnTo>
                  <a:pt x="263" y="6"/>
                </a:lnTo>
                <a:lnTo>
                  <a:pt x="263" y="7"/>
                </a:lnTo>
                <a:lnTo>
                  <a:pt x="261" y="11"/>
                </a:lnTo>
                <a:lnTo>
                  <a:pt x="265" y="7"/>
                </a:lnTo>
                <a:lnTo>
                  <a:pt x="269" y="3"/>
                </a:lnTo>
                <a:lnTo>
                  <a:pt x="271" y="3"/>
                </a:lnTo>
                <a:lnTo>
                  <a:pt x="272" y="2"/>
                </a:lnTo>
                <a:lnTo>
                  <a:pt x="272" y="2"/>
                </a:lnTo>
                <a:lnTo>
                  <a:pt x="273" y="2"/>
                </a:lnTo>
                <a:lnTo>
                  <a:pt x="273" y="3"/>
                </a:lnTo>
                <a:lnTo>
                  <a:pt x="271" y="11"/>
                </a:lnTo>
                <a:lnTo>
                  <a:pt x="267" y="20"/>
                </a:lnTo>
                <a:lnTo>
                  <a:pt x="272" y="16"/>
                </a:lnTo>
                <a:lnTo>
                  <a:pt x="276" y="12"/>
                </a:lnTo>
                <a:lnTo>
                  <a:pt x="281" y="7"/>
                </a:lnTo>
                <a:lnTo>
                  <a:pt x="285" y="4"/>
                </a:lnTo>
                <a:lnTo>
                  <a:pt x="286" y="3"/>
                </a:lnTo>
                <a:lnTo>
                  <a:pt x="288" y="3"/>
                </a:lnTo>
                <a:lnTo>
                  <a:pt x="288" y="3"/>
                </a:lnTo>
                <a:lnTo>
                  <a:pt x="288" y="4"/>
                </a:lnTo>
                <a:lnTo>
                  <a:pt x="286" y="8"/>
                </a:lnTo>
                <a:lnTo>
                  <a:pt x="285" y="12"/>
                </a:lnTo>
                <a:lnTo>
                  <a:pt x="284" y="16"/>
                </a:lnTo>
                <a:lnTo>
                  <a:pt x="282" y="21"/>
                </a:lnTo>
                <a:lnTo>
                  <a:pt x="281" y="24"/>
                </a:lnTo>
                <a:lnTo>
                  <a:pt x="289" y="15"/>
                </a:lnTo>
                <a:lnTo>
                  <a:pt x="295" y="6"/>
                </a:lnTo>
                <a:lnTo>
                  <a:pt x="295" y="6"/>
                </a:lnTo>
                <a:lnTo>
                  <a:pt x="297" y="6"/>
                </a:lnTo>
                <a:lnTo>
                  <a:pt x="298" y="4"/>
                </a:lnTo>
                <a:lnTo>
                  <a:pt x="299" y="4"/>
                </a:lnTo>
                <a:lnTo>
                  <a:pt x="299" y="6"/>
                </a:lnTo>
                <a:lnTo>
                  <a:pt x="297" y="12"/>
                </a:lnTo>
                <a:lnTo>
                  <a:pt x="294" y="20"/>
                </a:lnTo>
                <a:lnTo>
                  <a:pt x="294" y="21"/>
                </a:lnTo>
                <a:lnTo>
                  <a:pt x="297" y="16"/>
                </a:lnTo>
                <a:lnTo>
                  <a:pt x="299" y="12"/>
                </a:lnTo>
                <a:lnTo>
                  <a:pt x="302" y="8"/>
                </a:lnTo>
                <a:lnTo>
                  <a:pt x="306" y="4"/>
                </a:lnTo>
                <a:lnTo>
                  <a:pt x="307" y="4"/>
                </a:lnTo>
                <a:lnTo>
                  <a:pt x="309" y="3"/>
                </a:lnTo>
                <a:lnTo>
                  <a:pt x="309" y="3"/>
                </a:lnTo>
                <a:lnTo>
                  <a:pt x="310" y="3"/>
                </a:lnTo>
                <a:lnTo>
                  <a:pt x="310" y="4"/>
                </a:lnTo>
                <a:lnTo>
                  <a:pt x="307" y="11"/>
                </a:lnTo>
                <a:lnTo>
                  <a:pt x="305" y="16"/>
                </a:lnTo>
                <a:lnTo>
                  <a:pt x="309" y="12"/>
                </a:lnTo>
                <a:lnTo>
                  <a:pt x="311" y="8"/>
                </a:lnTo>
                <a:lnTo>
                  <a:pt x="315" y="4"/>
                </a:lnTo>
                <a:lnTo>
                  <a:pt x="320" y="2"/>
                </a:lnTo>
                <a:lnTo>
                  <a:pt x="320" y="2"/>
                </a:lnTo>
                <a:lnTo>
                  <a:pt x="322" y="2"/>
                </a:lnTo>
                <a:lnTo>
                  <a:pt x="322" y="2"/>
                </a:lnTo>
                <a:lnTo>
                  <a:pt x="322" y="6"/>
                </a:lnTo>
                <a:lnTo>
                  <a:pt x="320" y="9"/>
                </a:lnTo>
                <a:lnTo>
                  <a:pt x="319" y="13"/>
                </a:lnTo>
                <a:lnTo>
                  <a:pt x="318" y="17"/>
                </a:lnTo>
                <a:lnTo>
                  <a:pt x="316" y="21"/>
                </a:lnTo>
                <a:lnTo>
                  <a:pt x="318" y="20"/>
                </a:lnTo>
                <a:lnTo>
                  <a:pt x="320" y="15"/>
                </a:lnTo>
                <a:lnTo>
                  <a:pt x="327" y="7"/>
                </a:lnTo>
                <a:lnTo>
                  <a:pt x="328" y="7"/>
                </a:lnTo>
                <a:lnTo>
                  <a:pt x="330" y="6"/>
                </a:lnTo>
                <a:lnTo>
                  <a:pt x="331" y="6"/>
                </a:lnTo>
                <a:lnTo>
                  <a:pt x="332" y="4"/>
                </a:lnTo>
                <a:lnTo>
                  <a:pt x="332" y="6"/>
                </a:lnTo>
                <a:lnTo>
                  <a:pt x="331" y="9"/>
                </a:lnTo>
                <a:lnTo>
                  <a:pt x="328" y="15"/>
                </a:lnTo>
                <a:lnTo>
                  <a:pt x="326" y="19"/>
                </a:lnTo>
                <a:lnTo>
                  <a:pt x="323" y="24"/>
                </a:lnTo>
                <a:lnTo>
                  <a:pt x="327" y="19"/>
                </a:lnTo>
                <a:lnTo>
                  <a:pt x="331" y="13"/>
                </a:lnTo>
                <a:lnTo>
                  <a:pt x="336" y="8"/>
                </a:lnTo>
                <a:lnTo>
                  <a:pt x="341" y="4"/>
                </a:lnTo>
                <a:lnTo>
                  <a:pt x="343" y="4"/>
                </a:lnTo>
                <a:lnTo>
                  <a:pt x="344" y="3"/>
                </a:lnTo>
                <a:lnTo>
                  <a:pt x="344" y="4"/>
                </a:lnTo>
                <a:lnTo>
                  <a:pt x="344" y="8"/>
                </a:lnTo>
                <a:lnTo>
                  <a:pt x="343" y="12"/>
                </a:lnTo>
                <a:lnTo>
                  <a:pt x="341" y="16"/>
                </a:lnTo>
                <a:lnTo>
                  <a:pt x="339" y="20"/>
                </a:lnTo>
                <a:lnTo>
                  <a:pt x="337" y="24"/>
                </a:lnTo>
                <a:lnTo>
                  <a:pt x="341" y="19"/>
                </a:lnTo>
                <a:lnTo>
                  <a:pt x="345" y="13"/>
                </a:lnTo>
                <a:lnTo>
                  <a:pt x="351" y="9"/>
                </a:lnTo>
                <a:lnTo>
                  <a:pt x="352" y="8"/>
                </a:lnTo>
                <a:lnTo>
                  <a:pt x="353" y="8"/>
                </a:lnTo>
                <a:lnTo>
                  <a:pt x="353" y="8"/>
                </a:lnTo>
                <a:lnTo>
                  <a:pt x="355" y="8"/>
                </a:lnTo>
                <a:lnTo>
                  <a:pt x="353" y="9"/>
                </a:lnTo>
                <a:lnTo>
                  <a:pt x="344" y="20"/>
                </a:lnTo>
                <a:lnTo>
                  <a:pt x="336" y="30"/>
                </a:lnTo>
                <a:lnTo>
                  <a:pt x="335" y="30"/>
                </a:lnTo>
                <a:lnTo>
                  <a:pt x="335" y="32"/>
                </a:lnTo>
                <a:lnTo>
                  <a:pt x="334" y="33"/>
                </a:lnTo>
                <a:lnTo>
                  <a:pt x="332" y="33"/>
                </a:lnTo>
                <a:lnTo>
                  <a:pt x="331" y="32"/>
                </a:lnTo>
                <a:lnTo>
                  <a:pt x="334" y="21"/>
                </a:lnTo>
                <a:lnTo>
                  <a:pt x="339" y="11"/>
                </a:lnTo>
                <a:lnTo>
                  <a:pt x="339" y="9"/>
                </a:lnTo>
                <a:lnTo>
                  <a:pt x="339" y="9"/>
                </a:lnTo>
                <a:lnTo>
                  <a:pt x="337" y="11"/>
                </a:lnTo>
                <a:lnTo>
                  <a:pt x="336" y="13"/>
                </a:lnTo>
                <a:lnTo>
                  <a:pt x="334" y="15"/>
                </a:lnTo>
                <a:lnTo>
                  <a:pt x="332" y="17"/>
                </a:lnTo>
                <a:lnTo>
                  <a:pt x="330" y="21"/>
                </a:lnTo>
                <a:lnTo>
                  <a:pt x="327" y="24"/>
                </a:lnTo>
                <a:lnTo>
                  <a:pt x="326" y="27"/>
                </a:lnTo>
                <a:lnTo>
                  <a:pt x="323" y="29"/>
                </a:lnTo>
                <a:lnTo>
                  <a:pt x="322" y="30"/>
                </a:lnTo>
                <a:lnTo>
                  <a:pt x="322" y="30"/>
                </a:lnTo>
                <a:lnTo>
                  <a:pt x="320" y="32"/>
                </a:lnTo>
                <a:lnTo>
                  <a:pt x="319" y="32"/>
                </a:lnTo>
                <a:lnTo>
                  <a:pt x="319" y="32"/>
                </a:lnTo>
                <a:lnTo>
                  <a:pt x="318" y="32"/>
                </a:lnTo>
                <a:lnTo>
                  <a:pt x="318" y="28"/>
                </a:lnTo>
                <a:lnTo>
                  <a:pt x="319" y="25"/>
                </a:lnTo>
                <a:lnTo>
                  <a:pt x="316" y="27"/>
                </a:lnTo>
                <a:lnTo>
                  <a:pt x="313" y="28"/>
                </a:lnTo>
                <a:lnTo>
                  <a:pt x="313" y="28"/>
                </a:lnTo>
                <a:lnTo>
                  <a:pt x="311" y="27"/>
                </a:lnTo>
                <a:lnTo>
                  <a:pt x="311" y="23"/>
                </a:lnTo>
                <a:lnTo>
                  <a:pt x="313" y="17"/>
                </a:lnTo>
                <a:lnTo>
                  <a:pt x="315" y="12"/>
                </a:lnTo>
                <a:lnTo>
                  <a:pt x="315" y="12"/>
                </a:lnTo>
                <a:lnTo>
                  <a:pt x="315" y="11"/>
                </a:lnTo>
                <a:lnTo>
                  <a:pt x="316" y="9"/>
                </a:lnTo>
                <a:lnTo>
                  <a:pt x="316" y="8"/>
                </a:lnTo>
                <a:lnTo>
                  <a:pt x="316" y="7"/>
                </a:lnTo>
                <a:lnTo>
                  <a:pt x="316" y="7"/>
                </a:lnTo>
                <a:lnTo>
                  <a:pt x="316" y="7"/>
                </a:lnTo>
                <a:lnTo>
                  <a:pt x="315" y="8"/>
                </a:lnTo>
                <a:lnTo>
                  <a:pt x="309" y="17"/>
                </a:lnTo>
                <a:lnTo>
                  <a:pt x="302" y="27"/>
                </a:lnTo>
                <a:lnTo>
                  <a:pt x="302" y="27"/>
                </a:lnTo>
                <a:lnTo>
                  <a:pt x="301" y="28"/>
                </a:lnTo>
                <a:lnTo>
                  <a:pt x="299" y="28"/>
                </a:lnTo>
                <a:lnTo>
                  <a:pt x="298" y="28"/>
                </a:lnTo>
                <a:lnTo>
                  <a:pt x="298" y="28"/>
                </a:lnTo>
                <a:lnTo>
                  <a:pt x="298" y="23"/>
                </a:lnTo>
                <a:lnTo>
                  <a:pt x="301" y="17"/>
                </a:lnTo>
                <a:lnTo>
                  <a:pt x="303" y="13"/>
                </a:lnTo>
                <a:lnTo>
                  <a:pt x="305" y="8"/>
                </a:lnTo>
                <a:lnTo>
                  <a:pt x="299" y="20"/>
                </a:lnTo>
                <a:lnTo>
                  <a:pt x="292" y="30"/>
                </a:lnTo>
                <a:lnTo>
                  <a:pt x="290" y="30"/>
                </a:lnTo>
                <a:lnTo>
                  <a:pt x="289" y="30"/>
                </a:lnTo>
                <a:lnTo>
                  <a:pt x="289" y="32"/>
                </a:lnTo>
                <a:lnTo>
                  <a:pt x="288" y="32"/>
                </a:lnTo>
                <a:lnTo>
                  <a:pt x="281" y="46"/>
                </a:lnTo>
                <a:lnTo>
                  <a:pt x="276" y="62"/>
                </a:lnTo>
                <a:lnTo>
                  <a:pt x="269" y="76"/>
                </a:lnTo>
                <a:lnTo>
                  <a:pt x="263" y="87"/>
                </a:lnTo>
                <a:lnTo>
                  <a:pt x="274" y="69"/>
                </a:lnTo>
                <a:lnTo>
                  <a:pt x="289" y="51"/>
                </a:lnTo>
                <a:lnTo>
                  <a:pt x="289" y="51"/>
                </a:lnTo>
                <a:lnTo>
                  <a:pt x="290" y="51"/>
                </a:lnTo>
                <a:lnTo>
                  <a:pt x="290" y="51"/>
                </a:lnTo>
                <a:lnTo>
                  <a:pt x="290" y="51"/>
                </a:lnTo>
                <a:lnTo>
                  <a:pt x="284" y="69"/>
                </a:lnTo>
                <a:lnTo>
                  <a:pt x="274" y="86"/>
                </a:lnTo>
                <a:lnTo>
                  <a:pt x="280" y="76"/>
                </a:lnTo>
                <a:lnTo>
                  <a:pt x="288" y="69"/>
                </a:lnTo>
                <a:lnTo>
                  <a:pt x="288" y="69"/>
                </a:lnTo>
                <a:lnTo>
                  <a:pt x="289" y="69"/>
                </a:lnTo>
                <a:lnTo>
                  <a:pt x="289" y="69"/>
                </a:lnTo>
                <a:lnTo>
                  <a:pt x="289" y="70"/>
                </a:lnTo>
                <a:lnTo>
                  <a:pt x="281" y="84"/>
                </a:lnTo>
                <a:lnTo>
                  <a:pt x="272" y="100"/>
                </a:lnTo>
                <a:lnTo>
                  <a:pt x="267" y="112"/>
                </a:lnTo>
                <a:lnTo>
                  <a:pt x="265" y="116"/>
                </a:lnTo>
                <a:lnTo>
                  <a:pt x="268" y="112"/>
                </a:lnTo>
                <a:lnTo>
                  <a:pt x="271" y="107"/>
                </a:lnTo>
                <a:lnTo>
                  <a:pt x="277" y="97"/>
                </a:lnTo>
                <a:lnTo>
                  <a:pt x="284" y="88"/>
                </a:lnTo>
                <a:lnTo>
                  <a:pt x="293" y="83"/>
                </a:lnTo>
                <a:lnTo>
                  <a:pt x="294" y="83"/>
                </a:lnTo>
                <a:lnTo>
                  <a:pt x="294" y="83"/>
                </a:lnTo>
                <a:lnTo>
                  <a:pt x="292" y="88"/>
                </a:lnTo>
                <a:lnTo>
                  <a:pt x="289" y="92"/>
                </a:lnTo>
                <a:lnTo>
                  <a:pt x="285" y="97"/>
                </a:lnTo>
                <a:lnTo>
                  <a:pt x="282" y="101"/>
                </a:lnTo>
                <a:lnTo>
                  <a:pt x="280" y="109"/>
                </a:lnTo>
                <a:lnTo>
                  <a:pt x="277" y="118"/>
                </a:lnTo>
                <a:lnTo>
                  <a:pt x="278" y="116"/>
                </a:lnTo>
                <a:lnTo>
                  <a:pt x="280" y="113"/>
                </a:lnTo>
                <a:lnTo>
                  <a:pt x="281" y="110"/>
                </a:lnTo>
                <a:lnTo>
                  <a:pt x="284" y="108"/>
                </a:lnTo>
                <a:lnTo>
                  <a:pt x="285" y="105"/>
                </a:lnTo>
                <a:lnTo>
                  <a:pt x="288" y="104"/>
                </a:lnTo>
                <a:lnTo>
                  <a:pt x="289" y="104"/>
                </a:lnTo>
                <a:lnTo>
                  <a:pt x="289" y="104"/>
                </a:lnTo>
                <a:lnTo>
                  <a:pt x="289" y="104"/>
                </a:lnTo>
                <a:lnTo>
                  <a:pt x="289" y="109"/>
                </a:lnTo>
                <a:lnTo>
                  <a:pt x="288" y="113"/>
                </a:lnTo>
                <a:lnTo>
                  <a:pt x="285" y="118"/>
                </a:lnTo>
                <a:lnTo>
                  <a:pt x="282" y="125"/>
                </a:lnTo>
                <a:lnTo>
                  <a:pt x="285" y="121"/>
                </a:lnTo>
                <a:lnTo>
                  <a:pt x="289" y="117"/>
                </a:lnTo>
                <a:lnTo>
                  <a:pt x="293" y="113"/>
                </a:lnTo>
                <a:lnTo>
                  <a:pt x="294" y="113"/>
                </a:lnTo>
                <a:lnTo>
                  <a:pt x="294" y="113"/>
                </a:lnTo>
                <a:lnTo>
                  <a:pt x="294" y="113"/>
                </a:lnTo>
                <a:lnTo>
                  <a:pt x="292" y="125"/>
                </a:lnTo>
                <a:lnTo>
                  <a:pt x="288" y="137"/>
                </a:lnTo>
                <a:lnTo>
                  <a:pt x="286" y="138"/>
                </a:lnTo>
                <a:lnTo>
                  <a:pt x="285" y="139"/>
                </a:lnTo>
                <a:lnTo>
                  <a:pt x="285" y="139"/>
                </a:lnTo>
                <a:lnTo>
                  <a:pt x="284" y="139"/>
                </a:lnTo>
                <a:lnTo>
                  <a:pt x="284" y="139"/>
                </a:lnTo>
                <a:lnTo>
                  <a:pt x="284" y="138"/>
                </a:lnTo>
                <a:lnTo>
                  <a:pt x="285" y="135"/>
                </a:lnTo>
                <a:lnTo>
                  <a:pt x="286" y="133"/>
                </a:lnTo>
                <a:lnTo>
                  <a:pt x="286" y="130"/>
                </a:lnTo>
                <a:lnTo>
                  <a:pt x="288" y="128"/>
                </a:lnTo>
                <a:lnTo>
                  <a:pt x="288" y="125"/>
                </a:lnTo>
                <a:lnTo>
                  <a:pt x="289" y="124"/>
                </a:lnTo>
                <a:lnTo>
                  <a:pt x="289" y="122"/>
                </a:lnTo>
                <a:lnTo>
                  <a:pt x="288" y="122"/>
                </a:lnTo>
                <a:lnTo>
                  <a:pt x="288" y="124"/>
                </a:lnTo>
                <a:lnTo>
                  <a:pt x="285" y="126"/>
                </a:lnTo>
                <a:lnTo>
                  <a:pt x="285" y="126"/>
                </a:lnTo>
                <a:lnTo>
                  <a:pt x="284" y="129"/>
                </a:lnTo>
                <a:lnTo>
                  <a:pt x="282" y="131"/>
                </a:lnTo>
                <a:lnTo>
                  <a:pt x="281" y="134"/>
                </a:lnTo>
                <a:lnTo>
                  <a:pt x="280" y="137"/>
                </a:lnTo>
                <a:lnTo>
                  <a:pt x="277" y="139"/>
                </a:lnTo>
                <a:lnTo>
                  <a:pt x="273" y="147"/>
                </a:lnTo>
                <a:lnTo>
                  <a:pt x="273" y="149"/>
                </a:lnTo>
                <a:lnTo>
                  <a:pt x="272" y="149"/>
                </a:lnTo>
                <a:lnTo>
                  <a:pt x="271" y="149"/>
                </a:lnTo>
                <a:lnTo>
                  <a:pt x="271" y="149"/>
                </a:lnTo>
                <a:lnTo>
                  <a:pt x="272" y="147"/>
                </a:lnTo>
                <a:lnTo>
                  <a:pt x="274" y="142"/>
                </a:lnTo>
                <a:lnTo>
                  <a:pt x="274" y="141"/>
                </a:lnTo>
                <a:lnTo>
                  <a:pt x="274" y="139"/>
                </a:lnTo>
                <a:lnTo>
                  <a:pt x="278" y="126"/>
                </a:lnTo>
                <a:lnTo>
                  <a:pt x="284" y="114"/>
                </a:lnTo>
                <a:lnTo>
                  <a:pt x="284" y="114"/>
                </a:lnTo>
                <a:lnTo>
                  <a:pt x="282" y="117"/>
                </a:lnTo>
                <a:lnTo>
                  <a:pt x="280" y="118"/>
                </a:lnTo>
                <a:lnTo>
                  <a:pt x="278" y="121"/>
                </a:lnTo>
                <a:lnTo>
                  <a:pt x="277" y="124"/>
                </a:lnTo>
                <a:lnTo>
                  <a:pt x="276" y="125"/>
                </a:lnTo>
                <a:lnTo>
                  <a:pt x="274" y="128"/>
                </a:lnTo>
                <a:lnTo>
                  <a:pt x="272" y="131"/>
                </a:lnTo>
                <a:lnTo>
                  <a:pt x="271" y="135"/>
                </a:lnTo>
                <a:lnTo>
                  <a:pt x="269" y="137"/>
                </a:lnTo>
                <a:lnTo>
                  <a:pt x="269" y="137"/>
                </a:lnTo>
                <a:lnTo>
                  <a:pt x="268" y="138"/>
                </a:lnTo>
                <a:lnTo>
                  <a:pt x="267" y="138"/>
                </a:lnTo>
                <a:lnTo>
                  <a:pt x="267" y="137"/>
                </a:lnTo>
                <a:lnTo>
                  <a:pt x="271" y="124"/>
                </a:lnTo>
                <a:lnTo>
                  <a:pt x="276" y="109"/>
                </a:lnTo>
                <a:lnTo>
                  <a:pt x="282" y="97"/>
                </a:lnTo>
                <a:lnTo>
                  <a:pt x="285" y="93"/>
                </a:lnTo>
                <a:lnTo>
                  <a:pt x="286" y="91"/>
                </a:lnTo>
                <a:lnTo>
                  <a:pt x="286" y="89"/>
                </a:lnTo>
                <a:lnTo>
                  <a:pt x="286" y="89"/>
                </a:lnTo>
                <a:lnTo>
                  <a:pt x="286" y="91"/>
                </a:lnTo>
                <a:lnTo>
                  <a:pt x="285" y="92"/>
                </a:lnTo>
                <a:lnTo>
                  <a:pt x="282" y="93"/>
                </a:lnTo>
                <a:lnTo>
                  <a:pt x="281" y="96"/>
                </a:lnTo>
                <a:lnTo>
                  <a:pt x="278" y="99"/>
                </a:lnTo>
                <a:lnTo>
                  <a:pt x="277" y="101"/>
                </a:lnTo>
                <a:lnTo>
                  <a:pt x="274" y="105"/>
                </a:lnTo>
                <a:lnTo>
                  <a:pt x="273" y="108"/>
                </a:lnTo>
                <a:lnTo>
                  <a:pt x="271" y="110"/>
                </a:lnTo>
                <a:lnTo>
                  <a:pt x="271" y="112"/>
                </a:lnTo>
                <a:lnTo>
                  <a:pt x="267" y="117"/>
                </a:lnTo>
                <a:lnTo>
                  <a:pt x="264" y="122"/>
                </a:lnTo>
                <a:lnTo>
                  <a:pt x="260" y="128"/>
                </a:lnTo>
                <a:lnTo>
                  <a:pt x="260" y="128"/>
                </a:lnTo>
                <a:lnTo>
                  <a:pt x="259" y="129"/>
                </a:lnTo>
                <a:lnTo>
                  <a:pt x="259" y="129"/>
                </a:lnTo>
                <a:lnTo>
                  <a:pt x="257" y="129"/>
                </a:lnTo>
                <a:lnTo>
                  <a:pt x="257" y="128"/>
                </a:lnTo>
                <a:lnTo>
                  <a:pt x="268" y="103"/>
                </a:lnTo>
                <a:lnTo>
                  <a:pt x="281" y="79"/>
                </a:lnTo>
                <a:lnTo>
                  <a:pt x="282" y="76"/>
                </a:lnTo>
                <a:lnTo>
                  <a:pt x="284" y="75"/>
                </a:lnTo>
                <a:lnTo>
                  <a:pt x="284" y="75"/>
                </a:lnTo>
                <a:lnTo>
                  <a:pt x="284" y="75"/>
                </a:lnTo>
                <a:lnTo>
                  <a:pt x="282" y="76"/>
                </a:lnTo>
                <a:lnTo>
                  <a:pt x="281" y="78"/>
                </a:lnTo>
                <a:lnTo>
                  <a:pt x="281" y="79"/>
                </a:lnTo>
                <a:lnTo>
                  <a:pt x="280" y="80"/>
                </a:lnTo>
                <a:lnTo>
                  <a:pt x="278" y="82"/>
                </a:lnTo>
                <a:lnTo>
                  <a:pt x="278" y="83"/>
                </a:lnTo>
                <a:lnTo>
                  <a:pt x="274" y="87"/>
                </a:lnTo>
                <a:lnTo>
                  <a:pt x="272" y="92"/>
                </a:lnTo>
                <a:lnTo>
                  <a:pt x="269" y="97"/>
                </a:lnTo>
                <a:lnTo>
                  <a:pt x="265" y="103"/>
                </a:lnTo>
                <a:lnTo>
                  <a:pt x="263" y="108"/>
                </a:lnTo>
                <a:lnTo>
                  <a:pt x="259" y="113"/>
                </a:lnTo>
                <a:lnTo>
                  <a:pt x="257" y="113"/>
                </a:lnTo>
                <a:lnTo>
                  <a:pt x="257" y="113"/>
                </a:lnTo>
                <a:lnTo>
                  <a:pt x="257" y="113"/>
                </a:lnTo>
                <a:lnTo>
                  <a:pt x="257" y="113"/>
                </a:lnTo>
                <a:lnTo>
                  <a:pt x="265" y="95"/>
                </a:lnTo>
                <a:lnTo>
                  <a:pt x="276" y="76"/>
                </a:lnTo>
                <a:lnTo>
                  <a:pt x="285" y="58"/>
                </a:lnTo>
                <a:lnTo>
                  <a:pt x="285" y="58"/>
                </a:lnTo>
                <a:lnTo>
                  <a:pt x="284" y="58"/>
                </a:lnTo>
                <a:lnTo>
                  <a:pt x="282" y="61"/>
                </a:lnTo>
                <a:lnTo>
                  <a:pt x="281" y="62"/>
                </a:lnTo>
                <a:lnTo>
                  <a:pt x="280" y="65"/>
                </a:lnTo>
                <a:lnTo>
                  <a:pt x="278" y="66"/>
                </a:lnTo>
                <a:lnTo>
                  <a:pt x="277" y="69"/>
                </a:lnTo>
                <a:lnTo>
                  <a:pt x="277" y="69"/>
                </a:lnTo>
                <a:lnTo>
                  <a:pt x="260" y="95"/>
                </a:lnTo>
                <a:lnTo>
                  <a:pt x="260" y="96"/>
                </a:lnTo>
                <a:lnTo>
                  <a:pt x="259" y="96"/>
                </a:lnTo>
                <a:lnTo>
                  <a:pt x="259" y="96"/>
                </a:lnTo>
                <a:lnTo>
                  <a:pt x="259" y="95"/>
                </a:lnTo>
                <a:lnTo>
                  <a:pt x="267" y="72"/>
                </a:lnTo>
                <a:lnTo>
                  <a:pt x="276" y="50"/>
                </a:lnTo>
                <a:lnTo>
                  <a:pt x="268" y="69"/>
                </a:lnTo>
                <a:lnTo>
                  <a:pt x="259" y="86"/>
                </a:lnTo>
                <a:lnTo>
                  <a:pt x="259" y="87"/>
                </a:lnTo>
                <a:lnTo>
                  <a:pt x="257" y="87"/>
                </a:lnTo>
                <a:lnTo>
                  <a:pt x="257" y="87"/>
                </a:lnTo>
                <a:lnTo>
                  <a:pt x="257" y="87"/>
                </a:lnTo>
                <a:lnTo>
                  <a:pt x="264" y="63"/>
                </a:lnTo>
                <a:lnTo>
                  <a:pt x="272" y="41"/>
                </a:lnTo>
                <a:lnTo>
                  <a:pt x="272" y="41"/>
                </a:lnTo>
                <a:lnTo>
                  <a:pt x="273" y="38"/>
                </a:lnTo>
                <a:lnTo>
                  <a:pt x="273" y="37"/>
                </a:lnTo>
                <a:lnTo>
                  <a:pt x="274" y="36"/>
                </a:lnTo>
                <a:lnTo>
                  <a:pt x="274" y="34"/>
                </a:lnTo>
                <a:lnTo>
                  <a:pt x="276" y="33"/>
                </a:lnTo>
                <a:lnTo>
                  <a:pt x="276" y="32"/>
                </a:lnTo>
                <a:lnTo>
                  <a:pt x="276" y="32"/>
                </a:lnTo>
                <a:lnTo>
                  <a:pt x="274" y="33"/>
                </a:lnTo>
                <a:lnTo>
                  <a:pt x="274" y="34"/>
                </a:lnTo>
                <a:lnTo>
                  <a:pt x="272" y="38"/>
                </a:lnTo>
                <a:lnTo>
                  <a:pt x="268" y="46"/>
                </a:lnTo>
                <a:lnTo>
                  <a:pt x="264" y="57"/>
                </a:lnTo>
                <a:lnTo>
                  <a:pt x="260" y="66"/>
                </a:lnTo>
                <a:lnTo>
                  <a:pt x="259" y="66"/>
                </a:lnTo>
                <a:lnTo>
                  <a:pt x="259" y="67"/>
                </a:lnTo>
                <a:lnTo>
                  <a:pt x="259" y="67"/>
                </a:lnTo>
                <a:lnTo>
                  <a:pt x="257" y="66"/>
                </a:lnTo>
                <a:lnTo>
                  <a:pt x="263" y="49"/>
                </a:lnTo>
                <a:lnTo>
                  <a:pt x="269" y="32"/>
                </a:lnTo>
                <a:lnTo>
                  <a:pt x="268" y="36"/>
                </a:lnTo>
                <a:lnTo>
                  <a:pt x="265" y="38"/>
                </a:lnTo>
                <a:lnTo>
                  <a:pt x="263" y="42"/>
                </a:lnTo>
                <a:lnTo>
                  <a:pt x="260" y="46"/>
                </a:lnTo>
                <a:lnTo>
                  <a:pt x="259" y="50"/>
                </a:lnTo>
                <a:lnTo>
                  <a:pt x="257" y="50"/>
                </a:lnTo>
                <a:lnTo>
                  <a:pt x="257" y="50"/>
                </a:lnTo>
                <a:lnTo>
                  <a:pt x="261" y="42"/>
                </a:lnTo>
                <a:lnTo>
                  <a:pt x="265" y="33"/>
                </a:lnTo>
                <a:lnTo>
                  <a:pt x="271" y="27"/>
                </a:lnTo>
                <a:lnTo>
                  <a:pt x="272" y="27"/>
                </a:lnTo>
                <a:lnTo>
                  <a:pt x="272" y="27"/>
                </a:lnTo>
                <a:lnTo>
                  <a:pt x="269" y="34"/>
                </a:lnTo>
                <a:lnTo>
                  <a:pt x="267" y="42"/>
                </a:lnTo>
                <a:lnTo>
                  <a:pt x="267" y="45"/>
                </a:lnTo>
                <a:lnTo>
                  <a:pt x="265" y="48"/>
                </a:lnTo>
                <a:lnTo>
                  <a:pt x="264" y="50"/>
                </a:lnTo>
                <a:lnTo>
                  <a:pt x="264" y="54"/>
                </a:lnTo>
                <a:lnTo>
                  <a:pt x="263" y="55"/>
                </a:lnTo>
                <a:lnTo>
                  <a:pt x="261" y="58"/>
                </a:lnTo>
                <a:lnTo>
                  <a:pt x="261" y="59"/>
                </a:lnTo>
                <a:lnTo>
                  <a:pt x="261" y="59"/>
                </a:lnTo>
                <a:lnTo>
                  <a:pt x="261" y="58"/>
                </a:lnTo>
                <a:lnTo>
                  <a:pt x="263" y="57"/>
                </a:lnTo>
                <a:lnTo>
                  <a:pt x="264" y="51"/>
                </a:lnTo>
                <a:lnTo>
                  <a:pt x="269" y="40"/>
                </a:lnTo>
                <a:lnTo>
                  <a:pt x="277" y="29"/>
                </a:lnTo>
                <a:lnTo>
                  <a:pt x="277" y="25"/>
                </a:lnTo>
                <a:lnTo>
                  <a:pt x="277" y="20"/>
                </a:lnTo>
                <a:lnTo>
                  <a:pt x="278" y="16"/>
                </a:lnTo>
                <a:lnTo>
                  <a:pt x="280" y="12"/>
                </a:lnTo>
                <a:lnTo>
                  <a:pt x="282" y="9"/>
                </a:lnTo>
                <a:lnTo>
                  <a:pt x="278" y="12"/>
                </a:lnTo>
                <a:lnTo>
                  <a:pt x="274" y="16"/>
                </a:lnTo>
                <a:lnTo>
                  <a:pt x="271" y="19"/>
                </a:lnTo>
                <a:lnTo>
                  <a:pt x="267" y="21"/>
                </a:lnTo>
                <a:lnTo>
                  <a:pt x="265" y="24"/>
                </a:lnTo>
                <a:lnTo>
                  <a:pt x="265" y="25"/>
                </a:lnTo>
                <a:lnTo>
                  <a:pt x="264" y="25"/>
                </a:lnTo>
                <a:lnTo>
                  <a:pt x="263" y="27"/>
                </a:lnTo>
                <a:lnTo>
                  <a:pt x="261" y="27"/>
                </a:lnTo>
                <a:lnTo>
                  <a:pt x="260" y="27"/>
                </a:lnTo>
                <a:lnTo>
                  <a:pt x="260" y="27"/>
                </a:lnTo>
                <a:lnTo>
                  <a:pt x="264" y="16"/>
                </a:lnTo>
                <a:lnTo>
                  <a:pt x="267" y="7"/>
                </a:lnTo>
                <a:lnTo>
                  <a:pt x="264" y="12"/>
                </a:lnTo>
                <a:lnTo>
                  <a:pt x="261" y="17"/>
                </a:lnTo>
                <a:lnTo>
                  <a:pt x="257" y="23"/>
                </a:lnTo>
                <a:lnTo>
                  <a:pt x="255" y="27"/>
                </a:lnTo>
                <a:lnTo>
                  <a:pt x="253" y="28"/>
                </a:lnTo>
                <a:lnTo>
                  <a:pt x="252" y="29"/>
                </a:lnTo>
                <a:lnTo>
                  <a:pt x="251" y="29"/>
                </a:lnTo>
                <a:lnTo>
                  <a:pt x="250" y="29"/>
                </a:lnTo>
                <a:lnTo>
                  <a:pt x="250" y="29"/>
                </a:lnTo>
                <a:lnTo>
                  <a:pt x="250" y="25"/>
                </a:lnTo>
                <a:lnTo>
                  <a:pt x="251" y="21"/>
                </a:lnTo>
                <a:lnTo>
                  <a:pt x="253" y="17"/>
                </a:lnTo>
                <a:lnTo>
                  <a:pt x="255" y="13"/>
                </a:lnTo>
                <a:lnTo>
                  <a:pt x="252" y="19"/>
                </a:lnTo>
                <a:lnTo>
                  <a:pt x="247" y="24"/>
                </a:lnTo>
                <a:lnTo>
                  <a:pt x="242" y="28"/>
                </a:lnTo>
                <a:lnTo>
                  <a:pt x="242" y="28"/>
                </a:lnTo>
                <a:lnTo>
                  <a:pt x="240" y="29"/>
                </a:lnTo>
                <a:lnTo>
                  <a:pt x="239" y="29"/>
                </a:lnTo>
                <a:lnTo>
                  <a:pt x="238" y="29"/>
                </a:lnTo>
                <a:lnTo>
                  <a:pt x="238" y="29"/>
                </a:lnTo>
                <a:lnTo>
                  <a:pt x="239" y="23"/>
                </a:lnTo>
                <a:lnTo>
                  <a:pt x="242" y="16"/>
                </a:lnTo>
                <a:lnTo>
                  <a:pt x="242" y="15"/>
                </a:lnTo>
                <a:lnTo>
                  <a:pt x="243" y="13"/>
                </a:lnTo>
                <a:lnTo>
                  <a:pt x="244" y="11"/>
                </a:lnTo>
                <a:lnTo>
                  <a:pt x="246" y="9"/>
                </a:lnTo>
                <a:lnTo>
                  <a:pt x="246" y="8"/>
                </a:lnTo>
                <a:lnTo>
                  <a:pt x="246" y="7"/>
                </a:lnTo>
                <a:lnTo>
                  <a:pt x="246" y="7"/>
                </a:lnTo>
                <a:lnTo>
                  <a:pt x="246" y="8"/>
                </a:lnTo>
                <a:lnTo>
                  <a:pt x="243" y="9"/>
                </a:lnTo>
                <a:lnTo>
                  <a:pt x="240" y="13"/>
                </a:lnTo>
                <a:lnTo>
                  <a:pt x="238" y="17"/>
                </a:lnTo>
                <a:lnTo>
                  <a:pt x="234" y="21"/>
                </a:lnTo>
                <a:lnTo>
                  <a:pt x="230" y="24"/>
                </a:lnTo>
                <a:lnTo>
                  <a:pt x="230" y="24"/>
                </a:lnTo>
                <a:lnTo>
                  <a:pt x="228" y="25"/>
                </a:lnTo>
                <a:lnTo>
                  <a:pt x="227" y="25"/>
                </a:lnTo>
                <a:lnTo>
                  <a:pt x="227" y="24"/>
                </a:lnTo>
                <a:lnTo>
                  <a:pt x="228" y="19"/>
                </a:lnTo>
                <a:lnTo>
                  <a:pt x="230" y="13"/>
                </a:lnTo>
                <a:lnTo>
                  <a:pt x="227" y="17"/>
                </a:lnTo>
                <a:lnTo>
                  <a:pt x="225" y="20"/>
                </a:lnTo>
                <a:lnTo>
                  <a:pt x="223" y="23"/>
                </a:lnTo>
                <a:lnTo>
                  <a:pt x="221" y="25"/>
                </a:lnTo>
                <a:lnTo>
                  <a:pt x="218" y="27"/>
                </a:lnTo>
                <a:lnTo>
                  <a:pt x="215" y="28"/>
                </a:lnTo>
                <a:lnTo>
                  <a:pt x="214" y="28"/>
                </a:lnTo>
                <a:lnTo>
                  <a:pt x="214" y="27"/>
                </a:lnTo>
                <a:lnTo>
                  <a:pt x="215" y="21"/>
                </a:lnTo>
                <a:lnTo>
                  <a:pt x="218" y="17"/>
                </a:lnTo>
                <a:lnTo>
                  <a:pt x="221" y="12"/>
                </a:lnTo>
                <a:lnTo>
                  <a:pt x="218" y="16"/>
                </a:lnTo>
                <a:lnTo>
                  <a:pt x="215" y="20"/>
                </a:lnTo>
                <a:lnTo>
                  <a:pt x="211" y="24"/>
                </a:lnTo>
                <a:lnTo>
                  <a:pt x="207" y="27"/>
                </a:lnTo>
                <a:lnTo>
                  <a:pt x="206" y="28"/>
                </a:lnTo>
                <a:lnTo>
                  <a:pt x="205" y="28"/>
                </a:lnTo>
                <a:lnTo>
                  <a:pt x="205" y="28"/>
                </a:lnTo>
                <a:lnTo>
                  <a:pt x="204" y="27"/>
                </a:lnTo>
                <a:lnTo>
                  <a:pt x="206" y="21"/>
                </a:lnTo>
                <a:lnTo>
                  <a:pt x="209" y="17"/>
                </a:lnTo>
                <a:lnTo>
                  <a:pt x="211" y="12"/>
                </a:lnTo>
                <a:lnTo>
                  <a:pt x="206" y="19"/>
                </a:lnTo>
                <a:lnTo>
                  <a:pt x="204" y="21"/>
                </a:lnTo>
                <a:lnTo>
                  <a:pt x="201" y="23"/>
                </a:lnTo>
                <a:lnTo>
                  <a:pt x="198" y="25"/>
                </a:lnTo>
                <a:lnTo>
                  <a:pt x="198" y="25"/>
                </a:lnTo>
                <a:lnTo>
                  <a:pt x="197" y="27"/>
                </a:lnTo>
                <a:lnTo>
                  <a:pt x="196" y="27"/>
                </a:lnTo>
                <a:lnTo>
                  <a:pt x="194" y="27"/>
                </a:lnTo>
                <a:lnTo>
                  <a:pt x="194" y="25"/>
                </a:lnTo>
                <a:lnTo>
                  <a:pt x="200" y="16"/>
                </a:lnTo>
                <a:lnTo>
                  <a:pt x="204" y="8"/>
                </a:lnTo>
                <a:lnTo>
                  <a:pt x="201" y="13"/>
                </a:lnTo>
                <a:lnTo>
                  <a:pt x="197" y="19"/>
                </a:lnTo>
                <a:lnTo>
                  <a:pt x="192" y="24"/>
                </a:lnTo>
                <a:lnTo>
                  <a:pt x="192" y="24"/>
                </a:lnTo>
                <a:lnTo>
                  <a:pt x="190" y="25"/>
                </a:lnTo>
                <a:lnTo>
                  <a:pt x="189" y="25"/>
                </a:lnTo>
                <a:lnTo>
                  <a:pt x="188" y="25"/>
                </a:lnTo>
                <a:lnTo>
                  <a:pt x="188" y="24"/>
                </a:lnTo>
                <a:lnTo>
                  <a:pt x="189" y="21"/>
                </a:lnTo>
                <a:lnTo>
                  <a:pt x="192" y="17"/>
                </a:lnTo>
                <a:lnTo>
                  <a:pt x="193" y="12"/>
                </a:lnTo>
                <a:lnTo>
                  <a:pt x="196" y="9"/>
                </a:lnTo>
                <a:lnTo>
                  <a:pt x="197" y="7"/>
                </a:lnTo>
                <a:lnTo>
                  <a:pt x="190" y="12"/>
                </a:lnTo>
                <a:lnTo>
                  <a:pt x="183" y="19"/>
                </a:lnTo>
                <a:lnTo>
                  <a:pt x="181" y="19"/>
                </a:lnTo>
                <a:lnTo>
                  <a:pt x="179" y="21"/>
                </a:lnTo>
                <a:lnTo>
                  <a:pt x="176" y="24"/>
                </a:lnTo>
                <a:lnTo>
                  <a:pt x="176" y="24"/>
                </a:lnTo>
                <a:lnTo>
                  <a:pt x="175" y="24"/>
                </a:lnTo>
                <a:lnTo>
                  <a:pt x="173" y="24"/>
                </a:lnTo>
                <a:lnTo>
                  <a:pt x="173" y="24"/>
                </a:lnTo>
                <a:lnTo>
                  <a:pt x="175" y="19"/>
                </a:lnTo>
                <a:lnTo>
                  <a:pt x="177" y="15"/>
                </a:lnTo>
                <a:lnTo>
                  <a:pt x="180" y="11"/>
                </a:lnTo>
                <a:lnTo>
                  <a:pt x="177" y="15"/>
                </a:lnTo>
                <a:lnTo>
                  <a:pt x="173" y="19"/>
                </a:lnTo>
                <a:lnTo>
                  <a:pt x="169" y="21"/>
                </a:lnTo>
                <a:lnTo>
                  <a:pt x="167" y="24"/>
                </a:lnTo>
                <a:lnTo>
                  <a:pt x="165" y="24"/>
                </a:lnTo>
                <a:lnTo>
                  <a:pt x="165" y="24"/>
                </a:lnTo>
                <a:lnTo>
                  <a:pt x="164" y="24"/>
                </a:lnTo>
                <a:lnTo>
                  <a:pt x="164" y="24"/>
                </a:lnTo>
                <a:lnTo>
                  <a:pt x="167" y="17"/>
                </a:lnTo>
                <a:lnTo>
                  <a:pt x="169" y="13"/>
                </a:lnTo>
                <a:lnTo>
                  <a:pt x="173" y="9"/>
                </a:lnTo>
                <a:lnTo>
                  <a:pt x="168" y="15"/>
                </a:lnTo>
                <a:lnTo>
                  <a:pt x="163" y="20"/>
                </a:lnTo>
                <a:lnTo>
                  <a:pt x="156" y="25"/>
                </a:lnTo>
                <a:lnTo>
                  <a:pt x="156" y="25"/>
                </a:lnTo>
                <a:lnTo>
                  <a:pt x="155" y="25"/>
                </a:lnTo>
                <a:lnTo>
                  <a:pt x="154" y="27"/>
                </a:lnTo>
                <a:lnTo>
                  <a:pt x="154" y="27"/>
                </a:lnTo>
                <a:lnTo>
                  <a:pt x="154" y="25"/>
                </a:lnTo>
                <a:lnTo>
                  <a:pt x="154" y="24"/>
                </a:lnTo>
                <a:lnTo>
                  <a:pt x="155" y="21"/>
                </a:lnTo>
                <a:lnTo>
                  <a:pt x="156" y="19"/>
                </a:lnTo>
                <a:lnTo>
                  <a:pt x="158" y="16"/>
                </a:lnTo>
                <a:lnTo>
                  <a:pt x="160" y="15"/>
                </a:lnTo>
                <a:lnTo>
                  <a:pt x="162" y="12"/>
                </a:lnTo>
                <a:lnTo>
                  <a:pt x="162" y="11"/>
                </a:lnTo>
                <a:lnTo>
                  <a:pt x="163" y="9"/>
                </a:lnTo>
                <a:lnTo>
                  <a:pt x="163" y="8"/>
                </a:lnTo>
                <a:lnTo>
                  <a:pt x="163" y="9"/>
                </a:lnTo>
                <a:lnTo>
                  <a:pt x="160" y="9"/>
                </a:lnTo>
                <a:lnTo>
                  <a:pt x="159" y="12"/>
                </a:lnTo>
                <a:lnTo>
                  <a:pt x="155" y="16"/>
                </a:lnTo>
                <a:lnTo>
                  <a:pt x="151" y="20"/>
                </a:lnTo>
                <a:lnTo>
                  <a:pt x="147" y="23"/>
                </a:lnTo>
                <a:lnTo>
                  <a:pt x="147" y="23"/>
                </a:lnTo>
                <a:lnTo>
                  <a:pt x="146" y="23"/>
                </a:lnTo>
                <a:lnTo>
                  <a:pt x="146" y="23"/>
                </a:lnTo>
                <a:lnTo>
                  <a:pt x="146" y="23"/>
                </a:lnTo>
                <a:lnTo>
                  <a:pt x="147" y="17"/>
                </a:lnTo>
                <a:lnTo>
                  <a:pt x="148" y="13"/>
                </a:lnTo>
                <a:lnTo>
                  <a:pt x="151" y="11"/>
                </a:lnTo>
                <a:lnTo>
                  <a:pt x="151" y="8"/>
                </a:lnTo>
                <a:lnTo>
                  <a:pt x="151" y="8"/>
                </a:lnTo>
                <a:lnTo>
                  <a:pt x="151" y="8"/>
                </a:lnTo>
                <a:lnTo>
                  <a:pt x="150" y="9"/>
                </a:lnTo>
                <a:lnTo>
                  <a:pt x="148" y="11"/>
                </a:lnTo>
                <a:lnTo>
                  <a:pt x="147" y="13"/>
                </a:lnTo>
                <a:lnTo>
                  <a:pt x="144" y="16"/>
                </a:lnTo>
                <a:lnTo>
                  <a:pt x="143" y="17"/>
                </a:lnTo>
                <a:lnTo>
                  <a:pt x="142" y="20"/>
                </a:lnTo>
                <a:lnTo>
                  <a:pt x="141" y="21"/>
                </a:lnTo>
                <a:lnTo>
                  <a:pt x="139" y="23"/>
                </a:lnTo>
                <a:lnTo>
                  <a:pt x="138" y="24"/>
                </a:lnTo>
                <a:lnTo>
                  <a:pt x="138" y="24"/>
                </a:lnTo>
                <a:lnTo>
                  <a:pt x="137" y="24"/>
                </a:lnTo>
                <a:lnTo>
                  <a:pt x="135" y="24"/>
                </a:lnTo>
                <a:lnTo>
                  <a:pt x="135" y="24"/>
                </a:lnTo>
                <a:lnTo>
                  <a:pt x="138" y="17"/>
                </a:lnTo>
                <a:lnTo>
                  <a:pt x="141" y="12"/>
                </a:lnTo>
                <a:lnTo>
                  <a:pt x="144" y="7"/>
                </a:lnTo>
                <a:lnTo>
                  <a:pt x="144" y="6"/>
                </a:lnTo>
                <a:lnTo>
                  <a:pt x="144" y="6"/>
                </a:lnTo>
                <a:lnTo>
                  <a:pt x="144" y="7"/>
                </a:lnTo>
                <a:lnTo>
                  <a:pt x="142" y="8"/>
                </a:lnTo>
                <a:lnTo>
                  <a:pt x="141" y="9"/>
                </a:lnTo>
                <a:lnTo>
                  <a:pt x="139" y="12"/>
                </a:lnTo>
                <a:lnTo>
                  <a:pt x="137" y="13"/>
                </a:lnTo>
                <a:lnTo>
                  <a:pt x="135" y="15"/>
                </a:lnTo>
                <a:lnTo>
                  <a:pt x="134" y="17"/>
                </a:lnTo>
                <a:lnTo>
                  <a:pt x="133" y="17"/>
                </a:lnTo>
                <a:lnTo>
                  <a:pt x="131" y="19"/>
                </a:lnTo>
                <a:lnTo>
                  <a:pt x="130" y="20"/>
                </a:lnTo>
                <a:lnTo>
                  <a:pt x="129" y="21"/>
                </a:lnTo>
                <a:lnTo>
                  <a:pt x="127" y="21"/>
                </a:lnTo>
                <a:lnTo>
                  <a:pt x="127" y="23"/>
                </a:lnTo>
                <a:lnTo>
                  <a:pt x="126" y="21"/>
                </a:lnTo>
                <a:lnTo>
                  <a:pt x="126" y="21"/>
                </a:lnTo>
                <a:lnTo>
                  <a:pt x="127" y="17"/>
                </a:lnTo>
                <a:lnTo>
                  <a:pt x="129" y="13"/>
                </a:lnTo>
                <a:lnTo>
                  <a:pt x="131" y="11"/>
                </a:lnTo>
                <a:lnTo>
                  <a:pt x="134" y="7"/>
                </a:lnTo>
                <a:lnTo>
                  <a:pt x="129" y="12"/>
                </a:lnTo>
                <a:lnTo>
                  <a:pt x="125" y="16"/>
                </a:lnTo>
                <a:lnTo>
                  <a:pt x="120" y="21"/>
                </a:lnTo>
                <a:lnTo>
                  <a:pt x="120" y="23"/>
                </a:lnTo>
                <a:lnTo>
                  <a:pt x="118" y="23"/>
                </a:lnTo>
                <a:lnTo>
                  <a:pt x="117" y="24"/>
                </a:lnTo>
                <a:lnTo>
                  <a:pt x="116" y="24"/>
                </a:lnTo>
                <a:lnTo>
                  <a:pt x="116" y="23"/>
                </a:lnTo>
                <a:lnTo>
                  <a:pt x="118" y="19"/>
                </a:lnTo>
                <a:lnTo>
                  <a:pt x="116" y="21"/>
                </a:lnTo>
                <a:lnTo>
                  <a:pt x="116" y="21"/>
                </a:lnTo>
                <a:lnTo>
                  <a:pt x="114" y="23"/>
                </a:lnTo>
                <a:lnTo>
                  <a:pt x="113" y="23"/>
                </a:lnTo>
                <a:lnTo>
                  <a:pt x="112" y="23"/>
                </a:lnTo>
                <a:lnTo>
                  <a:pt x="112" y="23"/>
                </a:lnTo>
                <a:lnTo>
                  <a:pt x="114" y="16"/>
                </a:lnTo>
                <a:lnTo>
                  <a:pt x="117" y="11"/>
                </a:lnTo>
                <a:lnTo>
                  <a:pt x="116" y="12"/>
                </a:lnTo>
                <a:lnTo>
                  <a:pt x="113" y="16"/>
                </a:lnTo>
                <a:lnTo>
                  <a:pt x="110" y="19"/>
                </a:lnTo>
                <a:lnTo>
                  <a:pt x="108" y="21"/>
                </a:lnTo>
                <a:lnTo>
                  <a:pt x="108" y="23"/>
                </a:lnTo>
                <a:lnTo>
                  <a:pt x="106" y="23"/>
                </a:lnTo>
                <a:lnTo>
                  <a:pt x="105" y="23"/>
                </a:lnTo>
                <a:lnTo>
                  <a:pt x="105" y="23"/>
                </a:lnTo>
                <a:lnTo>
                  <a:pt x="105" y="23"/>
                </a:lnTo>
                <a:lnTo>
                  <a:pt x="106" y="17"/>
                </a:lnTo>
                <a:lnTo>
                  <a:pt x="108" y="12"/>
                </a:lnTo>
                <a:lnTo>
                  <a:pt x="109" y="7"/>
                </a:lnTo>
                <a:lnTo>
                  <a:pt x="110" y="4"/>
                </a:lnTo>
                <a:lnTo>
                  <a:pt x="112" y="3"/>
                </a:lnTo>
                <a:lnTo>
                  <a:pt x="112" y="3"/>
                </a:lnTo>
                <a:lnTo>
                  <a:pt x="110" y="4"/>
                </a:lnTo>
                <a:lnTo>
                  <a:pt x="108" y="7"/>
                </a:lnTo>
                <a:lnTo>
                  <a:pt x="102" y="12"/>
                </a:lnTo>
                <a:lnTo>
                  <a:pt x="100" y="16"/>
                </a:lnTo>
                <a:lnTo>
                  <a:pt x="97" y="20"/>
                </a:lnTo>
                <a:lnTo>
                  <a:pt x="95" y="23"/>
                </a:lnTo>
                <a:lnTo>
                  <a:pt x="93" y="24"/>
                </a:lnTo>
                <a:lnTo>
                  <a:pt x="92" y="24"/>
                </a:lnTo>
                <a:lnTo>
                  <a:pt x="92" y="24"/>
                </a:lnTo>
                <a:lnTo>
                  <a:pt x="91" y="23"/>
                </a:lnTo>
                <a:lnTo>
                  <a:pt x="91" y="23"/>
                </a:lnTo>
                <a:lnTo>
                  <a:pt x="93" y="15"/>
                </a:lnTo>
                <a:lnTo>
                  <a:pt x="97" y="8"/>
                </a:lnTo>
                <a:lnTo>
                  <a:pt x="95" y="11"/>
                </a:lnTo>
                <a:lnTo>
                  <a:pt x="92" y="13"/>
                </a:lnTo>
                <a:lnTo>
                  <a:pt x="89" y="16"/>
                </a:lnTo>
                <a:lnTo>
                  <a:pt x="87" y="19"/>
                </a:lnTo>
                <a:lnTo>
                  <a:pt x="84" y="21"/>
                </a:lnTo>
                <a:lnTo>
                  <a:pt x="80" y="23"/>
                </a:lnTo>
                <a:lnTo>
                  <a:pt x="80" y="23"/>
                </a:lnTo>
                <a:lnTo>
                  <a:pt x="79" y="23"/>
                </a:lnTo>
                <a:lnTo>
                  <a:pt x="80" y="21"/>
                </a:lnTo>
                <a:lnTo>
                  <a:pt x="80" y="20"/>
                </a:lnTo>
                <a:lnTo>
                  <a:pt x="81" y="19"/>
                </a:lnTo>
                <a:lnTo>
                  <a:pt x="83" y="16"/>
                </a:lnTo>
                <a:lnTo>
                  <a:pt x="84" y="15"/>
                </a:lnTo>
                <a:lnTo>
                  <a:pt x="85" y="12"/>
                </a:lnTo>
                <a:lnTo>
                  <a:pt x="87" y="11"/>
                </a:lnTo>
                <a:lnTo>
                  <a:pt x="88" y="9"/>
                </a:lnTo>
                <a:lnTo>
                  <a:pt x="88" y="9"/>
                </a:lnTo>
                <a:lnTo>
                  <a:pt x="87" y="9"/>
                </a:lnTo>
                <a:lnTo>
                  <a:pt x="85" y="11"/>
                </a:lnTo>
                <a:lnTo>
                  <a:pt x="79" y="19"/>
                </a:lnTo>
                <a:lnTo>
                  <a:pt x="72" y="25"/>
                </a:lnTo>
                <a:lnTo>
                  <a:pt x="72" y="25"/>
                </a:lnTo>
                <a:lnTo>
                  <a:pt x="71" y="27"/>
                </a:lnTo>
                <a:lnTo>
                  <a:pt x="70" y="27"/>
                </a:lnTo>
                <a:lnTo>
                  <a:pt x="70" y="27"/>
                </a:lnTo>
                <a:lnTo>
                  <a:pt x="70" y="25"/>
                </a:lnTo>
                <a:lnTo>
                  <a:pt x="70" y="23"/>
                </a:lnTo>
                <a:lnTo>
                  <a:pt x="71" y="21"/>
                </a:lnTo>
                <a:lnTo>
                  <a:pt x="71" y="20"/>
                </a:lnTo>
                <a:lnTo>
                  <a:pt x="72" y="19"/>
                </a:lnTo>
                <a:lnTo>
                  <a:pt x="72" y="17"/>
                </a:lnTo>
                <a:lnTo>
                  <a:pt x="74" y="16"/>
                </a:lnTo>
                <a:lnTo>
                  <a:pt x="74" y="15"/>
                </a:lnTo>
                <a:lnTo>
                  <a:pt x="75" y="13"/>
                </a:lnTo>
                <a:lnTo>
                  <a:pt x="75" y="12"/>
                </a:lnTo>
                <a:lnTo>
                  <a:pt x="75" y="11"/>
                </a:lnTo>
                <a:lnTo>
                  <a:pt x="75" y="9"/>
                </a:lnTo>
                <a:lnTo>
                  <a:pt x="75" y="9"/>
                </a:lnTo>
                <a:lnTo>
                  <a:pt x="74" y="11"/>
                </a:lnTo>
                <a:lnTo>
                  <a:pt x="71" y="13"/>
                </a:lnTo>
                <a:lnTo>
                  <a:pt x="68" y="17"/>
                </a:lnTo>
                <a:lnTo>
                  <a:pt x="66" y="20"/>
                </a:lnTo>
                <a:lnTo>
                  <a:pt x="63" y="23"/>
                </a:lnTo>
                <a:lnTo>
                  <a:pt x="63" y="23"/>
                </a:lnTo>
                <a:lnTo>
                  <a:pt x="62" y="23"/>
                </a:lnTo>
                <a:lnTo>
                  <a:pt x="62" y="23"/>
                </a:lnTo>
                <a:lnTo>
                  <a:pt x="62" y="21"/>
                </a:lnTo>
                <a:lnTo>
                  <a:pt x="62" y="20"/>
                </a:lnTo>
                <a:lnTo>
                  <a:pt x="63" y="17"/>
                </a:lnTo>
                <a:lnTo>
                  <a:pt x="64" y="16"/>
                </a:lnTo>
                <a:lnTo>
                  <a:pt x="66" y="13"/>
                </a:lnTo>
                <a:lnTo>
                  <a:pt x="67" y="12"/>
                </a:lnTo>
                <a:lnTo>
                  <a:pt x="68" y="9"/>
                </a:lnTo>
                <a:lnTo>
                  <a:pt x="70" y="8"/>
                </a:lnTo>
                <a:lnTo>
                  <a:pt x="70" y="7"/>
                </a:lnTo>
                <a:lnTo>
                  <a:pt x="70" y="6"/>
                </a:lnTo>
                <a:lnTo>
                  <a:pt x="70" y="7"/>
                </a:lnTo>
                <a:lnTo>
                  <a:pt x="68" y="7"/>
                </a:lnTo>
                <a:lnTo>
                  <a:pt x="67" y="9"/>
                </a:lnTo>
                <a:lnTo>
                  <a:pt x="66" y="12"/>
                </a:lnTo>
                <a:lnTo>
                  <a:pt x="62" y="16"/>
                </a:lnTo>
                <a:lnTo>
                  <a:pt x="59" y="20"/>
                </a:lnTo>
                <a:lnTo>
                  <a:pt x="57" y="23"/>
                </a:lnTo>
                <a:lnTo>
                  <a:pt x="55" y="24"/>
                </a:lnTo>
                <a:lnTo>
                  <a:pt x="55" y="24"/>
                </a:lnTo>
                <a:lnTo>
                  <a:pt x="54" y="24"/>
                </a:lnTo>
                <a:lnTo>
                  <a:pt x="54" y="24"/>
                </a:lnTo>
                <a:lnTo>
                  <a:pt x="53" y="24"/>
                </a:lnTo>
                <a:lnTo>
                  <a:pt x="54" y="20"/>
                </a:lnTo>
                <a:lnTo>
                  <a:pt x="57" y="16"/>
                </a:lnTo>
                <a:lnTo>
                  <a:pt x="58" y="15"/>
                </a:lnTo>
                <a:lnTo>
                  <a:pt x="58" y="13"/>
                </a:lnTo>
                <a:lnTo>
                  <a:pt x="58" y="13"/>
                </a:lnTo>
                <a:lnTo>
                  <a:pt x="57" y="13"/>
                </a:lnTo>
                <a:lnTo>
                  <a:pt x="55" y="15"/>
                </a:lnTo>
                <a:lnTo>
                  <a:pt x="54" y="17"/>
                </a:lnTo>
                <a:lnTo>
                  <a:pt x="51" y="19"/>
                </a:lnTo>
                <a:lnTo>
                  <a:pt x="50" y="20"/>
                </a:lnTo>
                <a:lnTo>
                  <a:pt x="49" y="21"/>
                </a:lnTo>
                <a:lnTo>
                  <a:pt x="49" y="23"/>
                </a:lnTo>
                <a:lnTo>
                  <a:pt x="47" y="23"/>
                </a:lnTo>
                <a:lnTo>
                  <a:pt x="46" y="24"/>
                </a:lnTo>
                <a:lnTo>
                  <a:pt x="46" y="24"/>
                </a:lnTo>
                <a:lnTo>
                  <a:pt x="45" y="24"/>
                </a:lnTo>
                <a:lnTo>
                  <a:pt x="45" y="23"/>
                </a:lnTo>
                <a:lnTo>
                  <a:pt x="46" y="21"/>
                </a:lnTo>
                <a:lnTo>
                  <a:pt x="46" y="20"/>
                </a:lnTo>
                <a:lnTo>
                  <a:pt x="47" y="17"/>
                </a:lnTo>
                <a:lnTo>
                  <a:pt x="49" y="16"/>
                </a:lnTo>
                <a:lnTo>
                  <a:pt x="49" y="13"/>
                </a:lnTo>
                <a:lnTo>
                  <a:pt x="50" y="12"/>
                </a:lnTo>
                <a:lnTo>
                  <a:pt x="50" y="12"/>
                </a:lnTo>
                <a:lnTo>
                  <a:pt x="50" y="11"/>
                </a:lnTo>
                <a:lnTo>
                  <a:pt x="49" y="12"/>
                </a:lnTo>
                <a:lnTo>
                  <a:pt x="47" y="13"/>
                </a:lnTo>
                <a:lnTo>
                  <a:pt x="45" y="16"/>
                </a:lnTo>
                <a:lnTo>
                  <a:pt x="42" y="21"/>
                </a:lnTo>
                <a:lnTo>
                  <a:pt x="41" y="21"/>
                </a:lnTo>
                <a:lnTo>
                  <a:pt x="41" y="23"/>
                </a:lnTo>
                <a:lnTo>
                  <a:pt x="39" y="23"/>
                </a:lnTo>
                <a:lnTo>
                  <a:pt x="38" y="23"/>
                </a:lnTo>
                <a:lnTo>
                  <a:pt x="38" y="23"/>
                </a:lnTo>
                <a:lnTo>
                  <a:pt x="38" y="23"/>
                </a:lnTo>
                <a:lnTo>
                  <a:pt x="38" y="21"/>
                </a:lnTo>
                <a:lnTo>
                  <a:pt x="39" y="19"/>
                </a:lnTo>
                <a:lnTo>
                  <a:pt x="41" y="17"/>
                </a:lnTo>
                <a:lnTo>
                  <a:pt x="41" y="16"/>
                </a:lnTo>
                <a:lnTo>
                  <a:pt x="42" y="15"/>
                </a:lnTo>
                <a:lnTo>
                  <a:pt x="42" y="13"/>
                </a:lnTo>
                <a:lnTo>
                  <a:pt x="42" y="13"/>
                </a:lnTo>
                <a:lnTo>
                  <a:pt x="42" y="13"/>
                </a:lnTo>
                <a:lnTo>
                  <a:pt x="41" y="15"/>
                </a:lnTo>
                <a:lnTo>
                  <a:pt x="39" y="17"/>
                </a:lnTo>
                <a:lnTo>
                  <a:pt x="37" y="21"/>
                </a:lnTo>
                <a:lnTo>
                  <a:pt x="36" y="23"/>
                </a:lnTo>
                <a:lnTo>
                  <a:pt x="36" y="23"/>
                </a:lnTo>
                <a:lnTo>
                  <a:pt x="34" y="24"/>
                </a:lnTo>
                <a:lnTo>
                  <a:pt x="33" y="24"/>
                </a:lnTo>
                <a:lnTo>
                  <a:pt x="33" y="23"/>
                </a:lnTo>
                <a:lnTo>
                  <a:pt x="34" y="19"/>
                </a:lnTo>
                <a:lnTo>
                  <a:pt x="36" y="16"/>
                </a:lnTo>
                <a:lnTo>
                  <a:pt x="36" y="13"/>
                </a:lnTo>
                <a:lnTo>
                  <a:pt x="37" y="12"/>
                </a:lnTo>
                <a:lnTo>
                  <a:pt x="37" y="11"/>
                </a:lnTo>
                <a:lnTo>
                  <a:pt x="37" y="11"/>
                </a:lnTo>
                <a:lnTo>
                  <a:pt x="36" y="11"/>
                </a:lnTo>
                <a:lnTo>
                  <a:pt x="34" y="13"/>
                </a:lnTo>
                <a:lnTo>
                  <a:pt x="32" y="16"/>
                </a:lnTo>
                <a:lnTo>
                  <a:pt x="29" y="21"/>
                </a:lnTo>
                <a:lnTo>
                  <a:pt x="29" y="21"/>
                </a:lnTo>
                <a:lnTo>
                  <a:pt x="28" y="23"/>
                </a:lnTo>
                <a:lnTo>
                  <a:pt x="26" y="23"/>
                </a:lnTo>
                <a:lnTo>
                  <a:pt x="26" y="23"/>
                </a:lnTo>
                <a:lnTo>
                  <a:pt x="26" y="21"/>
                </a:lnTo>
                <a:lnTo>
                  <a:pt x="28" y="20"/>
                </a:lnTo>
                <a:lnTo>
                  <a:pt x="28" y="19"/>
                </a:lnTo>
                <a:lnTo>
                  <a:pt x="29" y="16"/>
                </a:lnTo>
                <a:lnTo>
                  <a:pt x="30" y="15"/>
                </a:lnTo>
                <a:lnTo>
                  <a:pt x="30" y="12"/>
                </a:lnTo>
                <a:lnTo>
                  <a:pt x="32" y="11"/>
                </a:lnTo>
                <a:lnTo>
                  <a:pt x="32" y="8"/>
                </a:lnTo>
                <a:lnTo>
                  <a:pt x="32" y="8"/>
                </a:lnTo>
                <a:lnTo>
                  <a:pt x="32" y="8"/>
                </a:lnTo>
                <a:lnTo>
                  <a:pt x="30" y="9"/>
                </a:lnTo>
                <a:lnTo>
                  <a:pt x="28" y="11"/>
                </a:lnTo>
                <a:lnTo>
                  <a:pt x="26" y="15"/>
                </a:lnTo>
                <a:lnTo>
                  <a:pt x="22" y="20"/>
                </a:lnTo>
                <a:lnTo>
                  <a:pt x="21" y="21"/>
                </a:lnTo>
                <a:lnTo>
                  <a:pt x="20" y="23"/>
                </a:lnTo>
                <a:lnTo>
                  <a:pt x="20" y="23"/>
                </a:lnTo>
                <a:lnTo>
                  <a:pt x="18" y="23"/>
                </a:lnTo>
                <a:lnTo>
                  <a:pt x="18" y="23"/>
                </a:lnTo>
                <a:lnTo>
                  <a:pt x="18" y="23"/>
                </a:lnTo>
                <a:lnTo>
                  <a:pt x="20" y="17"/>
                </a:lnTo>
                <a:lnTo>
                  <a:pt x="21" y="12"/>
                </a:lnTo>
                <a:lnTo>
                  <a:pt x="24" y="8"/>
                </a:lnTo>
                <a:lnTo>
                  <a:pt x="21" y="11"/>
                </a:lnTo>
                <a:lnTo>
                  <a:pt x="18" y="13"/>
                </a:lnTo>
                <a:lnTo>
                  <a:pt x="16" y="17"/>
                </a:lnTo>
                <a:lnTo>
                  <a:pt x="12" y="20"/>
                </a:lnTo>
                <a:lnTo>
                  <a:pt x="9" y="24"/>
                </a:lnTo>
                <a:lnTo>
                  <a:pt x="9" y="24"/>
                </a:lnTo>
                <a:lnTo>
                  <a:pt x="8" y="24"/>
                </a:lnTo>
                <a:lnTo>
                  <a:pt x="8" y="25"/>
                </a:lnTo>
                <a:lnTo>
                  <a:pt x="7" y="25"/>
                </a:lnTo>
                <a:lnTo>
                  <a:pt x="7" y="24"/>
                </a:lnTo>
                <a:lnTo>
                  <a:pt x="8" y="19"/>
                </a:lnTo>
                <a:lnTo>
                  <a:pt x="11" y="13"/>
                </a:lnTo>
                <a:lnTo>
                  <a:pt x="12" y="11"/>
                </a:lnTo>
                <a:lnTo>
                  <a:pt x="13" y="11"/>
                </a:lnTo>
                <a:lnTo>
                  <a:pt x="12" y="11"/>
                </a:lnTo>
                <a:lnTo>
                  <a:pt x="12" y="11"/>
                </a:lnTo>
                <a:lnTo>
                  <a:pt x="11" y="12"/>
                </a:lnTo>
                <a:lnTo>
                  <a:pt x="9" y="13"/>
                </a:lnTo>
                <a:lnTo>
                  <a:pt x="7" y="16"/>
                </a:lnTo>
                <a:lnTo>
                  <a:pt x="5" y="17"/>
                </a:lnTo>
                <a:lnTo>
                  <a:pt x="4" y="20"/>
                </a:lnTo>
                <a:lnTo>
                  <a:pt x="3" y="21"/>
                </a:lnTo>
                <a:lnTo>
                  <a:pt x="3" y="23"/>
                </a:lnTo>
                <a:lnTo>
                  <a:pt x="1" y="23"/>
                </a:lnTo>
                <a:lnTo>
                  <a:pt x="1" y="23"/>
                </a:lnTo>
                <a:lnTo>
                  <a:pt x="0" y="23"/>
                </a:lnTo>
                <a:lnTo>
                  <a:pt x="1" y="23"/>
                </a:lnTo>
                <a:lnTo>
                  <a:pt x="5" y="16"/>
                </a:lnTo>
                <a:lnTo>
                  <a:pt x="11" y="11"/>
                </a:lnTo>
                <a:lnTo>
                  <a:pt x="16" y="6"/>
                </a:lnTo>
                <a:lnTo>
                  <a:pt x="16" y="4"/>
                </a:lnTo>
                <a:lnTo>
                  <a:pt x="17" y="4"/>
                </a:lnTo>
                <a:lnTo>
                  <a:pt x="17" y="6"/>
                </a:lnTo>
                <a:lnTo>
                  <a:pt x="16" y="8"/>
                </a:lnTo>
                <a:lnTo>
                  <a:pt x="15" y="11"/>
                </a:lnTo>
                <a:lnTo>
                  <a:pt x="13" y="15"/>
                </a:lnTo>
                <a:lnTo>
                  <a:pt x="13" y="15"/>
                </a:lnTo>
                <a:lnTo>
                  <a:pt x="16" y="11"/>
                </a:lnTo>
                <a:lnTo>
                  <a:pt x="21" y="7"/>
                </a:lnTo>
                <a:lnTo>
                  <a:pt x="25" y="3"/>
                </a:lnTo>
                <a:lnTo>
                  <a:pt x="26" y="3"/>
                </a:lnTo>
                <a:lnTo>
                  <a:pt x="26" y="3"/>
                </a:lnTo>
                <a:lnTo>
                  <a:pt x="28" y="4"/>
                </a:lnTo>
                <a:lnTo>
                  <a:pt x="28" y="4"/>
                </a:lnTo>
                <a:lnTo>
                  <a:pt x="28" y="6"/>
                </a:lnTo>
                <a:lnTo>
                  <a:pt x="26" y="7"/>
                </a:lnTo>
                <a:lnTo>
                  <a:pt x="26" y="8"/>
                </a:lnTo>
                <a:lnTo>
                  <a:pt x="25" y="11"/>
                </a:lnTo>
                <a:lnTo>
                  <a:pt x="24" y="12"/>
                </a:lnTo>
                <a:lnTo>
                  <a:pt x="22" y="15"/>
                </a:lnTo>
                <a:lnTo>
                  <a:pt x="21" y="16"/>
                </a:lnTo>
                <a:lnTo>
                  <a:pt x="21" y="17"/>
                </a:lnTo>
                <a:lnTo>
                  <a:pt x="21" y="17"/>
                </a:lnTo>
                <a:lnTo>
                  <a:pt x="21" y="17"/>
                </a:lnTo>
                <a:lnTo>
                  <a:pt x="22" y="16"/>
                </a:lnTo>
                <a:lnTo>
                  <a:pt x="25" y="13"/>
                </a:lnTo>
                <a:lnTo>
                  <a:pt x="28" y="11"/>
                </a:lnTo>
                <a:lnTo>
                  <a:pt x="30" y="8"/>
                </a:lnTo>
                <a:lnTo>
                  <a:pt x="34" y="6"/>
                </a:lnTo>
                <a:lnTo>
                  <a:pt x="34" y="6"/>
                </a:lnTo>
                <a:lnTo>
                  <a:pt x="36" y="6"/>
                </a:lnTo>
                <a:lnTo>
                  <a:pt x="36" y="7"/>
                </a:lnTo>
                <a:lnTo>
                  <a:pt x="36" y="9"/>
                </a:lnTo>
                <a:lnTo>
                  <a:pt x="37" y="7"/>
                </a:lnTo>
                <a:lnTo>
                  <a:pt x="41" y="4"/>
                </a:lnTo>
                <a:lnTo>
                  <a:pt x="41" y="3"/>
                </a:lnTo>
                <a:lnTo>
                  <a:pt x="42" y="3"/>
                </a:lnTo>
                <a:lnTo>
                  <a:pt x="42" y="4"/>
                </a:lnTo>
                <a:lnTo>
                  <a:pt x="42" y="6"/>
                </a:lnTo>
                <a:lnTo>
                  <a:pt x="41" y="8"/>
                </a:lnTo>
                <a:lnTo>
                  <a:pt x="41" y="9"/>
                </a:lnTo>
                <a:lnTo>
                  <a:pt x="39" y="12"/>
                </a:lnTo>
                <a:lnTo>
                  <a:pt x="38" y="13"/>
                </a:lnTo>
                <a:lnTo>
                  <a:pt x="37" y="16"/>
                </a:lnTo>
                <a:lnTo>
                  <a:pt x="37" y="17"/>
                </a:lnTo>
                <a:lnTo>
                  <a:pt x="37" y="17"/>
                </a:lnTo>
                <a:lnTo>
                  <a:pt x="37" y="17"/>
                </a:lnTo>
                <a:lnTo>
                  <a:pt x="38" y="16"/>
                </a:lnTo>
                <a:lnTo>
                  <a:pt x="39" y="15"/>
                </a:lnTo>
                <a:lnTo>
                  <a:pt x="41" y="11"/>
                </a:lnTo>
                <a:lnTo>
                  <a:pt x="43" y="8"/>
                </a:lnTo>
                <a:lnTo>
                  <a:pt x="47" y="7"/>
                </a:lnTo>
                <a:lnTo>
                  <a:pt x="47" y="7"/>
                </a:lnTo>
                <a:lnTo>
                  <a:pt x="49" y="7"/>
                </a:lnTo>
                <a:lnTo>
                  <a:pt x="49" y="7"/>
                </a:lnTo>
                <a:lnTo>
                  <a:pt x="47" y="11"/>
                </a:lnTo>
                <a:lnTo>
                  <a:pt x="50" y="7"/>
                </a:lnTo>
                <a:lnTo>
                  <a:pt x="51" y="6"/>
                </a:lnTo>
                <a:lnTo>
                  <a:pt x="53" y="4"/>
                </a:lnTo>
                <a:lnTo>
                  <a:pt x="55" y="3"/>
                </a:lnTo>
                <a:lnTo>
                  <a:pt x="58" y="4"/>
                </a:lnTo>
                <a:lnTo>
                  <a:pt x="58" y="4"/>
                </a:lnTo>
                <a:lnTo>
                  <a:pt x="57" y="8"/>
                </a:lnTo>
                <a:lnTo>
                  <a:pt x="55" y="11"/>
                </a:lnTo>
                <a:lnTo>
                  <a:pt x="53" y="13"/>
                </a:lnTo>
                <a:lnTo>
                  <a:pt x="53" y="13"/>
                </a:lnTo>
                <a:lnTo>
                  <a:pt x="55" y="11"/>
                </a:lnTo>
                <a:lnTo>
                  <a:pt x="58" y="8"/>
                </a:lnTo>
                <a:lnTo>
                  <a:pt x="62" y="6"/>
                </a:lnTo>
                <a:lnTo>
                  <a:pt x="64" y="4"/>
                </a:lnTo>
                <a:lnTo>
                  <a:pt x="66" y="4"/>
                </a:lnTo>
                <a:lnTo>
                  <a:pt x="66" y="6"/>
                </a:lnTo>
                <a:lnTo>
                  <a:pt x="64" y="8"/>
                </a:lnTo>
                <a:lnTo>
                  <a:pt x="63" y="11"/>
                </a:lnTo>
                <a:lnTo>
                  <a:pt x="66" y="7"/>
                </a:lnTo>
                <a:lnTo>
                  <a:pt x="70" y="3"/>
                </a:lnTo>
                <a:lnTo>
                  <a:pt x="70" y="3"/>
                </a:lnTo>
                <a:lnTo>
                  <a:pt x="71" y="2"/>
                </a:lnTo>
                <a:lnTo>
                  <a:pt x="72" y="2"/>
                </a:lnTo>
                <a:lnTo>
                  <a:pt x="72" y="3"/>
                </a:lnTo>
                <a:lnTo>
                  <a:pt x="72" y="4"/>
                </a:lnTo>
                <a:lnTo>
                  <a:pt x="71" y="8"/>
                </a:lnTo>
                <a:lnTo>
                  <a:pt x="70" y="11"/>
                </a:lnTo>
                <a:lnTo>
                  <a:pt x="68" y="13"/>
                </a:lnTo>
                <a:lnTo>
                  <a:pt x="67" y="15"/>
                </a:lnTo>
                <a:lnTo>
                  <a:pt x="68" y="13"/>
                </a:lnTo>
                <a:lnTo>
                  <a:pt x="71" y="9"/>
                </a:lnTo>
                <a:lnTo>
                  <a:pt x="74" y="7"/>
                </a:lnTo>
                <a:lnTo>
                  <a:pt x="78" y="4"/>
                </a:lnTo>
                <a:lnTo>
                  <a:pt x="81" y="2"/>
                </a:lnTo>
                <a:lnTo>
                  <a:pt x="81" y="2"/>
                </a:lnTo>
                <a:lnTo>
                  <a:pt x="83" y="2"/>
                </a:lnTo>
                <a:lnTo>
                  <a:pt x="83" y="4"/>
                </a:lnTo>
                <a:lnTo>
                  <a:pt x="83" y="7"/>
                </a:lnTo>
                <a:lnTo>
                  <a:pt x="81" y="9"/>
                </a:lnTo>
                <a:lnTo>
                  <a:pt x="80" y="12"/>
                </a:lnTo>
                <a:lnTo>
                  <a:pt x="78" y="15"/>
                </a:lnTo>
                <a:lnTo>
                  <a:pt x="81" y="11"/>
                </a:lnTo>
                <a:lnTo>
                  <a:pt x="84" y="8"/>
                </a:lnTo>
                <a:lnTo>
                  <a:pt x="88" y="6"/>
                </a:lnTo>
                <a:lnTo>
                  <a:pt x="92" y="3"/>
                </a:lnTo>
                <a:lnTo>
                  <a:pt x="93" y="3"/>
                </a:lnTo>
                <a:lnTo>
                  <a:pt x="93" y="3"/>
                </a:lnTo>
                <a:lnTo>
                  <a:pt x="93" y="3"/>
                </a:lnTo>
                <a:lnTo>
                  <a:pt x="93" y="7"/>
                </a:lnTo>
                <a:lnTo>
                  <a:pt x="91" y="9"/>
                </a:lnTo>
                <a:lnTo>
                  <a:pt x="89" y="12"/>
                </a:lnTo>
                <a:lnTo>
                  <a:pt x="87" y="15"/>
                </a:lnTo>
                <a:lnTo>
                  <a:pt x="85" y="16"/>
                </a:lnTo>
                <a:lnTo>
                  <a:pt x="88" y="12"/>
                </a:lnTo>
                <a:lnTo>
                  <a:pt x="92" y="9"/>
                </a:lnTo>
                <a:lnTo>
                  <a:pt x="96" y="6"/>
                </a:lnTo>
                <a:lnTo>
                  <a:pt x="100" y="3"/>
                </a:lnTo>
                <a:lnTo>
                  <a:pt x="101" y="3"/>
                </a:lnTo>
                <a:lnTo>
                  <a:pt x="102" y="2"/>
                </a:lnTo>
                <a:lnTo>
                  <a:pt x="102" y="2"/>
                </a:lnTo>
                <a:lnTo>
                  <a:pt x="102" y="3"/>
                </a:lnTo>
                <a:lnTo>
                  <a:pt x="102" y="4"/>
                </a:lnTo>
                <a:lnTo>
                  <a:pt x="102" y="6"/>
                </a:lnTo>
                <a:lnTo>
                  <a:pt x="101" y="7"/>
                </a:lnTo>
                <a:lnTo>
                  <a:pt x="100" y="8"/>
                </a:lnTo>
                <a:lnTo>
                  <a:pt x="100" y="9"/>
                </a:lnTo>
                <a:lnTo>
                  <a:pt x="99" y="11"/>
                </a:lnTo>
                <a:lnTo>
                  <a:pt x="99" y="12"/>
                </a:lnTo>
                <a:lnTo>
                  <a:pt x="99" y="12"/>
                </a:lnTo>
                <a:lnTo>
                  <a:pt x="99" y="12"/>
                </a:lnTo>
                <a:lnTo>
                  <a:pt x="100" y="9"/>
                </a:lnTo>
                <a:lnTo>
                  <a:pt x="101" y="7"/>
                </a:lnTo>
                <a:lnTo>
                  <a:pt x="102" y="6"/>
                </a:lnTo>
                <a:lnTo>
                  <a:pt x="102" y="6"/>
                </a:lnTo>
                <a:lnTo>
                  <a:pt x="104" y="4"/>
                </a:lnTo>
                <a:lnTo>
                  <a:pt x="105" y="4"/>
                </a:lnTo>
                <a:lnTo>
                  <a:pt x="106" y="4"/>
                </a:lnTo>
                <a:lnTo>
                  <a:pt x="105" y="6"/>
                </a:lnTo>
                <a:lnTo>
                  <a:pt x="105" y="7"/>
                </a:lnTo>
                <a:lnTo>
                  <a:pt x="108" y="4"/>
                </a:lnTo>
                <a:lnTo>
                  <a:pt x="112" y="0"/>
                </a:lnTo>
                <a:lnTo>
                  <a:pt x="113" y="0"/>
                </a:lnTo>
                <a:lnTo>
                  <a:pt x="113" y="0"/>
                </a:lnTo>
                <a:lnTo>
                  <a:pt x="114" y="0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51" name="Freeform 104">
            <a:extLst>
              <a:ext uri="{FF2B5EF4-FFF2-40B4-BE49-F238E27FC236}">
                <a16:creationId xmlns:a16="http://schemas.microsoft.com/office/drawing/2014/main" id="{1BBF83DA-14B7-4CC1-816A-2DD98FD265AC}"/>
              </a:ext>
            </a:extLst>
          </p:cNvPr>
          <p:cNvSpPr>
            <a:spLocks/>
          </p:cNvSpPr>
          <p:nvPr/>
        </p:nvSpPr>
        <p:spPr bwMode="auto">
          <a:xfrm>
            <a:off x="11344708" y="5686754"/>
            <a:ext cx="115888" cy="46038"/>
          </a:xfrm>
          <a:custGeom>
            <a:avLst/>
            <a:gdLst>
              <a:gd name="T0" fmla="*/ 21 w 73"/>
              <a:gd name="T1" fmla="*/ 1 h 29"/>
              <a:gd name="T2" fmla="*/ 14 w 73"/>
              <a:gd name="T3" fmla="*/ 17 h 29"/>
              <a:gd name="T4" fmla="*/ 28 w 73"/>
              <a:gd name="T5" fmla="*/ 6 h 29"/>
              <a:gd name="T6" fmla="*/ 29 w 73"/>
              <a:gd name="T7" fmla="*/ 6 h 29"/>
              <a:gd name="T8" fmla="*/ 33 w 73"/>
              <a:gd name="T9" fmla="*/ 6 h 29"/>
              <a:gd name="T10" fmla="*/ 37 w 73"/>
              <a:gd name="T11" fmla="*/ 5 h 29"/>
              <a:gd name="T12" fmla="*/ 37 w 73"/>
              <a:gd name="T13" fmla="*/ 14 h 29"/>
              <a:gd name="T14" fmla="*/ 45 w 73"/>
              <a:gd name="T15" fmla="*/ 5 h 29"/>
              <a:gd name="T16" fmla="*/ 47 w 73"/>
              <a:gd name="T17" fmla="*/ 5 h 29"/>
              <a:gd name="T18" fmla="*/ 47 w 73"/>
              <a:gd name="T19" fmla="*/ 10 h 29"/>
              <a:gd name="T20" fmla="*/ 51 w 73"/>
              <a:gd name="T21" fmla="*/ 8 h 29"/>
              <a:gd name="T22" fmla="*/ 56 w 73"/>
              <a:gd name="T23" fmla="*/ 6 h 29"/>
              <a:gd name="T24" fmla="*/ 54 w 73"/>
              <a:gd name="T25" fmla="*/ 16 h 29"/>
              <a:gd name="T26" fmla="*/ 51 w 73"/>
              <a:gd name="T27" fmla="*/ 20 h 29"/>
              <a:gd name="T28" fmla="*/ 50 w 73"/>
              <a:gd name="T29" fmla="*/ 22 h 29"/>
              <a:gd name="T30" fmla="*/ 59 w 73"/>
              <a:gd name="T31" fmla="*/ 12 h 29"/>
              <a:gd name="T32" fmla="*/ 70 w 73"/>
              <a:gd name="T33" fmla="*/ 4 h 29"/>
              <a:gd name="T34" fmla="*/ 70 w 73"/>
              <a:gd name="T35" fmla="*/ 8 h 29"/>
              <a:gd name="T36" fmla="*/ 67 w 73"/>
              <a:gd name="T37" fmla="*/ 16 h 29"/>
              <a:gd name="T38" fmla="*/ 71 w 73"/>
              <a:gd name="T39" fmla="*/ 12 h 29"/>
              <a:gd name="T40" fmla="*/ 73 w 73"/>
              <a:gd name="T41" fmla="*/ 12 h 29"/>
              <a:gd name="T42" fmla="*/ 67 w 73"/>
              <a:gd name="T43" fmla="*/ 21 h 29"/>
              <a:gd name="T44" fmla="*/ 60 w 73"/>
              <a:gd name="T45" fmla="*/ 25 h 29"/>
              <a:gd name="T46" fmla="*/ 62 w 73"/>
              <a:gd name="T47" fmla="*/ 18 h 29"/>
              <a:gd name="T48" fmla="*/ 64 w 73"/>
              <a:gd name="T49" fmla="*/ 10 h 29"/>
              <a:gd name="T50" fmla="*/ 66 w 73"/>
              <a:gd name="T51" fmla="*/ 8 h 29"/>
              <a:gd name="T52" fmla="*/ 64 w 73"/>
              <a:gd name="T53" fmla="*/ 10 h 29"/>
              <a:gd name="T54" fmla="*/ 56 w 73"/>
              <a:gd name="T55" fmla="*/ 20 h 29"/>
              <a:gd name="T56" fmla="*/ 47 w 73"/>
              <a:gd name="T57" fmla="*/ 27 h 29"/>
              <a:gd name="T58" fmla="*/ 46 w 73"/>
              <a:gd name="T59" fmla="*/ 27 h 29"/>
              <a:gd name="T60" fmla="*/ 50 w 73"/>
              <a:gd name="T61" fmla="*/ 16 h 29"/>
              <a:gd name="T62" fmla="*/ 51 w 73"/>
              <a:gd name="T63" fmla="*/ 12 h 29"/>
              <a:gd name="T64" fmla="*/ 51 w 73"/>
              <a:gd name="T65" fmla="*/ 10 h 29"/>
              <a:gd name="T66" fmla="*/ 45 w 73"/>
              <a:gd name="T67" fmla="*/ 20 h 29"/>
              <a:gd name="T68" fmla="*/ 39 w 73"/>
              <a:gd name="T69" fmla="*/ 25 h 29"/>
              <a:gd name="T70" fmla="*/ 38 w 73"/>
              <a:gd name="T71" fmla="*/ 24 h 29"/>
              <a:gd name="T72" fmla="*/ 42 w 73"/>
              <a:gd name="T73" fmla="*/ 13 h 29"/>
              <a:gd name="T74" fmla="*/ 33 w 73"/>
              <a:gd name="T75" fmla="*/ 26 h 29"/>
              <a:gd name="T76" fmla="*/ 30 w 73"/>
              <a:gd name="T77" fmla="*/ 27 h 29"/>
              <a:gd name="T78" fmla="*/ 29 w 73"/>
              <a:gd name="T79" fmla="*/ 22 h 29"/>
              <a:gd name="T80" fmla="*/ 31 w 73"/>
              <a:gd name="T81" fmla="*/ 16 h 29"/>
              <a:gd name="T82" fmla="*/ 33 w 73"/>
              <a:gd name="T83" fmla="*/ 10 h 29"/>
              <a:gd name="T84" fmla="*/ 28 w 73"/>
              <a:gd name="T85" fmla="*/ 20 h 29"/>
              <a:gd name="T86" fmla="*/ 21 w 73"/>
              <a:gd name="T87" fmla="*/ 29 h 29"/>
              <a:gd name="T88" fmla="*/ 18 w 73"/>
              <a:gd name="T89" fmla="*/ 29 h 29"/>
              <a:gd name="T90" fmla="*/ 21 w 73"/>
              <a:gd name="T91" fmla="*/ 16 h 29"/>
              <a:gd name="T92" fmla="*/ 22 w 73"/>
              <a:gd name="T93" fmla="*/ 13 h 29"/>
              <a:gd name="T94" fmla="*/ 10 w 73"/>
              <a:gd name="T95" fmla="*/ 25 h 29"/>
              <a:gd name="T96" fmla="*/ 8 w 73"/>
              <a:gd name="T97" fmla="*/ 26 h 29"/>
              <a:gd name="T98" fmla="*/ 12 w 73"/>
              <a:gd name="T99" fmla="*/ 13 h 29"/>
              <a:gd name="T100" fmla="*/ 13 w 73"/>
              <a:gd name="T101" fmla="*/ 8 h 29"/>
              <a:gd name="T102" fmla="*/ 7 w 73"/>
              <a:gd name="T103" fmla="*/ 12 h 29"/>
              <a:gd name="T104" fmla="*/ 0 w 73"/>
              <a:gd name="T105" fmla="*/ 16 h 29"/>
              <a:gd name="T106" fmla="*/ 5 w 73"/>
              <a:gd name="T107" fmla="*/ 9 h 29"/>
              <a:gd name="T108" fmla="*/ 18 w 73"/>
              <a:gd name="T109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73" h="29">
                <a:moveTo>
                  <a:pt x="20" y="0"/>
                </a:moveTo>
                <a:lnTo>
                  <a:pt x="21" y="0"/>
                </a:lnTo>
                <a:lnTo>
                  <a:pt x="21" y="1"/>
                </a:lnTo>
                <a:lnTo>
                  <a:pt x="20" y="6"/>
                </a:lnTo>
                <a:lnTo>
                  <a:pt x="17" y="12"/>
                </a:lnTo>
                <a:lnTo>
                  <a:pt x="14" y="17"/>
                </a:lnTo>
                <a:lnTo>
                  <a:pt x="18" y="13"/>
                </a:lnTo>
                <a:lnTo>
                  <a:pt x="22" y="9"/>
                </a:lnTo>
                <a:lnTo>
                  <a:pt x="28" y="6"/>
                </a:lnTo>
                <a:lnTo>
                  <a:pt x="28" y="5"/>
                </a:lnTo>
                <a:lnTo>
                  <a:pt x="29" y="5"/>
                </a:lnTo>
                <a:lnTo>
                  <a:pt x="29" y="6"/>
                </a:lnTo>
                <a:lnTo>
                  <a:pt x="28" y="12"/>
                </a:lnTo>
                <a:lnTo>
                  <a:pt x="30" y="9"/>
                </a:lnTo>
                <a:lnTo>
                  <a:pt x="33" y="6"/>
                </a:lnTo>
                <a:lnTo>
                  <a:pt x="35" y="5"/>
                </a:lnTo>
                <a:lnTo>
                  <a:pt x="37" y="5"/>
                </a:lnTo>
                <a:lnTo>
                  <a:pt x="37" y="5"/>
                </a:lnTo>
                <a:lnTo>
                  <a:pt x="35" y="12"/>
                </a:lnTo>
                <a:lnTo>
                  <a:pt x="34" y="18"/>
                </a:lnTo>
                <a:lnTo>
                  <a:pt x="37" y="14"/>
                </a:lnTo>
                <a:lnTo>
                  <a:pt x="41" y="9"/>
                </a:lnTo>
                <a:lnTo>
                  <a:pt x="43" y="5"/>
                </a:lnTo>
                <a:lnTo>
                  <a:pt x="45" y="5"/>
                </a:lnTo>
                <a:lnTo>
                  <a:pt x="46" y="5"/>
                </a:lnTo>
                <a:lnTo>
                  <a:pt x="47" y="5"/>
                </a:lnTo>
                <a:lnTo>
                  <a:pt x="47" y="5"/>
                </a:lnTo>
                <a:lnTo>
                  <a:pt x="49" y="5"/>
                </a:lnTo>
                <a:lnTo>
                  <a:pt x="49" y="6"/>
                </a:lnTo>
                <a:lnTo>
                  <a:pt x="47" y="10"/>
                </a:lnTo>
                <a:lnTo>
                  <a:pt x="46" y="13"/>
                </a:lnTo>
                <a:lnTo>
                  <a:pt x="49" y="10"/>
                </a:lnTo>
                <a:lnTo>
                  <a:pt x="51" y="8"/>
                </a:lnTo>
                <a:lnTo>
                  <a:pt x="55" y="6"/>
                </a:lnTo>
                <a:lnTo>
                  <a:pt x="55" y="6"/>
                </a:lnTo>
                <a:lnTo>
                  <a:pt x="56" y="6"/>
                </a:lnTo>
                <a:lnTo>
                  <a:pt x="56" y="9"/>
                </a:lnTo>
                <a:lnTo>
                  <a:pt x="55" y="13"/>
                </a:lnTo>
                <a:lnTo>
                  <a:pt x="54" y="16"/>
                </a:lnTo>
                <a:lnTo>
                  <a:pt x="52" y="16"/>
                </a:lnTo>
                <a:lnTo>
                  <a:pt x="52" y="18"/>
                </a:lnTo>
                <a:lnTo>
                  <a:pt x="51" y="20"/>
                </a:lnTo>
                <a:lnTo>
                  <a:pt x="51" y="21"/>
                </a:lnTo>
                <a:lnTo>
                  <a:pt x="50" y="22"/>
                </a:lnTo>
                <a:lnTo>
                  <a:pt x="50" y="22"/>
                </a:lnTo>
                <a:lnTo>
                  <a:pt x="52" y="18"/>
                </a:lnTo>
                <a:lnTo>
                  <a:pt x="56" y="14"/>
                </a:lnTo>
                <a:lnTo>
                  <a:pt x="59" y="12"/>
                </a:lnTo>
                <a:lnTo>
                  <a:pt x="62" y="9"/>
                </a:lnTo>
                <a:lnTo>
                  <a:pt x="66" y="5"/>
                </a:lnTo>
                <a:lnTo>
                  <a:pt x="70" y="4"/>
                </a:lnTo>
                <a:lnTo>
                  <a:pt x="70" y="4"/>
                </a:lnTo>
                <a:lnTo>
                  <a:pt x="70" y="5"/>
                </a:lnTo>
                <a:lnTo>
                  <a:pt x="70" y="8"/>
                </a:lnTo>
                <a:lnTo>
                  <a:pt x="70" y="10"/>
                </a:lnTo>
                <a:lnTo>
                  <a:pt x="68" y="13"/>
                </a:lnTo>
                <a:lnTo>
                  <a:pt x="67" y="16"/>
                </a:lnTo>
                <a:lnTo>
                  <a:pt x="70" y="13"/>
                </a:lnTo>
                <a:lnTo>
                  <a:pt x="70" y="12"/>
                </a:lnTo>
                <a:lnTo>
                  <a:pt x="71" y="12"/>
                </a:lnTo>
                <a:lnTo>
                  <a:pt x="72" y="10"/>
                </a:lnTo>
                <a:lnTo>
                  <a:pt x="73" y="10"/>
                </a:lnTo>
                <a:lnTo>
                  <a:pt x="73" y="12"/>
                </a:lnTo>
                <a:lnTo>
                  <a:pt x="71" y="14"/>
                </a:lnTo>
                <a:lnTo>
                  <a:pt x="70" y="18"/>
                </a:lnTo>
                <a:lnTo>
                  <a:pt x="67" y="21"/>
                </a:lnTo>
                <a:lnTo>
                  <a:pt x="64" y="24"/>
                </a:lnTo>
                <a:lnTo>
                  <a:pt x="62" y="25"/>
                </a:lnTo>
                <a:lnTo>
                  <a:pt x="60" y="25"/>
                </a:lnTo>
                <a:lnTo>
                  <a:pt x="60" y="25"/>
                </a:lnTo>
                <a:lnTo>
                  <a:pt x="60" y="21"/>
                </a:lnTo>
                <a:lnTo>
                  <a:pt x="62" y="18"/>
                </a:lnTo>
                <a:lnTo>
                  <a:pt x="63" y="14"/>
                </a:lnTo>
                <a:lnTo>
                  <a:pt x="64" y="10"/>
                </a:lnTo>
                <a:lnTo>
                  <a:pt x="64" y="10"/>
                </a:lnTo>
                <a:lnTo>
                  <a:pt x="66" y="9"/>
                </a:lnTo>
                <a:lnTo>
                  <a:pt x="66" y="9"/>
                </a:lnTo>
                <a:lnTo>
                  <a:pt x="66" y="8"/>
                </a:lnTo>
                <a:lnTo>
                  <a:pt x="66" y="8"/>
                </a:lnTo>
                <a:lnTo>
                  <a:pt x="66" y="9"/>
                </a:lnTo>
                <a:lnTo>
                  <a:pt x="64" y="10"/>
                </a:lnTo>
                <a:lnTo>
                  <a:pt x="62" y="13"/>
                </a:lnTo>
                <a:lnTo>
                  <a:pt x="59" y="16"/>
                </a:lnTo>
                <a:lnTo>
                  <a:pt x="56" y="20"/>
                </a:lnTo>
                <a:lnTo>
                  <a:pt x="54" y="22"/>
                </a:lnTo>
                <a:lnTo>
                  <a:pt x="51" y="25"/>
                </a:lnTo>
                <a:lnTo>
                  <a:pt x="47" y="27"/>
                </a:lnTo>
                <a:lnTo>
                  <a:pt x="47" y="27"/>
                </a:lnTo>
                <a:lnTo>
                  <a:pt x="46" y="27"/>
                </a:lnTo>
                <a:lnTo>
                  <a:pt x="46" y="27"/>
                </a:lnTo>
                <a:lnTo>
                  <a:pt x="46" y="27"/>
                </a:lnTo>
                <a:lnTo>
                  <a:pt x="47" y="21"/>
                </a:lnTo>
                <a:lnTo>
                  <a:pt x="50" y="16"/>
                </a:lnTo>
                <a:lnTo>
                  <a:pt x="50" y="14"/>
                </a:lnTo>
                <a:lnTo>
                  <a:pt x="51" y="13"/>
                </a:lnTo>
                <a:lnTo>
                  <a:pt x="51" y="12"/>
                </a:lnTo>
                <a:lnTo>
                  <a:pt x="51" y="10"/>
                </a:lnTo>
                <a:lnTo>
                  <a:pt x="52" y="10"/>
                </a:lnTo>
                <a:lnTo>
                  <a:pt x="51" y="10"/>
                </a:lnTo>
                <a:lnTo>
                  <a:pt x="50" y="12"/>
                </a:lnTo>
                <a:lnTo>
                  <a:pt x="47" y="16"/>
                </a:lnTo>
                <a:lnTo>
                  <a:pt x="45" y="20"/>
                </a:lnTo>
                <a:lnTo>
                  <a:pt x="41" y="24"/>
                </a:lnTo>
                <a:lnTo>
                  <a:pt x="41" y="24"/>
                </a:lnTo>
                <a:lnTo>
                  <a:pt x="39" y="25"/>
                </a:lnTo>
                <a:lnTo>
                  <a:pt x="38" y="25"/>
                </a:lnTo>
                <a:lnTo>
                  <a:pt x="38" y="25"/>
                </a:lnTo>
                <a:lnTo>
                  <a:pt x="38" y="24"/>
                </a:lnTo>
                <a:lnTo>
                  <a:pt x="39" y="18"/>
                </a:lnTo>
                <a:lnTo>
                  <a:pt x="41" y="14"/>
                </a:lnTo>
                <a:lnTo>
                  <a:pt x="42" y="13"/>
                </a:lnTo>
                <a:lnTo>
                  <a:pt x="39" y="17"/>
                </a:lnTo>
                <a:lnTo>
                  <a:pt x="37" y="21"/>
                </a:lnTo>
                <a:lnTo>
                  <a:pt x="33" y="26"/>
                </a:lnTo>
                <a:lnTo>
                  <a:pt x="33" y="26"/>
                </a:lnTo>
                <a:lnTo>
                  <a:pt x="31" y="26"/>
                </a:lnTo>
                <a:lnTo>
                  <a:pt x="30" y="27"/>
                </a:lnTo>
                <a:lnTo>
                  <a:pt x="30" y="27"/>
                </a:lnTo>
                <a:lnTo>
                  <a:pt x="29" y="26"/>
                </a:lnTo>
                <a:lnTo>
                  <a:pt x="29" y="22"/>
                </a:lnTo>
                <a:lnTo>
                  <a:pt x="30" y="18"/>
                </a:lnTo>
                <a:lnTo>
                  <a:pt x="30" y="17"/>
                </a:lnTo>
                <a:lnTo>
                  <a:pt x="31" y="16"/>
                </a:lnTo>
                <a:lnTo>
                  <a:pt x="31" y="13"/>
                </a:lnTo>
                <a:lnTo>
                  <a:pt x="33" y="12"/>
                </a:lnTo>
                <a:lnTo>
                  <a:pt x="33" y="10"/>
                </a:lnTo>
                <a:lnTo>
                  <a:pt x="33" y="10"/>
                </a:lnTo>
                <a:lnTo>
                  <a:pt x="31" y="12"/>
                </a:lnTo>
                <a:lnTo>
                  <a:pt x="28" y="20"/>
                </a:lnTo>
                <a:lnTo>
                  <a:pt x="24" y="26"/>
                </a:lnTo>
                <a:lnTo>
                  <a:pt x="22" y="27"/>
                </a:lnTo>
                <a:lnTo>
                  <a:pt x="21" y="29"/>
                </a:lnTo>
                <a:lnTo>
                  <a:pt x="21" y="29"/>
                </a:lnTo>
                <a:lnTo>
                  <a:pt x="20" y="29"/>
                </a:lnTo>
                <a:lnTo>
                  <a:pt x="18" y="29"/>
                </a:lnTo>
                <a:lnTo>
                  <a:pt x="20" y="25"/>
                </a:lnTo>
                <a:lnTo>
                  <a:pt x="20" y="20"/>
                </a:lnTo>
                <a:lnTo>
                  <a:pt x="21" y="16"/>
                </a:lnTo>
                <a:lnTo>
                  <a:pt x="24" y="12"/>
                </a:lnTo>
                <a:lnTo>
                  <a:pt x="24" y="12"/>
                </a:lnTo>
                <a:lnTo>
                  <a:pt x="22" y="13"/>
                </a:lnTo>
                <a:lnTo>
                  <a:pt x="21" y="14"/>
                </a:lnTo>
                <a:lnTo>
                  <a:pt x="12" y="25"/>
                </a:lnTo>
                <a:lnTo>
                  <a:pt x="10" y="25"/>
                </a:lnTo>
                <a:lnTo>
                  <a:pt x="9" y="26"/>
                </a:lnTo>
                <a:lnTo>
                  <a:pt x="8" y="26"/>
                </a:lnTo>
                <a:lnTo>
                  <a:pt x="8" y="26"/>
                </a:lnTo>
                <a:lnTo>
                  <a:pt x="8" y="25"/>
                </a:lnTo>
                <a:lnTo>
                  <a:pt x="9" y="20"/>
                </a:lnTo>
                <a:lnTo>
                  <a:pt x="12" y="13"/>
                </a:lnTo>
                <a:lnTo>
                  <a:pt x="14" y="8"/>
                </a:lnTo>
                <a:lnTo>
                  <a:pt x="14" y="8"/>
                </a:lnTo>
                <a:lnTo>
                  <a:pt x="13" y="8"/>
                </a:lnTo>
                <a:lnTo>
                  <a:pt x="10" y="9"/>
                </a:lnTo>
                <a:lnTo>
                  <a:pt x="9" y="10"/>
                </a:lnTo>
                <a:lnTo>
                  <a:pt x="7" y="12"/>
                </a:lnTo>
                <a:lnTo>
                  <a:pt x="7" y="12"/>
                </a:lnTo>
                <a:lnTo>
                  <a:pt x="1" y="16"/>
                </a:lnTo>
                <a:lnTo>
                  <a:pt x="0" y="16"/>
                </a:lnTo>
                <a:lnTo>
                  <a:pt x="0" y="16"/>
                </a:lnTo>
                <a:lnTo>
                  <a:pt x="0" y="14"/>
                </a:lnTo>
                <a:lnTo>
                  <a:pt x="5" y="9"/>
                </a:lnTo>
                <a:lnTo>
                  <a:pt x="12" y="5"/>
                </a:lnTo>
                <a:lnTo>
                  <a:pt x="18" y="1"/>
                </a:lnTo>
                <a:lnTo>
                  <a:pt x="18" y="0"/>
                </a:lnTo>
                <a:lnTo>
                  <a:pt x="20" y="0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Freeform 105">
            <a:extLst>
              <a:ext uri="{FF2B5EF4-FFF2-40B4-BE49-F238E27FC236}">
                <a16:creationId xmlns:a16="http://schemas.microsoft.com/office/drawing/2014/main" id="{FEE1D6EE-6F59-439A-AE00-27B88DD4EAF1}"/>
              </a:ext>
            </a:extLst>
          </p:cNvPr>
          <p:cNvSpPr>
            <a:spLocks/>
          </p:cNvSpPr>
          <p:nvPr/>
        </p:nvSpPr>
        <p:spPr bwMode="auto">
          <a:xfrm>
            <a:off x="11455833" y="5688342"/>
            <a:ext cx="120650" cy="38100"/>
          </a:xfrm>
          <a:custGeom>
            <a:avLst/>
            <a:gdLst>
              <a:gd name="T0" fmla="*/ 73 w 76"/>
              <a:gd name="T1" fmla="*/ 12 h 24"/>
              <a:gd name="T2" fmla="*/ 70 w 76"/>
              <a:gd name="T3" fmla="*/ 16 h 24"/>
              <a:gd name="T4" fmla="*/ 69 w 76"/>
              <a:gd name="T5" fmla="*/ 12 h 24"/>
              <a:gd name="T6" fmla="*/ 69 w 76"/>
              <a:gd name="T7" fmla="*/ 7 h 24"/>
              <a:gd name="T8" fmla="*/ 66 w 76"/>
              <a:gd name="T9" fmla="*/ 9 h 24"/>
              <a:gd name="T10" fmla="*/ 59 w 76"/>
              <a:gd name="T11" fmla="*/ 20 h 24"/>
              <a:gd name="T12" fmla="*/ 56 w 76"/>
              <a:gd name="T13" fmla="*/ 21 h 24"/>
              <a:gd name="T14" fmla="*/ 55 w 76"/>
              <a:gd name="T15" fmla="*/ 20 h 24"/>
              <a:gd name="T16" fmla="*/ 56 w 76"/>
              <a:gd name="T17" fmla="*/ 13 h 24"/>
              <a:gd name="T18" fmla="*/ 56 w 76"/>
              <a:gd name="T19" fmla="*/ 9 h 24"/>
              <a:gd name="T20" fmla="*/ 51 w 76"/>
              <a:gd name="T21" fmla="*/ 13 h 24"/>
              <a:gd name="T22" fmla="*/ 43 w 76"/>
              <a:gd name="T23" fmla="*/ 20 h 24"/>
              <a:gd name="T24" fmla="*/ 40 w 76"/>
              <a:gd name="T25" fmla="*/ 20 h 24"/>
              <a:gd name="T26" fmla="*/ 42 w 76"/>
              <a:gd name="T27" fmla="*/ 12 h 24"/>
              <a:gd name="T28" fmla="*/ 39 w 76"/>
              <a:gd name="T29" fmla="*/ 11 h 24"/>
              <a:gd name="T30" fmla="*/ 32 w 76"/>
              <a:gd name="T31" fmla="*/ 20 h 24"/>
              <a:gd name="T32" fmla="*/ 30 w 76"/>
              <a:gd name="T33" fmla="*/ 20 h 24"/>
              <a:gd name="T34" fmla="*/ 30 w 76"/>
              <a:gd name="T35" fmla="*/ 16 h 24"/>
              <a:gd name="T36" fmla="*/ 28 w 76"/>
              <a:gd name="T37" fmla="*/ 12 h 24"/>
              <a:gd name="T38" fmla="*/ 24 w 76"/>
              <a:gd name="T39" fmla="*/ 17 h 24"/>
              <a:gd name="T40" fmla="*/ 21 w 76"/>
              <a:gd name="T41" fmla="*/ 21 h 24"/>
              <a:gd name="T42" fmla="*/ 19 w 76"/>
              <a:gd name="T43" fmla="*/ 17 h 24"/>
              <a:gd name="T44" fmla="*/ 22 w 76"/>
              <a:gd name="T45" fmla="*/ 9 h 24"/>
              <a:gd name="T46" fmla="*/ 14 w 76"/>
              <a:gd name="T47" fmla="*/ 23 h 24"/>
              <a:gd name="T48" fmla="*/ 11 w 76"/>
              <a:gd name="T49" fmla="*/ 24 h 24"/>
              <a:gd name="T50" fmla="*/ 10 w 76"/>
              <a:gd name="T51" fmla="*/ 21 h 24"/>
              <a:gd name="T52" fmla="*/ 11 w 76"/>
              <a:gd name="T53" fmla="*/ 15 h 24"/>
              <a:gd name="T54" fmla="*/ 13 w 76"/>
              <a:gd name="T55" fmla="*/ 12 h 24"/>
              <a:gd name="T56" fmla="*/ 9 w 76"/>
              <a:gd name="T57" fmla="*/ 13 h 24"/>
              <a:gd name="T58" fmla="*/ 3 w 76"/>
              <a:gd name="T59" fmla="*/ 16 h 24"/>
              <a:gd name="T60" fmla="*/ 2 w 76"/>
              <a:gd name="T61" fmla="*/ 19 h 24"/>
              <a:gd name="T62" fmla="*/ 0 w 76"/>
              <a:gd name="T63" fmla="*/ 17 h 24"/>
              <a:gd name="T64" fmla="*/ 10 w 76"/>
              <a:gd name="T65" fmla="*/ 9 h 24"/>
              <a:gd name="T66" fmla="*/ 17 w 76"/>
              <a:gd name="T67" fmla="*/ 5 h 24"/>
              <a:gd name="T68" fmla="*/ 15 w 76"/>
              <a:gd name="T69" fmla="*/ 9 h 24"/>
              <a:gd name="T70" fmla="*/ 19 w 76"/>
              <a:gd name="T71" fmla="*/ 7 h 24"/>
              <a:gd name="T72" fmla="*/ 26 w 76"/>
              <a:gd name="T73" fmla="*/ 5 h 24"/>
              <a:gd name="T74" fmla="*/ 24 w 76"/>
              <a:gd name="T75" fmla="*/ 13 h 24"/>
              <a:gd name="T76" fmla="*/ 31 w 76"/>
              <a:gd name="T77" fmla="*/ 7 h 24"/>
              <a:gd name="T78" fmla="*/ 35 w 76"/>
              <a:gd name="T79" fmla="*/ 5 h 24"/>
              <a:gd name="T80" fmla="*/ 35 w 76"/>
              <a:gd name="T81" fmla="*/ 12 h 24"/>
              <a:gd name="T82" fmla="*/ 43 w 76"/>
              <a:gd name="T83" fmla="*/ 3 h 24"/>
              <a:gd name="T84" fmla="*/ 47 w 76"/>
              <a:gd name="T85" fmla="*/ 3 h 24"/>
              <a:gd name="T86" fmla="*/ 47 w 76"/>
              <a:gd name="T87" fmla="*/ 8 h 24"/>
              <a:gd name="T88" fmla="*/ 45 w 76"/>
              <a:gd name="T89" fmla="*/ 13 h 24"/>
              <a:gd name="T90" fmla="*/ 45 w 76"/>
              <a:gd name="T91" fmla="*/ 15 h 24"/>
              <a:gd name="T92" fmla="*/ 52 w 76"/>
              <a:gd name="T93" fmla="*/ 8 h 24"/>
              <a:gd name="T94" fmla="*/ 63 w 76"/>
              <a:gd name="T95" fmla="*/ 3 h 24"/>
              <a:gd name="T96" fmla="*/ 63 w 76"/>
              <a:gd name="T97" fmla="*/ 7 h 24"/>
              <a:gd name="T98" fmla="*/ 64 w 76"/>
              <a:gd name="T99" fmla="*/ 9 h 24"/>
              <a:gd name="T100" fmla="*/ 73 w 76"/>
              <a:gd name="T101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6" h="24">
                <a:moveTo>
                  <a:pt x="74" y="0"/>
                </a:moveTo>
                <a:lnTo>
                  <a:pt x="76" y="0"/>
                </a:lnTo>
                <a:lnTo>
                  <a:pt x="73" y="12"/>
                </a:lnTo>
                <a:lnTo>
                  <a:pt x="73" y="13"/>
                </a:lnTo>
                <a:lnTo>
                  <a:pt x="72" y="15"/>
                </a:lnTo>
                <a:lnTo>
                  <a:pt x="70" y="16"/>
                </a:lnTo>
                <a:lnTo>
                  <a:pt x="69" y="16"/>
                </a:lnTo>
                <a:lnTo>
                  <a:pt x="69" y="15"/>
                </a:lnTo>
                <a:lnTo>
                  <a:pt x="69" y="12"/>
                </a:lnTo>
                <a:lnTo>
                  <a:pt x="69" y="11"/>
                </a:lnTo>
                <a:lnTo>
                  <a:pt x="69" y="8"/>
                </a:lnTo>
                <a:lnTo>
                  <a:pt x="69" y="7"/>
                </a:lnTo>
                <a:lnTo>
                  <a:pt x="69" y="7"/>
                </a:lnTo>
                <a:lnTo>
                  <a:pt x="68" y="7"/>
                </a:lnTo>
                <a:lnTo>
                  <a:pt x="66" y="9"/>
                </a:lnTo>
                <a:lnTo>
                  <a:pt x="64" y="12"/>
                </a:lnTo>
                <a:lnTo>
                  <a:pt x="61" y="16"/>
                </a:lnTo>
                <a:lnTo>
                  <a:pt x="59" y="20"/>
                </a:lnTo>
                <a:lnTo>
                  <a:pt x="57" y="20"/>
                </a:lnTo>
                <a:lnTo>
                  <a:pt x="57" y="21"/>
                </a:lnTo>
                <a:lnTo>
                  <a:pt x="56" y="21"/>
                </a:lnTo>
                <a:lnTo>
                  <a:pt x="55" y="21"/>
                </a:lnTo>
                <a:lnTo>
                  <a:pt x="55" y="21"/>
                </a:lnTo>
                <a:lnTo>
                  <a:pt x="55" y="20"/>
                </a:lnTo>
                <a:lnTo>
                  <a:pt x="55" y="17"/>
                </a:lnTo>
                <a:lnTo>
                  <a:pt x="56" y="16"/>
                </a:lnTo>
                <a:lnTo>
                  <a:pt x="56" y="13"/>
                </a:lnTo>
                <a:lnTo>
                  <a:pt x="57" y="12"/>
                </a:lnTo>
                <a:lnTo>
                  <a:pt x="57" y="9"/>
                </a:lnTo>
                <a:lnTo>
                  <a:pt x="56" y="9"/>
                </a:lnTo>
                <a:lnTo>
                  <a:pt x="56" y="9"/>
                </a:lnTo>
                <a:lnTo>
                  <a:pt x="53" y="11"/>
                </a:lnTo>
                <a:lnTo>
                  <a:pt x="51" y="13"/>
                </a:lnTo>
                <a:lnTo>
                  <a:pt x="48" y="16"/>
                </a:lnTo>
                <a:lnTo>
                  <a:pt x="45" y="19"/>
                </a:lnTo>
                <a:lnTo>
                  <a:pt x="43" y="20"/>
                </a:lnTo>
                <a:lnTo>
                  <a:pt x="42" y="20"/>
                </a:lnTo>
                <a:lnTo>
                  <a:pt x="42" y="20"/>
                </a:lnTo>
                <a:lnTo>
                  <a:pt x="40" y="20"/>
                </a:lnTo>
                <a:lnTo>
                  <a:pt x="40" y="17"/>
                </a:lnTo>
                <a:lnTo>
                  <a:pt x="40" y="15"/>
                </a:lnTo>
                <a:lnTo>
                  <a:pt x="42" y="12"/>
                </a:lnTo>
                <a:lnTo>
                  <a:pt x="42" y="9"/>
                </a:lnTo>
                <a:lnTo>
                  <a:pt x="42" y="8"/>
                </a:lnTo>
                <a:lnTo>
                  <a:pt x="39" y="11"/>
                </a:lnTo>
                <a:lnTo>
                  <a:pt x="36" y="15"/>
                </a:lnTo>
                <a:lnTo>
                  <a:pt x="34" y="19"/>
                </a:lnTo>
                <a:lnTo>
                  <a:pt x="32" y="20"/>
                </a:lnTo>
                <a:lnTo>
                  <a:pt x="31" y="20"/>
                </a:lnTo>
                <a:lnTo>
                  <a:pt x="30" y="21"/>
                </a:lnTo>
                <a:lnTo>
                  <a:pt x="30" y="20"/>
                </a:lnTo>
                <a:lnTo>
                  <a:pt x="30" y="19"/>
                </a:lnTo>
                <a:lnTo>
                  <a:pt x="30" y="17"/>
                </a:lnTo>
                <a:lnTo>
                  <a:pt x="30" y="16"/>
                </a:lnTo>
                <a:lnTo>
                  <a:pt x="30" y="15"/>
                </a:lnTo>
                <a:lnTo>
                  <a:pt x="30" y="13"/>
                </a:lnTo>
                <a:lnTo>
                  <a:pt x="28" y="12"/>
                </a:lnTo>
                <a:lnTo>
                  <a:pt x="28" y="12"/>
                </a:lnTo>
                <a:lnTo>
                  <a:pt x="27" y="15"/>
                </a:lnTo>
                <a:lnTo>
                  <a:pt x="24" y="17"/>
                </a:lnTo>
                <a:lnTo>
                  <a:pt x="22" y="20"/>
                </a:lnTo>
                <a:lnTo>
                  <a:pt x="22" y="20"/>
                </a:lnTo>
                <a:lnTo>
                  <a:pt x="21" y="21"/>
                </a:lnTo>
                <a:lnTo>
                  <a:pt x="19" y="21"/>
                </a:lnTo>
                <a:lnTo>
                  <a:pt x="19" y="20"/>
                </a:lnTo>
                <a:lnTo>
                  <a:pt x="19" y="17"/>
                </a:lnTo>
                <a:lnTo>
                  <a:pt x="19" y="15"/>
                </a:lnTo>
                <a:lnTo>
                  <a:pt x="21" y="12"/>
                </a:lnTo>
                <a:lnTo>
                  <a:pt x="22" y="9"/>
                </a:lnTo>
                <a:lnTo>
                  <a:pt x="19" y="13"/>
                </a:lnTo>
                <a:lnTo>
                  <a:pt x="17" y="17"/>
                </a:lnTo>
                <a:lnTo>
                  <a:pt x="14" y="23"/>
                </a:lnTo>
                <a:lnTo>
                  <a:pt x="13" y="23"/>
                </a:lnTo>
                <a:lnTo>
                  <a:pt x="11" y="23"/>
                </a:lnTo>
                <a:lnTo>
                  <a:pt x="11" y="24"/>
                </a:lnTo>
                <a:lnTo>
                  <a:pt x="10" y="24"/>
                </a:lnTo>
                <a:lnTo>
                  <a:pt x="10" y="24"/>
                </a:lnTo>
                <a:lnTo>
                  <a:pt x="10" y="21"/>
                </a:lnTo>
                <a:lnTo>
                  <a:pt x="10" y="20"/>
                </a:lnTo>
                <a:lnTo>
                  <a:pt x="10" y="17"/>
                </a:lnTo>
                <a:lnTo>
                  <a:pt x="11" y="15"/>
                </a:lnTo>
                <a:lnTo>
                  <a:pt x="11" y="13"/>
                </a:lnTo>
                <a:lnTo>
                  <a:pt x="13" y="12"/>
                </a:lnTo>
                <a:lnTo>
                  <a:pt x="13" y="12"/>
                </a:lnTo>
                <a:lnTo>
                  <a:pt x="11" y="12"/>
                </a:lnTo>
                <a:lnTo>
                  <a:pt x="10" y="12"/>
                </a:lnTo>
                <a:lnTo>
                  <a:pt x="9" y="13"/>
                </a:lnTo>
                <a:lnTo>
                  <a:pt x="7" y="13"/>
                </a:lnTo>
                <a:lnTo>
                  <a:pt x="6" y="15"/>
                </a:lnTo>
                <a:lnTo>
                  <a:pt x="3" y="16"/>
                </a:lnTo>
                <a:lnTo>
                  <a:pt x="2" y="17"/>
                </a:lnTo>
                <a:lnTo>
                  <a:pt x="2" y="19"/>
                </a:lnTo>
                <a:lnTo>
                  <a:pt x="2" y="19"/>
                </a:lnTo>
                <a:lnTo>
                  <a:pt x="1" y="19"/>
                </a:lnTo>
                <a:lnTo>
                  <a:pt x="0" y="19"/>
                </a:lnTo>
                <a:lnTo>
                  <a:pt x="0" y="17"/>
                </a:lnTo>
                <a:lnTo>
                  <a:pt x="0" y="17"/>
                </a:lnTo>
                <a:lnTo>
                  <a:pt x="5" y="13"/>
                </a:lnTo>
                <a:lnTo>
                  <a:pt x="10" y="9"/>
                </a:lnTo>
                <a:lnTo>
                  <a:pt x="15" y="5"/>
                </a:lnTo>
                <a:lnTo>
                  <a:pt x="15" y="5"/>
                </a:lnTo>
                <a:lnTo>
                  <a:pt x="17" y="5"/>
                </a:lnTo>
                <a:lnTo>
                  <a:pt x="17" y="5"/>
                </a:lnTo>
                <a:lnTo>
                  <a:pt x="17" y="7"/>
                </a:lnTo>
                <a:lnTo>
                  <a:pt x="15" y="9"/>
                </a:lnTo>
                <a:lnTo>
                  <a:pt x="15" y="13"/>
                </a:lnTo>
                <a:lnTo>
                  <a:pt x="17" y="11"/>
                </a:lnTo>
                <a:lnTo>
                  <a:pt x="19" y="7"/>
                </a:lnTo>
                <a:lnTo>
                  <a:pt x="22" y="5"/>
                </a:lnTo>
                <a:lnTo>
                  <a:pt x="26" y="4"/>
                </a:lnTo>
                <a:lnTo>
                  <a:pt x="26" y="5"/>
                </a:lnTo>
                <a:lnTo>
                  <a:pt x="26" y="8"/>
                </a:lnTo>
                <a:lnTo>
                  <a:pt x="26" y="11"/>
                </a:lnTo>
                <a:lnTo>
                  <a:pt x="24" y="13"/>
                </a:lnTo>
                <a:lnTo>
                  <a:pt x="26" y="11"/>
                </a:lnTo>
                <a:lnTo>
                  <a:pt x="28" y="8"/>
                </a:lnTo>
                <a:lnTo>
                  <a:pt x="31" y="7"/>
                </a:lnTo>
                <a:lnTo>
                  <a:pt x="34" y="4"/>
                </a:lnTo>
                <a:lnTo>
                  <a:pt x="35" y="4"/>
                </a:lnTo>
                <a:lnTo>
                  <a:pt x="35" y="5"/>
                </a:lnTo>
                <a:lnTo>
                  <a:pt x="36" y="8"/>
                </a:lnTo>
                <a:lnTo>
                  <a:pt x="35" y="9"/>
                </a:lnTo>
                <a:lnTo>
                  <a:pt x="35" y="12"/>
                </a:lnTo>
                <a:lnTo>
                  <a:pt x="38" y="9"/>
                </a:lnTo>
                <a:lnTo>
                  <a:pt x="40" y="5"/>
                </a:lnTo>
                <a:lnTo>
                  <a:pt x="43" y="3"/>
                </a:lnTo>
                <a:lnTo>
                  <a:pt x="44" y="3"/>
                </a:lnTo>
                <a:lnTo>
                  <a:pt x="45" y="2"/>
                </a:lnTo>
                <a:lnTo>
                  <a:pt x="47" y="3"/>
                </a:lnTo>
                <a:lnTo>
                  <a:pt x="48" y="4"/>
                </a:lnTo>
                <a:lnTo>
                  <a:pt x="48" y="5"/>
                </a:lnTo>
                <a:lnTo>
                  <a:pt x="47" y="8"/>
                </a:lnTo>
                <a:lnTo>
                  <a:pt x="47" y="9"/>
                </a:lnTo>
                <a:lnTo>
                  <a:pt x="45" y="12"/>
                </a:lnTo>
                <a:lnTo>
                  <a:pt x="45" y="13"/>
                </a:lnTo>
                <a:lnTo>
                  <a:pt x="44" y="15"/>
                </a:lnTo>
                <a:lnTo>
                  <a:pt x="44" y="15"/>
                </a:lnTo>
                <a:lnTo>
                  <a:pt x="45" y="15"/>
                </a:lnTo>
                <a:lnTo>
                  <a:pt x="47" y="13"/>
                </a:lnTo>
                <a:lnTo>
                  <a:pt x="48" y="11"/>
                </a:lnTo>
                <a:lnTo>
                  <a:pt x="52" y="8"/>
                </a:lnTo>
                <a:lnTo>
                  <a:pt x="55" y="5"/>
                </a:lnTo>
                <a:lnTo>
                  <a:pt x="59" y="3"/>
                </a:lnTo>
                <a:lnTo>
                  <a:pt x="63" y="3"/>
                </a:lnTo>
                <a:lnTo>
                  <a:pt x="63" y="3"/>
                </a:lnTo>
                <a:lnTo>
                  <a:pt x="63" y="3"/>
                </a:lnTo>
                <a:lnTo>
                  <a:pt x="63" y="7"/>
                </a:lnTo>
                <a:lnTo>
                  <a:pt x="63" y="9"/>
                </a:lnTo>
                <a:lnTo>
                  <a:pt x="61" y="12"/>
                </a:lnTo>
                <a:lnTo>
                  <a:pt x="64" y="9"/>
                </a:lnTo>
                <a:lnTo>
                  <a:pt x="66" y="5"/>
                </a:lnTo>
                <a:lnTo>
                  <a:pt x="69" y="3"/>
                </a:lnTo>
                <a:lnTo>
                  <a:pt x="73" y="0"/>
                </a:lnTo>
                <a:lnTo>
                  <a:pt x="73" y="0"/>
                </a:lnTo>
                <a:lnTo>
                  <a:pt x="74" y="0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Freeform 106">
            <a:extLst>
              <a:ext uri="{FF2B5EF4-FFF2-40B4-BE49-F238E27FC236}">
                <a16:creationId xmlns:a16="http://schemas.microsoft.com/office/drawing/2014/main" id="{332DB63A-EC58-4CF3-A3CD-899A824D4AF1}"/>
              </a:ext>
            </a:extLst>
          </p:cNvPr>
          <p:cNvSpPr>
            <a:spLocks/>
          </p:cNvSpPr>
          <p:nvPr/>
        </p:nvSpPr>
        <p:spPr bwMode="auto">
          <a:xfrm>
            <a:off x="11573308" y="5685167"/>
            <a:ext cx="303213" cy="36513"/>
          </a:xfrm>
          <a:custGeom>
            <a:avLst/>
            <a:gdLst>
              <a:gd name="T0" fmla="*/ 149 w 191"/>
              <a:gd name="T1" fmla="*/ 4 h 23"/>
              <a:gd name="T2" fmla="*/ 153 w 191"/>
              <a:gd name="T3" fmla="*/ 11 h 23"/>
              <a:gd name="T4" fmla="*/ 168 w 191"/>
              <a:gd name="T5" fmla="*/ 5 h 23"/>
              <a:gd name="T6" fmla="*/ 172 w 191"/>
              <a:gd name="T7" fmla="*/ 9 h 23"/>
              <a:gd name="T8" fmla="*/ 183 w 191"/>
              <a:gd name="T9" fmla="*/ 7 h 23"/>
              <a:gd name="T10" fmla="*/ 191 w 191"/>
              <a:gd name="T11" fmla="*/ 2 h 23"/>
              <a:gd name="T12" fmla="*/ 184 w 191"/>
              <a:gd name="T13" fmla="*/ 22 h 23"/>
              <a:gd name="T14" fmla="*/ 178 w 191"/>
              <a:gd name="T15" fmla="*/ 22 h 23"/>
              <a:gd name="T16" fmla="*/ 176 w 191"/>
              <a:gd name="T17" fmla="*/ 11 h 23"/>
              <a:gd name="T18" fmla="*/ 164 w 191"/>
              <a:gd name="T19" fmla="*/ 22 h 23"/>
              <a:gd name="T20" fmla="*/ 162 w 191"/>
              <a:gd name="T21" fmla="*/ 15 h 23"/>
              <a:gd name="T22" fmla="*/ 154 w 191"/>
              <a:gd name="T23" fmla="*/ 15 h 23"/>
              <a:gd name="T24" fmla="*/ 147 w 191"/>
              <a:gd name="T25" fmla="*/ 18 h 23"/>
              <a:gd name="T26" fmla="*/ 146 w 191"/>
              <a:gd name="T27" fmla="*/ 9 h 23"/>
              <a:gd name="T28" fmla="*/ 137 w 191"/>
              <a:gd name="T29" fmla="*/ 19 h 23"/>
              <a:gd name="T30" fmla="*/ 137 w 191"/>
              <a:gd name="T31" fmla="*/ 11 h 23"/>
              <a:gd name="T32" fmla="*/ 137 w 191"/>
              <a:gd name="T33" fmla="*/ 7 h 23"/>
              <a:gd name="T34" fmla="*/ 124 w 191"/>
              <a:gd name="T35" fmla="*/ 18 h 23"/>
              <a:gd name="T36" fmla="*/ 116 w 191"/>
              <a:gd name="T37" fmla="*/ 18 h 23"/>
              <a:gd name="T38" fmla="*/ 116 w 191"/>
              <a:gd name="T39" fmla="*/ 10 h 23"/>
              <a:gd name="T40" fmla="*/ 105 w 191"/>
              <a:gd name="T41" fmla="*/ 17 h 23"/>
              <a:gd name="T42" fmla="*/ 104 w 191"/>
              <a:gd name="T43" fmla="*/ 10 h 23"/>
              <a:gd name="T44" fmla="*/ 99 w 191"/>
              <a:gd name="T45" fmla="*/ 17 h 23"/>
              <a:gd name="T46" fmla="*/ 97 w 191"/>
              <a:gd name="T47" fmla="*/ 15 h 23"/>
              <a:gd name="T48" fmla="*/ 90 w 191"/>
              <a:gd name="T49" fmla="*/ 19 h 23"/>
              <a:gd name="T50" fmla="*/ 88 w 191"/>
              <a:gd name="T51" fmla="*/ 13 h 23"/>
              <a:gd name="T52" fmla="*/ 80 w 191"/>
              <a:gd name="T53" fmla="*/ 19 h 23"/>
              <a:gd name="T54" fmla="*/ 78 w 191"/>
              <a:gd name="T55" fmla="*/ 11 h 23"/>
              <a:gd name="T56" fmla="*/ 70 w 191"/>
              <a:gd name="T57" fmla="*/ 17 h 23"/>
              <a:gd name="T58" fmla="*/ 65 w 191"/>
              <a:gd name="T59" fmla="*/ 15 h 23"/>
              <a:gd name="T60" fmla="*/ 63 w 191"/>
              <a:gd name="T61" fmla="*/ 7 h 23"/>
              <a:gd name="T62" fmla="*/ 50 w 191"/>
              <a:gd name="T63" fmla="*/ 19 h 23"/>
              <a:gd name="T64" fmla="*/ 48 w 191"/>
              <a:gd name="T65" fmla="*/ 14 h 23"/>
              <a:gd name="T66" fmla="*/ 40 w 191"/>
              <a:gd name="T67" fmla="*/ 21 h 23"/>
              <a:gd name="T68" fmla="*/ 38 w 191"/>
              <a:gd name="T69" fmla="*/ 13 h 23"/>
              <a:gd name="T70" fmla="*/ 33 w 191"/>
              <a:gd name="T71" fmla="*/ 14 h 23"/>
              <a:gd name="T72" fmla="*/ 24 w 191"/>
              <a:gd name="T73" fmla="*/ 18 h 23"/>
              <a:gd name="T74" fmla="*/ 20 w 191"/>
              <a:gd name="T75" fmla="*/ 10 h 23"/>
              <a:gd name="T76" fmla="*/ 10 w 191"/>
              <a:gd name="T77" fmla="*/ 18 h 23"/>
              <a:gd name="T78" fmla="*/ 10 w 191"/>
              <a:gd name="T79" fmla="*/ 11 h 23"/>
              <a:gd name="T80" fmla="*/ 7 w 191"/>
              <a:gd name="T81" fmla="*/ 10 h 23"/>
              <a:gd name="T82" fmla="*/ 19 w 191"/>
              <a:gd name="T83" fmla="*/ 9 h 23"/>
              <a:gd name="T84" fmla="*/ 28 w 191"/>
              <a:gd name="T85" fmla="*/ 9 h 23"/>
              <a:gd name="T86" fmla="*/ 38 w 191"/>
              <a:gd name="T87" fmla="*/ 6 h 23"/>
              <a:gd name="T88" fmla="*/ 45 w 191"/>
              <a:gd name="T89" fmla="*/ 4 h 23"/>
              <a:gd name="T90" fmla="*/ 54 w 191"/>
              <a:gd name="T91" fmla="*/ 4 h 23"/>
              <a:gd name="T92" fmla="*/ 58 w 191"/>
              <a:gd name="T93" fmla="*/ 10 h 23"/>
              <a:gd name="T94" fmla="*/ 70 w 191"/>
              <a:gd name="T95" fmla="*/ 7 h 23"/>
              <a:gd name="T96" fmla="*/ 80 w 191"/>
              <a:gd name="T97" fmla="*/ 2 h 23"/>
              <a:gd name="T98" fmla="*/ 86 w 191"/>
              <a:gd name="T99" fmla="*/ 9 h 23"/>
              <a:gd name="T100" fmla="*/ 95 w 191"/>
              <a:gd name="T101" fmla="*/ 10 h 23"/>
              <a:gd name="T102" fmla="*/ 101 w 191"/>
              <a:gd name="T103" fmla="*/ 9 h 23"/>
              <a:gd name="T104" fmla="*/ 109 w 191"/>
              <a:gd name="T105" fmla="*/ 9 h 23"/>
              <a:gd name="T106" fmla="*/ 122 w 191"/>
              <a:gd name="T107" fmla="*/ 2 h 23"/>
              <a:gd name="T108" fmla="*/ 117 w 191"/>
              <a:gd name="T109" fmla="*/ 13 h 23"/>
              <a:gd name="T110" fmla="*/ 133 w 191"/>
              <a:gd name="T111" fmla="*/ 1 h 23"/>
              <a:gd name="T112" fmla="*/ 133 w 191"/>
              <a:gd name="T113" fmla="*/ 7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91" h="23">
                <a:moveTo>
                  <a:pt x="143" y="0"/>
                </a:moveTo>
                <a:lnTo>
                  <a:pt x="145" y="1"/>
                </a:lnTo>
                <a:lnTo>
                  <a:pt x="143" y="4"/>
                </a:lnTo>
                <a:lnTo>
                  <a:pt x="143" y="7"/>
                </a:lnTo>
                <a:lnTo>
                  <a:pt x="142" y="10"/>
                </a:lnTo>
                <a:lnTo>
                  <a:pt x="145" y="6"/>
                </a:lnTo>
                <a:lnTo>
                  <a:pt x="149" y="4"/>
                </a:lnTo>
                <a:lnTo>
                  <a:pt x="153" y="2"/>
                </a:lnTo>
                <a:lnTo>
                  <a:pt x="154" y="1"/>
                </a:lnTo>
                <a:lnTo>
                  <a:pt x="155" y="1"/>
                </a:lnTo>
                <a:lnTo>
                  <a:pt x="157" y="2"/>
                </a:lnTo>
                <a:lnTo>
                  <a:pt x="157" y="4"/>
                </a:lnTo>
                <a:lnTo>
                  <a:pt x="155" y="7"/>
                </a:lnTo>
                <a:lnTo>
                  <a:pt x="153" y="11"/>
                </a:lnTo>
                <a:lnTo>
                  <a:pt x="155" y="9"/>
                </a:lnTo>
                <a:lnTo>
                  <a:pt x="159" y="5"/>
                </a:lnTo>
                <a:lnTo>
                  <a:pt x="162" y="2"/>
                </a:lnTo>
                <a:lnTo>
                  <a:pt x="164" y="2"/>
                </a:lnTo>
                <a:lnTo>
                  <a:pt x="167" y="2"/>
                </a:lnTo>
                <a:lnTo>
                  <a:pt x="168" y="2"/>
                </a:lnTo>
                <a:lnTo>
                  <a:pt x="168" y="5"/>
                </a:lnTo>
                <a:lnTo>
                  <a:pt x="167" y="6"/>
                </a:lnTo>
                <a:lnTo>
                  <a:pt x="167" y="10"/>
                </a:lnTo>
                <a:lnTo>
                  <a:pt x="167" y="13"/>
                </a:lnTo>
                <a:lnTo>
                  <a:pt x="167" y="14"/>
                </a:lnTo>
                <a:lnTo>
                  <a:pt x="167" y="15"/>
                </a:lnTo>
                <a:lnTo>
                  <a:pt x="167" y="15"/>
                </a:lnTo>
                <a:lnTo>
                  <a:pt x="172" y="9"/>
                </a:lnTo>
                <a:lnTo>
                  <a:pt x="179" y="4"/>
                </a:lnTo>
                <a:lnTo>
                  <a:pt x="180" y="4"/>
                </a:lnTo>
                <a:lnTo>
                  <a:pt x="182" y="4"/>
                </a:lnTo>
                <a:lnTo>
                  <a:pt x="183" y="4"/>
                </a:lnTo>
                <a:lnTo>
                  <a:pt x="183" y="5"/>
                </a:lnTo>
                <a:lnTo>
                  <a:pt x="183" y="5"/>
                </a:lnTo>
                <a:lnTo>
                  <a:pt x="183" y="7"/>
                </a:lnTo>
                <a:lnTo>
                  <a:pt x="182" y="11"/>
                </a:lnTo>
                <a:lnTo>
                  <a:pt x="187" y="5"/>
                </a:lnTo>
                <a:lnTo>
                  <a:pt x="187" y="4"/>
                </a:lnTo>
                <a:lnTo>
                  <a:pt x="188" y="2"/>
                </a:lnTo>
                <a:lnTo>
                  <a:pt x="189" y="2"/>
                </a:lnTo>
                <a:lnTo>
                  <a:pt x="191" y="1"/>
                </a:lnTo>
                <a:lnTo>
                  <a:pt x="191" y="2"/>
                </a:lnTo>
                <a:lnTo>
                  <a:pt x="191" y="7"/>
                </a:lnTo>
                <a:lnTo>
                  <a:pt x="189" y="13"/>
                </a:lnTo>
                <a:lnTo>
                  <a:pt x="188" y="18"/>
                </a:lnTo>
                <a:lnTo>
                  <a:pt x="188" y="19"/>
                </a:lnTo>
                <a:lnTo>
                  <a:pt x="187" y="21"/>
                </a:lnTo>
                <a:lnTo>
                  <a:pt x="185" y="22"/>
                </a:lnTo>
                <a:lnTo>
                  <a:pt x="184" y="22"/>
                </a:lnTo>
                <a:lnTo>
                  <a:pt x="184" y="22"/>
                </a:lnTo>
                <a:lnTo>
                  <a:pt x="184" y="17"/>
                </a:lnTo>
                <a:lnTo>
                  <a:pt x="185" y="11"/>
                </a:lnTo>
                <a:lnTo>
                  <a:pt x="180" y="19"/>
                </a:lnTo>
                <a:lnTo>
                  <a:pt x="179" y="21"/>
                </a:lnTo>
                <a:lnTo>
                  <a:pt x="179" y="21"/>
                </a:lnTo>
                <a:lnTo>
                  <a:pt x="178" y="22"/>
                </a:lnTo>
                <a:lnTo>
                  <a:pt x="176" y="22"/>
                </a:lnTo>
                <a:lnTo>
                  <a:pt x="176" y="22"/>
                </a:lnTo>
                <a:lnTo>
                  <a:pt x="175" y="22"/>
                </a:lnTo>
                <a:lnTo>
                  <a:pt x="176" y="18"/>
                </a:lnTo>
                <a:lnTo>
                  <a:pt x="176" y="15"/>
                </a:lnTo>
                <a:lnTo>
                  <a:pt x="176" y="13"/>
                </a:lnTo>
                <a:lnTo>
                  <a:pt x="176" y="11"/>
                </a:lnTo>
                <a:lnTo>
                  <a:pt x="176" y="11"/>
                </a:lnTo>
                <a:lnTo>
                  <a:pt x="175" y="11"/>
                </a:lnTo>
                <a:lnTo>
                  <a:pt x="174" y="13"/>
                </a:lnTo>
                <a:lnTo>
                  <a:pt x="172" y="14"/>
                </a:lnTo>
                <a:lnTo>
                  <a:pt x="168" y="18"/>
                </a:lnTo>
                <a:lnTo>
                  <a:pt x="167" y="21"/>
                </a:lnTo>
                <a:lnTo>
                  <a:pt x="164" y="22"/>
                </a:lnTo>
                <a:lnTo>
                  <a:pt x="162" y="23"/>
                </a:lnTo>
                <a:lnTo>
                  <a:pt x="162" y="23"/>
                </a:lnTo>
                <a:lnTo>
                  <a:pt x="161" y="22"/>
                </a:lnTo>
                <a:lnTo>
                  <a:pt x="161" y="22"/>
                </a:lnTo>
                <a:lnTo>
                  <a:pt x="161" y="19"/>
                </a:lnTo>
                <a:lnTo>
                  <a:pt x="162" y="18"/>
                </a:lnTo>
                <a:lnTo>
                  <a:pt x="162" y="15"/>
                </a:lnTo>
                <a:lnTo>
                  <a:pt x="162" y="13"/>
                </a:lnTo>
                <a:lnTo>
                  <a:pt x="162" y="10"/>
                </a:lnTo>
                <a:lnTo>
                  <a:pt x="162" y="9"/>
                </a:lnTo>
                <a:lnTo>
                  <a:pt x="161" y="9"/>
                </a:lnTo>
                <a:lnTo>
                  <a:pt x="159" y="10"/>
                </a:lnTo>
                <a:lnTo>
                  <a:pt x="158" y="11"/>
                </a:lnTo>
                <a:lnTo>
                  <a:pt x="154" y="15"/>
                </a:lnTo>
                <a:lnTo>
                  <a:pt x="150" y="19"/>
                </a:lnTo>
                <a:lnTo>
                  <a:pt x="150" y="21"/>
                </a:lnTo>
                <a:lnTo>
                  <a:pt x="149" y="21"/>
                </a:lnTo>
                <a:lnTo>
                  <a:pt x="147" y="22"/>
                </a:lnTo>
                <a:lnTo>
                  <a:pt x="147" y="22"/>
                </a:lnTo>
                <a:lnTo>
                  <a:pt x="146" y="21"/>
                </a:lnTo>
                <a:lnTo>
                  <a:pt x="147" y="18"/>
                </a:lnTo>
                <a:lnTo>
                  <a:pt x="147" y="15"/>
                </a:lnTo>
                <a:lnTo>
                  <a:pt x="149" y="13"/>
                </a:lnTo>
                <a:lnTo>
                  <a:pt x="149" y="9"/>
                </a:lnTo>
                <a:lnTo>
                  <a:pt x="149" y="7"/>
                </a:lnTo>
                <a:lnTo>
                  <a:pt x="149" y="6"/>
                </a:lnTo>
                <a:lnTo>
                  <a:pt x="147" y="7"/>
                </a:lnTo>
                <a:lnTo>
                  <a:pt x="146" y="9"/>
                </a:lnTo>
                <a:lnTo>
                  <a:pt x="145" y="10"/>
                </a:lnTo>
                <a:lnTo>
                  <a:pt x="143" y="13"/>
                </a:lnTo>
                <a:lnTo>
                  <a:pt x="141" y="14"/>
                </a:lnTo>
                <a:lnTo>
                  <a:pt x="140" y="17"/>
                </a:lnTo>
                <a:lnTo>
                  <a:pt x="140" y="18"/>
                </a:lnTo>
                <a:lnTo>
                  <a:pt x="138" y="18"/>
                </a:lnTo>
                <a:lnTo>
                  <a:pt x="137" y="19"/>
                </a:lnTo>
                <a:lnTo>
                  <a:pt x="136" y="19"/>
                </a:lnTo>
                <a:lnTo>
                  <a:pt x="136" y="19"/>
                </a:lnTo>
                <a:lnTo>
                  <a:pt x="134" y="19"/>
                </a:lnTo>
                <a:lnTo>
                  <a:pt x="136" y="17"/>
                </a:lnTo>
                <a:lnTo>
                  <a:pt x="136" y="15"/>
                </a:lnTo>
                <a:lnTo>
                  <a:pt x="137" y="13"/>
                </a:lnTo>
                <a:lnTo>
                  <a:pt x="137" y="11"/>
                </a:lnTo>
                <a:lnTo>
                  <a:pt x="138" y="9"/>
                </a:lnTo>
                <a:lnTo>
                  <a:pt x="138" y="7"/>
                </a:lnTo>
                <a:lnTo>
                  <a:pt x="140" y="6"/>
                </a:lnTo>
                <a:lnTo>
                  <a:pt x="140" y="5"/>
                </a:lnTo>
                <a:lnTo>
                  <a:pt x="140" y="5"/>
                </a:lnTo>
                <a:lnTo>
                  <a:pt x="138" y="5"/>
                </a:lnTo>
                <a:lnTo>
                  <a:pt x="137" y="7"/>
                </a:lnTo>
                <a:lnTo>
                  <a:pt x="134" y="10"/>
                </a:lnTo>
                <a:lnTo>
                  <a:pt x="132" y="14"/>
                </a:lnTo>
                <a:lnTo>
                  <a:pt x="129" y="17"/>
                </a:lnTo>
                <a:lnTo>
                  <a:pt x="126" y="18"/>
                </a:lnTo>
                <a:lnTo>
                  <a:pt x="125" y="18"/>
                </a:lnTo>
                <a:lnTo>
                  <a:pt x="124" y="18"/>
                </a:lnTo>
                <a:lnTo>
                  <a:pt x="124" y="18"/>
                </a:lnTo>
                <a:lnTo>
                  <a:pt x="125" y="15"/>
                </a:lnTo>
                <a:lnTo>
                  <a:pt x="126" y="11"/>
                </a:lnTo>
                <a:lnTo>
                  <a:pt x="128" y="9"/>
                </a:lnTo>
                <a:lnTo>
                  <a:pt x="129" y="6"/>
                </a:lnTo>
                <a:lnTo>
                  <a:pt x="122" y="11"/>
                </a:lnTo>
                <a:lnTo>
                  <a:pt x="116" y="18"/>
                </a:lnTo>
                <a:lnTo>
                  <a:pt x="116" y="18"/>
                </a:lnTo>
                <a:lnTo>
                  <a:pt x="115" y="19"/>
                </a:lnTo>
                <a:lnTo>
                  <a:pt x="113" y="19"/>
                </a:lnTo>
                <a:lnTo>
                  <a:pt x="113" y="19"/>
                </a:lnTo>
                <a:lnTo>
                  <a:pt x="113" y="18"/>
                </a:lnTo>
                <a:lnTo>
                  <a:pt x="115" y="14"/>
                </a:lnTo>
                <a:lnTo>
                  <a:pt x="116" y="11"/>
                </a:lnTo>
                <a:lnTo>
                  <a:pt x="116" y="10"/>
                </a:lnTo>
                <a:lnTo>
                  <a:pt x="116" y="10"/>
                </a:lnTo>
                <a:lnTo>
                  <a:pt x="115" y="10"/>
                </a:lnTo>
                <a:lnTo>
                  <a:pt x="113" y="11"/>
                </a:lnTo>
                <a:lnTo>
                  <a:pt x="111" y="13"/>
                </a:lnTo>
                <a:lnTo>
                  <a:pt x="109" y="14"/>
                </a:lnTo>
                <a:lnTo>
                  <a:pt x="107" y="15"/>
                </a:lnTo>
                <a:lnTo>
                  <a:pt x="105" y="17"/>
                </a:lnTo>
                <a:lnTo>
                  <a:pt x="104" y="17"/>
                </a:lnTo>
                <a:lnTo>
                  <a:pt x="103" y="17"/>
                </a:lnTo>
                <a:lnTo>
                  <a:pt x="103" y="17"/>
                </a:lnTo>
                <a:lnTo>
                  <a:pt x="103" y="17"/>
                </a:lnTo>
                <a:lnTo>
                  <a:pt x="103" y="13"/>
                </a:lnTo>
                <a:lnTo>
                  <a:pt x="104" y="11"/>
                </a:lnTo>
                <a:lnTo>
                  <a:pt x="104" y="10"/>
                </a:lnTo>
                <a:lnTo>
                  <a:pt x="104" y="11"/>
                </a:lnTo>
                <a:lnTo>
                  <a:pt x="103" y="13"/>
                </a:lnTo>
                <a:lnTo>
                  <a:pt x="101" y="14"/>
                </a:lnTo>
                <a:lnTo>
                  <a:pt x="100" y="14"/>
                </a:lnTo>
                <a:lnTo>
                  <a:pt x="99" y="15"/>
                </a:lnTo>
                <a:lnTo>
                  <a:pt x="99" y="15"/>
                </a:lnTo>
                <a:lnTo>
                  <a:pt x="99" y="17"/>
                </a:lnTo>
                <a:lnTo>
                  <a:pt x="97" y="17"/>
                </a:lnTo>
                <a:lnTo>
                  <a:pt x="97" y="18"/>
                </a:lnTo>
                <a:lnTo>
                  <a:pt x="96" y="18"/>
                </a:lnTo>
                <a:lnTo>
                  <a:pt x="96" y="17"/>
                </a:lnTo>
                <a:lnTo>
                  <a:pt x="96" y="17"/>
                </a:lnTo>
                <a:lnTo>
                  <a:pt x="96" y="17"/>
                </a:lnTo>
                <a:lnTo>
                  <a:pt x="97" y="15"/>
                </a:lnTo>
                <a:lnTo>
                  <a:pt x="96" y="15"/>
                </a:lnTo>
                <a:lnTo>
                  <a:pt x="96" y="14"/>
                </a:lnTo>
                <a:lnTo>
                  <a:pt x="96" y="13"/>
                </a:lnTo>
                <a:lnTo>
                  <a:pt x="96" y="10"/>
                </a:lnTo>
                <a:lnTo>
                  <a:pt x="95" y="14"/>
                </a:lnTo>
                <a:lnTo>
                  <a:pt x="92" y="17"/>
                </a:lnTo>
                <a:lnTo>
                  <a:pt x="90" y="19"/>
                </a:lnTo>
                <a:lnTo>
                  <a:pt x="88" y="19"/>
                </a:lnTo>
                <a:lnTo>
                  <a:pt x="88" y="19"/>
                </a:lnTo>
                <a:lnTo>
                  <a:pt x="87" y="19"/>
                </a:lnTo>
                <a:lnTo>
                  <a:pt x="87" y="18"/>
                </a:lnTo>
                <a:lnTo>
                  <a:pt x="88" y="15"/>
                </a:lnTo>
                <a:lnTo>
                  <a:pt x="88" y="14"/>
                </a:lnTo>
                <a:lnTo>
                  <a:pt x="88" y="13"/>
                </a:lnTo>
                <a:lnTo>
                  <a:pt x="88" y="11"/>
                </a:lnTo>
                <a:lnTo>
                  <a:pt x="88" y="11"/>
                </a:lnTo>
                <a:lnTo>
                  <a:pt x="87" y="11"/>
                </a:lnTo>
                <a:lnTo>
                  <a:pt x="86" y="13"/>
                </a:lnTo>
                <a:lnTo>
                  <a:pt x="84" y="15"/>
                </a:lnTo>
                <a:lnTo>
                  <a:pt x="82" y="18"/>
                </a:lnTo>
                <a:lnTo>
                  <a:pt x="80" y="19"/>
                </a:lnTo>
                <a:lnTo>
                  <a:pt x="79" y="21"/>
                </a:lnTo>
                <a:lnTo>
                  <a:pt x="78" y="22"/>
                </a:lnTo>
                <a:lnTo>
                  <a:pt x="78" y="22"/>
                </a:lnTo>
                <a:lnTo>
                  <a:pt x="76" y="22"/>
                </a:lnTo>
                <a:lnTo>
                  <a:pt x="76" y="18"/>
                </a:lnTo>
                <a:lnTo>
                  <a:pt x="76" y="14"/>
                </a:lnTo>
                <a:lnTo>
                  <a:pt x="78" y="11"/>
                </a:lnTo>
                <a:lnTo>
                  <a:pt x="78" y="7"/>
                </a:lnTo>
                <a:lnTo>
                  <a:pt x="76" y="9"/>
                </a:lnTo>
                <a:lnTo>
                  <a:pt x="75" y="10"/>
                </a:lnTo>
                <a:lnTo>
                  <a:pt x="74" y="11"/>
                </a:lnTo>
                <a:lnTo>
                  <a:pt x="73" y="13"/>
                </a:lnTo>
                <a:lnTo>
                  <a:pt x="71" y="15"/>
                </a:lnTo>
                <a:lnTo>
                  <a:pt x="70" y="17"/>
                </a:lnTo>
                <a:lnTo>
                  <a:pt x="69" y="18"/>
                </a:lnTo>
                <a:lnTo>
                  <a:pt x="67" y="19"/>
                </a:lnTo>
                <a:lnTo>
                  <a:pt x="67" y="19"/>
                </a:lnTo>
                <a:lnTo>
                  <a:pt x="66" y="21"/>
                </a:lnTo>
                <a:lnTo>
                  <a:pt x="65" y="19"/>
                </a:lnTo>
                <a:lnTo>
                  <a:pt x="65" y="18"/>
                </a:lnTo>
                <a:lnTo>
                  <a:pt x="65" y="15"/>
                </a:lnTo>
                <a:lnTo>
                  <a:pt x="65" y="13"/>
                </a:lnTo>
                <a:lnTo>
                  <a:pt x="65" y="13"/>
                </a:lnTo>
                <a:lnTo>
                  <a:pt x="65" y="11"/>
                </a:lnTo>
                <a:lnTo>
                  <a:pt x="65" y="9"/>
                </a:lnTo>
                <a:lnTo>
                  <a:pt x="65" y="7"/>
                </a:lnTo>
                <a:lnTo>
                  <a:pt x="65" y="7"/>
                </a:lnTo>
                <a:lnTo>
                  <a:pt x="63" y="7"/>
                </a:lnTo>
                <a:lnTo>
                  <a:pt x="61" y="10"/>
                </a:lnTo>
                <a:lnTo>
                  <a:pt x="58" y="13"/>
                </a:lnTo>
                <a:lnTo>
                  <a:pt x="55" y="14"/>
                </a:lnTo>
                <a:lnTo>
                  <a:pt x="53" y="17"/>
                </a:lnTo>
                <a:lnTo>
                  <a:pt x="53" y="18"/>
                </a:lnTo>
                <a:lnTo>
                  <a:pt x="52" y="18"/>
                </a:lnTo>
                <a:lnTo>
                  <a:pt x="50" y="19"/>
                </a:lnTo>
                <a:lnTo>
                  <a:pt x="49" y="19"/>
                </a:lnTo>
                <a:lnTo>
                  <a:pt x="49" y="18"/>
                </a:lnTo>
                <a:lnTo>
                  <a:pt x="49" y="15"/>
                </a:lnTo>
                <a:lnTo>
                  <a:pt x="49" y="11"/>
                </a:lnTo>
                <a:lnTo>
                  <a:pt x="49" y="11"/>
                </a:lnTo>
                <a:lnTo>
                  <a:pt x="49" y="11"/>
                </a:lnTo>
                <a:lnTo>
                  <a:pt x="48" y="14"/>
                </a:lnTo>
                <a:lnTo>
                  <a:pt x="46" y="15"/>
                </a:lnTo>
                <a:lnTo>
                  <a:pt x="45" y="17"/>
                </a:lnTo>
                <a:lnTo>
                  <a:pt x="44" y="18"/>
                </a:lnTo>
                <a:lnTo>
                  <a:pt x="44" y="19"/>
                </a:lnTo>
                <a:lnTo>
                  <a:pt x="42" y="19"/>
                </a:lnTo>
                <a:lnTo>
                  <a:pt x="41" y="21"/>
                </a:lnTo>
                <a:lnTo>
                  <a:pt x="40" y="21"/>
                </a:lnTo>
                <a:lnTo>
                  <a:pt x="40" y="19"/>
                </a:lnTo>
                <a:lnTo>
                  <a:pt x="40" y="17"/>
                </a:lnTo>
                <a:lnTo>
                  <a:pt x="40" y="13"/>
                </a:lnTo>
                <a:lnTo>
                  <a:pt x="41" y="10"/>
                </a:lnTo>
                <a:lnTo>
                  <a:pt x="42" y="7"/>
                </a:lnTo>
                <a:lnTo>
                  <a:pt x="41" y="10"/>
                </a:lnTo>
                <a:lnTo>
                  <a:pt x="38" y="13"/>
                </a:lnTo>
                <a:lnTo>
                  <a:pt x="37" y="15"/>
                </a:lnTo>
                <a:lnTo>
                  <a:pt x="36" y="15"/>
                </a:lnTo>
                <a:lnTo>
                  <a:pt x="36" y="17"/>
                </a:lnTo>
                <a:lnTo>
                  <a:pt x="34" y="17"/>
                </a:lnTo>
                <a:lnTo>
                  <a:pt x="33" y="18"/>
                </a:lnTo>
                <a:lnTo>
                  <a:pt x="33" y="17"/>
                </a:lnTo>
                <a:lnTo>
                  <a:pt x="33" y="14"/>
                </a:lnTo>
                <a:lnTo>
                  <a:pt x="33" y="11"/>
                </a:lnTo>
                <a:lnTo>
                  <a:pt x="32" y="9"/>
                </a:lnTo>
                <a:lnTo>
                  <a:pt x="31" y="11"/>
                </a:lnTo>
                <a:lnTo>
                  <a:pt x="28" y="15"/>
                </a:lnTo>
                <a:lnTo>
                  <a:pt x="25" y="18"/>
                </a:lnTo>
                <a:lnTo>
                  <a:pt x="24" y="18"/>
                </a:lnTo>
                <a:lnTo>
                  <a:pt x="24" y="18"/>
                </a:lnTo>
                <a:lnTo>
                  <a:pt x="23" y="18"/>
                </a:lnTo>
                <a:lnTo>
                  <a:pt x="23" y="17"/>
                </a:lnTo>
                <a:lnTo>
                  <a:pt x="23" y="14"/>
                </a:lnTo>
                <a:lnTo>
                  <a:pt x="23" y="11"/>
                </a:lnTo>
                <a:lnTo>
                  <a:pt x="23" y="9"/>
                </a:lnTo>
                <a:lnTo>
                  <a:pt x="23" y="7"/>
                </a:lnTo>
                <a:lnTo>
                  <a:pt x="20" y="10"/>
                </a:lnTo>
                <a:lnTo>
                  <a:pt x="16" y="14"/>
                </a:lnTo>
                <a:lnTo>
                  <a:pt x="13" y="18"/>
                </a:lnTo>
                <a:lnTo>
                  <a:pt x="12" y="18"/>
                </a:lnTo>
                <a:lnTo>
                  <a:pt x="12" y="19"/>
                </a:lnTo>
                <a:lnTo>
                  <a:pt x="11" y="19"/>
                </a:lnTo>
                <a:lnTo>
                  <a:pt x="10" y="19"/>
                </a:lnTo>
                <a:lnTo>
                  <a:pt x="10" y="18"/>
                </a:lnTo>
                <a:lnTo>
                  <a:pt x="11" y="17"/>
                </a:lnTo>
                <a:lnTo>
                  <a:pt x="11" y="15"/>
                </a:lnTo>
                <a:lnTo>
                  <a:pt x="12" y="14"/>
                </a:lnTo>
                <a:lnTo>
                  <a:pt x="12" y="13"/>
                </a:lnTo>
                <a:lnTo>
                  <a:pt x="12" y="11"/>
                </a:lnTo>
                <a:lnTo>
                  <a:pt x="11" y="10"/>
                </a:lnTo>
                <a:lnTo>
                  <a:pt x="10" y="11"/>
                </a:lnTo>
                <a:lnTo>
                  <a:pt x="7" y="13"/>
                </a:lnTo>
                <a:lnTo>
                  <a:pt x="0" y="15"/>
                </a:lnTo>
                <a:lnTo>
                  <a:pt x="0" y="15"/>
                </a:lnTo>
                <a:lnTo>
                  <a:pt x="0" y="15"/>
                </a:lnTo>
                <a:lnTo>
                  <a:pt x="0" y="15"/>
                </a:lnTo>
                <a:lnTo>
                  <a:pt x="4" y="13"/>
                </a:lnTo>
                <a:lnTo>
                  <a:pt x="7" y="10"/>
                </a:lnTo>
                <a:lnTo>
                  <a:pt x="11" y="7"/>
                </a:lnTo>
                <a:lnTo>
                  <a:pt x="13" y="7"/>
                </a:lnTo>
                <a:lnTo>
                  <a:pt x="15" y="7"/>
                </a:lnTo>
                <a:lnTo>
                  <a:pt x="16" y="9"/>
                </a:lnTo>
                <a:lnTo>
                  <a:pt x="16" y="10"/>
                </a:lnTo>
                <a:lnTo>
                  <a:pt x="15" y="11"/>
                </a:lnTo>
                <a:lnTo>
                  <a:pt x="19" y="9"/>
                </a:lnTo>
                <a:lnTo>
                  <a:pt x="21" y="5"/>
                </a:lnTo>
                <a:lnTo>
                  <a:pt x="25" y="2"/>
                </a:lnTo>
                <a:lnTo>
                  <a:pt x="27" y="2"/>
                </a:lnTo>
                <a:lnTo>
                  <a:pt x="28" y="4"/>
                </a:lnTo>
                <a:lnTo>
                  <a:pt x="28" y="5"/>
                </a:lnTo>
                <a:lnTo>
                  <a:pt x="28" y="7"/>
                </a:lnTo>
                <a:lnTo>
                  <a:pt x="28" y="9"/>
                </a:lnTo>
                <a:lnTo>
                  <a:pt x="27" y="11"/>
                </a:lnTo>
                <a:lnTo>
                  <a:pt x="29" y="9"/>
                </a:lnTo>
                <a:lnTo>
                  <a:pt x="32" y="6"/>
                </a:lnTo>
                <a:lnTo>
                  <a:pt x="34" y="4"/>
                </a:lnTo>
                <a:lnTo>
                  <a:pt x="36" y="4"/>
                </a:lnTo>
                <a:lnTo>
                  <a:pt x="37" y="4"/>
                </a:lnTo>
                <a:lnTo>
                  <a:pt x="38" y="6"/>
                </a:lnTo>
                <a:lnTo>
                  <a:pt x="38" y="9"/>
                </a:lnTo>
                <a:lnTo>
                  <a:pt x="40" y="6"/>
                </a:lnTo>
                <a:lnTo>
                  <a:pt x="41" y="5"/>
                </a:lnTo>
                <a:lnTo>
                  <a:pt x="44" y="4"/>
                </a:lnTo>
                <a:lnTo>
                  <a:pt x="44" y="4"/>
                </a:lnTo>
                <a:lnTo>
                  <a:pt x="45" y="2"/>
                </a:lnTo>
                <a:lnTo>
                  <a:pt x="45" y="4"/>
                </a:lnTo>
                <a:lnTo>
                  <a:pt x="46" y="5"/>
                </a:lnTo>
                <a:lnTo>
                  <a:pt x="46" y="7"/>
                </a:lnTo>
                <a:lnTo>
                  <a:pt x="45" y="10"/>
                </a:lnTo>
                <a:lnTo>
                  <a:pt x="48" y="7"/>
                </a:lnTo>
                <a:lnTo>
                  <a:pt x="50" y="5"/>
                </a:lnTo>
                <a:lnTo>
                  <a:pt x="53" y="4"/>
                </a:lnTo>
                <a:lnTo>
                  <a:pt x="54" y="4"/>
                </a:lnTo>
                <a:lnTo>
                  <a:pt x="54" y="5"/>
                </a:lnTo>
                <a:lnTo>
                  <a:pt x="54" y="7"/>
                </a:lnTo>
                <a:lnTo>
                  <a:pt x="54" y="11"/>
                </a:lnTo>
                <a:lnTo>
                  <a:pt x="57" y="9"/>
                </a:lnTo>
                <a:lnTo>
                  <a:pt x="57" y="9"/>
                </a:lnTo>
                <a:lnTo>
                  <a:pt x="58" y="9"/>
                </a:lnTo>
                <a:lnTo>
                  <a:pt x="58" y="10"/>
                </a:lnTo>
                <a:lnTo>
                  <a:pt x="57" y="13"/>
                </a:lnTo>
                <a:lnTo>
                  <a:pt x="59" y="9"/>
                </a:lnTo>
                <a:lnTo>
                  <a:pt x="62" y="6"/>
                </a:lnTo>
                <a:lnTo>
                  <a:pt x="65" y="5"/>
                </a:lnTo>
                <a:lnTo>
                  <a:pt x="69" y="4"/>
                </a:lnTo>
                <a:lnTo>
                  <a:pt x="70" y="4"/>
                </a:lnTo>
                <a:lnTo>
                  <a:pt x="70" y="7"/>
                </a:lnTo>
                <a:lnTo>
                  <a:pt x="69" y="10"/>
                </a:lnTo>
                <a:lnTo>
                  <a:pt x="69" y="14"/>
                </a:lnTo>
                <a:lnTo>
                  <a:pt x="71" y="10"/>
                </a:lnTo>
                <a:lnTo>
                  <a:pt x="75" y="6"/>
                </a:lnTo>
                <a:lnTo>
                  <a:pt x="79" y="2"/>
                </a:lnTo>
                <a:lnTo>
                  <a:pt x="80" y="2"/>
                </a:lnTo>
                <a:lnTo>
                  <a:pt x="80" y="2"/>
                </a:lnTo>
                <a:lnTo>
                  <a:pt x="82" y="4"/>
                </a:lnTo>
                <a:lnTo>
                  <a:pt x="82" y="6"/>
                </a:lnTo>
                <a:lnTo>
                  <a:pt x="82" y="9"/>
                </a:lnTo>
                <a:lnTo>
                  <a:pt x="82" y="11"/>
                </a:lnTo>
                <a:lnTo>
                  <a:pt x="80" y="14"/>
                </a:lnTo>
                <a:lnTo>
                  <a:pt x="83" y="11"/>
                </a:lnTo>
                <a:lnTo>
                  <a:pt x="86" y="9"/>
                </a:lnTo>
                <a:lnTo>
                  <a:pt x="88" y="7"/>
                </a:lnTo>
                <a:lnTo>
                  <a:pt x="91" y="6"/>
                </a:lnTo>
                <a:lnTo>
                  <a:pt x="94" y="6"/>
                </a:lnTo>
                <a:lnTo>
                  <a:pt x="94" y="6"/>
                </a:lnTo>
                <a:lnTo>
                  <a:pt x="94" y="7"/>
                </a:lnTo>
                <a:lnTo>
                  <a:pt x="92" y="13"/>
                </a:lnTo>
                <a:lnTo>
                  <a:pt x="95" y="10"/>
                </a:lnTo>
                <a:lnTo>
                  <a:pt x="96" y="7"/>
                </a:lnTo>
                <a:lnTo>
                  <a:pt x="99" y="5"/>
                </a:lnTo>
                <a:lnTo>
                  <a:pt x="100" y="5"/>
                </a:lnTo>
                <a:lnTo>
                  <a:pt x="100" y="5"/>
                </a:lnTo>
                <a:lnTo>
                  <a:pt x="101" y="5"/>
                </a:lnTo>
                <a:lnTo>
                  <a:pt x="101" y="7"/>
                </a:lnTo>
                <a:lnTo>
                  <a:pt x="101" y="9"/>
                </a:lnTo>
                <a:lnTo>
                  <a:pt x="104" y="6"/>
                </a:lnTo>
                <a:lnTo>
                  <a:pt x="108" y="4"/>
                </a:lnTo>
                <a:lnTo>
                  <a:pt x="109" y="4"/>
                </a:lnTo>
                <a:lnTo>
                  <a:pt x="109" y="4"/>
                </a:lnTo>
                <a:lnTo>
                  <a:pt x="111" y="4"/>
                </a:lnTo>
                <a:lnTo>
                  <a:pt x="109" y="6"/>
                </a:lnTo>
                <a:lnTo>
                  <a:pt x="109" y="9"/>
                </a:lnTo>
                <a:lnTo>
                  <a:pt x="108" y="10"/>
                </a:lnTo>
                <a:lnTo>
                  <a:pt x="111" y="9"/>
                </a:lnTo>
                <a:lnTo>
                  <a:pt x="112" y="7"/>
                </a:lnTo>
                <a:lnTo>
                  <a:pt x="115" y="5"/>
                </a:lnTo>
                <a:lnTo>
                  <a:pt x="117" y="4"/>
                </a:lnTo>
                <a:lnTo>
                  <a:pt x="120" y="2"/>
                </a:lnTo>
                <a:lnTo>
                  <a:pt x="122" y="2"/>
                </a:lnTo>
                <a:lnTo>
                  <a:pt x="124" y="4"/>
                </a:lnTo>
                <a:lnTo>
                  <a:pt x="124" y="4"/>
                </a:lnTo>
                <a:lnTo>
                  <a:pt x="122" y="6"/>
                </a:lnTo>
                <a:lnTo>
                  <a:pt x="121" y="7"/>
                </a:lnTo>
                <a:lnTo>
                  <a:pt x="120" y="10"/>
                </a:lnTo>
                <a:lnTo>
                  <a:pt x="119" y="11"/>
                </a:lnTo>
                <a:lnTo>
                  <a:pt x="117" y="13"/>
                </a:lnTo>
                <a:lnTo>
                  <a:pt x="117" y="13"/>
                </a:lnTo>
                <a:lnTo>
                  <a:pt x="119" y="11"/>
                </a:lnTo>
                <a:lnTo>
                  <a:pt x="120" y="10"/>
                </a:lnTo>
                <a:lnTo>
                  <a:pt x="124" y="6"/>
                </a:lnTo>
                <a:lnTo>
                  <a:pt x="128" y="4"/>
                </a:lnTo>
                <a:lnTo>
                  <a:pt x="133" y="1"/>
                </a:lnTo>
                <a:lnTo>
                  <a:pt x="133" y="1"/>
                </a:lnTo>
                <a:lnTo>
                  <a:pt x="134" y="1"/>
                </a:lnTo>
                <a:lnTo>
                  <a:pt x="134" y="1"/>
                </a:lnTo>
                <a:lnTo>
                  <a:pt x="134" y="4"/>
                </a:lnTo>
                <a:lnTo>
                  <a:pt x="133" y="6"/>
                </a:lnTo>
                <a:lnTo>
                  <a:pt x="132" y="9"/>
                </a:lnTo>
                <a:lnTo>
                  <a:pt x="130" y="11"/>
                </a:lnTo>
                <a:lnTo>
                  <a:pt x="133" y="7"/>
                </a:lnTo>
                <a:lnTo>
                  <a:pt x="137" y="5"/>
                </a:lnTo>
                <a:lnTo>
                  <a:pt x="141" y="1"/>
                </a:lnTo>
                <a:lnTo>
                  <a:pt x="141" y="1"/>
                </a:lnTo>
                <a:lnTo>
                  <a:pt x="142" y="1"/>
                </a:lnTo>
                <a:lnTo>
                  <a:pt x="143" y="0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Freeform 107">
            <a:extLst>
              <a:ext uri="{FF2B5EF4-FFF2-40B4-BE49-F238E27FC236}">
                <a16:creationId xmlns:a16="http://schemas.microsoft.com/office/drawing/2014/main" id="{974074F1-8FE4-4C71-9ABA-739EE3FD1F52}"/>
              </a:ext>
            </a:extLst>
          </p:cNvPr>
          <p:cNvSpPr>
            <a:spLocks/>
          </p:cNvSpPr>
          <p:nvPr/>
        </p:nvSpPr>
        <p:spPr bwMode="auto">
          <a:xfrm>
            <a:off x="11873346" y="5505779"/>
            <a:ext cx="146050" cy="206375"/>
          </a:xfrm>
          <a:custGeom>
            <a:avLst/>
            <a:gdLst>
              <a:gd name="T0" fmla="*/ 92 w 92"/>
              <a:gd name="T1" fmla="*/ 1 h 130"/>
              <a:gd name="T2" fmla="*/ 92 w 92"/>
              <a:gd name="T3" fmla="*/ 5 h 130"/>
              <a:gd name="T4" fmla="*/ 90 w 92"/>
              <a:gd name="T5" fmla="*/ 6 h 130"/>
              <a:gd name="T6" fmla="*/ 88 w 92"/>
              <a:gd name="T7" fmla="*/ 9 h 130"/>
              <a:gd name="T8" fmla="*/ 84 w 92"/>
              <a:gd name="T9" fmla="*/ 9 h 130"/>
              <a:gd name="T10" fmla="*/ 82 w 92"/>
              <a:gd name="T11" fmla="*/ 14 h 130"/>
              <a:gd name="T12" fmla="*/ 75 w 92"/>
              <a:gd name="T13" fmla="*/ 25 h 130"/>
              <a:gd name="T14" fmla="*/ 74 w 92"/>
              <a:gd name="T15" fmla="*/ 25 h 130"/>
              <a:gd name="T16" fmla="*/ 71 w 92"/>
              <a:gd name="T17" fmla="*/ 26 h 130"/>
              <a:gd name="T18" fmla="*/ 70 w 92"/>
              <a:gd name="T19" fmla="*/ 22 h 130"/>
              <a:gd name="T20" fmla="*/ 63 w 92"/>
              <a:gd name="T21" fmla="*/ 42 h 130"/>
              <a:gd name="T22" fmla="*/ 56 w 92"/>
              <a:gd name="T23" fmla="*/ 50 h 130"/>
              <a:gd name="T24" fmla="*/ 53 w 92"/>
              <a:gd name="T25" fmla="*/ 50 h 130"/>
              <a:gd name="T26" fmla="*/ 49 w 92"/>
              <a:gd name="T27" fmla="*/ 59 h 130"/>
              <a:gd name="T28" fmla="*/ 45 w 92"/>
              <a:gd name="T29" fmla="*/ 64 h 130"/>
              <a:gd name="T30" fmla="*/ 41 w 92"/>
              <a:gd name="T31" fmla="*/ 65 h 130"/>
              <a:gd name="T32" fmla="*/ 36 w 92"/>
              <a:gd name="T33" fmla="*/ 81 h 130"/>
              <a:gd name="T34" fmla="*/ 35 w 92"/>
              <a:gd name="T35" fmla="*/ 84 h 130"/>
              <a:gd name="T36" fmla="*/ 32 w 92"/>
              <a:gd name="T37" fmla="*/ 84 h 130"/>
              <a:gd name="T38" fmla="*/ 31 w 92"/>
              <a:gd name="T39" fmla="*/ 79 h 130"/>
              <a:gd name="T40" fmla="*/ 28 w 92"/>
              <a:gd name="T41" fmla="*/ 86 h 130"/>
              <a:gd name="T42" fmla="*/ 24 w 92"/>
              <a:gd name="T43" fmla="*/ 97 h 130"/>
              <a:gd name="T44" fmla="*/ 21 w 92"/>
              <a:gd name="T45" fmla="*/ 100 h 130"/>
              <a:gd name="T46" fmla="*/ 20 w 92"/>
              <a:gd name="T47" fmla="*/ 100 h 130"/>
              <a:gd name="T48" fmla="*/ 21 w 92"/>
              <a:gd name="T49" fmla="*/ 93 h 130"/>
              <a:gd name="T50" fmla="*/ 11 w 92"/>
              <a:gd name="T51" fmla="*/ 119 h 130"/>
              <a:gd name="T52" fmla="*/ 8 w 92"/>
              <a:gd name="T53" fmla="*/ 120 h 130"/>
              <a:gd name="T54" fmla="*/ 7 w 92"/>
              <a:gd name="T55" fmla="*/ 120 h 130"/>
              <a:gd name="T56" fmla="*/ 8 w 92"/>
              <a:gd name="T57" fmla="*/ 114 h 130"/>
              <a:gd name="T58" fmla="*/ 0 w 92"/>
              <a:gd name="T59" fmla="*/ 130 h 130"/>
              <a:gd name="T60" fmla="*/ 0 w 92"/>
              <a:gd name="T61" fmla="*/ 130 h 130"/>
              <a:gd name="T62" fmla="*/ 7 w 92"/>
              <a:gd name="T63" fmla="*/ 113 h 130"/>
              <a:gd name="T64" fmla="*/ 16 w 92"/>
              <a:gd name="T65" fmla="*/ 96 h 130"/>
              <a:gd name="T66" fmla="*/ 20 w 92"/>
              <a:gd name="T67" fmla="*/ 88 h 130"/>
              <a:gd name="T68" fmla="*/ 27 w 92"/>
              <a:gd name="T69" fmla="*/ 76 h 130"/>
              <a:gd name="T70" fmla="*/ 28 w 92"/>
              <a:gd name="T71" fmla="*/ 76 h 130"/>
              <a:gd name="T72" fmla="*/ 32 w 92"/>
              <a:gd name="T73" fmla="*/ 67 h 130"/>
              <a:gd name="T74" fmla="*/ 33 w 92"/>
              <a:gd name="T75" fmla="*/ 65 h 130"/>
              <a:gd name="T76" fmla="*/ 36 w 92"/>
              <a:gd name="T77" fmla="*/ 64 h 130"/>
              <a:gd name="T78" fmla="*/ 37 w 92"/>
              <a:gd name="T79" fmla="*/ 65 h 130"/>
              <a:gd name="T80" fmla="*/ 44 w 92"/>
              <a:gd name="T81" fmla="*/ 54 h 130"/>
              <a:gd name="T82" fmla="*/ 46 w 92"/>
              <a:gd name="T83" fmla="*/ 51 h 130"/>
              <a:gd name="T84" fmla="*/ 49 w 92"/>
              <a:gd name="T85" fmla="*/ 51 h 130"/>
              <a:gd name="T86" fmla="*/ 53 w 92"/>
              <a:gd name="T87" fmla="*/ 39 h 130"/>
              <a:gd name="T88" fmla="*/ 57 w 92"/>
              <a:gd name="T89" fmla="*/ 34 h 130"/>
              <a:gd name="T90" fmla="*/ 59 w 92"/>
              <a:gd name="T91" fmla="*/ 33 h 130"/>
              <a:gd name="T92" fmla="*/ 61 w 92"/>
              <a:gd name="T93" fmla="*/ 33 h 130"/>
              <a:gd name="T94" fmla="*/ 62 w 92"/>
              <a:gd name="T95" fmla="*/ 33 h 130"/>
              <a:gd name="T96" fmla="*/ 71 w 92"/>
              <a:gd name="T97" fmla="*/ 14 h 130"/>
              <a:gd name="T98" fmla="*/ 73 w 92"/>
              <a:gd name="T99" fmla="*/ 13 h 130"/>
              <a:gd name="T100" fmla="*/ 75 w 92"/>
              <a:gd name="T101" fmla="*/ 13 h 130"/>
              <a:gd name="T102" fmla="*/ 75 w 92"/>
              <a:gd name="T103" fmla="*/ 16 h 130"/>
              <a:gd name="T104" fmla="*/ 80 w 92"/>
              <a:gd name="T105" fmla="*/ 6 h 130"/>
              <a:gd name="T106" fmla="*/ 84 w 92"/>
              <a:gd name="T107" fmla="*/ 1 h 130"/>
              <a:gd name="T108" fmla="*/ 88 w 92"/>
              <a:gd name="T109" fmla="*/ 0 h 130"/>
              <a:gd name="T110" fmla="*/ 91 w 92"/>
              <a:gd name="T111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92" h="130">
                <a:moveTo>
                  <a:pt x="92" y="0"/>
                </a:moveTo>
                <a:lnTo>
                  <a:pt x="92" y="1"/>
                </a:lnTo>
                <a:lnTo>
                  <a:pt x="92" y="4"/>
                </a:lnTo>
                <a:lnTo>
                  <a:pt x="92" y="5"/>
                </a:lnTo>
                <a:lnTo>
                  <a:pt x="91" y="5"/>
                </a:lnTo>
                <a:lnTo>
                  <a:pt x="90" y="6"/>
                </a:lnTo>
                <a:lnTo>
                  <a:pt x="88" y="8"/>
                </a:lnTo>
                <a:lnTo>
                  <a:pt x="88" y="9"/>
                </a:lnTo>
                <a:lnTo>
                  <a:pt x="86" y="9"/>
                </a:lnTo>
                <a:lnTo>
                  <a:pt x="84" y="9"/>
                </a:lnTo>
                <a:lnTo>
                  <a:pt x="84" y="9"/>
                </a:lnTo>
                <a:lnTo>
                  <a:pt x="82" y="14"/>
                </a:lnTo>
                <a:lnTo>
                  <a:pt x="79" y="20"/>
                </a:lnTo>
                <a:lnTo>
                  <a:pt x="75" y="25"/>
                </a:lnTo>
                <a:lnTo>
                  <a:pt x="74" y="25"/>
                </a:lnTo>
                <a:lnTo>
                  <a:pt x="74" y="25"/>
                </a:lnTo>
                <a:lnTo>
                  <a:pt x="73" y="26"/>
                </a:lnTo>
                <a:lnTo>
                  <a:pt x="71" y="26"/>
                </a:lnTo>
                <a:lnTo>
                  <a:pt x="70" y="25"/>
                </a:lnTo>
                <a:lnTo>
                  <a:pt x="70" y="22"/>
                </a:lnTo>
                <a:lnTo>
                  <a:pt x="66" y="31"/>
                </a:lnTo>
                <a:lnTo>
                  <a:pt x="63" y="42"/>
                </a:lnTo>
                <a:lnTo>
                  <a:pt x="57" y="48"/>
                </a:lnTo>
                <a:lnTo>
                  <a:pt x="56" y="50"/>
                </a:lnTo>
                <a:lnTo>
                  <a:pt x="54" y="50"/>
                </a:lnTo>
                <a:lnTo>
                  <a:pt x="53" y="50"/>
                </a:lnTo>
                <a:lnTo>
                  <a:pt x="52" y="55"/>
                </a:lnTo>
                <a:lnTo>
                  <a:pt x="49" y="59"/>
                </a:lnTo>
                <a:lnTo>
                  <a:pt x="46" y="64"/>
                </a:lnTo>
                <a:lnTo>
                  <a:pt x="45" y="64"/>
                </a:lnTo>
                <a:lnTo>
                  <a:pt x="44" y="65"/>
                </a:lnTo>
                <a:lnTo>
                  <a:pt x="41" y="65"/>
                </a:lnTo>
                <a:lnTo>
                  <a:pt x="38" y="73"/>
                </a:lnTo>
                <a:lnTo>
                  <a:pt x="36" y="81"/>
                </a:lnTo>
                <a:lnTo>
                  <a:pt x="36" y="82"/>
                </a:lnTo>
                <a:lnTo>
                  <a:pt x="35" y="84"/>
                </a:lnTo>
                <a:lnTo>
                  <a:pt x="33" y="84"/>
                </a:lnTo>
                <a:lnTo>
                  <a:pt x="32" y="84"/>
                </a:lnTo>
                <a:lnTo>
                  <a:pt x="31" y="84"/>
                </a:lnTo>
                <a:lnTo>
                  <a:pt x="31" y="79"/>
                </a:lnTo>
                <a:lnTo>
                  <a:pt x="32" y="75"/>
                </a:lnTo>
                <a:lnTo>
                  <a:pt x="28" y="86"/>
                </a:lnTo>
                <a:lnTo>
                  <a:pt x="24" y="97"/>
                </a:lnTo>
                <a:lnTo>
                  <a:pt x="24" y="97"/>
                </a:lnTo>
                <a:lnTo>
                  <a:pt x="23" y="98"/>
                </a:lnTo>
                <a:lnTo>
                  <a:pt x="21" y="100"/>
                </a:lnTo>
                <a:lnTo>
                  <a:pt x="20" y="100"/>
                </a:lnTo>
                <a:lnTo>
                  <a:pt x="20" y="100"/>
                </a:lnTo>
                <a:lnTo>
                  <a:pt x="20" y="98"/>
                </a:lnTo>
                <a:lnTo>
                  <a:pt x="21" y="93"/>
                </a:lnTo>
                <a:lnTo>
                  <a:pt x="16" y="106"/>
                </a:lnTo>
                <a:lnTo>
                  <a:pt x="11" y="119"/>
                </a:lnTo>
                <a:lnTo>
                  <a:pt x="10" y="119"/>
                </a:lnTo>
                <a:lnTo>
                  <a:pt x="8" y="120"/>
                </a:lnTo>
                <a:lnTo>
                  <a:pt x="7" y="120"/>
                </a:lnTo>
                <a:lnTo>
                  <a:pt x="7" y="120"/>
                </a:lnTo>
                <a:lnTo>
                  <a:pt x="6" y="120"/>
                </a:lnTo>
                <a:lnTo>
                  <a:pt x="8" y="114"/>
                </a:lnTo>
                <a:lnTo>
                  <a:pt x="2" y="128"/>
                </a:lnTo>
                <a:lnTo>
                  <a:pt x="0" y="130"/>
                </a:lnTo>
                <a:lnTo>
                  <a:pt x="0" y="130"/>
                </a:lnTo>
                <a:lnTo>
                  <a:pt x="0" y="130"/>
                </a:lnTo>
                <a:lnTo>
                  <a:pt x="0" y="130"/>
                </a:lnTo>
                <a:lnTo>
                  <a:pt x="7" y="113"/>
                </a:lnTo>
                <a:lnTo>
                  <a:pt x="16" y="96"/>
                </a:lnTo>
                <a:lnTo>
                  <a:pt x="16" y="96"/>
                </a:lnTo>
                <a:lnTo>
                  <a:pt x="17" y="94"/>
                </a:lnTo>
                <a:lnTo>
                  <a:pt x="20" y="88"/>
                </a:lnTo>
                <a:lnTo>
                  <a:pt x="23" y="82"/>
                </a:lnTo>
                <a:lnTo>
                  <a:pt x="27" y="76"/>
                </a:lnTo>
                <a:lnTo>
                  <a:pt x="27" y="76"/>
                </a:lnTo>
                <a:lnTo>
                  <a:pt x="28" y="76"/>
                </a:lnTo>
                <a:lnTo>
                  <a:pt x="29" y="71"/>
                </a:lnTo>
                <a:lnTo>
                  <a:pt x="32" y="67"/>
                </a:lnTo>
                <a:lnTo>
                  <a:pt x="33" y="67"/>
                </a:lnTo>
                <a:lnTo>
                  <a:pt x="33" y="65"/>
                </a:lnTo>
                <a:lnTo>
                  <a:pt x="35" y="64"/>
                </a:lnTo>
                <a:lnTo>
                  <a:pt x="36" y="64"/>
                </a:lnTo>
                <a:lnTo>
                  <a:pt x="37" y="65"/>
                </a:lnTo>
                <a:lnTo>
                  <a:pt x="37" y="65"/>
                </a:lnTo>
                <a:lnTo>
                  <a:pt x="40" y="59"/>
                </a:lnTo>
                <a:lnTo>
                  <a:pt x="44" y="54"/>
                </a:lnTo>
                <a:lnTo>
                  <a:pt x="45" y="52"/>
                </a:lnTo>
                <a:lnTo>
                  <a:pt x="46" y="51"/>
                </a:lnTo>
                <a:lnTo>
                  <a:pt x="48" y="51"/>
                </a:lnTo>
                <a:lnTo>
                  <a:pt x="49" y="51"/>
                </a:lnTo>
                <a:lnTo>
                  <a:pt x="50" y="46"/>
                </a:lnTo>
                <a:lnTo>
                  <a:pt x="53" y="39"/>
                </a:lnTo>
                <a:lnTo>
                  <a:pt x="56" y="34"/>
                </a:lnTo>
                <a:lnTo>
                  <a:pt x="57" y="34"/>
                </a:lnTo>
                <a:lnTo>
                  <a:pt x="58" y="33"/>
                </a:lnTo>
                <a:lnTo>
                  <a:pt x="59" y="33"/>
                </a:lnTo>
                <a:lnTo>
                  <a:pt x="61" y="33"/>
                </a:lnTo>
                <a:lnTo>
                  <a:pt x="61" y="33"/>
                </a:lnTo>
                <a:lnTo>
                  <a:pt x="59" y="42"/>
                </a:lnTo>
                <a:lnTo>
                  <a:pt x="62" y="33"/>
                </a:lnTo>
                <a:lnTo>
                  <a:pt x="66" y="22"/>
                </a:lnTo>
                <a:lnTo>
                  <a:pt x="71" y="14"/>
                </a:lnTo>
                <a:lnTo>
                  <a:pt x="71" y="14"/>
                </a:lnTo>
                <a:lnTo>
                  <a:pt x="73" y="13"/>
                </a:lnTo>
                <a:lnTo>
                  <a:pt x="74" y="13"/>
                </a:lnTo>
                <a:lnTo>
                  <a:pt x="75" y="13"/>
                </a:lnTo>
                <a:lnTo>
                  <a:pt x="75" y="13"/>
                </a:lnTo>
                <a:lnTo>
                  <a:pt x="75" y="16"/>
                </a:lnTo>
                <a:lnTo>
                  <a:pt x="78" y="12"/>
                </a:lnTo>
                <a:lnTo>
                  <a:pt x="80" y="6"/>
                </a:lnTo>
                <a:lnTo>
                  <a:pt x="84" y="2"/>
                </a:lnTo>
                <a:lnTo>
                  <a:pt x="84" y="1"/>
                </a:lnTo>
                <a:lnTo>
                  <a:pt x="86" y="1"/>
                </a:lnTo>
                <a:lnTo>
                  <a:pt x="88" y="0"/>
                </a:lnTo>
                <a:lnTo>
                  <a:pt x="88" y="1"/>
                </a:lnTo>
                <a:lnTo>
                  <a:pt x="91" y="0"/>
                </a:lnTo>
                <a:lnTo>
                  <a:pt x="92" y="0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Freeform 108">
            <a:extLst>
              <a:ext uri="{FF2B5EF4-FFF2-40B4-BE49-F238E27FC236}">
                <a16:creationId xmlns:a16="http://schemas.microsoft.com/office/drawing/2014/main" id="{D81B7683-82EB-48A8-AE93-039FE51F3227}"/>
              </a:ext>
            </a:extLst>
          </p:cNvPr>
          <p:cNvSpPr>
            <a:spLocks noEditPoints="1"/>
          </p:cNvSpPr>
          <p:nvPr/>
        </p:nvSpPr>
        <p:spPr bwMode="auto">
          <a:xfrm>
            <a:off x="10704946" y="5337504"/>
            <a:ext cx="1317625" cy="390525"/>
          </a:xfrm>
          <a:custGeom>
            <a:avLst/>
            <a:gdLst>
              <a:gd name="T0" fmla="*/ 764 w 830"/>
              <a:gd name="T1" fmla="*/ 181 h 246"/>
              <a:gd name="T2" fmla="*/ 739 w 830"/>
              <a:gd name="T3" fmla="*/ 217 h 246"/>
              <a:gd name="T4" fmla="*/ 746 w 830"/>
              <a:gd name="T5" fmla="*/ 220 h 246"/>
              <a:gd name="T6" fmla="*/ 736 w 830"/>
              <a:gd name="T7" fmla="*/ 226 h 246"/>
              <a:gd name="T8" fmla="*/ 815 w 830"/>
              <a:gd name="T9" fmla="*/ 123 h 246"/>
              <a:gd name="T10" fmla="*/ 823 w 830"/>
              <a:gd name="T11" fmla="*/ 103 h 246"/>
              <a:gd name="T12" fmla="*/ 33 w 830"/>
              <a:gd name="T13" fmla="*/ 38 h 246"/>
              <a:gd name="T14" fmla="*/ 35 w 830"/>
              <a:gd name="T15" fmla="*/ 46 h 246"/>
              <a:gd name="T16" fmla="*/ 60 w 830"/>
              <a:gd name="T17" fmla="*/ 101 h 246"/>
              <a:gd name="T18" fmla="*/ 87 w 830"/>
              <a:gd name="T19" fmla="*/ 133 h 246"/>
              <a:gd name="T20" fmla="*/ 66 w 830"/>
              <a:gd name="T21" fmla="*/ 94 h 246"/>
              <a:gd name="T22" fmla="*/ 735 w 830"/>
              <a:gd name="T23" fmla="*/ 0 h 246"/>
              <a:gd name="T24" fmla="*/ 616 w 830"/>
              <a:gd name="T25" fmla="*/ 9 h 246"/>
              <a:gd name="T26" fmla="*/ 350 w 830"/>
              <a:gd name="T27" fmla="*/ 10 h 246"/>
              <a:gd name="T28" fmla="*/ 115 w 830"/>
              <a:gd name="T29" fmla="*/ 21 h 246"/>
              <a:gd name="T30" fmla="*/ 66 w 830"/>
              <a:gd name="T31" fmla="*/ 80 h 246"/>
              <a:gd name="T32" fmla="*/ 89 w 830"/>
              <a:gd name="T33" fmla="*/ 136 h 246"/>
              <a:gd name="T34" fmla="*/ 16 w 830"/>
              <a:gd name="T35" fmla="*/ 208 h 246"/>
              <a:gd name="T36" fmla="*/ 8 w 830"/>
              <a:gd name="T37" fmla="*/ 224 h 246"/>
              <a:gd name="T38" fmla="*/ 3 w 830"/>
              <a:gd name="T39" fmla="*/ 242 h 246"/>
              <a:gd name="T40" fmla="*/ 79 w 830"/>
              <a:gd name="T41" fmla="*/ 238 h 246"/>
              <a:gd name="T42" fmla="*/ 357 w 830"/>
              <a:gd name="T43" fmla="*/ 242 h 246"/>
              <a:gd name="T44" fmla="*/ 641 w 830"/>
              <a:gd name="T45" fmla="*/ 234 h 246"/>
              <a:gd name="T46" fmla="*/ 734 w 830"/>
              <a:gd name="T47" fmla="*/ 224 h 246"/>
              <a:gd name="T48" fmla="*/ 727 w 830"/>
              <a:gd name="T49" fmla="*/ 224 h 246"/>
              <a:gd name="T50" fmla="*/ 524 w 830"/>
              <a:gd name="T51" fmla="*/ 229 h 246"/>
              <a:gd name="T52" fmla="*/ 182 w 830"/>
              <a:gd name="T53" fmla="*/ 223 h 246"/>
              <a:gd name="T54" fmla="*/ 7 w 830"/>
              <a:gd name="T55" fmla="*/ 225 h 246"/>
              <a:gd name="T56" fmla="*/ 476 w 830"/>
              <a:gd name="T57" fmla="*/ 224 h 246"/>
              <a:gd name="T58" fmla="*/ 735 w 830"/>
              <a:gd name="T59" fmla="*/ 219 h 246"/>
              <a:gd name="T60" fmla="*/ 767 w 830"/>
              <a:gd name="T61" fmla="*/ 170 h 246"/>
              <a:gd name="T62" fmla="*/ 776 w 830"/>
              <a:gd name="T63" fmla="*/ 47 h 246"/>
              <a:gd name="T64" fmla="*/ 736 w 830"/>
              <a:gd name="T65" fmla="*/ 1 h 246"/>
              <a:gd name="T66" fmla="*/ 826 w 830"/>
              <a:gd name="T67" fmla="*/ 95 h 246"/>
              <a:gd name="T68" fmla="*/ 828 w 830"/>
              <a:gd name="T69" fmla="*/ 107 h 246"/>
              <a:gd name="T70" fmla="*/ 828 w 830"/>
              <a:gd name="T71" fmla="*/ 112 h 246"/>
              <a:gd name="T72" fmla="*/ 801 w 830"/>
              <a:gd name="T73" fmla="*/ 146 h 246"/>
              <a:gd name="T74" fmla="*/ 735 w 830"/>
              <a:gd name="T75" fmla="*/ 241 h 246"/>
              <a:gd name="T76" fmla="*/ 545 w 830"/>
              <a:gd name="T77" fmla="*/ 240 h 246"/>
              <a:gd name="T78" fmla="*/ 308 w 830"/>
              <a:gd name="T79" fmla="*/ 246 h 246"/>
              <a:gd name="T80" fmla="*/ 85 w 830"/>
              <a:gd name="T81" fmla="*/ 240 h 246"/>
              <a:gd name="T82" fmla="*/ 0 w 830"/>
              <a:gd name="T83" fmla="*/ 245 h 246"/>
              <a:gd name="T84" fmla="*/ 1 w 830"/>
              <a:gd name="T85" fmla="*/ 237 h 246"/>
              <a:gd name="T86" fmla="*/ 5 w 830"/>
              <a:gd name="T87" fmla="*/ 216 h 246"/>
              <a:gd name="T88" fmla="*/ 37 w 830"/>
              <a:gd name="T89" fmla="*/ 182 h 246"/>
              <a:gd name="T90" fmla="*/ 62 w 830"/>
              <a:gd name="T91" fmla="*/ 111 h 246"/>
              <a:gd name="T92" fmla="*/ 26 w 830"/>
              <a:gd name="T93" fmla="*/ 44 h 246"/>
              <a:gd name="T94" fmla="*/ 29 w 830"/>
              <a:gd name="T95" fmla="*/ 34 h 246"/>
              <a:gd name="T96" fmla="*/ 33 w 830"/>
              <a:gd name="T97" fmla="*/ 25 h 246"/>
              <a:gd name="T98" fmla="*/ 37 w 830"/>
              <a:gd name="T99" fmla="*/ 27 h 246"/>
              <a:gd name="T100" fmla="*/ 84 w 830"/>
              <a:gd name="T101" fmla="*/ 15 h 246"/>
              <a:gd name="T102" fmla="*/ 354 w 830"/>
              <a:gd name="T103" fmla="*/ 5 h 246"/>
              <a:gd name="T104" fmla="*/ 659 w 830"/>
              <a:gd name="T105" fmla="*/ 1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30" h="246">
                <a:moveTo>
                  <a:pt x="823" y="101"/>
                </a:moveTo>
                <a:lnTo>
                  <a:pt x="811" y="118"/>
                </a:lnTo>
                <a:lnTo>
                  <a:pt x="798" y="133"/>
                </a:lnTo>
                <a:lnTo>
                  <a:pt x="781" y="157"/>
                </a:lnTo>
                <a:lnTo>
                  <a:pt x="764" y="181"/>
                </a:lnTo>
                <a:lnTo>
                  <a:pt x="738" y="217"/>
                </a:lnTo>
                <a:lnTo>
                  <a:pt x="739" y="217"/>
                </a:lnTo>
                <a:lnTo>
                  <a:pt x="739" y="217"/>
                </a:lnTo>
                <a:lnTo>
                  <a:pt x="739" y="217"/>
                </a:lnTo>
                <a:lnTo>
                  <a:pt x="739" y="217"/>
                </a:lnTo>
                <a:lnTo>
                  <a:pt x="739" y="219"/>
                </a:lnTo>
                <a:lnTo>
                  <a:pt x="746" y="217"/>
                </a:lnTo>
                <a:lnTo>
                  <a:pt x="747" y="217"/>
                </a:lnTo>
                <a:lnTo>
                  <a:pt x="747" y="219"/>
                </a:lnTo>
                <a:lnTo>
                  <a:pt x="746" y="220"/>
                </a:lnTo>
                <a:lnTo>
                  <a:pt x="744" y="221"/>
                </a:lnTo>
                <a:lnTo>
                  <a:pt x="743" y="223"/>
                </a:lnTo>
                <a:lnTo>
                  <a:pt x="742" y="223"/>
                </a:lnTo>
                <a:lnTo>
                  <a:pt x="736" y="223"/>
                </a:lnTo>
                <a:lnTo>
                  <a:pt x="736" y="226"/>
                </a:lnTo>
                <a:lnTo>
                  <a:pt x="738" y="229"/>
                </a:lnTo>
                <a:lnTo>
                  <a:pt x="738" y="237"/>
                </a:lnTo>
                <a:lnTo>
                  <a:pt x="778" y="175"/>
                </a:lnTo>
                <a:lnTo>
                  <a:pt x="806" y="135"/>
                </a:lnTo>
                <a:lnTo>
                  <a:pt x="815" y="123"/>
                </a:lnTo>
                <a:lnTo>
                  <a:pt x="824" y="110"/>
                </a:lnTo>
                <a:lnTo>
                  <a:pt x="824" y="110"/>
                </a:lnTo>
                <a:lnTo>
                  <a:pt x="823" y="108"/>
                </a:lnTo>
                <a:lnTo>
                  <a:pt x="823" y="106"/>
                </a:lnTo>
                <a:lnTo>
                  <a:pt x="823" y="103"/>
                </a:lnTo>
                <a:lnTo>
                  <a:pt x="823" y="101"/>
                </a:lnTo>
                <a:close/>
                <a:moveTo>
                  <a:pt x="34" y="31"/>
                </a:moveTo>
                <a:lnTo>
                  <a:pt x="34" y="35"/>
                </a:lnTo>
                <a:lnTo>
                  <a:pt x="33" y="36"/>
                </a:lnTo>
                <a:lnTo>
                  <a:pt x="33" y="38"/>
                </a:lnTo>
                <a:lnTo>
                  <a:pt x="33" y="40"/>
                </a:lnTo>
                <a:lnTo>
                  <a:pt x="34" y="43"/>
                </a:lnTo>
                <a:lnTo>
                  <a:pt x="34" y="44"/>
                </a:lnTo>
                <a:lnTo>
                  <a:pt x="35" y="46"/>
                </a:lnTo>
                <a:lnTo>
                  <a:pt x="35" y="46"/>
                </a:lnTo>
                <a:lnTo>
                  <a:pt x="35" y="47"/>
                </a:lnTo>
                <a:lnTo>
                  <a:pt x="34" y="48"/>
                </a:lnTo>
                <a:lnTo>
                  <a:pt x="33" y="48"/>
                </a:lnTo>
                <a:lnTo>
                  <a:pt x="46" y="74"/>
                </a:lnTo>
                <a:lnTo>
                  <a:pt x="60" y="101"/>
                </a:lnTo>
                <a:lnTo>
                  <a:pt x="68" y="112"/>
                </a:lnTo>
                <a:lnTo>
                  <a:pt x="77" y="126"/>
                </a:lnTo>
                <a:lnTo>
                  <a:pt x="80" y="139"/>
                </a:lnTo>
                <a:lnTo>
                  <a:pt x="85" y="135"/>
                </a:lnTo>
                <a:lnTo>
                  <a:pt x="87" y="133"/>
                </a:lnTo>
                <a:lnTo>
                  <a:pt x="85" y="132"/>
                </a:lnTo>
                <a:lnTo>
                  <a:pt x="84" y="129"/>
                </a:lnTo>
                <a:lnTo>
                  <a:pt x="83" y="127"/>
                </a:lnTo>
                <a:lnTo>
                  <a:pt x="81" y="126"/>
                </a:lnTo>
                <a:lnTo>
                  <a:pt x="66" y="94"/>
                </a:lnTo>
                <a:lnTo>
                  <a:pt x="49" y="63"/>
                </a:lnTo>
                <a:lnTo>
                  <a:pt x="34" y="31"/>
                </a:lnTo>
                <a:close/>
                <a:moveTo>
                  <a:pt x="736" y="0"/>
                </a:moveTo>
                <a:lnTo>
                  <a:pt x="736" y="0"/>
                </a:lnTo>
                <a:lnTo>
                  <a:pt x="735" y="0"/>
                </a:lnTo>
                <a:lnTo>
                  <a:pt x="735" y="1"/>
                </a:lnTo>
                <a:lnTo>
                  <a:pt x="717" y="4"/>
                </a:lnTo>
                <a:lnTo>
                  <a:pt x="697" y="6"/>
                </a:lnTo>
                <a:lnTo>
                  <a:pt x="656" y="6"/>
                </a:lnTo>
                <a:lnTo>
                  <a:pt x="616" y="9"/>
                </a:lnTo>
                <a:lnTo>
                  <a:pt x="575" y="11"/>
                </a:lnTo>
                <a:lnTo>
                  <a:pt x="490" y="11"/>
                </a:lnTo>
                <a:lnTo>
                  <a:pt x="404" y="11"/>
                </a:lnTo>
                <a:lnTo>
                  <a:pt x="377" y="10"/>
                </a:lnTo>
                <a:lnTo>
                  <a:pt x="350" y="10"/>
                </a:lnTo>
                <a:lnTo>
                  <a:pt x="327" y="13"/>
                </a:lnTo>
                <a:lnTo>
                  <a:pt x="303" y="15"/>
                </a:lnTo>
                <a:lnTo>
                  <a:pt x="260" y="19"/>
                </a:lnTo>
                <a:lnTo>
                  <a:pt x="215" y="21"/>
                </a:lnTo>
                <a:lnTo>
                  <a:pt x="115" y="21"/>
                </a:lnTo>
                <a:lnTo>
                  <a:pt x="76" y="22"/>
                </a:lnTo>
                <a:lnTo>
                  <a:pt x="37" y="28"/>
                </a:lnTo>
                <a:lnTo>
                  <a:pt x="37" y="28"/>
                </a:lnTo>
                <a:lnTo>
                  <a:pt x="51" y="55"/>
                </a:lnTo>
                <a:lnTo>
                  <a:pt x="66" y="80"/>
                </a:lnTo>
                <a:lnTo>
                  <a:pt x="80" y="106"/>
                </a:lnTo>
                <a:lnTo>
                  <a:pt x="92" y="132"/>
                </a:lnTo>
                <a:lnTo>
                  <a:pt x="92" y="133"/>
                </a:lnTo>
                <a:lnTo>
                  <a:pt x="91" y="135"/>
                </a:lnTo>
                <a:lnTo>
                  <a:pt x="89" y="136"/>
                </a:lnTo>
                <a:lnTo>
                  <a:pt x="67" y="156"/>
                </a:lnTo>
                <a:lnTo>
                  <a:pt x="46" y="177"/>
                </a:lnTo>
                <a:lnTo>
                  <a:pt x="21" y="203"/>
                </a:lnTo>
                <a:lnTo>
                  <a:pt x="20" y="204"/>
                </a:lnTo>
                <a:lnTo>
                  <a:pt x="16" y="208"/>
                </a:lnTo>
                <a:lnTo>
                  <a:pt x="13" y="212"/>
                </a:lnTo>
                <a:lnTo>
                  <a:pt x="10" y="216"/>
                </a:lnTo>
                <a:lnTo>
                  <a:pt x="9" y="219"/>
                </a:lnTo>
                <a:lnTo>
                  <a:pt x="8" y="223"/>
                </a:lnTo>
                <a:lnTo>
                  <a:pt x="8" y="224"/>
                </a:lnTo>
                <a:lnTo>
                  <a:pt x="7" y="225"/>
                </a:lnTo>
                <a:lnTo>
                  <a:pt x="5" y="226"/>
                </a:lnTo>
                <a:lnTo>
                  <a:pt x="5" y="234"/>
                </a:lnTo>
                <a:lnTo>
                  <a:pt x="5" y="238"/>
                </a:lnTo>
                <a:lnTo>
                  <a:pt x="3" y="242"/>
                </a:lnTo>
                <a:lnTo>
                  <a:pt x="1" y="245"/>
                </a:lnTo>
                <a:lnTo>
                  <a:pt x="20" y="240"/>
                </a:lnTo>
                <a:lnTo>
                  <a:pt x="39" y="238"/>
                </a:lnTo>
                <a:lnTo>
                  <a:pt x="60" y="238"/>
                </a:lnTo>
                <a:lnTo>
                  <a:pt x="79" y="238"/>
                </a:lnTo>
                <a:lnTo>
                  <a:pt x="177" y="238"/>
                </a:lnTo>
                <a:lnTo>
                  <a:pt x="224" y="240"/>
                </a:lnTo>
                <a:lnTo>
                  <a:pt x="270" y="242"/>
                </a:lnTo>
                <a:lnTo>
                  <a:pt x="314" y="244"/>
                </a:lnTo>
                <a:lnTo>
                  <a:pt x="357" y="242"/>
                </a:lnTo>
                <a:lnTo>
                  <a:pt x="406" y="242"/>
                </a:lnTo>
                <a:lnTo>
                  <a:pt x="454" y="242"/>
                </a:lnTo>
                <a:lnTo>
                  <a:pt x="500" y="240"/>
                </a:lnTo>
                <a:lnTo>
                  <a:pt x="547" y="237"/>
                </a:lnTo>
                <a:lnTo>
                  <a:pt x="641" y="234"/>
                </a:lnTo>
                <a:lnTo>
                  <a:pt x="734" y="237"/>
                </a:lnTo>
                <a:lnTo>
                  <a:pt x="734" y="232"/>
                </a:lnTo>
                <a:lnTo>
                  <a:pt x="734" y="225"/>
                </a:lnTo>
                <a:lnTo>
                  <a:pt x="734" y="224"/>
                </a:lnTo>
                <a:lnTo>
                  <a:pt x="734" y="224"/>
                </a:lnTo>
                <a:lnTo>
                  <a:pt x="730" y="225"/>
                </a:lnTo>
                <a:lnTo>
                  <a:pt x="727" y="225"/>
                </a:lnTo>
                <a:lnTo>
                  <a:pt x="727" y="225"/>
                </a:lnTo>
                <a:lnTo>
                  <a:pt x="727" y="225"/>
                </a:lnTo>
                <a:lnTo>
                  <a:pt x="727" y="224"/>
                </a:lnTo>
                <a:lnTo>
                  <a:pt x="729" y="224"/>
                </a:lnTo>
                <a:lnTo>
                  <a:pt x="689" y="226"/>
                </a:lnTo>
                <a:lnTo>
                  <a:pt x="648" y="228"/>
                </a:lnTo>
                <a:lnTo>
                  <a:pt x="551" y="228"/>
                </a:lnTo>
                <a:lnTo>
                  <a:pt x="524" y="229"/>
                </a:lnTo>
                <a:lnTo>
                  <a:pt x="495" y="230"/>
                </a:lnTo>
                <a:lnTo>
                  <a:pt x="467" y="229"/>
                </a:lnTo>
                <a:lnTo>
                  <a:pt x="420" y="225"/>
                </a:lnTo>
                <a:lnTo>
                  <a:pt x="373" y="224"/>
                </a:lnTo>
                <a:lnTo>
                  <a:pt x="182" y="223"/>
                </a:lnTo>
                <a:lnTo>
                  <a:pt x="94" y="224"/>
                </a:lnTo>
                <a:lnTo>
                  <a:pt x="5" y="226"/>
                </a:lnTo>
                <a:lnTo>
                  <a:pt x="5" y="226"/>
                </a:lnTo>
                <a:lnTo>
                  <a:pt x="7" y="225"/>
                </a:lnTo>
                <a:lnTo>
                  <a:pt x="7" y="225"/>
                </a:lnTo>
                <a:lnTo>
                  <a:pt x="131" y="220"/>
                </a:lnTo>
                <a:lnTo>
                  <a:pt x="257" y="217"/>
                </a:lnTo>
                <a:lnTo>
                  <a:pt x="382" y="219"/>
                </a:lnTo>
                <a:lnTo>
                  <a:pt x="429" y="223"/>
                </a:lnTo>
                <a:lnTo>
                  <a:pt x="476" y="224"/>
                </a:lnTo>
                <a:lnTo>
                  <a:pt x="562" y="223"/>
                </a:lnTo>
                <a:lnTo>
                  <a:pt x="610" y="223"/>
                </a:lnTo>
                <a:lnTo>
                  <a:pt x="659" y="223"/>
                </a:lnTo>
                <a:lnTo>
                  <a:pt x="697" y="221"/>
                </a:lnTo>
                <a:lnTo>
                  <a:pt x="735" y="219"/>
                </a:lnTo>
                <a:lnTo>
                  <a:pt x="742" y="211"/>
                </a:lnTo>
                <a:lnTo>
                  <a:pt x="748" y="202"/>
                </a:lnTo>
                <a:lnTo>
                  <a:pt x="752" y="192"/>
                </a:lnTo>
                <a:lnTo>
                  <a:pt x="756" y="187"/>
                </a:lnTo>
                <a:lnTo>
                  <a:pt x="767" y="170"/>
                </a:lnTo>
                <a:lnTo>
                  <a:pt x="778" y="154"/>
                </a:lnTo>
                <a:lnTo>
                  <a:pt x="799" y="127"/>
                </a:lnTo>
                <a:lnTo>
                  <a:pt x="822" y="99"/>
                </a:lnTo>
                <a:lnTo>
                  <a:pt x="798" y="73"/>
                </a:lnTo>
                <a:lnTo>
                  <a:pt x="776" y="47"/>
                </a:lnTo>
                <a:lnTo>
                  <a:pt x="756" y="25"/>
                </a:lnTo>
                <a:lnTo>
                  <a:pt x="735" y="2"/>
                </a:lnTo>
                <a:lnTo>
                  <a:pt x="735" y="1"/>
                </a:lnTo>
                <a:lnTo>
                  <a:pt x="736" y="1"/>
                </a:lnTo>
                <a:lnTo>
                  <a:pt x="736" y="1"/>
                </a:lnTo>
                <a:lnTo>
                  <a:pt x="761" y="23"/>
                </a:lnTo>
                <a:lnTo>
                  <a:pt x="785" y="47"/>
                </a:lnTo>
                <a:lnTo>
                  <a:pt x="805" y="70"/>
                </a:lnTo>
                <a:lnTo>
                  <a:pt x="826" y="94"/>
                </a:lnTo>
                <a:lnTo>
                  <a:pt x="826" y="95"/>
                </a:lnTo>
                <a:lnTo>
                  <a:pt x="826" y="97"/>
                </a:lnTo>
                <a:lnTo>
                  <a:pt x="827" y="98"/>
                </a:lnTo>
                <a:lnTo>
                  <a:pt x="827" y="101"/>
                </a:lnTo>
                <a:lnTo>
                  <a:pt x="828" y="103"/>
                </a:lnTo>
                <a:lnTo>
                  <a:pt x="828" y="107"/>
                </a:lnTo>
                <a:lnTo>
                  <a:pt x="830" y="107"/>
                </a:lnTo>
                <a:lnTo>
                  <a:pt x="830" y="108"/>
                </a:lnTo>
                <a:lnTo>
                  <a:pt x="828" y="108"/>
                </a:lnTo>
                <a:lnTo>
                  <a:pt x="828" y="111"/>
                </a:lnTo>
                <a:lnTo>
                  <a:pt x="828" y="112"/>
                </a:lnTo>
                <a:lnTo>
                  <a:pt x="827" y="112"/>
                </a:lnTo>
                <a:lnTo>
                  <a:pt x="823" y="116"/>
                </a:lnTo>
                <a:lnTo>
                  <a:pt x="820" y="120"/>
                </a:lnTo>
                <a:lnTo>
                  <a:pt x="816" y="124"/>
                </a:lnTo>
                <a:lnTo>
                  <a:pt x="801" y="146"/>
                </a:lnTo>
                <a:lnTo>
                  <a:pt x="785" y="170"/>
                </a:lnTo>
                <a:lnTo>
                  <a:pt x="752" y="216"/>
                </a:lnTo>
                <a:lnTo>
                  <a:pt x="744" y="228"/>
                </a:lnTo>
                <a:lnTo>
                  <a:pt x="736" y="241"/>
                </a:lnTo>
                <a:lnTo>
                  <a:pt x="735" y="241"/>
                </a:lnTo>
                <a:lnTo>
                  <a:pt x="735" y="241"/>
                </a:lnTo>
                <a:lnTo>
                  <a:pt x="735" y="241"/>
                </a:lnTo>
                <a:lnTo>
                  <a:pt x="734" y="241"/>
                </a:lnTo>
                <a:lnTo>
                  <a:pt x="639" y="238"/>
                </a:lnTo>
                <a:lnTo>
                  <a:pt x="545" y="240"/>
                </a:lnTo>
                <a:lnTo>
                  <a:pt x="495" y="244"/>
                </a:lnTo>
                <a:lnTo>
                  <a:pt x="445" y="246"/>
                </a:lnTo>
                <a:lnTo>
                  <a:pt x="400" y="245"/>
                </a:lnTo>
                <a:lnTo>
                  <a:pt x="356" y="245"/>
                </a:lnTo>
                <a:lnTo>
                  <a:pt x="308" y="246"/>
                </a:lnTo>
                <a:lnTo>
                  <a:pt x="262" y="245"/>
                </a:lnTo>
                <a:lnTo>
                  <a:pt x="219" y="241"/>
                </a:lnTo>
                <a:lnTo>
                  <a:pt x="176" y="240"/>
                </a:lnTo>
                <a:lnTo>
                  <a:pt x="130" y="240"/>
                </a:lnTo>
                <a:lnTo>
                  <a:pt x="85" y="240"/>
                </a:lnTo>
                <a:lnTo>
                  <a:pt x="38" y="241"/>
                </a:lnTo>
                <a:lnTo>
                  <a:pt x="20" y="242"/>
                </a:lnTo>
                <a:lnTo>
                  <a:pt x="1" y="245"/>
                </a:lnTo>
                <a:lnTo>
                  <a:pt x="0" y="245"/>
                </a:lnTo>
                <a:lnTo>
                  <a:pt x="0" y="245"/>
                </a:lnTo>
                <a:lnTo>
                  <a:pt x="0" y="245"/>
                </a:lnTo>
                <a:lnTo>
                  <a:pt x="1" y="244"/>
                </a:lnTo>
                <a:lnTo>
                  <a:pt x="1" y="241"/>
                </a:lnTo>
                <a:lnTo>
                  <a:pt x="1" y="240"/>
                </a:lnTo>
                <a:lnTo>
                  <a:pt x="1" y="237"/>
                </a:lnTo>
                <a:lnTo>
                  <a:pt x="0" y="229"/>
                </a:lnTo>
                <a:lnTo>
                  <a:pt x="1" y="226"/>
                </a:lnTo>
                <a:lnTo>
                  <a:pt x="1" y="223"/>
                </a:lnTo>
                <a:lnTo>
                  <a:pt x="4" y="220"/>
                </a:lnTo>
                <a:lnTo>
                  <a:pt x="5" y="216"/>
                </a:lnTo>
                <a:lnTo>
                  <a:pt x="8" y="212"/>
                </a:lnTo>
                <a:lnTo>
                  <a:pt x="10" y="209"/>
                </a:lnTo>
                <a:lnTo>
                  <a:pt x="13" y="206"/>
                </a:lnTo>
                <a:lnTo>
                  <a:pt x="16" y="204"/>
                </a:lnTo>
                <a:lnTo>
                  <a:pt x="37" y="182"/>
                </a:lnTo>
                <a:lnTo>
                  <a:pt x="58" y="160"/>
                </a:lnTo>
                <a:lnTo>
                  <a:pt x="79" y="140"/>
                </a:lnTo>
                <a:lnTo>
                  <a:pt x="75" y="131"/>
                </a:lnTo>
                <a:lnTo>
                  <a:pt x="68" y="120"/>
                </a:lnTo>
                <a:lnTo>
                  <a:pt x="62" y="111"/>
                </a:lnTo>
                <a:lnTo>
                  <a:pt x="51" y="93"/>
                </a:lnTo>
                <a:lnTo>
                  <a:pt x="38" y="69"/>
                </a:lnTo>
                <a:lnTo>
                  <a:pt x="26" y="44"/>
                </a:lnTo>
                <a:lnTo>
                  <a:pt x="26" y="44"/>
                </a:lnTo>
                <a:lnTo>
                  <a:pt x="26" y="44"/>
                </a:lnTo>
                <a:lnTo>
                  <a:pt x="26" y="42"/>
                </a:lnTo>
                <a:lnTo>
                  <a:pt x="26" y="40"/>
                </a:lnTo>
                <a:lnTo>
                  <a:pt x="28" y="39"/>
                </a:lnTo>
                <a:lnTo>
                  <a:pt x="29" y="39"/>
                </a:lnTo>
                <a:lnTo>
                  <a:pt x="29" y="34"/>
                </a:lnTo>
                <a:lnTo>
                  <a:pt x="29" y="30"/>
                </a:lnTo>
                <a:lnTo>
                  <a:pt x="30" y="27"/>
                </a:lnTo>
                <a:lnTo>
                  <a:pt x="30" y="27"/>
                </a:lnTo>
                <a:lnTo>
                  <a:pt x="31" y="26"/>
                </a:lnTo>
                <a:lnTo>
                  <a:pt x="33" y="25"/>
                </a:lnTo>
                <a:lnTo>
                  <a:pt x="34" y="25"/>
                </a:lnTo>
                <a:lnTo>
                  <a:pt x="34" y="25"/>
                </a:lnTo>
                <a:lnTo>
                  <a:pt x="34" y="30"/>
                </a:lnTo>
                <a:lnTo>
                  <a:pt x="35" y="28"/>
                </a:lnTo>
                <a:lnTo>
                  <a:pt x="37" y="27"/>
                </a:lnTo>
                <a:lnTo>
                  <a:pt x="37" y="26"/>
                </a:lnTo>
                <a:lnTo>
                  <a:pt x="38" y="25"/>
                </a:lnTo>
                <a:lnTo>
                  <a:pt x="41" y="22"/>
                </a:lnTo>
                <a:lnTo>
                  <a:pt x="42" y="22"/>
                </a:lnTo>
                <a:lnTo>
                  <a:pt x="84" y="15"/>
                </a:lnTo>
                <a:lnTo>
                  <a:pt x="127" y="13"/>
                </a:lnTo>
                <a:lnTo>
                  <a:pt x="219" y="13"/>
                </a:lnTo>
                <a:lnTo>
                  <a:pt x="266" y="13"/>
                </a:lnTo>
                <a:lnTo>
                  <a:pt x="314" y="9"/>
                </a:lnTo>
                <a:lnTo>
                  <a:pt x="354" y="5"/>
                </a:lnTo>
                <a:lnTo>
                  <a:pt x="395" y="4"/>
                </a:lnTo>
                <a:lnTo>
                  <a:pt x="487" y="6"/>
                </a:lnTo>
                <a:lnTo>
                  <a:pt x="578" y="5"/>
                </a:lnTo>
                <a:lnTo>
                  <a:pt x="618" y="4"/>
                </a:lnTo>
                <a:lnTo>
                  <a:pt x="659" y="1"/>
                </a:lnTo>
                <a:lnTo>
                  <a:pt x="697" y="1"/>
                </a:lnTo>
                <a:lnTo>
                  <a:pt x="736" y="0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109">
            <a:extLst>
              <a:ext uri="{FF2B5EF4-FFF2-40B4-BE49-F238E27FC236}">
                <a16:creationId xmlns:a16="http://schemas.microsoft.com/office/drawing/2014/main" id="{B0D2BE75-5C35-4086-97F4-8519A2B4FF6C}"/>
              </a:ext>
            </a:extLst>
          </p:cNvPr>
          <p:cNvSpPr>
            <a:spLocks noEditPoints="1"/>
          </p:cNvSpPr>
          <p:nvPr/>
        </p:nvSpPr>
        <p:spPr bwMode="auto">
          <a:xfrm>
            <a:off x="11330421" y="5370842"/>
            <a:ext cx="60325" cy="42863"/>
          </a:xfrm>
          <a:custGeom>
            <a:avLst/>
            <a:gdLst>
              <a:gd name="T0" fmla="*/ 18 w 38"/>
              <a:gd name="T1" fmla="*/ 5 h 27"/>
              <a:gd name="T2" fmla="*/ 8 w 38"/>
              <a:gd name="T3" fmla="*/ 9 h 27"/>
              <a:gd name="T4" fmla="*/ 6 w 38"/>
              <a:gd name="T5" fmla="*/ 14 h 27"/>
              <a:gd name="T6" fmla="*/ 8 w 38"/>
              <a:gd name="T7" fmla="*/ 17 h 27"/>
              <a:gd name="T8" fmla="*/ 12 w 38"/>
              <a:gd name="T9" fmla="*/ 15 h 27"/>
              <a:gd name="T10" fmla="*/ 13 w 38"/>
              <a:gd name="T11" fmla="*/ 14 h 27"/>
              <a:gd name="T12" fmla="*/ 13 w 38"/>
              <a:gd name="T13" fmla="*/ 14 h 27"/>
              <a:gd name="T14" fmla="*/ 10 w 38"/>
              <a:gd name="T15" fmla="*/ 17 h 27"/>
              <a:gd name="T16" fmla="*/ 14 w 38"/>
              <a:gd name="T17" fmla="*/ 19 h 27"/>
              <a:gd name="T18" fmla="*/ 26 w 38"/>
              <a:gd name="T19" fmla="*/ 19 h 27"/>
              <a:gd name="T20" fmla="*/ 29 w 38"/>
              <a:gd name="T21" fmla="*/ 15 h 27"/>
              <a:gd name="T22" fmla="*/ 29 w 38"/>
              <a:gd name="T23" fmla="*/ 17 h 27"/>
              <a:gd name="T24" fmla="*/ 31 w 38"/>
              <a:gd name="T25" fmla="*/ 15 h 27"/>
              <a:gd name="T26" fmla="*/ 34 w 38"/>
              <a:gd name="T27" fmla="*/ 11 h 27"/>
              <a:gd name="T28" fmla="*/ 34 w 38"/>
              <a:gd name="T29" fmla="*/ 7 h 27"/>
              <a:gd name="T30" fmla="*/ 29 w 38"/>
              <a:gd name="T31" fmla="*/ 5 h 27"/>
              <a:gd name="T32" fmla="*/ 30 w 38"/>
              <a:gd name="T33" fmla="*/ 0 h 27"/>
              <a:gd name="T34" fmla="*/ 37 w 38"/>
              <a:gd name="T35" fmla="*/ 2 h 27"/>
              <a:gd name="T36" fmla="*/ 38 w 38"/>
              <a:gd name="T37" fmla="*/ 7 h 27"/>
              <a:gd name="T38" fmla="*/ 35 w 38"/>
              <a:gd name="T39" fmla="*/ 13 h 27"/>
              <a:gd name="T40" fmla="*/ 31 w 38"/>
              <a:gd name="T41" fmla="*/ 18 h 27"/>
              <a:gd name="T42" fmla="*/ 22 w 38"/>
              <a:gd name="T43" fmla="*/ 25 h 27"/>
              <a:gd name="T44" fmla="*/ 16 w 38"/>
              <a:gd name="T45" fmla="*/ 27 h 27"/>
              <a:gd name="T46" fmla="*/ 10 w 38"/>
              <a:gd name="T47" fmla="*/ 26 h 27"/>
              <a:gd name="T48" fmla="*/ 5 w 38"/>
              <a:gd name="T49" fmla="*/ 25 h 27"/>
              <a:gd name="T50" fmla="*/ 1 w 38"/>
              <a:gd name="T51" fmla="*/ 23 h 27"/>
              <a:gd name="T52" fmla="*/ 0 w 38"/>
              <a:gd name="T53" fmla="*/ 18 h 27"/>
              <a:gd name="T54" fmla="*/ 1 w 38"/>
              <a:gd name="T55" fmla="*/ 11 h 27"/>
              <a:gd name="T56" fmla="*/ 4 w 38"/>
              <a:gd name="T57" fmla="*/ 10 h 27"/>
              <a:gd name="T58" fmla="*/ 4 w 38"/>
              <a:gd name="T59" fmla="*/ 10 h 27"/>
              <a:gd name="T60" fmla="*/ 2 w 38"/>
              <a:gd name="T61" fmla="*/ 14 h 27"/>
              <a:gd name="T62" fmla="*/ 2 w 38"/>
              <a:gd name="T63" fmla="*/ 18 h 27"/>
              <a:gd name="T64" fmla="*/ 5 w 38"/>
              <a:gd name="T65" fmla="*/ 21 h 27"/>
              <a:gd name="T66" fmla="*/ 5 w 38"/>
              <a:gd name="T67" fmla="*/ 19 h 27"/>
              <a:gd name="T68" fmla="*/ 4 w 38"/>
              <a:gd name="T69" fmla="*/ 17 h 27"/>
              <a:gd name="T70" fmla="*/ 4 w 38"/>
              <a:gd name="T71" fmla="*/ 11 h 27"/>
              <a:gd name="T72" fmla="*/ 12 w 38"/>
              <a:gd name="T73" fmla="*/ 4 h 27"/>
              <a:gd name="T74" fmla="*/ 30 w 38"/>
              <a:gd name="T7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8" h="27">
                <a:moveTo>
                  <a:pt x="26" y="4"/>
                </a:moveTo>
                <a:lnTo>
                  <a:pt x="18" y="5"/>
                </a:lnTo>
                <a:lnTo>
                  <a:pt x="12" y="6"/>
                </a:lnTo>
                <a:lnTo>
                  <a:pt x="8" y="9"/>
                </a:lnTo>
                <a:lnTo>
                  <a:pt x="6" y="11"/>
                </a:lnTo>
                <a:lnTo>
                  <a:pt x="6" y="14"/>
                </a:lnTo>
                <a:lnTo>
                  <a:pt x="6" y="15"/>
                </a:lnTo>
                <a:lnTo>
                  <a:pt x="8" y="17"/>
                </a:lnTo>
                <a:lnTo>
                  <a:pt x="9" y="15"/>
                </a:lnTo>
                <a:lnTo>
                  <a:pt x="12" y="15"/>
                </a:lnTo>
                <a:lnTo>
                  <a:pt x="13" y="14"/>
                </a:lnTo>
                <a:lnTo>
                  <a:pt x="13" y="14"/>
                </a:lnTo>
                <a:lnTo>
                  <a:pt x="14" y="14"/>
                </a:lnTo>
                <a:lnTo>
                  <a:pt x="13" y="14"/>
                </a:lnTo>
                <a:lnTo>
                  <a:pt x="13" y="15"/>
                </a:lnTo>
                <a:lnTo>
                  <a:pt x="10" y="17"/>
                </a:lnTo>
                <a:lnTo>
                  <a:pt x="9" y="18"/>
                </a:lnTo>
                <a:lnTo>
                  <a:pt x="14" y="19"/>
                </a:lnTo>
                <a:lnTo>
                  <a:pt x="19" y="21"/>
                </a:lnTo>
                <a:lnTo>
                  <a:pt x="26" y="19"/>
                </a:lnTo>
                <a:lnTo>
                  <a:pt x="27" y="17"/>
                </a:lnTo>
                <a:lnTo>
                  <a:pt x="29" y="15"/>
                </a:lnTo>
                <a:lnTo>
                  <a:pt x="29" y="15"/>
                </a:lnTo>
                <a:lnTo>
                  <a:pt x="29" y="17"/>
                </a:lnTo>
                <a:lnTo>
                  <a:pt x="29" y="17"/>
                </a:lnTo>
                <a:lnTo>
                  <a:pt x="31" y="15"/>
                </a:lnTo>
                <a:lnTo>
                  <a:pt x="33" y="14"/>
                </a:lnTo>
                <a:lnTo>
                  <a:pt x="34" y="11"/>
                </a:lnTo>
                <a:lnTo>
                  <a:pt x="34" y="9"/>
                </a:lnTo>
                <a:lnTo>
                  <a:pt x="34" y="7"/>
                </a:lnTo>
                <a:lnTo>
                  <a:pt x="33" y="6"/>
                </a:lnTo>
                <a:lnTo>
                  <a:pt x="29" y="5"/>
                </a:lnTo>
                <a:lnTo>
                  <a:pt x="26" y="4"/>
                </a:lnTo>
                <a:close/>
                <a:moveTo>
                  <a:pt x="30" y="0"/>
                </a:moveTo>
                <a:lnTo>
                  <a:pt x="34" y="1"/>
                </a:lnTo>
                <a:lnTo>
                  <a:pt x="37" y="2"/>
                </a:lnTo>
                <a:lnTo>
                  <a:pt x="38" y="5"/>
                </a:lnTo>
                <a:lnTo>
                  <a:pt x="38" y="7"/>
                </a:lnTo>
                <a:lnTo>
                  <a:pt x="37" y="10"/>
                </a:lnTo>
                <a:lnTo>
                  <a:pt x="35" y="13"/>
                </a:lnTo>
                <a:lnTo>
                  <a:pt x="34" y="17"/>
                </a:lnTo>
                <a:lnTo>
                  <a:pt x="31" y="18"/>
                </a:lnTo>
                <a:lnTo>
                  <a:pt x="27" y="22"/>
                </a:lnTo>
                <a:lnTo>
                  <a:pt x="22" y="25"/>
                </a:lnTo>
                <a:lnTo>
                  <a:pt x="19" y="26"/>
                </a:lnTo>
                <a:lnTo>
                  <a:pt x="16" y="27"/>
                </a:lnTo>
                <a:lnTo>
                  <a:pt x="13" y="27"/>
                </a:lnTo>
                <a:lnTo>
                  <a:pt x="10" y="26"/>
                </a:lnTo>
                <a:lnTo>
                  <a:pt x="8" y="25"/>
                </a:lnTo>
                <a:lnTo>
                  <a:pt x="5" y="25"/>
                </a:lnTo>
                <a:lnTo>
                  <a:pt x="4" y="25"/>
                </a:lnTo>
                <a:lnTo>
                  <a:pt x="1" y="23"/>
                </a:lnTo>
                <a:lnTo>
                  <a:pt x="1" y="21"/>
                </a:lnTo>
                <a:lnTo>
                  <a:pt x="0" y="18"/>
                </a:lnTo>
                <a:lnTo>
                  <a:pt x="1" y="14"/>
                </a:lnTo>
                <a:lnTo>
                  <a:pt x="1" y="11"/>
                </a:lnTo>
                <a:lnTo>
                  <a:pt x="4" y="10"/>
                </a:lnTo>
                <a:lnTo>
                  <a:pt x="4" y="10"/>
                </a:lnTo>
                <a:lnTo>
                  <a:pt x="4" y="10"/>
                </a:lnTo>
                <a:lnTo>
                  <a:pt x="4" y="10"/>
                </a:lnTo>
                <a:lnTo>
                  <a:pt x="2" y="11"/>
                </a:lnTo>
                <a:lnTo>
                  <a:pt x="2" y="14"/>
                </a:lnTo>
                <a:lnTo>
                  <a:pt x="2" y="17"/>
                </a:lnTo>
                <a:lnTo>
                  <a:pt x="2" y="18"/>
                </a:lnTo>
                <a:lnTo>
                  <a:pt x="4" y="19"/>
                </a:lnTo>
                <a:lnTo>
                  <a:pt x="5" y="21"/>
                </a:lnTo>
                <a:lnTo>
                  <a:pt x="5" y="19"/>
                </a:lnTo>
                <a:lnTo>
                  <a:pt x="5" y="19"/>
                </a:lnTo>
                <a:lnTo>
                  <a:pt x="4" y="18"/>
                </a:lnTo>
                <a:lnTo>
                  <a:pt x="4" y="17"/>
                </a:lnTo>
                <a:lnTo>
                  <a:pt x="2" y="14"/>
                </a:lnTo>
                <a:lnTo>
                  <a:pt x="4" y="11"/>
                </a:lnTo>
                <a:lnTo>
                  <a:pt x="5" y="9"/>
                </a:lnTo>
                <a:lnTo>
                  <a:pt x="12" y="4"/>
                </a:lnTo>
                <a:lnTo>
                  <a:pt x="21" y="0"/>
                </a:lnTo>
                <a:lnTo>
                  <a:pt x="30" y="0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Freeform 110">
            <a:extLst>
              <a:ext uri="{FF2B5EF4-FFF2-40B4-BE49-F238E27FC236}">
                <a16:creationId xmlns:a16="http://schemas.microsoft.com/office/drawing/2014/main" id="{C3A702F6-84C3-410E-AB5D-9C14A2C58D4F}"/>
              </a:ext>
            </a:extLst>
          </p:cNvPr>
          <p:cNvSpPr>
            <a:spLocks noEditPoints="1"/>
          </p:cNvSpPr>
          <p:nvPr/>
        </p:nvSpPr>
        <p:spPr bwMode="auto">
          <a:xfrm>
            <a:off x="11103408" y="5856617"/>
            <a:ext cx="508000" cy="130175"/>
          </a:xfrm>
          <a:custGeom>
            <a:avLst/>
            <a:gdLst>
              <a:gd name="T0" fmla="*/ 38 w 320"/>
              <a:gd name="T1" fmla="*/ 78 h 82"/>
              <a:gd name="T2" fmla="*/ 39 w 320"/>
              <a:gd name="T3" fmla="*/ 32 h 82"/>
              <a:gd name="T4" fmla="*/ 43 w 320"/>
              <a:gd name="T5" fmla="*/ 20 h 82"/>
              <a:gd name="T6" fmla="*/ 69 w 320"/>
              <a:gd name="T7" fmla="*/ 19 h 82"/>
              <a:gd name="T8" fmla="*/ 80 w 320"/>
              <a:gd name="T9" fmla="*/ 35 h 82"/>
              <a:gd name="T10" fmla="*/ 111 w 320"/>
              <a:gd name="T11" fmla="*/ 40 h 82"/>
              <a:gd name="T12" fmla="*/ 141 w 320"/>
              <a:gd name="T13" fmla="*/ 14 h 82"/>
              <a:gd name="T14" fmla="*/ 166 w 320"/>
              <a:gd name="T15" fmla="*/ 53 h 82"/>
              <a:gd name="T16" fmla="*/ 195 w 320"/>
              <a:gd name="T17" fmla="*/ 29 h 82"/>
              <a:gd name="T18" fmla="*/ 207 w 320"/>
              <a:gd name="T19" fmla="*/ 45 h 82"/>
              <a:gd name="T20" fmla="*/ 214 w 320"/>
              <a:gd name="T21" fmla="*/ 45 h 82"/>
              <a:gd name="T22" fmla="*/ 229 w 320"/>
              <a:gd name="T23" fmla="*/ 37 h 82"/>
              <a:gd name="T24" fmla="*/ 269 w 320"/>
              <a:gd name="T25" fmla="*/ 7 h 82"/>
              <a:gd name="T26" fmla="*/ 283 w 320"/>
              <a:gd name="T27" fmla="*/ 42 h 82"/>
              <a:gd name="T28" fmla="*/ 307 w 320"/>
              <a:gd name="T29" fmla="*/ 39 h 82"/>
              <a:gd name="T30" fmla="*/ 313 w 320"/>
              <a:gd name="T31" fmla="*/ 66 h 82"/>
              <a:gd name="T32" fmla="*/ 319 w 320"/>
              <a:gd name="T33" fmla="*/ 78 h 82"/>
              <a:gd name="T34" fmla="*/ 307 w 320"/>
              <a:gd name="T35" fmla="*/ 45 h 82"/>
              <a:gd name="T36" fmla="*/ 298 w 320"/>
              <a:gd name="T37" fmla="*/ 53 h 82"/>
              <a:gd name="T38" fmla="*/ 290 w 320"/>
              <a:gd name="T39" fmla="*/ 66 h 82"/>
              <a:gd name="T40" fmla="*/ 279 w 320"/>
              <a:gd name="T41" fmla="*/ 46 h 82"/>
              <a:gd name="T42" fmla="*/ 261 w 320"/>
              <a:gd name="T43" fmla="*/ 12 h 82"/>
              <a:gd name="T44" fmla="*/ 239 w 320"/>
              <a:gd name="T45" fmla="*/ 54 h 82"/>
              <a:gd name="T46" fmla="*/ 219 w 320"/>
              <a:gd name="T47" fmla="*/ 39 h 82"/>
              <a:gd name="T48" fmla="*/ 220 w 320"/>
              <a:gd name="T49" fmla="*/ 56 h 82"/>
              <a:gd name="T50" fmla="*/ 216 w 320"/>
              <a:gd name="T51" fmla="*/ 61 h 82"/>
              <a:gd name="T52" fmla="*/ 219 w 320"/>
              <a:gd name="T53" fmla="*/ 66 h 82"/>
              <a:gd name="T54" fmla="*/ 216 w 320"/>
              <a:gd name="T55" fmla="*/ 74 h 82"/>
              <a:gd name="T56" fmla="*/ 212 w 320"/>
              <a:gd name="T57" fmla="*/ 58 h 82"/>
              <a:gd name="T58" fmla="*/ 191 w 320"/>
              <a:gd name="T59" fmla="*/ 35 h 82"/>
              <a:gd name="T60" fmla="*/ 168 w 320"/>
              <a:gd name="T61" fmla="*/ 65 h 82"/>
              <a:gd name="T62" fmla="*/ 159 w 320"/>
              <a:gd name="T63" fmla="*/ 61 h 82"/>
              <a:gd name="T64" fmla="*/ 152 w 320"/>
              <a:gd name="T65" fmla="*/ 42 h 82"/>
              <a:gd name="T66" fmla="*/ 138 w 320"/>
              <a:gd name="T67" fmla="*/ 19 h 82"/>
              <a:gd name="T68" fmla="*/ 119 w 320"/>
              <a:gd name="T69" fmla="*/ 50 h 82"/>
              <a:gd name="T70" fmla="*/ 98 w 320"/>
              <a:gd name="T71" fmla="*/ 29 h 82"/>
              <a:gd name="T72" fmla="*/ 88 w 320"/>
              <a:gd name="T73" fmla="*/ 31 h 82"/>
              <a:gd name="T74" fmla="*/ 75 w 320"/>
              <a:gd name="T75" fmla="*/ 50 h 82"/>
              <a:gd name="T76" fmla="*/ 72 w 320"/>
              <a:gd name="T77" fmla="*/ 58 h 82"/>
              <a:gd name="T78" fmla="*/ 68 w 320"/>
              <a:gd name="T79" fmla="*/ 62 h 82"/>
              <a:gd name="T80" fmla="*/ 63 w 320"/>
              <a:gd name="T81" fmla="*/ 61 h 82"/>
              <a:gd name="T82" fmla="*/ 59 w 320"/>
              <a:gd name="T83" fmla="*/ 14 h 82"/>
              <a:gd name="T84" fmla="*/ 42 w 320"/>
              <a:gd name="T85" fmla="*/ 10 h 82"/>
              <a:gd name="T86" fmla="*/ 44 w 320"/>
              <a:gd name="T87" fmla="*/ 29 h 82"/>
              <a:gd name="T88" fmla="*/ 36 w 320"/>
              <a:gd name="T89" fmla="*/ 46 h 82"/>
              <a:gd name="T90" fmla="*/ 38 w 320"/>
              <a:gd name="T91" fmla="*/ 54 h 82"/>
              <a:gd name="T92" fmla="*/ 11 w 320"/>
              <a:gd name="T93" fmla="*/ 40 h 82"/>
              <a:gd name="T94" fmla="*/ 32 w 320"/>
              <a:gd name="T95" fmla="*/ 58 h 82"/>
              <a:gd name="T96" fmla="*/ 38 w 320"/>
              <a:gd name="T97" fmla="*/ 82 h 82"/>
              <a:gd name="T98" fmla="*/ 29 w 320"/>
              <a:gd name="T99" fmla="*/ 80 h 82"/>
              <a:gd name="T100" fmla="*/ 26 w 320"/>
              <a:gd name="T101" fmla="*/ 73 h 82"/>
              <a:gd name="T102" fmla="*/ 21 w 320"/>
              <a:gd name="T103" fmla="*/ 62 h 82"/>
              <a:gd name="T104" fmla="*/ 13 w 320"/>
              <a:gd name="T105" fmla="*/ 48 h 82"/>
              <a:gd name="T106" fmla="*/ 2 w 320"/>
              <a:gd name="T107" fmla="*/ 32 h 82"/>
              <a:gd name="T108" fmla="*/ 36 w 320"/>
              <a:gd name="T109" fmla="*/ 6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20" h="82">
                <a:moveTo>
                  <a:pt x="29" y="61"/>
                </a:moveTo>
                <a:lnTo>
                  <a:pt x="30" y="65"/>
                </a:lnTo>
                <a:lnTo>
                  <a:pt x="31" y="69"/>
                </a:lnTo>
                <a:lnTo>
                  <a:pt x="34" y="71"/>
                </a:lnTo>
                <a:lnTo>
                  <a:pt x="35" y="74"/>
                </a:lnTo>
                <a:lnTo>
                  <a:pt x="36" y="77"/>
                </a:lnTo>
                <a:lnTo>
                  <a:pt x="38" y="78"/>
                </a:lnTo>
                <a:lnTo>
                  <a:pt x="36" y="74"/>
                </a:lnTo>
                <a:lnTo>
                  <a:pt x="35" y="70"/>
                </a:lnTo>
                <a:lnTo>
                  <a:pt x="34" y="66"/>
                </a:lnTo>
                <a:lnTo>
                  <a:pt x="31" y="63"/>
                </a:lnTo>
                <a:lnTo>
                  <a:pt x="29" y="61"/>
                </a:lnTo>
                <a:close/>
                <a:moveTo>
                  <a:pt x="43" y="20"/>
                </a:moveTo>
                <a:lnTo>
                  <a:pt x="39" y="32"/>
                </a:lnTo>
                <a:lnTo>
                  <a:pt x="35" y="44"/>
                </a:lnTo>
                <a:lnTo>
                  <a:pt x="35" y="44"/>
                </a:lnTo>
                <a:lnTo>
                  <a:pt x="38" y="39"/>
                </a:lnTo>
                <a:lnTo>
                  <a:pt x="39" y="36"/>
                </a:lnTo>
                <a:lnTo>
                  <a:pt x="40" y="31"/>
                </a:lnTo>
                <a:lnTo>
                  <a:pt x="42" y="27"/>
                </a:lnTo>
                <a:lnTo>
                  <a:pt x="43" y="20"/>
                </a:lnTo>
                <a:close/>
                <a:moveTo>
                  <a:pt x="47" y="0"/>
                </a:moveTo>
                <a:lnTo>
                  <a:pt x="54" y="3"/>
                </a:lnTo>
                <a:lnTo>
                  <a:pt x="59" y="6"/>
                </a:lnTo>
                <a:lnTo>
                  <a:pt x="61" y="7"/>
                </a:lnTo>
                <a:lnTo>
                  <a:pt x="65" y="11"/>
                </a:lnTo>
                <a:lnTo>
                  <a:pt x="68" y="15"/>
                </a:lnTo>
                <a:lnTo>
                  <a:pt x="69" y="19"/>
                </a:lnTo>
                <a:lnTo>
                  <a:pt x="72" y="23"/>
                </a:lnTo>
                <a:lnTo>
                  <a:pt x="75" y="31"/>
                </a:lnTo>
                <a:lnTo>
                  <a:pt x="77" y="37"/>
                </a:lnTo>
                <a:lnTo>
                  <a:pt x="77" y="40"/>
                </a:lnTo>
                <a:lnTo>
                  <a:pt x="77" y="39"/>
                </a:lnTo>
                <a:lnTo>
                  <a:pt x="78" y="37"/>
                </a:lnTo>
                <a:lnTo>
                  <a:pt x="80" y="35"/>
                </a:lnTo>
                <a:lnTo>
                  <a:pt x="85" y="29"/>
                </a:lnTo>
                <a:lnTo>
                  <a:pt x="89" y="25"/>
                </a:lnTo>
                <a:lnTo>
                  <a:pt x="96" y="24"/>
                </a:lnTo>
                <a:lnTo>
                  <a:pt x="101" y="23"/>
                </a:lnTo>
                <a:lnTo>
                  <a:pt x="101" y="24"/>
                </a:lnTo>
                <a:lnTo>
                  <a:pt x="105" y="32"/>
                </a:lnTo>
                <a:lnTo>
                  <a:pt x="111" y="40"/>
                </a:lnTo>
                <a:lnTo>
                  <a:pt x="119" y="46"/>
                </a:lnTo>
                <a:lnTo>
                  <a:pt x="126" y="29"/>
                </a:lnTo>
                <a:lnTo>
                  <a:pt x="135" y="12"/>
                </a:lnTo>
                <a:lnTo>
                  <a:pt x="136" y="12"/>
                </a:lnTo>
                <a:lnTo>
                  <a:pt x="136" y="11"/>
                </a:lnTo>
                <a:lnTo>
                  <a:pt x="138" y="11"/>
                </a:lnTo>
                <a:lnTo>
                  <a:pt x="141" y="14"/>
                </a:lnTo>
                <a:lnTo>
                  <a:pt x="144" y="16"/>
                </a:lnTo>
                <a:lnTo>
                  <a:pt x="147" y="20"/>
                </a:lnTo>
                <a:lnTo>
                  <a:pt x="149" y="24"/>
                </a:lnTo>
                <a:lnTo>
                  <a:pt x="155" y="37"/>
                </a:lnTo>
                <a:lnTo>
                  <a:pt x="162" y="50"/>
                </a:lnTo>
                <a:lnTo>
                  <a:pt x="164" y="53"/>
                </a:lnTo>
                <a:lnTo>
                  <a:pt x="166" y="53"/>
                </a:lnTo>
                <a:lnTo>
                  <a:pt x="168" y="53"/>
                </a:lnTo>
                <a:lnTo>
                  <a:pt x="169" y="52"/>
                </a:lnTo>
                <a:lnTo>
                  <a:pt x="170" y="50"/>
                </a:lnTo>
                <a:lnTo>
                  <a:pt x="172" y="48"/>
                </a:lnTo>
                <a:lnTo>
                  <a:pt x="173" y="45"/>
                </a:lnTo>
                <a:lnTo>
                  <a:pt x="183" y="37"/>
                </a:lnTo>
                <a:lnTo>
                  <a:pt x="195" y="29"/>
                </a:lnTo>
                <a:lnTo>
                  <a:pt x="195" y="28"/>
                </a:lnTo>
                <a:lnTo>
                  <a:pt x="197" y="28"/>
                </a:lnTo>
                <a:lnTo>
                  <a:pt x="197" y="28"/>
                </a:lnTo>
                <a:lnTo>
                  <a:pt x="199" y="35"/>
                </a:lnTo>
                <a:lnTo>
                  <a:pt x="202" y="41"/>
                </a:lnTo>
                <a:lnTo>
                  <a:pt x="207" y="46"/>
                </a:lnTo>
                <a:lnTo>
                  <a:pt x="207" y="45"/>
                </a:lnTo>
                <a:lnTo>
                  <a:pt x="207" y="45"/>
                </a:lnTo>
                <a:lnTo>
                  <a:pt x="210" y="48"/>
                </a:lnTo>
                <a:lnTo>
                  <a:pt x="212" y="50"/>
                </a:lnTo>
                <a:lnTo>
                  <a:pt x="212" y="48"/>
                </a:lnTo>
                <a:lnTo>
                  <a:pt x="212" y="46"/>
                </a:lnTo>
                <a:lnTo>
                  <a:pt x="214" y="45"/>
                </a:lnTo>
                <a:lnTo>
                  <a:pt x="214" y="45"/>
                </a:lnTo>
                <a:lnTo>
                  <a:pt x="215" y="41"/>
                </a:lnTo>
                <a:lnTo>
                  <a:pt x="216" y="37"/>
                </a:lnTo>
                <a:lnTo>
                  <a:pt x="218" y="33"/>
                </a:lnTo>
                <a:lnTo>
                  <a:pt x="219" y="32"/>
                </a:lnTo>
                <a:lnTo>
                  <a:pt x="219" y="32"/>
                </a:lnTo>
                <a:lnTo>
                  <a:pt x="220" y="32"/>
                </a:lnTo>
                <a:lnTo>
                  <a:pt x="229" y="37"/>
                </a:lnTo>
                <a:lnTo>
                  <a:pt x="236" y="44"/>
                </a:lnTo>
                <a:lnTo>
                  <a:pt x="244" y="50"/>
                </a:lnTo>
                <a:lnTo>
                  <a:pt x="246" y="40"/>
                </a:lnTo>
                <a:lnTo>
                  <a:pt x="249" y="29"/>
                </a:lnTo>
                <a:lnTo>
                  <a:pt x="254" y="20"/>
                </a:lnTo>
                <a:lnTo>
                  <a:pt x="261" y="12"/>
                </a:lnTo>
                <a:lnTo>
                  <a:pt x="269" y="7"/>
                </a:lnTo>
                <a:lnTo>
                  <a:pt x="281" y="6"/>
                </a:lnTo>
                <a:lnTo>
                  <a:pt x="281" y="6"/>
                </a:lnTo>
                <a:lnTo>
                  <a:pt x="281" y="7"/>
                </a:lnTo>
                <a:lnTo>
                  <a:pt x="279" y="16"/>
                </a:lnTo>
                <a:lnTo>
                  <a:pt x="278" y="27"/>
                </a:lnTo>
                <a:lnTo>
                  <a:pt x="279" y="35"/>
                </a:lnTo>
                <a:lnTo>
                  <a:pt x="283" y="42"/>
                </a:lnTo>
                <a:lnTo>
                  <a:pt x="288" y="49"/>
                </a:lnTo>
                <a:lnTo>
                  <a:pt x="294" y="56"/>
                </a:lnTo>
                <a:lnTo>
                  <a:pt x="295" y="53"/>
                </a:lnTo>
                <a:lnTo>
                  <a:pt x="298" y="50"/>
                </a:lnTo>
                <a:lnTo>
                  <a:pt x="300" y="46"/>
                </a:lnTo>
                <a:lnTo>
                  <a:pt x="303" y="42"/>
                </a:lnTo>
                <a:lnTo>
                  <a:pt x="307" y="39"/>
                </a:lnTo>
                <a:lnTo>
                  <a:pt x="311" y="36"/>
                </a:lnTo>
                <a:lnTo>
                  <a:pt x="311" y="36"/>
                </a:lnTo>
                <a:lnTo>
                  <a:pt x="311" y="37"/>
                </a:lnTo>
                <a:lnTo>
                  <a:pt x="311" y="48"/>
                </a:lnTo>
                <a:lnTo>
                  <a:pt x="311" y="59"/>
                </a:lnTo>
                <a:lnTo>
                  <a:pt x="312" y="63"/>
                </a:lnTo>
                <a:lnTo>
                  <a:pt x="313" y="66"/>
                </a:lnTo>
                <a:lnTo>
                  <a:pt x="315" y="70"/>
                </a:lnTo>
                <a:lnTo>
                  <a:pt x="317" y="73"/>
                </a:lnTo>
                <a:lnTo>
                  <a:pt x="320" y="75"/>
                </a:lnTo>
                <a:lnTo>
                  <a:pt x="320" y="75"/>
                </a:lnTo>
                <a:lnTo>
                  <a:pt x="320" y="77"/>
                </a:lnTo>
                <a:lnTo>
                  <a:pt x="319" y="78"/>
                </a:lnTo>
                <a:lnTo>
                  <a:pt x="319" y="78"/>
                </a:lnTo>
                <a:lnTo>
                  <a:pt x="312" y="77"/>
                </a:lnTo>
                <a:lnTo>
                  <a:pt x="309" y="70"/>
                </a:lnTo>
                <a:lnTo>
                  <a:pt x="308" y="62"/>
                </a:lnTo>
                <a:lnTo>
                  <a:pt x="307" y="54"/>
                </a:lnTo>
                <a:lnTo>
                  <a:pt x="307" y="48"/>
                </a:lnTo>
                <a:lnTo>
                  <a:pt x="307" y="48"/>
                </a:lnTo>
                <a:lnTo>
                  <a:pt x="307" y="45"/>
                </a:lnTo>
                <a:lnTo>
                  <a:pt x="307" y="44"/>
                </a:lnTo>
                <a:lnTo>
                  <a:pt x="307" y="42"/>
                </a:lnTo>
                <a:lnTo>
                  <a:pt x="307" y="41"/>
                </a:lnTo>
                <a:lnTo>
                  <a:pt x="306" y="42"/>
                </a:lnTo>
                <a:lnTo>
                  <a:pt x="303" y="45"/>
                </a:lnTo>
                <a:lnTo>
                  <a:pt x="300" y="48"/>
                </a:lnTo>
                <a:lnTo>
                  <a:pt x="298" y="53"/>
                </a:lnTo>
                <a:lnTo>
                  <a:pt x="294" y="57"/>
                </a:lnTo>
                <a:lnTo>
                  <a:pt x="295" y="57"/>
                </a:lnTo>
                <a:lnTo>
                  <a:pt x="295" y="58"/>
                </a:lnTo>
                <a:lnTo>
                  <a:pt x="294" y="59"/>
                </a:lnTo>
                <a:lnTo>
                  <a:pt x="292" y="61"/>
                </a:lnTo>
                <a:lnTo>
                  <a:pt x="292" y="62"/>
                </a:lnTo>
                <a:lnTo>
                  <a:pt x="290" y="66"/>
                </a:lnTo>
                <a:lnTo>
                  <a:pt x="288" y="70"/>
                </a:lnTo>
                <a:lnTo>
                  <a:pt x="288" y="70"/>
                </a:lnTo>
                <a:lnTo>
                  <a:pt x="288" y="70"/>
                </a:lnTo>
                <a:lnTo>
                  <a:pt x="288" y="70"/>
                </a:lnTo>
                <a:lnTo>
                  <a:pt x="288" y="65"/>
                </a:lnTo>
                <a:lnTo>
                  <a:pt x="291" y="61"/>
                </a:lnTo>
                <a:lnTo>
                  <a:pt x="279" y="46"/>
                </a:lnTo>
                <a:lnTo>
                  <a:pt x="274" y="29"/>
                </a:lnTo>
                <a:lnTo>
                  <a:pt x="274" y="25"/>
                </a:lnTo>
                <a:lnTo>
                  <a:pt x="274" y="21"/>
                </a:lnTo>
                <a:lnTo>
                  <a:pt x="275" y="19"/>
                </a:lnTo>
                <a:lnTo>
                  <a:pt x="275" y="15"/>
                </a:lnTo>
                <a:lnTo>
                  <a:pt x="267" y="10"/>
                </a:lnTo>
                <a:lnTo>
                  <a:pt x="261" y="12"/>
                </a:lnTo>
                <a:lnTo>
                  <a:pt x="256" y="20"/>
                </a:lnTo>
                <a:lnTo>
                  <a:pt x="249" y="35"/>
                </a:lnTo>
                <a:lnTo>
                  <a:pt x="246" y="53"/>
                </a:lnTo>
                <a:lnTo>
                  <a:pt x="246" y="54"/>
                </a:lnTo>
                <a:lnTo>
                  <a:pt x="245" y="56"/>
                </a:lnTo>
                <a:lnTo>
                  <a:pt x="243" y="57"/>
                </a:lnTo>
                <a:lnTo>
                  <a:pt x="239" y="54"/>
                </a:lnTo>
                <a:lnTo>
                  <a:pt x="235" y="50"/>
                </a:lnTo>
                <a:lnTo>
                  <a:pt x="231" y="46"/>
                </a:lnTo>
                <a:lnTo>
                  <a:pt x="227" y="42"/>
                </a:lnTo>
                <a:lnTo>
                  <a:pt x="223" y="39"/>
                </a:lnTo>
                <a:lnTo>
                  <a:pt x="222" y="37"/>
                </a:lnTo>
                <a:lnTo>
                  <a:pt x="220" y="39"/>
                </a:lnTo>
                <a:lnTo>
                  <a:pt x="219" y="39"/>
                </a:lnTo>
                <a:lnTo>
                  <a:pt x="219" y="41"/>
                </a:lnTo>
                <a:lnTo>
                  <a:pt x="219" y="44"/>
                </a:lnTo>
                <a:lnTo>
                  <a:pt x="219" y="46"/>
                </a:lnTo>
                <a:lnTo>
                  <a:pt x="219" y="50"/>
                </a:lnTo>
                <a:lnTo>
                  <a:pt x="220" y="53"/>
                </a:lnTo>
                <a:lnTo>
                  <a:pt x="220" y="54"/>
                </a:lnTo>
                <a:lnTo>
                  <a:pt x="220" y="56"/>
                </a:lnTo>
                <a:lnTo>
                  <a:pt x="220" y="57"/>
                </a:lnTo>
                <a:lnTo>
                  <a:pt x="220" y="58"/>
                </a:lnTo>
                <a:lnTo>
                  <a:pt x="219" y="59"/>
                </a:lnTo>
                <a:lnTo>
                  <a:pt x="218" y="59"/>
                </a:lnTo>
                <a:lnTo>
                  <a:pt x="216" y="59"/>
                </a:lnTo>
                <a:lnTo>
                  <a:pt x="216" y="59"/>
                </a:lnTo>
                <a:lnTo>
                  <a:pt x="216" y="61"/>
                </a:lnTo>
                <a:lnTo>
                  <a:pt x="219" y="63"/>
                </a:lnTo>
                <a:lnTo>
                  <a:pt x="222" y="66"/>
                </a:lnTo>
                <a:lnTo>
                  <a:pt x="223" y="70"/>
                </a:lnTo>
                <a:lnTo>
                  <a:pt x="223" y="70"/>
                </a:lnTo>
                <a:lnTo>
                  <a:pt x="222" y="71"/>
                </a:lnTo>
                <a:lnTo>
                  <a:pt x="222" y="71"/>
                </a:lnTo>
                <a:lnTo>
                  <a:pt x="219" y="66"/>
                </a:lnTo>
                <a:lnTo>
                  <a:pt x="218" y="66"/>
                </a:lnTo>
                <a:lnTo>
                  <a:pt x="216" y="63"/>
                </a:lnTo>
                <a:lnTo>
                  <a:pt x="216" y="69"/>
                </a:lnTo>
                <a:lnTo>
                  <a:pt x="218" y="74"/>
                </a:lnTo>
                <a:lnTo>
                  <a:pt x="216" y="74"/>
                </a:lnTo>
                <a:lnTo>
                  <a:pt x="216" y="74"/>
                </a:lnTo>
                <a:lnTo>
                  <a:pt x="216" y="74"/>
                </a:lnTo>
                <a:lnTo>
                  <a:pt x="215" y="70"/>
                </a:lnTo>
                <a:lnTo>
                  <a:pt x="214" y="66"/>
                </a:lnTo>
                <a:lnTo>
                  <a:pt x="214" y="61"/>
                </a:lnTo>
                <a:lnTo>
                  <a:pt x="214" y="59"/>
                </a:lnTo>
                <a:lnTo>
                  <a:pt x="212" y="58"/>
                </a:lnTo>
                <a:lnTo>
                  <a:pt x="212" y="58"/>
                </a:lnTo>
                <a:lnTo>
                  <a:pt x="212" y="58"/>
                </a:lnTo>
                <a:lnTo>
                  <a:pt x="211" y="57"/>
                </a:lnTo>
                <a:lnTo>
                  <a:pt x="207" y="53"/>
                </a:lnTo>
                <a:lnTo>
                  <a:pt x="203" y="50"/>
                </a:lnTo>
                <a:lnTo>
                  <a:pt x="199" y="46"/>
                </a:lnTo>
                <a:lnTo>
                  <a:pt x="197" y="41"/>
                </a:lnTo>
                <a:lnTo>
                  <a:pt x="194" y="37"/>
                </a:lnTo>
                <a:lnTo>
                  <a:pt x="191" y="35"/>
                </a:lnTo>
                <a:lnTo>
                  <a:pt x="186" y="37"/>
                </a:lnTo>
                <a:lnTo>
                  <a:pt x="180" y="44"/>
                </a:lnTo>
                <a:lnTo>
                  <a:pt x="173" y="50"/>
                </a:lnTo>
                <a:lnTo>
                  <a:pt x="168" y="57"/>
                </a:lnTo>
                <a:lnTo>
                  <a:pt x="165" y="61"/>
                </a:lnTo>
                <a:lnTo>
                  <a:pt x="165" y="62"/>
                </a:lnTo>
                <a:lnTo>
                  <a:pt x="168" y="65"/>
                </a:lnTo>
                <a:lnTo>
                  <a:pt x="172" y="69"/>
                </a:lnTo>
                <a:lnTo>
                  <a:pt x="170" y="69"/>
                </a:lnTo>
                <a:lnTo>
                  <a:pt x="170" y="69"/>
                </a:lnTo>
                <a:lnTo>
                  <a:pt x="168" y="67"/>
                </a:lnTo>
                <a:lnTo>
                  <a:pt x="165" y="66"/>
                </a:lnTo>
                <a:lnTo>
                  <a:pt x="161" y="63"/>
                </a:lnTo>
                <a:lnTo>
                  <a:pt x="159" y="61"/>
                </a:lnTo>
                <a:lnTo>
                  <a:pt x="157" y="58"/>
                </a:lnTo>
                <a:lnTo>
                  <a:pt x="156" y="56"/>
                </a:lnTo>
                <a:lnTo>
                  <a:pt x="156" y="52"/>
                </a:lnTo>
                <a:lnTo>
                  <a:pt x="156" y="52"/>
                </a:lnTo>
                <a:lnTo>
                  <a:pt x="157" y="52"/>
                </a:lnTo>
                <a:lnTo>
                  <a:pt x="155" y="46"/>
                </a:lnTo>
                <a:lnTo>
                  <a:pt x="152" y="42"/>
                </a:lnTo>
                <a:lnTo>
                  <a:pt x="149" y="37"/>
                </a:lnTo>
                <a:lnTo>
                  <a:pt x="148" y="33"/>
                </a:lnTo>
                <a:lnTo>
                  <a:pt x="147" y="29"/>
                </a:lnTo>
                <a:lnTo>
                  <a:pt x="144" y="24"/>
                </a:lnTo>
                <a:lnTo>
                  <a:pt x="143" y="20"/>
                </a:lnTo>
                <a:lnTo>
                  <a:pt x="139" y="18"/>
                </a:lnTo>
                <a:lnTo>
                  <a:pt x="138" y="19"/>
                </a:lnTo>
                <a:lnTo>
                  <a:pt x="134" y="24"/>
                </a:lnTo>
                <a:lnTo>
                  <a:pt x="130" y="32"/>
                </a:lnTo>
                <a:lnTo>
                  <a:pt x="124" y="40"/>
                </a:lnTo>
                <a:lnTo>
                  <a:pt x="122" y="46"/>
                </a:lnTo>
                <a:lnTo>
                  <a:pt x="120" y="48"/>
                </a:lnTo>
                <a:lnTo>
                  <a:pt x="120" y="50"/>
                </a:lnTo>
                <a:lnTo>
                  <a:pt x="119" y="50"/>
                </a:lnTo>
                <a:lnTo>
                  <a:pt x="118" y="50"/>
                </a:lnTo>
                <a:lnTo>
                  <a:pt x="113" y="48"/>
                </a:lnTo>
                <a:lnTo>
                  <a:pt x="107" y="44"/>
                </a:lnTo>
                <a:lnTo>
                  <a:pt x="103" y="39"/>
                </a:lnTo>
                <a:lnTo>
                  <a:pt x="101" y="33"/>
                </a:lnTo>
                <a:lnTo>
                  <a:pt x="99" y="32"/>
                </a:lnTo>
                <a:lnTo>
                  <a:pt x="98" y="29"/>
                </a:lnTo>
                <a:lnTo>
                  <a:pt x="98" y="28"/>
                </a:lnTo>
                <a:lnTo>
                  <a:pt x="98" y="27"/>
                </a:lnTo>
                <a:lnTo>
                  <a:pt x="97" y="27"/>
                </a:lnTo>
                <a:lnTo>
                  <a:pt x="96" y="25"/>
                </a:lnTo>
                <a:lnTo>
                  <a:pt x="94" y="27"/>
                </a:lnTo>
                <a:lnTo>
                  <a:pt x="92" y="28"/>
                </a:lnTo>
                <a:lnTo>
                  <a:pt x="88" y="31"/>
                </a:lnTo>
                <a:lnTo>
                  <a:pt x="85" y="33"/>
                </a:lnTo>
                <a:lnTo>
                  <a:pt x="82" y="37"/>
                </a:lnTo>
                <a:lnTo>
                  <a:pt x="80" y="41"/>
                </a:lnTo>
                <a:lnTo>
                  <a:pt x="77" y="44"/>
                </a:lnTo>
                <a:lnTo>
                  <a:pt x="77" y="45"/>
                </a:lnTo>
                <a:lnTo>
                  <a:pt x="76" y="48"/>
                </a:lnTo>
                <a:lnTo>
                  <a:pt x="75" y="50"/>
                </a:lnTo>
                <a:lnTo>
                  <a:pt x="73" y="53"/>
                </a:lnTo>
                <a:lnTo>
                  <a:pt x="72" y="56"/>
                </a:lnTo>
                <a:lnTo>
                  <a:pt x="72" y="57"/>
                </a:lnTo>
                <a:lnTo>
                  <a:pt x="72" y="58"/>
                </a:lnTo>
                <a:lnTo>
                  <a:pt x="73" y="58"/>
                </a:lnTo>
                <a:lnTo>
                  <a:pt x="73" y="58"/>
                </a:lnTo>
                <a:lnTo>
                  <a:pt x="72" y="58"/>
                </a:lnTo>
                <a:lnTo>
                  <a:pt x="72" y="59"/>
                </a:lnTo>
                <a:lnTo>
                  <a:pt x="71" y="59"/>
                </a:lnTo>
                <a:lnTo>
                  <a:pt x="69" y="59"/>
                </a:lnTo>
                <a:lnTo>
                  <a:pt x="69" y="58"/>
                </a:lnTo>
                <a:lnTo>
                  <a:pt x="69" y="61"/>
                </a:lnTo>
                <a:lnTo>
                  <a:pt x="69" y="62"/>
                </a:lnTo>
                <a:lnTo>
                  <a:pt x="68" y="62"/>
                </a:lnTo>
                <a:lnTo>
                  <a:pt x="68" y="62"/>
                </a:lnTo>
                <a:lnTo>
                  <a:pt x="68" y="62"/>
                </a:lnTo>
                <a:lnTo>
                  <a:pt x="68" y="59"/>
                </a:lnTo>
                <a:lnTo>
                  <a:pt x="68" y="57"/>
                </a:lnTo>
                <a:lnTo>
                  <a:pt x="63" y="62"/>
                </a:lnTo>
                <a:lnTo>
                  <a:pt x="63" y="62"/>
                </a:lnTo>
                <a:lnTo>
                  <a:pt x="63" y="61"/>
                </a:lnTo>
                <a:lnTo>
                  <a:pt x="67" y="58"/>
                </a:lnTo>
                <a:lnTo>
                  <a:pt x="69" y="54"/>
                </a:lnTo>
                <a:lnTo>
                  <a:pt x="73" y="48"/>
                </a:lnTo>
                <a:lnTo>
                  <a:pt x="75" y="45"/>
                </a:lnTo>
                <a:lnTo>
                  <a:pt x="69" y="31"/>
                </a:lnTo>
                <a:lnTo>
                  <a:pt x="63" y="16"/>
                </a:lnTo>
                <a:lnTo>
                  <a:pt x="59" y="14"/>
                </a:lnTo>
                <a:lnTo>
                  <a:pt x="56" y="10"/>
                </a:lnTo>
                <a:lnTo>
                  <a:pt x="52" y="7"/>
                </a:lnTo>
                <a:lnTo>
                  <a:pt x="48" y="6"/>
                </a:lnTo>
                <a:lnTo>
                  <a:pt x="44" y="6"/>
                </a:lnTo>
                <a:lnTo>
                  <a:pt x="42" y="6"/>
                </a:lnTo>
                <a:lnTo>
                  <a:pt x="40" y="7"/>
                </a:lnTo>
                <a:lnTo>
                  <a:pt x="42" y="10"/>
                </a:lnTo>
                <a:lnTo>
                  <a:pt x="43" y="14"/>
                </a:lnTo>
                <a:lnTo>
                  <a:pt x="43" y="14"/>
                </a:lnTo>
                <a:lnTo>
                  <a:pt x="46" y="16"/>
                </a:lnTo>
                <a:lnTo>
                  <a:pt x="46" y="19"/>
                </a:lnTo>
                <a:lnTo>
                  <a:pt x="46" y="23"/>
                </a:lnTo>
                <a:lnTo>
                  <a:pt x="46" y="27"/>
                </a:lnTo>
                <a:lnTo>
                  <a:pt x="44" y="29"/>
                </a:lnTo>
                <a:lnTo>
                  <a:pt x="43" y="40"/>
                </a:lnTo>
                <a:lnTo>
                  <a:pt x="43" y="40"/>
                </a:lnTo>
                <a:lnTo>
                  <a:pt x="42" y="40"/>
                </a:lnTo>
                <a:lnTo>
                  <a:pt x="43" y="32"/>
                </a:lnTo>
                <a:lnTo>
                  <a:pt x="40" y="36"/>
                </a:lnTo>
                <a:lnTo>
                  <a:pt x="39" y="41"/>
                </a:lnTo>
                <a:lnTo>
                  <a:pt x="36" y="46"/>
                </a:lnTo>
                <a:lnTo>
                  <a:pt x="42" y="50"/>
                </a:lnTo>
                <a:lnTo>
                  <a:pt x="44" y="57"/>
                </a:lnTo>
                <a:lnTo>
                  <a:pt x="44" y="58"/>
                </a:lnTo>
                <a:lnTo>
                  <a:pt x="43" y="58"/>
                </a:lnTo>
                <a:lnTo>
                  <a:pt x="43" y="59"/>
                </a:lnTo>
                <a:lnTo>
                  <a:pt x="39" y="57"/>
                </a:lnTo>
                <a:lnTo>
                  <a:pt x="38" y="54"/>
                </a:lnTo>
                <a:lnTo>
                  <a:pt x="35" y="52"/>
                </a:lnTo>
                <a:lnTo>
                  <a:pt x="34" y="49"/>
                </a:lnTo>
                <a:lnTo>
                  <a:pt x="29" y="45"/>
                </a:lnTo>
                <a:lnTo>
                  <a:pt x="22" y="41"/>
                </a:lnTo>
                <a:lnTo>
                  <a:pt x="15" y="39"/>
                </a:lnTo>
                <a:lnTo>
                  <a:pt x="8" y="37"/>
                </a:lnTo>
                <a:lnTo>
                  <a:pt x="11" y="40"/>
                </a:lnTo>
                <a:lnTo>
                  <a:pt x="13" y="39"/>
                </a:lnTo>
                <a:lnTo>
                  <a:pt x="14" y="39"/>
                </a:lnTo>
                <a:lnTo>
                  <a:pt x="17" y="41"/>
                </a:lnTo>
                <a:lnTo>
                  <a:pt x="19" y="45"/>
                </a:lnTo>
                <a:lnTo>
                  <a:pt x="23" y="48"/>
                </a:lnTo>
                <a:lnTo>
                  <a:pt x="27" y="53"/>
                </a:lnTo>
                <a:lnTo>
                  <a:pt x="32" y="58"/>
                </a:lnTo>
                <a:lnTo>
                  <a:pt x="35" y="65"/>
                </a:lnTo>
                <a:lnTo>
                  <a:pt x="38" y="67"/>
                </a:lnTo>
                <a:lnTo>
                  <a:pt x="39" y="73"/>
                </a:lnTo>
                <a:lnTo>
                  <a:pt x="40" y="77"/>
                </a:lnTo>
                <a:lnTo>
                  <a:pt x="39" y="80"/>
                </a:lnTo>
                <a:lnTo>
                  <a:pt x="38" y="82"/>
                </a:lnTo>
                <a:lnTo>
                  <a:pt x="38" y="82"/>
                </a:lnTo>
                <a:lnTo>
                  <a:pt x="35" y="82"/>
                </a:lnTo>
                <a:lnTo>
                  <a:pt x="35" y="80"/>
                </a:lnTo>
                <a:lnTo>
                  <a:pt x="34" y="79"/>
                </a:lnTo>
                <a:lnTo>
                  <a:pt x="32" y="77"/>
                </a:lnTo>
                <a:lnTo>
                  <a:pt x="31" y="75"/>
                </a:lnTo>
                <a:lnTo>
                  <a:pt x="30" y="78"/>
                </a:lnTo>
                <a:lnTo>
                  <a:pt x="29" y="80"/>
                </a:lnTo>
                <a:lnTo>
                  <a:pt x="27" y="80"/>
                </a:lnTo>
                <a:lnTo>
                  <a:pt x="29" y="80"/>
                </a:lnTo>
                <a:lnTo>
                  <a:pt x="30" y="77"/>
                </a:lnTo>
                <a:lnTo>
                  <a:pt x="30" y="74"/>
                </a:lnTo>
                <a:lnTo>
                  <a:pt x="27" y="71"/>
                </a:lnTo>
                <a:lnTo>
                  <a:pt x="27" y="71"/>
                </a:lnTo>
                <a:lnTo>
                  <a:pt x="26" y="73"/>
                </a:lnTo>
                <a:lnTo>
                  <a:pt x="26" y="74"/>
                </a:lnTo>
                <a:lnTo>
                  <a:pt x="25" y="74"/>
                </a:lnTo>
                <a:lnTo>
                  <a:pt x="25" y="74"/>
                </a:lnTo>
                <a:lnTo>
                  <a:pt x="25" y="74"/>
                </a:lnTo>
                <a:lnTo>
                  <a:pt x="26" y="73"/>
                </a:lnTo>
                <a:lnTo>
                  <a:pt x="27" y="70"/>
                </a:lnTo>
                <a:lnTo>
                  <a:pt x="21" y="62"/>
                </a:lnTo>
                <a:lnTo>
                  <a:pt x="15" y="54"/>
                </a:lnTo>
                <a:lnTo>
                  <a:pt x="15" y="53"/>
                </a:lnTo>
                <a:lnTo>
                  <a:pt x="17" y="52"/>
                </a:lnTo>
                <a:lnTo>
                  <a:pt x="17" y="52"/>
                </a:lnTo>
                <a:lnTo>
                  <a:pt x="18" y="52"/>
                </a:lnTo>
                <a:lnTo>
                  <a:pt x="17" y="52"/>
                </a:lnTo>
                <a:lnTo>
                  <a:pt x="13" y="48"/>
                </a:lnTo>
                <a:lnTo>
                  <a:pt x="8" y="44"/>
                </a:lnTo>
                <a:lnTo>
                  <a:pt x="4" y="40"/>
                </a:lnTo>
                <a:lnTo>
                  <a:pt x="0" y="36"/>
                </a:lnTo>
                <a:lnTo>
                  <a:pt x="0" y="35"/>
                </a:lnTo>
                <a:lnTo>
                  <a:pt x="0" y="33"/>
                </a:lnTo>
                <a:lnTo>
                  <a:pt x="1" y="33"/>
                </a:lnTo>
                <a:lnTo>
                  <a:pt x="2" y="32"/>
                </a:lnTo>
                <a:lnTo>
                  <a:pt x="18" y="35"/>
                </a:lnTo>
                <a:lnTo>
                  <a:pt x="32" y="42"/>
                </a:lnTo>
                <a:lnTo>
                  <a:pt x="36" y="32"/>
                </a:lnTo>
                <a:lnTo>
                  <a:pt x="39" y="21"/>
                </a:lnTo>
                <a:lnTo>
                  <a:pt x="36" y="11"/>
                </a:lnTo>
                <a:lnTo>
                  <a:pt x="36" y="8"/>
                </a:lnTo>
                <a:lnTo>
                  <a:pt x="36" y="6"/>
                </a:lnTo>
                <a:lnTo>
                  <a:pt x="36" y="4"/>
                </a:lnTo>
                <a:lnTo>
                  <a:pt x="42" y="0"/>
                </a:lnTo>
                <a:lnTo>
                  <a:pt x="47" y="0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83">
            <a:extLst>
              <a:ext uri="{FF2B5EF4-FFF2-40B4-BE49-F238E27FC236}">
                <a16:creationId xmlns:a16="http://schemas.microsoft.com/office/drawing/2014/main" id="{F57FD6D6-7B58-4A1A-9C0C-1D88695ECB34}"/>
              </a:ext>
            </a:extLst>
          </p:cNvPr>
          <p:cNvSpPr>
            <a:spLocks noEditPoints="1"/>
          </p:cNvSpPr>
          <p:nvPr/>
        </p:nvSpPr>
        <p:spPr bwMode="auto">
          <a:xfrm>
            <a:off x="4927847" y="3674384"/>
            <a:ext cx="529750" cy="504113"/>
          </a:xfrm>
          <a:custGeom>
            <a:avLst/>
            <a:gdLst>
              <a:gd name="T0" fmla="*/ 289 w 322"/>
              <a:gd name="T1" fmla="*/ 95 h 335"/>
              <a:gd name="T2" fmla="*/ 127 w 322"/>
              <a:gd name="T3" fmla="*/ 225 h 335"/>
              <a:gd name="T4" fmla="*/ 264 w 322"/>
              <a:gd name="T5" fmla="*/ 149 h 335"/>
              <a:gd name="T6" fmla="*/ 137 w 322"/>
              <a:gd name="T7" fmla="*/ 48 h 335"/>
              <a:gd name="T8" fmla="*/ 268 w 322"/>
              <a:gd name="T9" fmla="*/ 133 h 335"/>
              <a:gd name="T10" fmla="*/ 165 w 322"/>
              <a:gd name="T11" fmla="*/ 236 h 335"/>
              <a:gd name="T12" fmla="*/ 318 w 322"/>
              <a:gd name="T13" fmla="*/ 130 h 335"/>
              <a:gd name="T14" fmla="*/ 272 w 322"/>
              <a:gd name="T15" fmla="*/ 152 h 335"/>
              <a:gd name="T16" fmla="*/ 282 w 322"/>
              <a:gd name="T17" fmla="*/ 69 h 335"/>
              <a:gd name="T18" fmla="*/ 125 w 322"/>
              <a:gd name="T19" fmla="*/ 36 h 335"/>
              <a:gd name="T20" fmla="*/ 167 w 322"/>
              <a:gd name="T21" fmla="*/ 278 h 335"/>
              <a:gd name="T22" fmla="*/ 169 w 322"/>
              <a:gd name="T23" fmla="*/ 276 h 335"/>
              <a:gd name="T24" fmla="*/ 177 w 322"/>
              <a:gd name="T25" fmla="*/ 269 h 335"/>
              <a:gd name="T26" fmla="*/ 158 w 322"/>
              <a:gd name="T27" fmla="*/ 53 h 335"/>
              <a:gd name="T28" fmla="*/ 150 w 322"/>
              <a:gd name="T29" fmla="*/ 53 h 335"/>
              <a:gd name="T30" fmla="*/ 179 w 322"/>
              <a:gd name="T31" fmla="*/ 255 h 335"/>
              <a:gd name="T32" fmla="*/ 283 w 322"/>
              <a:gd name="T33" fmla="*/ 88 h 335"/>
              <a:gd name="T34" fmla="*/ 175 w 322"/>
              <a:gd name="T35" fmla="*/ 248 h 335"/>
              <a:gd name="T36" fmla="*/ 283 w 322"/>
              <a:gd name="T37" fmla="*/ 154 h 335"/>
              <a:gd name="T38" fmla="*/ 283 w 322"/>
              <a:gd name="T39" fmla="*/ 152 h 335"/>
              <a:gd name="T40" fmla="*/ 278 w 322"/>
              <a:gd name="T41" fmla="*/ 145 h 335"/>
              <a:gd name="T42" fmla="*/ 276 w 322"/>
              <a:gd name="T43" fmla="*/ 112 h 335"/>
              <a:gd name="T44" fmla="*/ 270 w 322"/>
              <a:gd name="T45" fmla="*/ 124 h 335"/>
              <a:gd name="T46" fmla="*/ 276 w 322"/>
              <a:gd name="T47" fmla="*/ 122 h 335"/>
              <a:gd name="T48" fmla="*/ 280 w 322"/>
              <a:gd name="T49" fmla="*/ 97 h 335"/>
              <a:gd name="T50" fmla="*/ 150 w 322"/>
              <a:gd name="T51" fmla="*/ 61 h 335"/>
              <a:gd name="T52" fmla="*/ 186 w 322"/>
              <a:gd name="T53" fmla="*/ 230 h 335"/>
              <a:gd name="T54" fmla="*/ 179 w 322"/>
              <a:gd name="T55" fmla="*/ 236 h 335"/>
              <a:gd name="T56" fmla="*/ 259 w 322"/>
              <a:gd name="T57" fmla="*/ 152 h 335"/>
              <a:gd name="T58" fmla="*/ 21 w 322"/>
              <a:gd name="T59" fmla="*/ 50 h 335"/>
              <a:gd name="T60" fmla="*/ 110 w 322"/>
              <a:gd name="T61" fmla="*/ 227 h 335"/>
              <a:gd name="T62" fmla="*/ 110 w 322"/>
              <a:gd name="T63" fmla="*/ 221 h 335"/>
              <a:gd name="T64" fmla="*/ 261 w 322"/>
              <a:gd name="T65" fmla="*/ 166 h 335"/>
              <a:gd name="T66" fmla="*/ 245 w 322"/>
              <a:gd name="T67" fmla="*/ 179 h 335"/>
              <a:gd name="T68" fmla="*/ 186 w 322"/>
              <a:gd name="T69" fmla="*/ 248 h 335"/>
              <a:gd name="T70" fmla="*/ 236 w 322"/>
              <a:gd name="T71" fmla="*/ 192 h 335"/>
              <a:gd name="T72" fmla="*/ 209 w 322"/>
              <a:gd name="T73" fmla="*/ 190 h 335"/>
              <a:gd name="T74" fmla="*/ 194 w 322"/>
              <a:gd name="T75" fmla="*/ 221 h 335"/>
              <a:gd name="T76" fmla="*/ 190 w 322"/>
              <a:gd name="T77" fmla="*/ 240 h 335"/>
              <a:gd name="T78" fmla="*/ 23 w 322"/>
              <a:gd name="T79" fmla="*/ 103 h 335"/>
              <a:gd name="T80" fmla="*/ 163 w 322"/>
              <a:gd name="T81" fmla="*/ 223 h 335"/>
              <a:gd name="T82" fmla="*/ 247 w 322"/>
              <a:gd name="T83" fmla="*/ 124 h 335"/>
              <a:gd name="T84" fmla="*/ 264 w 322"/>
              <a:gd name="T85" fmla="*/ 95 h 335"/>
              <a:gd name="T86" fmla="*/ 192 w 322"/>
              <a:gd name="T87" fmla="*/ 36 h 335"/>
              <a:gd name="T88" fmla="*/ 171 w 322"/>
              <a:gd name="T89" fmla="*/ 53 h 335"/>
              <a:gd name="T90" fmla="*/ 158 w 322"/>
              <a:gd name="T91" fmla="*/ 71 h 335"/>
              <a:gd name="T92" fmla="*/ 154 w 322"/>
              <a:gd name="T93" fmla="*/ 86 h 335"/>
              <a:gd name="T94" fmla="*/ 116 w 322"/>
              <a:gd name="T95" fmla="*/ 48 h 335"/>
              <a:gd name="T96" fmla="*/ 99 w 322"/>
              <a:gd name="T97" fmla="*/ 34 h 335"/>
              <a:gd name="T98" fmla="*/ 40 w 322"/>
              <a:gd name="T99" fmla="*/ 53 h 335"/>
              <a:gd name="T100" fmla="*/ 2 w 322"/>
              <a:gd name="T101" fmla="*/ 91 h 335"/>
              <a:gd name="T102" fmla="*/ 23 w 322"/>
              <a:gd name="T103" fmla="*/ 29 h 335"/>
              <a:gd name="T104" fmla="*/ 192 w 322"/>
              <a:gd name="T105" fmla="*/ 15 h 335"/>
              <a:gd name="T106" fmla="*/ 316 w 322"/>
              <a:gd name="T107" fmla="*/ 84 h 335"/>
              <a:gd name="T108" fmla="*/ 238 w 322"/>
              <a:gd name="T109" fmla="*/ 209 h 335"/>
              <a:gd name="T110" fmla="*/ 198 w 322"/>
              <a:gd name="T111" fmla="*/ 261 h 335"/>
              <a:gd name="T112" fmla="*/ 203 w 322"/>
              <a:gd name="T113" fmla="*/ 282 h 335"/>
              <a:gd name="T114" fmla="*/ 171 w 322"/>
              <a:gd name="T115" fmla="*/ 301 h 335"/>
              <a:gd name="T116" fmla="*/ 135 w 322"/>
              <a:gd name="T117" fmla="*/ 329 h 335"/>
              <a:gd name="T118" fmla="*/ 123 w 322"/>
              <a:gd name="T119" fmla="*/ 320 h 335"/>
              <a:gd name="T120" fmla="*/ 108 w 322"/>
              <a:gd name="T121" fmla="*/ 314 h 335"/>
              <a:gd name="T122" fmla="*/ 114 w 322"/>
              <a:gd name="T123" fmla="*/ 303 h 335"/>
              <a:gd name="T124" fmla="*/ 42 w 322"/>
              <a:gd name="T125" fmla="*/ 152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2" h="335">
                <a:moveTo>
                  <a:pt x="118" y="211"/>
                </a:moveTo>
                <a:lnTo>
                  <a:pt x="118" y="211"/>
                </a:lnTo>
                <a:lnTo>
                  <a:pt x="120" y="213"/>
                </a:lnTo>
                <a:lnTo>
                  <a:pt x="118" y="211"/>
                </a:lnTo>
                <a:lnTo>
                  <a:pt x="116" y="209"/>
                </a:lnTo>
                <a:lnTo>
                  <a:pt x="116" y="209"/>
                </a:lnTo>
                <a:lnTo>
                  <a:pt x="118" y="211"/>
                </a:lnTo>
                <a:close/>
                <a:moveTo>
                  <a:pt x="289" y="93"/>
                </a:moveTo>
                <a:lnTo>
                  <a:pt x="289" y="95"/>
                </a:lnTo>
                <a:lnTo>
                  <a:pt x="289" y="95"/>
                </a:lnTo>
                <a:lnTo>
                  <a:pt x="291" y="95"/>
                </a:lnTo>
                <a:lnTo>
                  <a:pt x="291" y="95"/>
                </a:lnTo>
                <a:lnTo>
                  <a:pt x="291" y="93"/>
                </a:lnTo>
                <a:lnTo>
                  <a:pt x="289" y="93"/>
                </a:lnTo>
                <a:close/>
                <a:moveTo>
                  <a:pt x="127" y="223"/>
                </a:moveTo>
                <a:lnTo>
                  <a:pt x="127" y="225"/>
                </a:lnTo>
                <a:lnTo>
                  <a:pt x="127" y="227"/>
                </a:lnTo>
                <a:lnTo>
                  <a:pt x="129" y="227"/>
                </a:lnTo>
                <a:lnTo>
                  <a:pt x="129" y="227"/>
                </a:lnTo>
                <a:lnTo>
                  <a:pt x="127" y="225"/>
                </a:lnTo>
                <a:lnTo>
                  <a:pt x="127" y="223"/>
                </a:lnTo>
                <a:lnTo>
                  <a:pt x="127" y="223"/>
                </a:lnTo>
                <a:close/>
                <a:moveTo>
                  <a:pt x="264" y="150"/>
                </a:moveTo>
                <a:lnTo>
                  <a:pt x="266" y="152"/>
                </a:lnTo>
                <a:lnTo>
                  <a:pt x="266" y="154"/>
                </a:lnTo>
                <a:lnTo>
                  <a:pt x="266" y="152"/>
                </a:lnTo>
                <a:lnTo>
                  <a:pt x="266" y="150"/>
                </a:lnTo>
                <a:lnTo>
                  <a:pt x="264" y="150"/>
                </a:lnTo>
                <a:lnTo>
                  <a:pt x="264" y="149"/>
                </a:lnTo>
                <a:lnTo>
                  <a:pt x="264" y="149"/>
                </a:lnTo>
                <a:lnTo>
                  <a:pt x="264" y="150"/>
                </a:lnTo>
                <a:close/>
                <a:moveTo>
                  <a:pt x="154" y="257"/>
                </a:moveTo>
                <a:lnTo>
                  <a:pt x="154" y="255"/>
                </a:lnTo>
                <a:lnTo>
                  <a:pt x="156" y="253"/>
                </a:lnTo>
                <a:lnTo>
                  <a:pt x="156" y="251"/>
                </a:lnTo>
                <a:lnTo>
                  <a:pt x="154" y="253"/>
                </a:lnTo>
                <a:lnTo>
                  <a:pt x="154" y="257"/>
                </a:lnTo>
                <a:close/>
                <a:moveTo>
                  <a:pt x="139" y="50"/>
                </a:moveTo>
                <a:lnTo>
                  <a:pt x="139" y="48"/>
                </a:lnTo>
                <a:lnTo>
                  <a:pt x="137" y="48"/>
                </a:lnTo>
                <a:lnTo>
                  <a:pt x="135" y="48"/>
                </a:lnTo>
                <a:lnTo>
                  <a:pt x="135" y="48"/>
                </a:lnTo>
                <a:lnTo>
                  <a:pt x="133" y="48"/>
                </a:lnTo>
                <a:lnTo>
                  <a:pt x="133" y="48"/>
                </a:lnTo>
                <a:lnTo>
                  <a:pt x="133" y="50"/>
                </a:lnTo>
                <a:lnTo>
                  <a:pt x="135" y="50"/>
                </a:lnTo>
                <a:lnTo>
                  <a:pt x="137" y="50"/>
                </a:lnTo>
                <a:lnTo>
                  <a:pt x="139" y="50"/>
                </a:lnTo>
                <a:close/>
                <a:moveTo>
                  <a:pt x="266" y="133"/>
                </a:moveTo>
                <a:lnTo>
                  <a:pt x="268" y="133"/>
                </a:lnTo>
                <a:lnTo>
                  <a:pt x="270" y="133"/>
                </a:lnTo>
                <a:lnTo>
                  <a:pt x="268" y="133"/>
                </a:lnTo>
                <a:lnTo>
                  <a:pt x="266" y="131"/>
                </a:lnTo>
                <a:lnTo>
                  <a:pt x="266" y="131"/>
                </a:lnTo>
                <a:lnTo>
                  <a:pt x="264" y="131"/>
                </a:lnTo>
                <a:lnTo>
                  <a:pt x="266" y="131"/>
                </a:lnTo>
                <a:lnTo>
                  <a:pt x="266" y="133"/>
                </a:lnTo>
                <a:close/>
                <a:moveTo>
                  <a:pt x="163" y="238"/>
                </a:moveTo>
                <a:lnTo>
                  <a:pt x="163" y="238"/>
                </a:lnTo>
                <a:lnTo>
                  <a:pt x="165" y="236"/>
                </a:lnTo>
                <a:lnTo>
                  <a:pt x="165" y="234"/>
                </a:lnTo>
                <a:lnTo>
                  <a:pt x="167" y="232"/>
                </a:lnTo>
                <a:lnTo>
                  <a:pt x="169" y="230"/>
                </a:lnTo>
                <a:lnTo>
                  <a:pt x="167" y="232"/>
                </a:lnTo>
                <a:lnTo>
                  <a:pt x="165" y="234"/>
                </a:lnTo>
                <a:lnTo>
                  <a:pt x="165" y="236"/>
                </a:lnTo>
                <a:lnTo>
                  <a:pt x="163" y="238"/>
                </a:lnTo>
                <a:lnTo>
                  <a:pt x="163" y="238"/>
                </a:lnTo>
                <a:close/>
                <a:moveTo>
                  <a:pt x="316" y="131"/>
                </a:moveTo>
                <a:lnTo>
                  <a:pt x="318" y="130"/>
                </a:lnTo>
                <a:lnTo>
                  <a:pt x="320" y="130"/>
                </a:lnTo>
                <a:lnTo>
                  <a:pt x="320" y="131"/>
                </a:lnTo>
                <a:lnTo>
                  <a:pt x="322" y="133"/>
                </a:lnTo>
                <a:lnTo>
                  <a:pt x="318" y="131"/>
                </a:lnTo>
                <a:lnTo>
                  <a:pt x="316" y="131"/>
                </a:lnTo>
                <a:close/>
                <a:moveTo>
                  <a:pt x="268" y="154"/>
                </a:moveTo>
                <a:lnTo>
                  <a:pt x="270" y="154"/>
                </a:lnTo>
                <a:lnTo>
                  <a:pt x="270" y="156"/>
                </a:lnTo>
                <a:lnTo>
                  <a:pt x="272" y="154"/>
                </a:lnTo>
                <a:lnTo>
                  <a:pt x="272" y="152"/>
                </a:lnTo>
                <a:lnTo>
                  <a:pt x="270" y="152"/>
                </a:lnTo>
                <a:lnTo>
                  <a:pt x="268" y="152"/>
                </a:lnTo>
                <a:lnTo>
                  <a:pt x="268" y="152"/>
                </a:lnTo>
                <a:lnTo>
                  <a:pt x="268" y="154"/>
                </a:lnTo>
                <a:lnTo>
                  <a:pt x="268" y="154"/>
                </a:lnTo>
                <a:close/>
                <a:moveTo>
                  <a:pt x="278" y="63"/>
                </a:moveTo>
                <a:lnTo>
                  <a:pt x="278" y="65"/>
                </a:lnTo>
                <a:lnTo>
                  <a:pt x="280" y="67"/>
                </a:lnTo>
                <a:lnTo>
                  <a:pt x="282" y="67"/>
                </a:lnTo>
                <a:lnTo>
                  <a:pt x="282" y="69"/>
                </a:lnTo>
                <a:lnTo>
                  <a:pt x="283" y="69"/>
                </a:lnTo>
                <a:lnTo>
                  <a:pt x="283" y="71"/>
                </a:lnTo>
                <a:lnTo>
                  <a:pt x="285" y="69"/>
                </a:lnTo>
                <a:lnTo>
                  <a:pt x="283" y="67"/>
                </a:lnTo>
                <a:lnTo>
                  <a:pt x="282" y="65"/>
                </a:lnTo>
                <a:lnTo>
                  <a:pt x="278" y="63"/>
                </a:lnTo>
                <a:close/>
                <a:moveTo>
                  <a:pt x="120" y="36"/>
                </a:moveTo>
                <a:lnTo>
                  <a:pt x="122" y="36"/>
                </a:lnTo>
                <a:lnTo>
                  <a:pt x="123" y="36"/>
                </a:lnTo>
                <a:lnTo>
                  <a:pt x="125" y="36"/>
                </a:lnTo>
                <a:lnTo>
                  <a:pt x="125" y="36"/>
                </a:lnTo>
                <a:lnTo>
                  <a:pt x="127" y="36"/>
                </a:lnTo>
                <a:lnTo>
                  <a:pt x="127" y="36"/>
                </a:lnTo>
                <a:lnTo>
                  <a:pt x="125" y="36"/>
                </a:lnTo>
                <a:lnTo>
                  <a:pt x="122" y="34"/>
                </a:lnTo>
                <a:lnTo>
                  <a:pt x="120" y="32"/>
                </a:lnTo>
                <a:lnTo>
                  <a:pt x="118" y="34"/>
                </a:lnTo>
                <a:lnTo>
                  <a:pt x="118" y="34"/>
                </a:lnTo>
                <a:lnTo>
                  <a:pt x="120" y="36"/>
                </a:lnTo>
                <a:close/>
                <a:moveTo>
                  <a:pt x="167" y="278"/>
                </a:moveTo>
                <a:lnTo>
                  <a:pt x="169" y="278"/>
                </a:lnTo>
                <a:lnTo>
                  <a:pt x="169" y="280"/>
                </a:lnTo>
                <a:lnTo>
                  <a:pt x="169" y="282"/>
                </a:lnTo>
                <a:lnTo>
                  <a:pt x="167" y="284"/>
                </a:lnTo>
                <a:lnTo>
                  <a:pt x="169" y="282"/>
                </a:lnTo>
                <a:lnTo>
                  <a:pt x="171" y="280"/>
                </a:lnTo>
                <a:lnTo>
                  <a:pt x="171" y="278"/>
                </a:lnTo>
                <a:lnTo>
                  <a:pt x="171" y="276"/>
                </a:lnTo>
                <a:lnTo>
                  <a:pt x="171" y="276"/>
                </a:lnTo>
                <a:lnTo>
                  <a:pt x="169" y="276"/>
                </a:lnTo>
                <a:lnTo>
                  <a:pt x="167" y="276"/>
                </a:lnTo>
                <a:lnTo>
                  <a:pt x="167" y="276"/>
                </a:lnTo>
                <a:lnTo>
                  <a:pt x="167" y="278"/>
                </a:lnTo>
                <a:close/>
                <a:moveTo>
                  <a:pt x="171" y="267"/>
                </a:moveTo>
                <a:lnTo>
                  <a:pt x="173" y="269"/>
                </a:lnTo>
                <a:lnTo>
                  <a:pt x="173" y="269"/>
                </a:lnTo>
                <a:lnTo>
                  <a:pt x="175" y="269"/>
                </a:lnTo>
                <a:lnTo>
                  <a:pt x="175" y="272"/>
                </a:lnTo>
                <a:lnTo>
                  <a:pt x="177" y="269"/>
                </a:lnTo>
                <a:lnTo>
                  <a:pt x="177" y="269"/>
                </a:lnTo>
                <a:lnTo>
                  <a:pt x="175" y="267"/>
                </a:lnTo>
                <a:lnTo>
                  <a:pt x="173" y="267"/>
                </a:lnTo>
                <a:lnTo>
                  <a:pt x="173" y="267"/>
                </a:lnTo>
                <a:lnTo>
                  <a:pt x="171" y="267"/>
                </a:lnTo>
                <a:close/>
                <a:moveTo>
                  <a:pt x="150" y="55"/>
                </a:moveTo>
                <a:lnTo>
                  <a:pt x="152" y="55"/>
                </a:lnTo>
                <a:lnTo>
                  <a:pt x="152" y="57"/>
                </a:lnTo>
                <a:lnTo>
                  <a:pt x="154" y="55"/>
                </a:lnTo>
                <a:lnTo>
                  <a:pt x="156" y="55"/>
                </a:lnTo>
                <a:lnTo>
                  <a:pt x="158" y="53"/>
                </a:lnTo>
                <a:lnTo>
                  <a:pt x="158" y="53"/>
                </a:lnTo>
                <a:lnTo>
                  <a:pt x="158" y="51"/>
                </a:lnTo>
                <a:lnTo>
                  <a:pt x="158" y="50"/>
                </a:lnTo>
                <a:lnTo>
                  <a:pt x="156" y="50"/>
                </a:lnTo>
                <a:lnTo>
                  <a:pt x="156" y="51"/>
                </a:lnTo>
                <a:lnTo>
                  <a:pt x="156" y="53"/>
                </a:lnTo>
                <a:lnTo>
                  <a:pt x="154" y="55"/>
                </a:lnTo>
                <a:lnTo>
                  <a:pt x="154" y="55"/>
                </a:lnTo>
                <a:lnTo>
                  <a:pt x="152" y="53"/>
                </a:lnTo>
                <a:lnTo>
                  <a:pt x="150" y="53"/>
                </a:lnTo>
                <a:lnTo>
                  <a:pt x="150" y="55"/>
                </a:lnTo>
                <a:lnTo>
                  <a:pt x="150" y="55"/>
                </a:lnTo>
                <a:close/>
                <a:moveTo>
                  <a:pt x="175" y="257"/>
                </a:moveTo>
                <a:lnTo>
                  <a:pt x="177" y="257"/>
                </a:lnTo>
                <a:lnTo>
                  <a:pt x="179" y="259"/>
                </a:lnTo>
                <a:lnTo>
                  <a:pt x="181" y="257"/>
                </a:lnTo>
                <a:lnTo>
                  <a:pt x="181" y="257"/>
                </a:lnTo>
                <a:lnTo>
                  <a:pt x="181" y="255"/>
                </a:lnTo>
                <a:lnTo>
                  <a:pt x="181" y="255"/>
                </a:lnTo>
                <a:lnTo>
                  <a:pt x="179" y="255"/>
                </a:lnTo>
                <a:lnTo>
                  <a:pt x="177" y="255"/>
                </a:lnTo>
                <a:lnTo>
                  <a:pt x="175" y="255"/>
                </a:lnTo>
                <a:lnTo>
                  <a:pt x="173" y="255"/>
                </a:lnTo>
                <a:lnTo>
                  <a:pt x="173" y="255"/>
                </a:lnTo>
                <a:lnTo>
                  <a:pt x="171" y="257"/>
                </a:lnTo>
                <a:lnTo>
                  <a:pt x="173" y="257"/>
                </a:lnTo>
                <a:lnTo>
                  <a:pt x="175" y="257"/>
                </a:lnTo>
                <a:close/>
                <a:moveTo>
                  <a:pt x="289" y="93"/>
                </a:moveTo>
                <a:lnTo>
                  <a:pt x="287" y="90"/>
                </a:lnTo>
                <a:lnTo>
                  <a:pt x="283" y="88"/>
                </a:lnTo>
                <a:lnTo>
                  <a:pt x="280" y="86"/>
                </a:lnTo>
                <a:lnTo>
                  <a:pt x="280" y="88"/>
                </a:lnTo>
                <a:lnTo>
                  <a:pt x="282" y="88"/>
                </a:lnTo>
                <a:lnTo>
                  <a:pt x="283" y="90"/>
                </a:lnTo>
                <a:lnTo>
                  <a:pt x="285" y="91"/>
                </a:lnTo>
                <a:lnTo>
                  <a:pt x="285" y="93"/>
                </a:lnTo>
                <a:lnTo>
                  <a:pt x="287" y="93"/>
                </a:lnTo>
                <a:lnTo>
                  <a:pt x="289" y="93"/>
                </a:lnTo>
                <a:close/>
                <a:moveTo>
                  <a:pt x="175" y="249"/>
                </a:moveTo>
                <a:lnTo>
                  <a:pt x="175" y="248"/>
                </a:lnTo>
                <a:lnTo>
                  <a:pt x="173" y="246"/>
                </a:lnTo>
                <a:lnTo>
                  <a:pt x="169" y="244"/>
                </a:lnTo>
                <a:lnTo>
                  <a:pt x="169" y="246"/>
                </a:lnTo>
                <a:lnTo>
                  <a:pt x="167" y="249"/>
                </a:lnTo>
                <a:lnTo>
                  <a:pt x="175" y="249"/>
                </a:lnTo>
                <a:close/>
                <a:moveTo>
                  <a:pt x="280" y="160"/>
                </a:moveTo>
                <a:lnTo>
                  <a:pt x="280" y="160"/>
                </a:lnTo>
                <a:lnTo>
                  <a:pt x="282" y="158"/>
                </a:lnTo>
                <a:lnTo>
                  <a:pt x="282" y="156"/>
                </a:lnTo>
                <a:lnTo>
                  <a:pt x="283" y="154"/>
                </a:lnTo>
                <a:lnTo>
                  <a:pt x="287" y="152"/>
                </a:lnTo>
                <a:lnTo>
                  <a:pt x="289" y="149"/>
                </a:lnTo>
                <a:lnTo>
                  <a:pt x="291" y="145"/>
                </a:lnTo>
                <a:lnTo>
                  <a:pt x="291" y="145"/>
                </a:lnTo>
                <a:lnTo>
                  <a:pt x="291" y="143"/>
                </a:lnTo>
                <a:lnTo>
                  <a:pt x="289" y="143"/>
                </a:lnTo>
                <a:lnTo>
                  <a:pt x="289" y="143"/>
                </a:lnTo>
                <a:lnTo>
                  <a:pt x="287" y="149"/>
                </a:lnTo>
                <a:lnTo>
                  <a:pt x="283" y="152"/>
                </a:lnTo>
                <a:lnTo>
                  <a:pt x="283" y="152"/>
                </a:lnTo>
                <a:lnTo>
                  <a:pt x="283" y="154"/>
                </a:lnTo>
                <a:lnTo>
                  <a:pt x="283" y="154"/>
                </a:lnTo>
                <a:lnTo>
                  <a:pt x="282" y="156"/>
                </a:lnTo>
                <a:lnTo>
                  <a:pt x="280" y="158"/>
                </a:lnTo>
                <a:lnTo>
                  <a:pt x="280" y="160"/>
                </a:lnTo>
                <a:close/>
                <a:moveTo>
                  <a:pt x="266" y="139"/>
                </a:moveTo>
                <a:lnTo>
                  <a:pt x="272" y="143"/>
                </a:lnTo>
                <a:lnTo>
                  <a:pt x="276" y="147"/>
                </a:lnTo>
                <a:lnTo>
                  <a:pt x="278" y="147"/>
                </a:lnTo>
                <a:lnTo>
                  <a:pt x="278" y="145"/>
                </a:lnTo>
                <a:lnTo>
                  <a:pt x="278" y="145"/>
                </a:lnTo>
                <a:lnTo>
                  <a:pt x="276" y="143"/>
                </a:lnTo>
                <a:lnTo>
                  <a:pt x="272" y="141"/>
                </a:lnTo>
                <a:lnTo>
                  <a:pt x="268" y="139"/>
                </a:lnTo>
                <a:lnTo>
                  <a:pt x="268" y="139"/>
                </a:lnTo>
                <a:lnTo>
                  <a:pt x="266" y="139"/>
                </a:lnTo>
                <a:lnTo>
                  <a:pt x="266" y="139"/>
                </a:lnTo>
                <a:lnTo>
                  <a:pt x="266" y="139"/>
                </a:lnTo>
                <a:close/>
                <a:moveTo>
                  <a:pt x="276" y="112"/>
                </a:moveTo>
                <a:lnTo>
                  <a:pt x="276" y="112"/>
                </a:lnTo>
                <a:lnTo>
                  <a:pt x="278" y="112"/>
                </a:lnTo>
                <a:lnTo>
                  <a:pt x="282" y="114"/>
                </a:lnTo>
                <a:lnTo>
                  <a:pt x="283" y="118"/>
                </a:lnTo>
                <a:lnTo>
                  <a:pt x="287" y="118"/>
                </a:lnTo>
                <a:lnTo>
                  <a:pt x="285" y="114"/>
                </a:lnTo>
                <a:lnTo>
                  <a:pt x="282" y="112"/>
                </a:lnTo>
                <a:lnTo>
                  <a:pt x="278" y="109"/>
                </a:lnTo>
                <a:lnTo>
                  <a:pt x="276" y="110"/>
                </a:lnTo>
                <a:lnTo>
                  <a:pt x="276" y="112"/>
                </a:lnTo>
                <a:close/>
                <a:moveTo>
                  <a:pt x="270" y="124"/>
                </a:moveTo>
                <a:lnTo>
                  <a:pt x="272" y="124"/>
                </a:lnTo>
                <a:lnTo>
                  <a:pt x="272" y="124"/>
                </a:lnTo>
                <a:lnTo>
                  <a:pt x="272" y="126"/>
                </a:lnTo>
                <a:lnTo>
                  <a:pt x="274" y="126"/>
                </a:lnTo>
                <a:lnTo>
                  <a:pt x="276" y="128"/>
                </a:lnTo>
                <a:lnTo>
                  <a:pt x="278" y="128"/>
                </a:lnTo>
                <a:lnTo>
                  <a:pt x="280" y="130"/>
                </a:lnTo>
                <a:lnTo>
                  <a:pt x="282" y="130"/>
                </a:lnTo>
                <a:lnTo>
                  <a:pt x="280" y="126"/>
                </a:lnTo>
                <a:lnTo>
                  <a:pt x="276" y="122"/>
                </a:lnTo>
                <a:lnTo>
                  <a:pt x="272" y="120"/>
                </a:lnTo>
                <a:lnTo>
                  <a:pt x="270" y="122"/>
                </a:lnTo>
                <a:lnTo>
                  <a:pt x="270" y="124"/>
                </a:lnTo>
                <a:lnTo>
                  <a:pt x="270" y="124"/>
                </a:lnTo>
                <a:lnTo>
                  <a:pt x="270" y="124"/>
                </a:lnTo>
                <a:close/>
                <a:moveTo>
                  <a:pt x="280" y="101"/>
                </a:moveTo>
                <a:lnTo>
                  <a:pt x="287" y="105"/>
                </a:lnTo>
                <a:lnTo>
                  <a:pt x="295" y="110"/>
                </a:lnTo>
                <a:lnTo>
                  <a:pt x="287" y="103"/>
                </a:lnTo>
                <a:lnTo>
                  <a:pt x="280" y="97"/>
                </a:lnTo>
                <a:lnTo>
                  <a:pt x="280" y="99"/>
                </a:lnTo>
                <a:lnTo>
                  <a:pt x="280" y="99"/>
                </a:lnTo>
                <a:lnTo>
                  <a:pt x="280" y="101"/>
                </a:lnTo>
                <a:close/>
                <a:moveTo>
                  <a:pt x="139" y="59"/>
                </a:moveTo>
                <a:lnTo>
                  <a:pt x="143" y="65"/>
                </a:lnTo>
                <a:lnTo>
                  <a:pt x="146" y="69"/>
                </a:lnTo>
                <a:lnTo>
                  <a:pt x="148" y="67"/>
                </a:lnTo>
                <a:lnTo>
                  <a:pt x="150" y="65"/>
                </a:lnTo>
                <a:lnTo>
                  <a:pt x="150" y="63"/>
                </a:lnTo>
                <a:lnTo>
                  <a:pt x="150" y="61"/>
                </a:lnTo>
                <a:lnTo>
                  <a:pt x="146" y="61"/>
                </a:lnTo>
                <a:lnTo>
                  <a:pt x="143" y="59"/>
                </a:lnTo>
                <a:lnTo>
                  <a:pt x="139" y="59"/>
                </a:lnTo>
                <a:close/>
                <a:moveTo>
                  <a:pt x="181" y="236"/>
                </a:moveTo>
                <a:lnTo>
                  <a:pt x="181" y="236"/>
                </a:lnTo>
                <a:lnTo>
                  <a:pt x="183" y="236"/>
                </a:lnTo>
                <a:lnTo>
                  <a:pt x="184" y="236"/>
                </a:lnTo>
                <a:lnTo>
                  <a:pt x="186" y="236"/>
                </a:lnTo>
                <a:lnTo>
                  <a:pt x="188" y="232"/>
                </a:lnTo>
                <a:lnTo>
                  <a:pt x="186" y="230"/>
                </a:lnTo>
                <a:lnTo>
                  <a:pt x="186" y="227"/>
                </a:lnTo>
                <a:lnTo>
                  <a:pt x="186" y="225"/>
                </a:lnTo>
                <a:lnTo>
                  <a:pt x="184" y="225"/>
                </a:lnTo>
                <a:lnTo>
                  <a:pt x="184" y="225"/>
                </a:lnTo>
                <a:lnTo>
                  <a:pt x="181" y="230"/>
                </a:lnTo>
                <a:lnTo>
                  <a:pt x="177" y="234"/>
                </a:lnTo>
                <a:lnTo>
                  <a:pt x="177" y="236"/>
                </a:lnTo>
                <a:lnTo>
                  <a:pt x="177" y="236"/>
                </a:lnTo>
                <a:lnTo>
                  <a:pt x="177" y="236"/>
                </a:lnTo>
                <a:lnTo>
                  <a:pt x="179" y="236"/>
                </a:lnTo>
                <a:lnTo>
                  <a:pt x="181" y="236"/>
                </a:lnTo>
                <a:close/>
                <a:moveTo>
                  <a:pt x="249" y="152"/>
                </a:moveTo>
                <a:lnTo>
                  <a:pt x="249" y="154"/>
                </a:lnTo>
                <a:lnTo>
                  <a:pt x="251" y="154"/>
                </a:lnTo>
                <a:lnTo>
                  <a:pt x="255" y="158"/>
                </a:lnTo>
                <a:lnTo>
                  <a:pt x="261" y="160"/>
                </a:lnTo>
                <a:lnTo>
                  <a:pt x="266" y="160"/>
                </a:lnTo>
                <a:lnTo>
                  <a:pt x="264" y="156"/>
                </a:lnTo>
                <a:lnTo>
                  <a:pt x="261" y="154"/>
                </a:lnTo>
                <a:lnTo>
                  <a:pt x="259" y="152"/>
                </a:lnTo>
                <a:lnTo>
                  <a:pt x="255" y="150"/>
                </a:lnTo>
                <a:lnTo>
                  <a:pt x="253" y="150"/>
                </a:lnTo>
                <a:lnTo>
                  <a:pt x="251" y="150"/>
                </a:lnTo>
                <a:lnTo>
                  <a:pt x="249" y="152"/>
                </a:lnTo>
                <a:close/>
                <a:moveTo>
                  <a:pt x="15" y="78"/>
                </a:moveTo>
                <a:lnTo>
                  <a:pt x="21" y="61"/>
                </a:lnTo>
                <a:lnTo>
                  <a:pt x="26" y="44"/>
                </a:lnTo>
                <a:lnTo>
                  <a:pt x="24" y="46"/>
                </a:lnTo>
                <a:lnTo>
                  <a:pt x="23" y="48"/>
                </a:lnTo>
                <a:lnTo>
                  <a:pt x="21" y="50"/>
                </a:lnTo>
                <a:lnTo>
                  <a:pt x="21" y="51"/>
                </a:lnTo>
                <a:lnTo>
                  <a:pt x="21" y="51"/>
                </a:lnTo>
                <a:lnTo>
                  <a:pt x="19" y="51"/>
                </a:lnTo>
                <a:lnTo>
                  <a:pt x="17" y="59"/>
                </a:lnTo>
                <a:lnTo>
                  <a:pt x="17" y="65"/>
                </a:lnTo>
                <a:lnTo>
                  <a:pt x="17" y="69"/>
                </a:lnTo>
                <a:lnTo>
                  <a:pt x="15" y="72"/>
                </a:lnTo>
                <a:lnTo>
                  <a:pt x="15" y="78"/>
                </a:lnTo>
                <a:close/>
                <a:moveTo>
                  <a:pt x="110" y="223"/>
                </a:moveTo>
                <a:lnTo>
                  <a:pt x="110" y="227"/>
                </a:lnTo>
                <a:lnTo>
                  <a:pt x="112" y="229"/>
                </a:lnTo>
                <a:lnTo>
                  <a:pt x="114" y="230"/>
                </a:lnTo>
                <a:lnTo>
                  <a:pt x="116" y="232"/>
                </a:lnTo>
                <a:lnTo>
                  <a:pt x="118" y="236"/>
                </a:lnTo>
                <a:lnTo>
                  <a:pt x="122" y="238"/>
                </a:lnTo>
                <a:lnTo>
                  <a:pt x="125" y="238"/>
                </a:lnTo>
                <a:lnTo>
                  <a:pt x="120" y="232"/>
                </a:lnTo>
                <a:lnTo>
                  <a:pt x="116" y="225"/>
                </a:lnTo>
                <a:lnTo>
                  <a:pt x="112" y="217"/>
                </a:lnTo>
                <a:lnTo>
                  <a:pt x="110" y="221"/>
                </a:lnTo>
                <a:lnTo>
                  <a:pt x="110" y="223"/>
                </a:lnTo>
                <a:lnTo>
                  <a:pt x="110" y="223"/>
                </a:lnTo>
                <a:close/>
                <a:moveTo>
                  <a:pt x="238" y="192"/>
                </a:moveTo>
                <a:lnTo>
                  <a:pt x="240" y="190"/>
                </a:lnTo>
                <a:lnTo>
                  <a:pt x="249" y="185"/>
                </a:lnTo>
                <a:lnTo>
                  <a:pt x="257" y="175"/>
                </a:lnTo>
                <a:lnTo>
                  <a:pt x="264" y="168"/>
                </a:lnTo>
                <a:lnTo>
                  <a:pt x="264" y="166"/>
                </a:lnTo>
                <a:lnTo>
                  <a:pt x="263" y="166"/>
                </a:lnTo>
                <a:lnTo>
                  <a:pt x="261" y="166"/>
                </a:lnTo>
                <a:lnTo>
                  <a:pt x="259" y="164"/>
                </a:lnTo>
                <a:lnTo>
                  <a:pt x="259" y="168"/>
                </a:lnTo>
                <a:lnTo>
                  <a:pt x="259" y="171"/>
                </a:lnTo>
                <a:lnTo>
                  <a:pt x="257" y="170"/>
                </a:lnTo>
                <a:lnTo>
                  <a:pt x="255" y="170"/>
                </a:lnTo>
                <a:lnTo>
                  <a:pt x="253" y="170"/>
                </a:lnTo>
                <a:lnTo>
                  <a:pt x="251" y="170"/>
                </a:lnTo>
                <a:lnTo>
                  <a:pt x="249" y="173"/>
                </a:lnTo>
                <a:lnTo>
                  <a:pt x="247" y="175"/>
                </a:lnTo>
                <a:lnTo>
                  <a:pt x="245" y="179"/>
                </a:lnTo>
                <a:lnTo>
                  <a:pt x="243" y="181"/>
                </a:lnTo>
                <a:lnTo>
                  <a:pt x="242" y="183"/>
                </a:lnTo>
                <a:lnTo>
                  <a:pt x="240" y="187"/>
                </a:lnTo>
                <a:lnTo>
                  <a:pt x="238" y="189"/>
                </a:lnTo>
                <a:lnTo>
                  <a:pt x="238" y="190"/>
                </a:lnTo>
                <a:lnTo>
                  <a:pt x="238" y="192"/>
                </a:lnTo>
                <a:close/>
                <a:moveTo>
                  <a:pt x="181" y="244"/>
                </a:moveTo>
                <a:lnTo>
                  <a:pt x="183" y="246"/>
                </a:lnTo>
                <a:lnTo>
                  <a:pt x="184" y="246"/>
                </a:lnTo>
                <a:lnTo>
                  <a:pt x="186" y="248"/>
                </a:lnTo>
                <a:lnTo>
                  <a:pt x="188" y="248"/>
                </a:lnTo>
                <a:lnTo>
                  <a:pt x="190" y="246"/>
                </a:lnTo>
                <a:lnTo>
                  <a:pt x="192" y="242"/>
                </a:lnTo>
                <a:lnTo>
                  <a:pt x="196" y="238"/>
                </a:lnTo>
                <a:lnTo>
                  <a:pt x="200" y="234"/>
                </a:lnTo>
                <a:lnTo>
                  <a:pt x="215" y="213"/>
                </a:lnTo>
                <a:lnTo>
                  <a:pt x="236" y="194"/>
                </a:lnTo>
                <a:lnTo>
                  <a:pt x="236" y="194"/>
                </a:lnTo>
                <a:lnTo>
                  <a:pt x="236" y="192"/>
                </a:lnTo>
                <a:lnTo>
                  <a:pt x="236" y="192"/>
                </a:lnTo>
                <a:lnTo>
                  <a:pt x="234" y="190"/>
                </a:lnTo>
                <a:lnTo>
                  <a:pt x="234" y="189"/>
                </a:lnTo>
                <a:lnTo>
                  <a:pt x="242" y="175"/>
                </a:lnTo>
                <a:lnTo>
                  <a:pt x="247" y="164"/>
                </a:lnTo>
                <a:lnTo>
                  <a:pt x="247" y="162"/>
                </a:lnTo>
                <a:lnTo>
                  <a:pt x="245" y="160"/>
                </a:lnTo>
                <a:lnTo>
                  <a:pt x="243" y="158"/>
                </a:lnTo>
                <a:lnTo>
                  <a:pt x="243" y="158"/>
                </a:lnTo>
                <a:lnTo>
                  <a:pt x="226" y="175"/>
                </a:lnTo>
                <a:lnTo>
                  <a:pt x="209" y="190"/>
                </a:lnTo>
                <a:lnTo>
                  <a:pt x="209" y="192"/>
                </a:lnTo>
                <a:lnTo>
                  <a:pt x="209" y="192"/>
                </a:lnTo>
                <a:lnTo>
                  <a:pt x="209" y="194"/>
                </a:lnTo>
                <a:lnTo>
                  <a:pt x="207" y="192"/>
                </a:lnTo>
                <a:lnTo>
                  <a:pt x="198" y="204"/>
                </a:lnTo>
                <a:lnTo>
                  <a:pt x="190" y="217"/>
                </a:lnTo>
                <a:lnTo>
                  <a:pt x="192" y="217"/>
                </a:lnTo>
                <a:lnTo>
                  <a:pt x="194" y="217"/>
                </a:lnTo>
                <a:lnTo>
                  <a:pt x="194" y="219"/>
                </a:lnTo>
                <a:lnTo>
                  <a:pt x="194" y="221"/>
                </a:lnTo>
                <a:lnTo>
                  <a:pt x="192" y="223"/>
                </a:lnTo>
                <a:lnTo>
                  <a:pt x="192" y="225"/>
                </a:lnTo>
                <a:lnTo>
                  <a:pt x="192" y="227"/>
                </a:lnTo>
                <a:lnTo>
                  <a:pt x="192" y="229"/>
                </a:lnTo>
                <a:lnTo>
                  <a:pt x="192" y="230"/>
                </a:lnTo>
                <a:lnTo>
                  <a:pt x="192" y="232"/>
                </a:lnTo>
                <a:lnTo>
                  <a:pt x="194" y="232"/>
                </a:lnTo>
                <a:lnTo>
                  <a:pt x="194" y="232"/>
                </a:lnTo>
                <a:lnTo>
                  <a:pt x="194" y="236"/>
                </a:lnTo>
                <a:lnTo>
                  <a:pt x="190" y="240"/>
                </a:lnTo>
                <a:lnTo>
                  <a:pt x="188" y="242"/>
                </a:lnTo>
                <a:lnTo>
                  <a:pt x="184" y="242"/>
                </a:lnTo>
                <a:lnTo>
                  <a:pt x="183" y="242"/>
                </a:lnTo>
                <a:lnTo>
                  <a:pt x="181" y="242"/>
                </a:lnTo>
                <a:lnTo>
                  <a:pt x="181" y="244"/>
                </a:lnTo>
                <a:lnTo>
                  <a:pt x="181" y="244"/>
                </a:lnTo>
                <a:close/>
                <a:moveTo>
                  <a:pt x="23" y="97"/>
                </a:moveTo>
                <a:lnTo>
                  <a:pt x="23" y="99"/>
                </a:lnTo>
                <a:lnTo>
                  <a:pt x="23" y="101"/>
                </a:lnTo>
                <a:lnTo>
                  <a:pt x="23" y="103"/>
                </a:lnTo>
                <a:lnTo>
                  <a:pt x="34" y="122"/>
                </a:lnTo>
                <a:lnTo>
                  <a:pt x="49" y="139"/>
                </a:lnTo>
                <a:lnTo>
                  <a:pt x="120" y="202"/>
                </a:lnTo>
                <a:lnTo>
                  <a:pt x="125" y="209"/>
                </a:lnTo>
                <a:lnTo>
                  <a:pt x="131" y="215"/>
                </a:lnTo>
                <a:lnTo>
                  <a:pt x="137" y="223"/>
                </a:lnTo>
                <a:lnTo>
                  <a:pt x="141" y="240"/>
                </a:lnTo>
                <a:lnTo>
                  <a:pt x="143" y="261"/>
                </a:lnTo>
                <a:lnTo>
                  <a:pt x="152" y="240"/>
                </a:lnTo>
                <a:lnTo>
                  <a:pt x="163" y="223"/>
                </a:lnTo>
                <a:lnTo>
                  <a:pt x="186" y="198"/>
                </a:lnTo>
                <a:lnTo>
                  <a:pt x="211" y="175"/>
                </a:lnTo>
                <a:lnTo>
                  <a:pt x="230" y="154"/>
                </a:lnTo>
                <a:lnTo>
                  <a:pt x="247" y="133"/>
                </a:lnTo>
                <a:lnTo>
                  <a:pt x="249" y="131"/>
                </a:lnTo>
                <a:lnTo>
                  <a:pt x="247" y="131"/>
                </a:lnTo>
                <a:lnTo>
                  <a:pt x="245" y="130"/>
                </a:lnTo>
                <a:lnTo>
                  <a:pt x="245" y="128"/>
                </a:lnTo>
                <a:lnTo>
                  <a:pt x="245" y="126"/>
                </a:lnTo>
                <a:lnTo>
                  <a:pt x="247" y="124"/>
                </a:lnTo>
                <a:lnTo>
                  <a:pt x="249" y="124"/>
                </a:lnTo>
                <a:lnTo>
                  <a:pt x="251" y="124"/>
                </a:lnTo>
                <a:lnTo>
                  <a:pt x="253" y="126"/>
                </a:lnTo>
                <a:lnTo>
                  <a:pt x="255" y="122"/>
                </a:lnTo>
                <a:lnTo>
                  <a:pt x="257" y="116"/>
                </a:lnTo>
                <a:lnTo>
                  <a:pt x="259" y="112"/>
                </a:lnTo>
                <a:lnTo>
                  <a:pt x="261" y="107"/>
                </a:lnTo>
                <a:lnTo>
                  <a:pt x="263" y="105"/>
                </a:lnTo>
                <a:lnTo>
                  <a:pt x="264" y="101"/>
                </a:lnTo>
                <a:lnTo>
                  <a:pt x="264" y="95"/>
                </a:lnTo>
                <a:lnTo>
                  <a:pt x="266" y="76"/>
                </a:lnTo>
                <a:lnTo>
                  <a:pt x="263" y="59"/>
                </a:lnTo>
                <a:lnTo>
                  <a:pt x="253" y="42"/>
                </a:lnTo>
                <a:lnTo>
                  <a:pt x="242" y="31"/>
                </a:lnTo>
                <a:lnTo>
                  <a:pt x="224" y="29"/>
                </a:lnTo>
                <a:lnTo>
                  <a:pt x="209" y="31"/>
                </a:lnTo>
                <a:lnTo>
                  <a:pt x="202" y="32"/>
                </a:lnTo>
                <a:lnTo>
                  <a:pt x="194" y="34"/>
                </a:lnTo>
                <a:lnTo>
                  <a:pt x="194" y="36"/>
                </a:lnTo>
                <a:lnTo>
                  <a:pt x="192" y="36"/>
                </a:lnTo>
                <a:lnTo>
                  <a:pt x="192" y="38"/>
                </a:lnTo>
                <a:lnTo>
                  <a:pt x="190" y="38"/>
                </a:lnTo>
                <a:lnTo>
                  <a:pt x="186" y="40"/>
                </a:lnTo>
                <a:lnTo>
                  <a:pt x="183" y="42"/>
                </a:lnTo>
                <a:lnTo>
                  <a:pt x="179" y="44"/>
                </a:lnTo>
                <a:lnTo>
                  <a:pt x="177" y="50"/>
                </a:lnTo>
                <a:lnTo>
                  <a:pt x="177" y="51"/>
                </a:lnTo>
                <a:lnTo>
                  <a:pt x="175" y="51"/>
                </a:lnTo>
                <a:lnTo>
                  <a:pt x="171" y="51"/>
                </a:lnTo>
                <a:lnTo>
                  <a:pt x="171" y="53"/>
                </a:lnTo>
                <a:lnTo>
                  <a:pt x="169" y="55"/>
                </a:lnTo>
                <a:lnTo>
                  <a:pt x="169" y="55"/>
                </a:lnTo>
                <a:lnTo>
                  <a:pt x="167" y="55"/>
                </a:lnTo>
                <a:lnTo>
                  <a:pt x="165" y="59"/>
                </a:lnTo>
                <a:lnTo>
                  <a:pt x="165" y="63"/>
                </a:lnTo>
                <a:lnTo>
                  <a:pt x="163" y="69"/>
                </a:lnTo>
                <a:lnTo>
                  <a:pt x="162" y="69"/>
                </a:lnTo>
                <a:lnTo>
                  <a:pt x="160" y="69"/>
                </a:lnTo>
                <a:lnTo>
                  <a:pt x="158" y="69"/>
                </a:lnTo>
                <a:lnTo>
                  <a:pt x="158" y="71"/>
                </a:lnTo>
                <a:lnTo>
                  <a:pt x="158" y="72"/>
                </a:lnTo>
                <a:lnTo>
                  <a:pt x="158" y="74"/>
                </a:lnTo>
                <a:lnTo>
                  <a:pt x="156" y="74"/>
                </a:lnTo>
                <a:lnTo>
                  <a:pt x="156" y="76"/>
                </a:lnTo>
                <a:lnTo>
                  <a:pt x="156" y="78"/>
                </a:lnTo>
                <a:lnTo>
                  <a:pt x="158" y="78"/>
                </a:lnTo>
                <a:lnTo>
                  <a:pt x="156" y="80"/>
                </a:lnTo>
                <a:lnTo>
                  <a:pt x="156" y="82"/>
                </a:lnTo>
                <a:lnTo>
                  <a:pt x="156" y="82"/>
                </a:lnTo>
                <a:lnTo>
                  <a:pt x="154" y="86"/>
                </a:lnTo>
                <a:lnTo>
                  <a:pt x="150" y="88"/>
                </a:lnTo>
                <a:lnTo>
                  <a:pt x="150" y="86"/>
                </a:lnTo>
                <a:lnTo>
                  <a:pt x="148" y="84"/>
                </a:lnTo>
                <a:lnTo>
                  <a:pt x="146" y="84"/>
                </a:lnTo>
                <a:lnTo>
                  <a:pt x="146" y="84"/>
                </a:lnTo>
                <a:lnTo>
                  <a:pt x="133" y="65"/>
                </a:lnTo>
                <a:lnTo>
                  <a:pt x="118" y="48"/>
                </a:lnTo>
                <a:lnTo>
                  <a:pt x="116" y="50"/>
                </a:lnTo>
                <a:lnTo>
                  <a:pt x="116" y="50"/>
                </a:lnTo>
                <a:lnTo>
                  <a:pt x="116" y="48"/>
                </a:lnTo>
                <a:lnTo>
                  <a:pt x="116" y="48"/>
                </a:lnTo>
                <a:lnTo>
                  <a:pt x="114" y="44"/>
                </a:lnTo>
                <a:lnTo>
                  <a:pt x="110" y="42"/>
                </a:lnTo>
                <a:lnTo>
                  <a:pt x="106" y="38"/>
                </a:lnTo>
                <a:lnTo>
                  <a:pt x="106" y="38"/>
                </a:lnTo>
                <a:lnTo>
                  <a:pt x="104" y="38"/>
                </a:lnTo>
                <a:lnTo>
                  <a:pt x="101" y="38"/>
                </a:lnTo>
                <a:lnTo>
                  <a:pt x="99" y="36"/>
                </a:lnTo>
                <a:lnTo>
                  <a:pt x="99" y="36"/>
                </a:lnTo>
                <a:lnTo>
                  <a:pt x="99" y="34"/>
                </a:lnTo>
                <a:lnTo>
                  <a:pt x="97" y="34"/>
                </a:lnTo>
                <a:lnTo>
                  <a:pt x="78" y="32"/>
                </a:lnTo>
                <a:lnTo>
                  <a:pt x="59" y="36"/>
                </a:lnTo>
                <a:lnTo>
                  <a:pt x="44" y="46"/>
                </a:lnTo>
                <a:lnTo>
                  <a:pt x="44" y="46"/>
                </a:lnTo>
                <a:lnTo>
                  <a:pt x="44" y="46"/>
                </a:lnTo>
                <a:lnTo>
                  <a:pt x="44" y="48"/>
                </a:lnTo>
                <a:lnTo>
                  <a:pt x="42" y="48"/>
                </a:lnTo>
                <a:lnTo>
                  <a:pt x="40" y="50"/>
                </a:lnTo>
                <a:lnTo>
                  <a:pt x="40" y="53"/>
                </a:lnTo>
                <a:lnTo>
                  <a:pt x="32" y="65"/>
                </a:lnTo>
                <a:lnTo>
                  <a:pt x="24" y="78"/>
                </a:lnTo>
                <a:lnTo>
                  <a:pt x="21" y="93"/>
                </a:lnTo>
                <a:lnTo>
                  <a:pt x="21" y="95"/>
                </a:lnTo>
                <a:lnTo>
                  <a:pt x="21" y="97"/>
                </a:lnTo>
                <a:lnTo>
                  <a:pt x="23" y="97"/>
                </a:lnTo>
                <a:close/>
                <a:moveTo>
                  <a:pt x="0" y="95"/>
                </a:moveTo>
                <a:lnTo>
                  <a:pt x="0" y="93"/>
                </a:lnTo>
                <a:lnTo>
                  <a:pt x="0" y="91"/>
                </a:lnTo>
                <a:lnTo>
                  <a:pt x="2" y="91"/>
                </a:lnTo>
                <a:lnTo>
                  <a:pt x="4" y="90"/>
                </a:lnTo>
                <a:lnTo>
                  <a:pt x="4" y="90"/>
                </a:lnTo>
                <a:lnTo>
                  <a:pt x="4" y="74"/>
                </a:lnTo>
                <a:lnTo>
                  <a:pt x="5" y="69"/>
                </a:lnTo>
                <a:lnTo>
                  <a:pt x="5" y="65"/>
                </a:lnTo>
                <a:lnTo>
                  <a:pt x="7" y="59"/>
                </a:lnTo>
                <a:lnTo>
                  <a:pt x="11" y="48"/>
                </a:lnTo>
                <a:lnTo>
                  <a:pt x="17" y="36"/>
                </a:lnTo>
                <a:lnTo>
                  <a:pt x="19" y="32"/>
                </a:lnTo>
                <a:lnTo>
                  <a:pt x="23" y="29"/>
                </a:lnTo>
                <a:lnTo>
                  <a:pt x="26" y="27"/>
                </a:lnTo>
                <a:lnTo>
                  <a:pt x="42" y="15"/>
                </a:lnTo>
                <a:lnTo>
                  <a:pt x="59" y="4"/>
                </a:lnTo>
                <a:lnTo>
                  <a:pt x="82" y="0"/>
                </a:lnTo>
                <a:lnTo>
                  <a:pt x="104" y="6"/>
                </a:lnTo>
                <a:lnTo>
                  <a:pt x="123" y="15"/>
                </a:lnTo>
                <a:lnTo>
                  <a:pt x="162" y="34"/>
                </a:lnTo>
                <a:lnTo>
                  <a:pt x="171" y="27"/>
                </a:lnTo>
                <a:lnTo>
                  <a:pt x="181" y="21"/>
                </a:lnTo>
                <a:lnTo>
                  <a:pt x="192" y="15"/>
                </a:lnTo>
                <a:lnTo>
                  <a:pt x="205" y="11"/>
                </a:lnTo>
                <a:lnTo>
                  <a:pt x="221" y="11"/>
                </a:lnTo>
                <a:lnTo>
                  <a:pt x="236" y="13"/>
                </a:lnTo>
                <a:lnTo>
                  <a:pt x="253" y="11"/>
                </a:lnTo>
                <a:lnTo>
                  <a:pt x="266" y="17"/>
                </a:lnTo>
                <a:lnTo>
                  <a:pt x="276" y="27"/>
                </a:lnTo>
                <a:lnTo>
                  <a:pt x="285" y="32"/>
                </a:lnTo>
                <a:lnTo>
                  <a:pt x="293" y="40"/>
                </a:lnTo>
                <a:lnTo>
                  <a:pt x="301" y="50"/>
                </a:lnTo>
                <a:lnTo>
                  <a:pt x="316" y="84"/>
                </a:lnTo>
                <a:lnTo>
                  <a:pt x="312" y="112"/>
                </a:lnTo>
                <a:lnTo>
                  <a:pt x="306" y="135"/>
                </a:lnTo>
                <a:lnTo>
                  <a:pt x="299" y="154"/>
                </a:lnTo>
                <a:lnTo>
                  <a:pt x="283" y="170"/>
                </a:lnTo>
                <a:lnTo>
                  <a:pt x="268" y="183"/>
                </a:lnTo>
                <a:lnTo>
                  <a:pt x="251" y="196"/>
                </a:lnTo>
                <a:lnTo>
                  <a:pt x="245" y="200"/>
                </a:lnTo>
                <a:lnTo>
                  <a:pt x="238" y="208"/>
                </a:lnTo>
                <a:lnTo>
                  <a:pt x="238" y="208"/>
                </a:lnTo>
                <a:lnTo>
                  <a:pt x="238" y="209"/>
                </a:lnTo>
                <a:lnTo>
                  <a:pt x="236" y="211"/>
                </a:lnTo>
                <a:lnTo>
                  <a:pt x="236" y="213"/>
                </a:lnTo>
                <a:lnTo>
                  <a:pt x="234" y="213"/>
                </a:lnTo>
                <a:lnTo>
                  <a:pt x="224" y="221"/>
                </a:lnTo>
                <a:lnTo>
                  <a:pt x="217" y="229"/>
                </a:lnTo>
                <a:lnTo>
                  <a:pt x="211" y="238"/>
                </a:lnTo>
                <a:lnTo>
                  <a:pt x="207" y="244"/>
                </a:lnTo>
                <a:lnTo>
                  <a:pt x="203" y="249"/>
                </a:lnTo>
                <a:lnTo>
                  <a:pt x="202" y="255"/>
                </a:lnTo>
                <a:lnTo>
                  <a:pt x="198" y="261"/>
                </a:lnTo>
                <a:lnTo>
                  <a:pt x="194" y="269"/>
                </a:lnTo>
                <a:lnTo>
                  <a:pt x="190" y="274"/>
                </a:lnTo>
                <a:lnTo>
                  <a:pt x="184" y="282"/>
                </a:lnTo>
                <a:lnTo>
                  <a:pt x="184" y="284"/>
                </a:lnTo>
                <a:lnTo>
                  <a:pt x="186" y="286"/>
                </a:lnTo>
                <a:lnTo>
                  <a:pt x="190" y="284"/>
                </a:lnTo>
                <a:lnTo>
                  <a:pt x="194" y="282"/>
                </a:lnTo>
                <a:lnTo>
                  <a:pt x="198" y="280"/>
                </a:lnTo>
                <a:lnTo>
                  <a:pt x="202" y="280"/>
                </a:lnTo>
                <a:lnTo>
                  <a:pt x="203" y="282"/>
                </a:lnTo>
                <a:lnTo>
                  <a:pt x="205" y="284"/>
                </a:lnTo>
                <a:lnTo>
                  <a:pt x="205" y="288"/>
                </a:lnTo>
                <a:lnTo>
                  <a:pt x="203" y="289"/>
                </a:lnTo>
                <a:lnTo>
                  <a:pt x="202" y="291"/>
                </a:lnTo>
                <a:lnTo>
                  <a:pt x="200" y="291"/>
                </a:lnTo>
                <a:lnTo>
                  <a:pt x="198" y="293"/>
                </a:lnTo>
                <a:lnTo>
                  <a:pt x="194" y="295"/>
                </a:lnTo>
                <a:lnTo>
                  <a:pt x="192" y="295"/>
                </a:lnTo>
                <a:lnTo>
                  <a:pt x="181" y="297"/>
                </a:lnTo>
                <a:lnTo>
                  <a:pt x="171" y="301"/>
                </a:lnTo>
                <a:lnTo>
                  <a:pt x="165" y="303"/>
                </a:lnTo>
                <a:lnTo>
                  <a:pt x="158" y="305"/>
                </a:lnTo>
                <a:lnTo>
                  <a:pt x="152" y="305"/>
                </a:lnTo>
                <a:lnTo>
                  <a:pt x="148" y="307"/>
                </a:lnTo>
                <a:lnTo>
                  <a:pt x="144" y="308"/>
                </a:lnTo>
                <a:lnTo>
                  <a:pt x="139" y="310"/>
                </a:lnTo>
                <a:lnTo>
                  <a:pt x="137" y="314"/>
                </a:lnTo>
                <a:lnTo>
                  <a:pt x="137" y="318"/>
                </a:lnTo>
                <a:lnTo>
                  <a:pt x="137" y="324"/>
                </a:lnTo>
                <a:lnTo>
                  <a:pt x="135" y="329"/>
                </a:lnTo>
                <a:lnTo>
                  <a:pt x="131" y="335"/>
                </a:lnTo>
                <a:lnTo>
                  <a:pt x="129" y="335"/>
                </a:lnTo>
                <a:lnTo>
                  <a:pt x="129" y="333"/>
                </a:lnTo>
                <a:lnTo>
                  <a:pt x="127" y="333"/>
                </a:lnTo>
                <a:lnTo>
                  <a:pt x="127" y="331"/>
                </a:lnTo>
                <a:lnTo>
                  <a:pt x="127" y="324"/>
                </a:lnTo>
                <a:lnTo>
                  <a:pt x="129" y="316"/>
                </a:lnTo>
                <a:lnTo>
                  <a:pt x="127" y="318"/>
                </a:lnTo>
                <a:lnTo>
                  <a:pt x="125" y="320"/>
                </a:lnTo>
                <a:lnTo>
                  <a:pt x="123" y="320"/>
                </a:lnTo>
                <a:lnTo>
                  <a:pt x="122" y="320"/>
                </a:lnTo>
                <a:lnTo>
                  <a:pt x="122" y="318"/>
                </a:lnTo>
                <a:lnTo>
                  <a:pt x="120" y="314"/>
                </a:lnTo>
                <a:lnTo>
                  <a:pt x="120" y="312"/>
                </a:lnTo>
                <a:lnTo>
                  <a:pt x="122" y="310"/>
                </a:lnTo>
                <a:lnTo>
                  <a:pt x="123" y="308"/>
                </a:lnTo>
                <a:lnTo>
                  <a:pt x="118" y="310"/>
                </a:lnTo>
                <a:lnTo>
                  <a:pt x="114" y="312"/>
                </a:lnTo>
                <a:lnTo>
                  <a:pt x="110" y="314"/>
                </a:lnTo>
                <a:lnTo>
                  <a:pt x="108" y="314"/>
                </a:lnTo>
                <a:lnTo>
                  <a:pt x="106" y="316"/>
                </a:lnTo>
                <a:lnTo>
                  <a:pt x="104" y="316"/>
                </a:lnTo>
                <a:lnTo>
                  <a:pt x="103" y="316"/>
                </a:lnTo>
                <a:lnTo>
                  <a:pt x="101" y="314"/>
                </a:lnTo>
                <a:lnTo>
                  <a:pt x="101" y="312"/>
                </a:lnTo>
                <a:lnTo>
                  <a:pt x="101" y="310"/>
                </a:lnTo>
                <a:lnTo>
                  <a:pt x="101" y="308"/>
                </a:lnTo>
                <a:lnTo>
                  <a:pt x="103" y="308"/>
                </a:lnTo>
                <a:lnTo>
                  <a:pt x="108" y="305"/>
                </a:lnTo>
                <a:lnTo>
                  <a:pt x="114" y="303"/>
                </a:lnTo>
                <a:lnTo>
                  <a:pt x="120" y="301"/>
                </a:lnTo>
                <a:lnTo>
                  <a:pt x="125" y="299"/>
                </a:lnTo>
                <a:lnTo>
                  <a:pt x="129" y="299"/>
                </a:lnTo>
                <a:lnTo>
                  <a:pt x="129" y="284"/>
                </a:lnTo>
                <a:lnTo>
                  <a:pt x="127" y="267"/>
                </a:lnTo>
                <a:lnTo>
                  <a:pt x="99" y="221"/>
                </a:lnTo>
                <a:lnTo>
                  <a:pt x="89" y="204"/>
                </a:lnTo>
                <a:lnTo>
                  <a:pt x="78" y="187"/>
                </a:lnTo>
                <a:lnTo>
                  <a:pt x="63" y="171"/>
                </a:lnTo>
                <a:lnTo>
                  <a:pt x="42" y="152"/>
                </a:lnTo>
                <a:lnTo>
                  <a:pt x="23" y="133"/>
                </a:lnTo>
                <a:lnTo>
                  <a:pt x="21" y="130"/>
                </a:lnTo>
                <a:lnTo>
                  <a:pt x="21" y="128"/>
                </a:lnTo>
                <a:lnTo>
                  <a:pt x="21" y="126"/>
                </a:lnTo>
                <a:lnTo>
                  <a:pt x="15" y="120"/>
                </a:lnTo>
                <a:lnTo>
                  <a:pt x="9" y="110"/>
                </a:lnTo>
                <a:lnTo>
                  <a:pt x="5" y="103"/>
                </a:lnTo>
                <a:lnTo>
                  <a:pt x="0" y="95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61" name="Freeform 83">
            <a:extLst>
              <a:ext uri="{FF2B5EF4-FFF2-40B4-BE49-F238E27FC236}">
                <a16:creationId xmlns:a16="http://schemas.microsoft.com/office/drawing/2014/main" id="{741C34ED-E979-48B6-A072-2727702DA5F1}"/>
              </a:ext>
            </a:extLst>
          </p:cNvPr>
          <p:cNvSpPr>
            <a:spLocks noEditPoints="1"/>
          </p:cNvSpPr>
          <p:nvPr/>
        </p:nvSpPr>
        <p:spPr bwMode="auto">
          <a:xfrm>
            <a:off x="4927619" y="4527702"/>
            <a:ext cx="529750" cy="504113"/>
          </a:xfrm>
          <a:custGeom>
            <a:avLst/>
            <a:gdLst>
              <a:gd name="T0" fmla="*/ 289 w 322"/>
              <a:gd name="T1" fmla="*/ 95 h 335"/>
              <a:gd name="T2" fmla="*/ 127 w 322"/>
              <a:gd name="T3" fmla="*/ 225 h 335"/>
              <a:gd name="T4" fmla="*/ 264 w 322"/>
              <a:gd name="T5" fmla="*/ 149 h 335"/>
              <a:gd name="T6" fmla="*/ 137 w 322"/>
              <a:gd name="T7" fmla="*/ 48 h 335"/>
              <a:gd name="T8" fmla="*/ 268 w 322"/>
              <a:gd name="T9" fmla="*/ 133 h 335"/>
              <a:gd name="T10" fmla="*/ 165 w 322"/>
              <a:gd name="T11" fmla="*/ 236 h 335"/>
              <a:gd name="T12" fmla="*/ 318 w 322"/>
              <a:gd name="T13" fmla="*/ 130 h 335"/>
              <a:gd name="T14" fmla="*/ 272 w 322"/>
              <a:gd name="T15" fmla="*/ 152 h 335"/>
              <a:gd name="T16" fmla="*/ 282 w 322"/>
              <a:gd name="T17" fmla="*/ 69 h 335"/>
              <a:gd name="T18" fmla="*/ 125 w 322"/>
              <a:gd name="T19" fmla="*/ 36 h 335"/>
              <a:gd name="T20" fmla="*/ 167 w 322"/>
              <a:gd name="T21" fmla="*/ 278 h 335"/>
              <a:gd name="T22" fmla="*/ 169 w 322"/>
              <a:gd name="T23" fmla="*/ 276 h 335"/>
              <a:gd name="T24" fmla="*/ 177 w 322"/>
              <a:gd name="T25" fmla="*/ 269 h 335"/>
              <a:gd name="T26" fmla="*/ 158 w 322"/>
              <a:gd name="T27" fmla="*/ 53 h 335"/>
              <a:gd name="T28" fmla="*/ 150 w 322"/>
              <a:gd name="T29" fmla="*/ 53 h 335"/>
              <a:gd name="T30" fmla="*/ 179 w 322"/>
              <a:gd name="T31" fmla="*/ 255 h 335"/>
              <a:gd name="T32" fmla="*/ 283 w 322"/>
              <a:gd name="T33" fmla="*/ 88 h 335"/>
              <a:gd name="T34" fmla="*/ 175 w 322"/>
              <a:gd name="T35" fmla="*/ 248 h 335"/>
              <a:gd name="T36" fmla="*/ 283 w 322"/>
              <a:gd name="T37" fmla="*/ 154 h 335"/>
              <a:gd name="T38" fmla="*/ 283 w 322"/>
              <a:gd name="T39" fmla="*/ 152 h 335"/>
              <a:gd name="T40" fmla="*/ 278 w 322"/>
              <a:gd name="T41" fmla="*/ 145 h 335"/>
              <a:gd name="T42" fmla="*/ 276 w 322"/>
              <a:gd name="T43" fmla="*/ 112 h 335"/>
              <a:gd name="T44" fmla="*/ 270 w 322"/>
              <a:gd name="T45" fmla="*/ 124 h 335"/>
              <a:gd name="T46" fmla="*/ 276 w 322"/>
              <a:gd name="T47" fmla="*/ 122 h 335"/>
              <a:gd name="T48" fmla="*/ 280 w 322"/>
              <a:gd name="T49" fmla="*/ 97 h 335"/>
              <a:gd name="T50" fmla="*/ 150 w 322"/>
              <a:gd name="T51" fmla="*/ 61 h 335"/>
              <a:gd name="T52" fmla="*/ 186 w 322"/>
              <a:gd name="T53" fmla="*/ 230 h 335"/>
              <a:gd name="T54" fmla="*/ 179 w 322"/>
              <a:gd name="T55" fmla="*/ 236 h 335"/>
              <a:gd name="T56" fmla="*/ 259 w 322"/>
              <a:gd name="T57" fmla="*/ 152 h 335"/>
              <a:gd name="T58" fmla="*/ 21 w 322"/>
              <a:gd name="T59" fmla="*/ 50 h 335"/>
              <a:gd name="T60" fmla="*/ 110 w 322"/>
              <a:gd name="T61" fmla="*/ 227 h 335"/>
              <a:gd name="T62" fmla="*/ 110 w 322"/>
              <a:gd name="T63" fmla="*/ 221 h 335"/>
              <a:gd name="T64" fmla="*/ 261 w 322"/>
              <a:gd name="T65" fmla="*/ 166 h 335"/>
              <a:gd name="T66" fmla="*/ 245 w 322"/>
              <a:gd name="T67" fmla="*/ 179 h 335"/>
              <a:gd name="T68" fmla="*/ 186 w 322"/>
              <a:gd name="T69" fmla="*/ 248 h 335"/>
              <a:gd name="T70" fmla="*/ 236 w 322"/>
              <a:gd name="T71" fmla="*/ 192 h 335"/>
              <a:gd name="T72" fmla="*/ 209 w 322"/>
              <a:gd name="T73" fmla="*/ 190 h 335"/>
              <a:gd name="T74" fmla="*/ 194 w 322"/>
              <a:gd name="T75" fmla="*/ 221 h 335"/>
              <a:gd name="T76" fmla="*/ 190 w 322"/>
              <a:gd name="T77" fmla="*/ 240 h 335"/>
              <a:gd name="T78" fmla="*/ 23 w 322"/>
              <a:gd name="T79" fmla="*/ 103 h 335"/>
              <a:gd name="T80" fmla="*/ 163 w 322"/>
              <a:gd name="T81" fmla="*/ 223 h 335"/>
              <a:gd name="T82" fmla="*/ 247 w 322"/>
              <a:gd name="T83" fmla="*/ 124 h 335"/>
              <a:gd name="T84" fmla="*/ 264 w 322"/>
              <a:gd name="T85" fmla="*/ 95 h 335"/>
              <a:gd name="T86" fmla="*/ 192 w 322"/>
              <a:gd name="T87" fmla="*/ 36 h 335"/>
              <a:gd name="T88" fmla="*/ 171 w 322"/>
              <a:gd name="T89" fmla="*/ 53 h 335"/>
              <a:gd name="T90" fmla="*/ 158 w 322"/>
              <a:gd name="T91" fmla="*/ 71 h 335"/>
              <a:gd name="T92" fmla="*/ 154 w 322"/>
              <a:gd name="T93" fmla="*/ 86 h 335"/>
              <a:gd name="T94" fmla="*/ 116 w 322"/>
              <a:gd name="T95" fmla="*/ 48 h 335"/>
              <a:gd name="T96" fmla="*/ 99 w 322"/>
              <a:gd name="T97" fmla="*/ 34 h 335"/>
              <a:gd name="T98" fmla="*/ 40 w 322"/>
              <a:gd name="T99" fmla="*/ 53 h 335"/>
              <a:gd name="T100" fmla="*/ 2 w 322"/>
              <a:gd name="T101" fmla="*/ 91 h 335"/>
              <a:gd name="T102" fmla="*/ 23 w 322"/>
              <a:gd name="T103" fmla="*/ 29 h 335"/>
              <a:gd name="T104" fmla="*/ 192 w 322"/>
              <a:gd name="T105" fmla="*/ 15 h 335"/>
              <a:gd name="T106" fmla="*/ 316 w 322"/>
              <a:gd name="T107" fmla="*/ 84 h 335"/>
              <a:gd name="T108" fmla="*/ 238 w 322"/>
              <a:gd name="T109" fmla="*/ 209 h 335"/>
              <a:gd name="T110" fmla="*/ 198 w 322"/>
              <a:gd name="T111" fmla="*/ 261 h 335"/>
              <a:gd name="T112" fmla="*/ 203 w 322"/>
              <a:gd name="T113" fmla="*/ 282 h 335"/>
              <a:gd name="T114" fmla="*/ 171 w 322"/>
              <a:gd name="T115" fmla="*/ 301 h 335"/>
              <a:gd name="T116" fmla="*/ 135 w 322"/>
              <a:gd name="T117" fmla="*/ 329 h 335"/>
              <a:gd name="T118" fmla="*/ 123 w 322"/>
              <a:gd name="T119" fmla="*/ 320 h 335"/>
              <a:gd name="T120" fmla="*/ 108 w 322"/>
              <a:gd name="T121" fmla="*/ 314 h 335"/>
              <a:gd name="T122" fmla="*/ 114 w 322"/>
              <a:gd name="T123" fmla="*/ 303 h 335"/>
              <a:gd name="T124" fmla="*/ 42 w 322"/>
              <a:gd name="T125" fmla="*/ 152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2" h="335">
                <a:moveTo>
                  <a:pt x="118" y="211"/>
                </a:moveTo>
                <a:lnTo>
                  <a:pt x="118" y="211"/>
                </a:lnTo>
                <a:lnTo>
                  <a:pt x="120" y="213"/>
                </a:lnTo>
                <a:lnTo>
                  <a:pt x="118" y="211"/>
                </a:lnTo>
                <a:lnTo>
                  <a:pt x="116" y="209"/>
                </a:lnTo>
                <a:lnTo>
                  <a:pt x="116" y="209"/>
                </a:lnTo>
                <a:lnTo>
                  <a:pt x="118" y="211"/>
                </a:lnTo>
                <a:close/>
                <a:moveTo>
                  <a:pt x="289" y="93"/>
                </a:moveTo>
                <a:lnTo>
                  <a:pt x="289" y="95"/>
                </a:lnTo>
                <a:lnTo>
                  <a:pt x="289" y="95"/>
                </a:lnTo>
                <a:lnTo>
                  <a:pt x="291" y="95"/>
                </a:lnTo>
                <a:lnTo>
                  <a:pt x="291" y="95"/>
                </a:lnTo>
                <a:lnTo>
                  <a:pt x="291" y="93"/>
                </a:lnTo>
                <a:lnTo>
                  <a:pt x="289" y="93"/>
                </a:lnTo>
                <a:close/>
                <a:moveTo>
                  <a:pt x="127" y="223"/>
                </a:moveTo>
                <a:lnTo>
                  <a:pt x="127" y="225"/>
                </a:lnTo>
                <a:lnTo>
                  <a:pt x="127" y="227"/>
                </a:lnTo>
                <a:lnTo>
                  <a:pt x="129" y="227"/>
                </a:lnTo>
                <a:lnTo>
                  <a:pt x="129" y="227"/>
                </a:lnTo>
                <a:lnTo>
                  <a:pt x="127" y="225"/>
                </a:lnTo>
                <a:lnTo>
                  <a:pt x="127" y="223"/>
                </a:lnTo>
                <a:lnTo>
                  <a:pt x="127" y="223"/>
                </a:lnTo>
                <a:close/>
                <a:moveTo>
                  <a:pt x="264" y="150"/>
                </a:moveTo>
                <a:lnTo>
                  <a:pt x="266" y="152"/>
                </a:lnTo>
                <a:lnTo>
                  <a:pt x="266" y="154"/>
                </a:lnTo>
                <a:lnTo>
                  <a:pt x="266" y="152"/>
                </a:lnTo>
                <a:lnTo>
                  <a:pt x="266" y="150"/>
                </a:lnTo>
                <a:lnTo>
                  <a:pt x="264" y="150"/>
                </a:lnTo>
                <a:lnTo>
                  <a:pt x="264" y="149"/>
                </a:lnTo>
                <a:lnTo>
                  <a:pt x="264" y="149"/>
                </a:lnTo>
                <a:lnTo>
                  <a:pt x="264" y="150"/>
                </a:lnTo>
                <a:close/>
                <a:moveTo>
                  <a:pt x="154" y="257"/>
                </a:moveTo>
                <a:lnTo>
                  <a:pt x="154" y="255"/>
                </a:lnTo>
                <a:lnTo>
                  <a:pt x="156" y="253"/>
                </a:lnTo>
                <a:lnTo>
                  <a:pt x="156" y="251"/>
                </a:lnTo>
                <a:lnTo>
                  <a:pt x="154" y="253"/>
                </a:lnTo>
                <a:lnTo>
                  <a:pt x="154" y="257"/>
                </a:lnTo>
                <a:close/>
                <a:moveTo>
                  <a:pt x="139" y="50"/>
                </a:moveTo>
                <a:lnTo>
                  <a:pt x="139" y="48"/>
                </a:lnTo>
                <a:lnTo>
                  <a:pt x="137" y="48"/>
                </a:lnTo>
                <a:lnTo>
                  <a:pt x="135" y="48"/>
                </a:lnTo>
                <a:lnTo>
                  <a:pt x="135" y="48"/>
                </a:lnTo>
                <a:lnTo>
                  <a:pt x="133" y="48"/>
                </a:lnTo>
                <a:lnTo>
                  <a:pt x="133" y="48"/>
                </a:lnTo>
                <a:lnTo>
                  <a:pt x="133" y="50"/>
                </a:lnTo>
                <a:lnTo>
                  <a:pt x="135" y="50"/>
                </a:lnTo>
                <a:lnTo>
                  <a:pt x="137" y="50"/>
                </a:lnTo>
                <a:lnTo>
                  <a:pt x="139" y="50"/>
                </a:lnTo>
                <a:close/>
                <a:moveTo>
                  <a:pt x="266" y="133"/>
                </a:moveTo>
                <a:lnTo>
                  <a:pt x="268" y="133"/>
                </a:lnTo>
                <a:lnTo>
                  <a:pt x="270" y="133"/>
                </a:lnTo>
                <a:lnTo>
                  <a:pt x="268" y="133"/>
                </a:lnTo>
                <a:lnTo>
                  <a:pt x="266" y="131"/>
                </a:lnTo>
                <a:lnTo>
                  <a:pt x="266" y="131"/>
                </a:lnTo>
                <a:lnTo>
                  <a:pt x="264" y="131"/>
                </a:lnTo>
                <a:lnTo>
                  <a:pt x="266" y="131"/>
                </a:lnTo>
                <a:lnTo>
                  <a:pt x="266" y="133"/>
                </a:lnTo>
                <a:close/>
                <a:moveTo>
                  <a:pt x="163" y="238"/>
                </a:moveTo>
                <a:lnTo>
                  <a:pt x="163" y="238"/>
                </a:lnTo>
                <a:lnTo>
                  <a:pt x="165" y="236"/>
                </a:lnTo>
                <a:lnTo>
                  <a:pt x="165" y="234"/>
                </a:lnTo>
                <a:lnTo>
                  <a:pt x="167" y="232"/>
                </a:lnTo>
                <a:lnTo>
                  <a:pt x="169" y="230"/>
                </a:lnTo>
                <a:lnTo>
                  <a:pt x="167" y="232"/>
                </a:lnTo>
                <a:lnTo>
                  <a:pt x="165" y="234"/>
                </a:lnTo>
                <a:lnTo>
                  <a:pt x="165" y="236"/>
                </a:lnTo>
                <a:lnTo>
                  <a:pt x="163" y="238"/>
                </a:lnTo>
                <a:lnTo>
                  <a:pt x="163" y="238"/>
                </a:lnTo>
                <a:close/>
                <a:moveTo>
                  <a:pt x="316" y="131"/>
                </a:moveTo>
                <a:lnTo>
                  <a:pt x="318" y="130"/>
                </a:lnTo>
                <a:lnTo>
                  <a:pt x="320" y="130"/>
                </a:lnTo>
                <a:lnTo>
                  <a:pt x="320" y="131"/>
                </a:lnTo>
                <a:lnTo>
                  <a:pt x="322" y="133"/>
                </a:lnTo>
                <a:lnTo>
                  <a:pt x="318" y="131"/>
                </a:lnTo>
                <a:lnTo>
                  <a:pt x="316" y="131"/>
                </a:lnTo>
                <a:close/>
                <a:moveTo>
                  <a:pt x="268" y="154"/>
                </a:moveTo>
                <a:lnTo>
                  <a:pt x="270" y="154"/>
                </a:lnTo>
                <a:lnTo>
                  <a:pt x="270" y="156"/>
                </a:lnTo>
                <a:lnTo>
                  <a:pt x="272" y="154"/>
                </a:lnTo>
                <a:lnTo>
                  <a:pt x="272" y="152"/>
                </a:lnTo>
                <a:lnTo>
                  <a:pt x="270" y="152"/>
                </a:lnTo>
                <a:lnTo>
                  <a:pt x="268" y="152"/>
                </a:lnTo>
                <a:lnTo>
                  <a:pt x="268" y="152"/>
                </a:lnTo>
                <a:lnTo>
                  <a:pt x="268" y="154"/>
                </a:lnTo>
                <a:lnTo>
                  <a:pt x="268" y="154"/>
                </a:lnTo>
                <a:close/>
                <a:moveTo>
                  <a:pt x="278" y="63"/>
                </a:moveTo>
                <a:lnTo>
                  <a:pt x="278" y="65"/>
                </a:lnTo>
                <a:lnTo>
                  <a:pt x="280" y="67"/>
                </a:lnTo>
                <a:lnTo>
                  <a:pt x="282" y="67"/>
                </a:lnTo>
                <a:lnTo>
                  <a:pt x="282" y="69"/>
                </a:lnTo>
                <a:lnTo>
                  <a:pt x="283" y="69"/>
                </a:lnTo>
                <a:lnTo>
                  <a:pt x="283" y="71"/>
                </a:lnTo>
                <a:lnTo>
                  <a:pt x="285" y="69"/>
                </a:lnTo>
                <a:lnTo>
                  <a:pt x="283" y="67"/>
                </a:lnTo>
                <a:lnTo>
                  <a:pt x="282" y="65"/>
                </a:lnTo>
                <a:lnTo>
                  <a:pt x="278" y="63"/>
                </a:lnTo>
                <a:close/>
                <a:moveTo>
                  <a:pt x="120" y="36"/>
                </a:moveTo>
                <a:lnTo>
                  <a:pt x="122" y="36"/>
                </a:lnTo>
                <a:lnTo>
                  <a:pt x="123" y="36"/>
                </a:lnTo>
                <a:lnTo>
                  <a:pt x="125" y="36"/>
                </a:lnTo>
                <a:lnTo>
                  <a:pt x="125" y="36"/>
                </a:lnTo>
                <a:lnTo>
                  <a:pt x="127" y="36"/>
                </a:lnTo>
                <a:lnTo>
                  <a:pt x="127" y="36"/>
                </a:lnTo>
                <a:lnTo>
                  <a:pt x="125" y="36"/>
                </a:lnTo>
                <a:lnTo>
                  <a:pt x="122" y="34"/>
                </a:lnTo>
                <a:lnTo>
                  <a:pt x="120" y="32"/>
                </a:lnTo>
                <a:lnTo>
                  <a:pt x="118" y="34"/>
                </a:lnTo>
                <a:lnTo>
                  <a:pt x="118" y="34"/>
                </a:lnTo>
                <a:lnTo>
                  <a:pt x="120" y="36"/>
                </a:lnTo>
                <a:close/>
                <a:moveTo>
                  <a:pt x="167" y="278"/>
                </a:moveTo>
                <a:lnTo>
                  <a:pt x="169" y="278"/>
                </a:lnTo>
                <a:lnTo>
                  <a:pt x="169" y="280"/>
                </a:lnTo>
                <a:lnTo>
                  <a:pt x="169" y="282"/>
                </a:lnTo>
                <a:lnTo>
                  <a:pt x="167" y="284"/>
                </a:lnTo>
                <a:lnTo>
                  <a:pt x="169" y="282"/>
                </a:lnTo>
                <a:lnTo>
                  <a:pt x="171" y="280"/>
                </a:lnTo>
                <a:lnTo>
                  <a:pt x="171" y="278"/>
                </a:lnTo>
                <a:lnTo>
                  <a:pt x="171" y="276"/>
                </a:lnTo>
                <a:lnTo>
                  <a:pt x="171" y="276"/>
                </a:lnTo>
                <a:lnTo>
                  <a:pt x="169" y="276"/>
                </a:lnTo>
                <a:lnTo>
                  <a:pt x="167" y="276"/>
                </a:lnTo>
                <a:lnTo>
                  <a:pt x="167" y="276"/>
                </a:lnTo>
                <a:lnTo>
                  <a:pt x="167" y="278"/>
                </a:lnTo>
                <a:close/>
                <a:moveTo>
                  <a:pt x="171" y="267"/>
                </a:moveTo>
                <a:lnTo>
                  <a:pt x="173" y="269"/>
                </a:lnTo>
                <a:lnTo>
                  <a:pt x="173" y="269"/>
                </a:lnTo>
                <a:lnTo>
                  <a:pt x="175" y="269"/>
                </a:lnTo>
                <a:lnTo>
                  <a:pt x="175" y="272"/>
                </a:lnTo>
                <a:lnTo>
                  <a:pt x="177" y="269"/>
                </a:lnTo>
                <a:lnTo>
                  <a:pt x="177" y="269"/>
                </a:lnTo>
                <a:lnTo>
                  <a:pt x="175" y="267"/>
                </a:lnTo>
                <a:lnTo>
                  <a:pt x="173" y="267"/>
                </a:lnTo>
                <a:lnTo>
                  <a:pt x="173" y="267"/>
                </a:lnTo>
                <a:lnTo>
                  <a:pt x="171" y="267"/>
                </a:lnTo>
                <a:close/>
                <a:moveTo>
                  <a:pt x="150" y="55"/>
                </a:moveTo>
                <a:lnTo>
                  <a:pt x="152" y="55"/>
                </a:lnTo>
                <a:lnTo>
                  <a:pt x="152" y="57"/>
                </a:lnTo>
                <a:lnTo>
                  <a:pt x="154" y="55"/>
                </a:lnTo>
                <a:lnTo>
                  <a:pt x="156" y="55"/>
                </a:lnTo>
                <a:lnTo>
                  <a:pt x="158" y="53"/>
                </a:lnTo>
                <a:lnTo>
                  <a:pt x="158" y="53"/>
                </a:lnTo>
                <a:lnTo>
                  <a:pt x="158" y="51"/>
                </a:lnTo>
                <a:lnTo>
                  <a:pt x="158" y="50"/>
                </a:lnTo>
                <a:lnTo>
                  <a:pt x="156" y="50"/>
                </a:lnTo>
                <a:lnTo>
                  <a:pt x="156" y="51"/>
                </a:lnTo>
                <a:lnTo>
                  <a:pt x="156" y="53"/>
                </a:lnTo>
                <a:lnTo>
                  <a:pt x="154" y="55"/>
                </a:lnTo>
                <a:lnTo>
                  <a:pt x="154" y="55"/>
                </a:lnTo>
                <a:lnTo>
                  <a:pt x="152" y="53"/>
                </a:lnTo>
                <a:lnTo>
                  <a:pt x="150" y="53"/>
                </a:lnTo>
                <a:lnTo>
                  <a:pt x="150" y="55"/>
                </a:lnTo>
                <a:lnTo>
                  <a:pt x="150" y="55"/>
                </a:lnTo>
                <a:close/>
                <a:moveTo>
                  <a:pt x="175" y="257"/>
                </a:moveTo>
                <a:lnTo>
                  <a:pt x="177" y="257"/>
                </a:lnTo>
                <a:lnTo>
                  <a:pt x="179" y="259"/>
                </a:lnTo>
                <a:lnTo>
                  <a:pt x="181" y="257"/>
                </a:lnTo>
                <a:lnTo>
                  <a:pt x="181" y="257"/>
                </a:lnTo>
                <a:lnTo>
                  <a:pt x="181" y="255"/>
                </a:lnTo>
                <a:lnTo>
                  <a:pt x="181" y="255"/>
                </a:lnTo>
                <a:lnTo>
                  <a:pt x="179" y="255"/>
                </a:lnTo>
                <a:lnTo>
                  <a:pt x="177" y="255"/>
                </a:lnTo>
                <a:lnTo>
                  <a:pt x="175" y="255"/>
                </a:lnTo>
                <a:lnTo>
                  <a:pt x="173" y="255"/>
                </a:lnTo>
                <a:lnTo>
                  <a:pt x="173" y="255"/>
                </a:lnTo>
                <a:lnTo>
                  <a:pt x="171" y="257"/>
                </a:lnTo>
                <a:lnTo>
                  <a:pt x="173" y="257"/>
                </a:lnTo>
                <a:lnTo>
                  <a:pt x="175" y="257"/>
                </a:lnTo>
                <a:close/>
                <a:moveTo>
                  <a:pt x="289" y="93"/>
                </a:moveTo>
                <a:lnTo>
                  <a:pt x="287" y="90"/>
                </a:lnTo>
                <a:lnTo>
                  <a:pt x="283" y="88"/>
                </a:lnTo>
                <a:lnTo>
                  <a:pt x="280" y="86"/>
                </a:lnTo>
                <a:lnTo>
                  <a:pt x="280" y="88"/>
                </a:lnTo>
                <a:lnTo>
                  <a:pt x="282" y="88"/>
                </a:lnTo>
                <a:lnTo>
                  <a:pt x="283" y="90"/>
                </a:lnTo>
                <a:lnTo>
                  <a:pt x="285" y="91"/>
                </a:lnTo>
                <a:lnTo>
                  <a:pt x="285" y="93"/>
                </a:lnTo>
                <a:lnTo>
                  <a:pt x="287" y="93"/>
                </a:lnTo>
                <a:lnTo>
                  <a:pt x="289" y="93"/>
                </a:lnTo>
                <a:close/>
                <a:moveTo>
                  <a:pt x="175" y="249"/>
                </a:moveTo>
                <a:lnTo>
                  <a:pt x="175" y="248"/>
                </a:lnTo>
                <a:lnTo>
                  <a:pt x="173" y="246"/>
                </a:lnTo>
                <a:lnTo>
                  <a:pt x="169" y="244"/>
                </a:lnTo>
                <a:lnTo>
                  <a:pt x="169" y="246"/>
                </a:lnTo>
                <a:lnTo>
                  <a:pt x="167" y="249"/>
                </a:lnTo>
                <a:lnTo>
                  <a:pt x="175" y="249"/>
                </a:lnTo>
                <a:close/>
                <a:moveTo>
                  <a:pt x="280" y="160"/>
                </a:moveTo>
                <a:lnTo>
                  <a:pt x="280" y="160"/>
                </a:lnTo>
                <a:lnTo>
                  <a:pt x="282" y="158"/>
                </a:lnTo>
                <a:lnTo>
                  <a:pt x="282" y="156"/>
                </a:lnTo>
                <a:lnTo>
                  <a:pt x="283" y="154"/>
                </a:lnTo>
                <a:lnTo>
                  <a:pt x="287" y="152"/>
                </a:lnTo>
                <a:lnTo>
                  <a:pt x="289" y="149"/>
                </a:lnTo>
                <a:lnTo>
                  <a:pt x="291" y="145"/>
                </a:lnTo>
                <a:lnTo>
                  <a:pt x="291" y="145"/>
                </a:lnTo>
                <a:lnTo>
                  <a:pt x="291" y="143"/>
                </a:lnTo>
                <a:lnTo>
                  <a:pt x="289" y="143"/>
                </a:lnTo>
                <a:lnTo>
                  <a:pt x="289" y="143"/>
                </a:lnTo>
                <a:lnTo>
                  <a:pt x="287" y="149"/>
                </a:lnTo>
                <a:lnTo>
                  <a:pt x="283" y="152"/>
                </a:lnTo>
                <a:lnTo>
                  <a:pt x="283" y="152"/>
                </a:lnTo>
                <a:lnTo>
                  <a:pt x="283" y="154"/>
                </a:lnTo>
                <a:lnTo>
                  <a:pt x="283" y="154"/>
                </a:lnTo>
                <a:lnTo>
                  <a:pt x="282" y="156"/>
                </a:lnTo>
                <a:lnTo>
                  <a:pt x="280" y="158"/>
                </a:lnTo>
                <a:lnTo>
                  <a:pt x="280" y="160"/>
                </a:lnTo>
                <a:close/>
                <a:moveTo>
                  <a:pt x="266" y="139"/>
                </a:moveTo>
                <a:lnTo>
                  <a:pt x="272" y="143"/>
                </a:lnTo>
                <a:lnTo>
                  <a:pt x="276" y="147"/>
                </a:lnTo>
                <a:lnTo>
                  <a:pt x="278" y="147"/>
                </a:lnTo>
                <a:lnTo>
                  <a:pt x="278" y="145"/>
                </a:lnTo>
                <a:lnTo>
                  <a:pt x="278" y="145"/>
                </a:lnTo>
                <a:lnTo>
                  <a:pt x="276" y="143"/>
                </a:lnTo>
                <a:lnTo>
                  <a:pt x="272" y="141"/>
                </a:lnTo>
                <a:lnTo>
                  <a:pt x="268" y="139"/>
                </a:lnTo>
                <a:lnTo>
                  <a:pt x="268" y="139"/>
                </a:lnTo>
                <a:lnTo>
                  <a:pt x="266" y="139"/>
                </a:lnTo>
                <a:lnTo>
                  <a:pt x="266" y="139"/>
                </a:lnTo>
                <a:lnTo>
                  <a:pt x="266" y="139"/>
                </a:lnTo>
                <a:close/>
                <a:moveTo>
                  <a:pt x="276" y="112"/>
                </a:moveTo>
                <a:lnTo>
                  <a:pt x="276" y="112"/>
                </a:lnTo>
                <a:lnTo>
                  <a:pt x="278" y="112"/>
                </a:lnTo>
                <a:lnTo>
                  <a:pt x="282" y="114"/>
                </a:lnTo>
                <a:lnTo>
                  <a:pt x="283" y="118"/>
                </a:lnTo>
                <a:lnTo>
                  <a:pt x="287" y="118"/>
                </a:lnTo>
                <a:lnTo>
                  <a:pt x="285" y="114"/>
                </a:lnTo>
                <a:lnTo>
                  <a:pt x="282" y="112"/>
                </a:lnTo>
                <a:lnTo>
                  <a:pt x="278" y="109"/>
                </a:lnTo>
                <a:lnTo>
                  <a:pt x="276" y="110"/>
                </a:lnTo>
                <a:lnTo>
                  <a:pt x="276" y="112"/>
                </a:lnTo>
                <a:close/>
                <a:moveTo>
                  <a:pt x="270" y="124"/>
                </a:moveTo>
                <a:lnTo>
                  <a:pt x="272" y="124"/>
                </a:lnTo>
                <a:lnTo>
                  <a:pt x="272" y="124"/>
                </a:lnTo>
                <a:lnTo>
                  <a:pt x="272" y="126"/>
                </a:lnTo>
                <a:lnTo>
                  <a:pt x="274" y="126"/>
                </a:lnTo>
                <a:lnTo>
                  <a:pt x="276" y="128"/>
                </a:lnTo>
                <a:lnTo>
                  <a:pt x="278" y="128"/>
                </a:lnTo>
                <a:lnTo>
                  <a:pt x="280" y="130"/>
                </a:lnTo>
                <a:lnTo>
                  <a:pt x="282" y="130"/>
                </a:lnTo>
                <a:lnTo>
                  <a:pt x="280" y="126"/>
                </a:lnTo>
                <a:lnTo>
                  <a:pt x="276" y="122"/>
                </a:lnTo>
                <a:lnTo>
                  <a:pt x="272" y="120"/>
                </a:lnTo>
                <a:lnTo>
                  <a:pt x="270" y="122"/>
                </a:lnTo>
                <a:lnTo>
                  <a:pt x="270" y="124"/>
                </a:lnTo>
                <a:lnTo>
                  <a:pt x="270" y="124"/>
                </a:lnTo>
                <a:lnTo>
                  <a:pt x="270" y="124"/>
                </a:lnTo>
                <a:close/>
                <a:moveTo>
                  <a:pt x="280" y="101"/>
                </a:moveTo>
                <a:lnTo>
                  <a:pt x="287" y="105"/>
                </a:lnTo>
                <a:lnTo>
                  <a:pt x="295" y="110"/>
                </a:lnTo>
                <a:lnTo>
                  <a:pt x="287" y="103"/>
                </a:lnTo>
                <a:lnTo>
                  <a:pt x="280" y="97"/>
                </a:lnTo>
                <a:lnTo>
                  <a:pt x="280" y="99"/>
                </a:lnTo>
                <a:lnTo>
                  <a:pt x="280" y="99"/>
                </a:lnTo>
                <a:lnTo>
                  <a:pt x="280" y="101"/>
                </a:lnTo>
                <a:close/>
                <a:moveTo>
                  <a:pt x="139" y="59"/>
                </a:moveTo>
                <a:lnTo>
                  <a:pt x="143" y="65"/>
                </a:lnTo>
                <a:lnTo>
                  <a:pt x="146" y="69"/>
                </a:lnTo>
                <a:lnTo>
                  <a:pt x="148" y="67"/>
                </a:lnTo>
                <a:lnTo>
                  <a:pt x="150" y="65"/>
                </a:lnTo>
                <a:lnTo>
                  <a:pt x="150" y="63"/>
                </a:lnTo>
                <a:lnTo>
                  <a:pt x="150" y="61"/>
                </a:lnTo>
                <a:lnTo>
                  <a:pt x="146" y="61"/>
                </a:lnTo>
                <a:lnTo>
                  <a:pt x="143" y="59"/>
                </a:lnTo>
                <a:lnTo>
                  <a:pt x="139" y="59"/>
                </a:lnTo>
                <a:close/>
                <a:moveTo>
                  <a:pt x="181" y="236"/>
                </a:moveTo>
                <a:lnTo>
                  <a:pt x="181" y="236"/>
                </a:lnTo>
                <a:lnTo>
                  <a:pt x="183" y="236"/>
                </a:lnTo>
                <a:lnTo>
                  <a:pt x="184" y="236"/>
                </a:lnTo>
                <a:lnTo>
                  <a:pt x="186" y="236"/>
                </a:lnTo>
                <a:lnTo>
                  <a:pt x="188" y="232"/>
                </a:lnTo>
                <a:lnTo>
                  <a:pt x="186" y="230"/>
                </a:lnTo>
                <a:lnTo>
                  <a:pt x="186" y="227"/>
                </a:lnTo>
                <a:lnTo>
                  <a:pt x="186" y="225"/>
                </a:lnTo>
                <a:lnTo>
                  <a:pt x="184" y="225"/>
                </a:lnTo>
                <a:lnTo>
                  <a:pt x="184" y="225"/>
                </a:lnTo>
                <a:lnTo>
                  <a:pt x="181" y="230"/>
                </a:lnTo>
                <a:lnTo>
                  <a:pt x="177" y="234"/>
                </a:lnTo>
                <a:lnTo>
                  <a:pt x="177" y="236"/>
                </a:lnTo>
                <a:lnTo>
                  <a:pt x="177" y="236"/>
                </a:lnTo>
                <a:lnTo>
                  <a:pt x="177" y="236"/>
                </a:lnTo>
                <a:lnTo>
                  <a:pt x="179" y="236"/>
                </a:lnTo>
                <a:lnTo>
                  <a:pt x="181" y="236"/>
                </a:lnTo>
                <a:close/>
                <a:moveTo>
                  <a:pt x="249" y="152"/>
                </a:moveTo>
                <a:lnTo>
                  <a:pt x="249" y="154"/>
                </a:lnTo>
                <a:lnTo>
                  <a:pt x="251" y="154"/>
                </a:lnTo>
                <a:lnTo>
                  <a:pt x="255" y="158"/>
                </a:lnTo>
                <a:lnTo>
                  <a:pt x="261" y="160"/>
                </a:lnTo>
                <a:lnTo>
                  <a:pt x="266" y="160"/>
                </a:lnTo>
                <a:lnTo>
                  <a:pt x="264" y="156"/>
                </a:lnTo>
                <a:lnTo>
                  <a:pt x="261" y="154"/>
                </a:lnTo>
                <a:lnTo>
                  <a:pt x="259" y="152"/>
                </a:lnTo>
                <a:lnTo>
                  <a:pt x="255" y="150"/>
                </a:lnTo>
                <a:lnTo>
                  <a:pt x="253" y="150"/>
                </a:lnTo>
                <a:lnTo>
                  <a:pt x="251" y="150"/>
                </a:lnTo>
                <a:lnTo>
                  <a:pt x="249" y="152"/>
                </a:lnTo>
                <a:close/>
                <a:moveTo>
                  <a:pt x="15" y="78"/>
                </a:moveTo>
                <a:lnTo>
                  <a:pt x="21" y="61"/>
                </a:lnTo>
                <a:lnTo>
                  <a:pt x="26" y="44"/>
                </a:lnTo>
                <a:lnTo>
                  <a:pt x="24" y="46"/>
                </a:lnTo>
                <a:lnTo>
                  <a:pt x="23" y="48"/>
                </a:lnTo>
                <a:lnTo>
                  <a:pt x="21" y="50"/>
                </a:lnTo>
                <a:lnTo>
                  <a:pt x="21" y="51"/>
                </a:lnTo>
                <a:lnTo>
                  <a:pt x="21" y="51"/>
                </a:lnTo>
                <a:lnTo>
                  <a:pt x="19" y="51"/>
                </a:lnTo>
                <a:lnTo>
                  <a:pt x="17" y="59"/>
                </a:lnTo>
                <a:lnTo>
                  <a:pt x="17" y="65"/>
                </a:lnTo>
                <a:lnTo>
                  <a:pt x="17" y="69"/>
                </a:lnTo>
                <a:lnTo>
                  <a:pt x="15" y="72"/>
                </a:lnTo>
                <a:lnTo>
                  <a:pt x="15" y="78"/>
                </a:lnTo>
                <a:close/>
                <a:moveTo>
                  <a:pt x="110" y="223"/>
                </a:moveTo>
                <a:lnTo>
                  <a:pt x="110" y="227"/>
                </a:lnTo>
                <a:lnTo>
                  <a:pt x="112" y="229"/>
                </a:lnTo>
                <a:lnTo>
                  <a:pt x="114" y="230"/>
                </a:lnTo>
                <a:lnTo>
                  <a:pt x="116" y="232"/>
                </a:lnTo>
                <a:lnTo>
                  <a:pt x="118" y="236"/>
                </a:lnTo>
                <a:lnTo>
                  <a:pt x="122" y="238"/>
                </a:lnTo>
                <a:lnTo>
                  <a:pt x="125" y="238"/>
                </a:lnTo>
                <a:lnTo>
                  <a:pt x="120" y="232"/>
                </a:lnTo>
                <a:lnTo>
                  <a:pt x="116" y="225"/>
                </a:lnTo>
                <a:lnTo>
                  <a:pt x="112" y="217"/>
                </a:lnTo>
                <a:lnTo>
                  <a:pt x="110" y="221"/>
                </a:lnTo>
                <a:lnTo>
                  <a:pt x="110" y="223"/>
                </a:lnTo>
                <a:lnTo>
                  <a:pt x="110" y="223"/>
                </a:lnTo>
                <a:close/>
                <a:moveTo>
                  <a:pt x="238" y="192"/>
                </a:moveTo>
                <a:lnTo>
                  <a:pt x="240" y="190"/>
                </a:lnTo>
                <a:lnTo>
                  <a:pt x="249" y="185"/>
                </a:lnTo>
                <a:lnTo>
                  <a:pt x="257" y="175"/>
                </a:lnTo>
                <a:lnTo>
                  <a:pt x="264" y="168"/>
                </a:lnTo>
                <a:lnTo>
                  <a:pt x="264" y="166"/>
                </a:lnTo>
                <a:lnTo>
                  <a:pt x="263" y="166"/>
                </a:lnTo>
                <a:lnTo>
                  <a:pt x="261" y="166"/>
                </a:lnTo>
                <a:lnTo>
                  <a:pt x="259" y="164"/>
                </a:lnTo>
                <a:lnTo>
                  <a:pt x="259" y="168"/>
                </a:lnTo>
                <a:lnTo>
                  <a:pt x="259" y="171"/>
                </a:lnTo>
                <a:lnTo>
                  <a:pt x="257" y="170"/>
                </a:lnTo>
                <a:lnTo>
                  <a:pt x="255" y="170"/>
                </a:lnTo>
                <a:lnTo>
                  <a:pt x="253" y="170"/>
                </a:lnTo>
                <a:lnTo>
                  <a:pt x="251" y="170"/>
                </a:lnTo>
                <a:lnTo>
                  <a:pt x="249" y="173"/>
                </a:lnTo>
                <a:lnTo>
                  <a:pt x="247" y="175"/>
                </a:lnTo>
                <a:lnTo>
                  <a:pt x="245" y="179"/>
                </a:lnTo>
                <a:lnTo>
                  <a:pt x="243" y="181"/>
                </a:lnTo>
                <a:lnTo>
                  <a:pt x="242" y="183"/>
                </a:lnTo>
                <a:lnTo>
                  <a:pt x="240" y="187"/>
                </a:lnTo>
                <a:lnTo>
                  <a:pt x="238" y="189"/>
                </a:lnTo>
                <a:lnTo>
                  <a:pt x="238" y="190"/>
                </a:lnTo>
                <a:lnTo>
                  <a:pt x="238" y="192"/>
                </a:lnTo>
                <a:close/>
                <a:moveTo>
                  <a:pt x="181" y="244"/>
                </a:moveTo>
                <a:lnTo>
                  <a:pt x="183" y="246"/>
                </a:lnTo>
                <a:lnTo>
                  <a:pt x="184" y="246"/>
                </a:lnTo>
                <a:lnTo>
                  <a:pt x="186" y="248"/>
                </a:lnTo>
                <a:lnTo>
                  <a:pt x="188" y="248"/>
                </a:lnTo>
                <a:lnTo>
                  <a:pt x="190" y="246"/>
                </a:lnTo>
                <a:lnTo>
                  <a:pt x="192" y="242"/>
                </a:lnTo>
                <a:lnTo>
                  <a:pt x="196" y="238"/>
                </a:lnTo>
                <a:lnTo>
                  <a:pt x="200" y="234"/>
                </a:lnTo>
                <a:lnTo>
                  <a:pt x="215" y="213"/>
                </a:lnTo>
                <a:lnTo>
                  <a:pt x="236" y="194"/>
                </a:lnTo>
                <a:lnTo>
                  <a:pt x="236" y="194"/>
                </a:lnTo>
                <a:lnTo>
                  <a:pt x="236" y="192"/>
                </a:lnTo>
                <a:lnTo>
                  <a:pt x="236" y="192"/>
                </a:lnTo>
                <a:lnTo>
                  <a:pt x="234" y="190"/>
                </a:lnTo>
                <a:lnTo>
                  <a:pt x="234" y="189"/>
                </a:lnTo>
                <a:lnTo>
                  <a:pt x="242" y="175"/>
                </a:lnTo>
                <a:lnTo>
                  <a:pt x="247" y="164"/>
                </a:lnTo>
                <a:lnTo>
                  <a:pt x="247" y="162"/>
                </a:lnTo>
                <a:lnTo>
                  <a:pt x="245" y="160"/>
                </a:lnTo>
                <a:lnTo>
                  <a:pt x="243" y="158"/>
                </a:lnTo>
                <a:lnTo>
                  <a:pt x="243" y="158"/>
                </a:lnTo>
                <a:lnTo>
                  <a:pt x="226" y="175"/>
                </a:lnTo>
                <a:lnTo>
                  <a:pt x="209" y="190"/>
                </a:lnTo>
                <a:lnTo>
                  <a:pt x="209" y="192"/>
                </a:lnTo>
                <a:lnTo>
                  <a:pt x="209" y="192"/>
                </a:lnTo>
                <a:lnTo>
                  <a:pt x="209" y="194"/>
                </a:lnTo>
                <a:lnTo>
                  <a:pt x="207" y="192"/>
                </a:lnTo>
                <a:lnTo>
                  <a:pt x="198" y="204"/>
                </a:lnTo>
                <a:lnTo>
                  <a:pt x="190" y="217"/>
                </a:lnTo>
                <a:lnTo>
                  <a:pt x="192" y="217"/>
                </a:lnTo>
                <a:lnTo>
                  <a:pt x="194" y="217"/>
                </a:lnTo>
                <a:lnTo>
                  <a:pt x="194" y="219"/>
                </a:lnTo>
                <a:lnTo>
                  <a:pt x="194" y="221"/>
                </a:lnTo>
                <a:lnTo>
                  <a:pt x="192" y="223"/>
                </a:lnTo>
                <a:lnTo>
                  <a:pt x="192" y="225"/>
                </a:lnTo>
                <a:lnTo>
                  <a:pt x="192" y="227"/>
                </a:lnTo>
                <a:lnTo>
                  <a:pt x="192" y="229"/>
                </a:lnTo>
                <a:lnTo>
                  <a:pt x="192" y="230"/>
                </a:lnTo>
                <a:lnTo>
                  <a:pt x="192" y="232"/>
                </a:lnTo>
                <a:lnTo>
                  <a:pt x="194" y="232"/>
                </a:lnTo>
                <a:lnTo>
                  <a:pt x="194" y="232"/>
                </a:lnTo>
                <a:lnTo>
                  <a:pt x="194" y="236"/>
                </a:lnTo>
                <a:lnTo>
                  <a:pt x="190" y="240"/>
                </a:lnTo>
                <a:lnTo>
                  <a:pt x="188" y="242"/>
                </a:lnTo>
                <a:lnTo>
                  <a:pt x="184" y="242"/>
                </a:lnTo>
                <a:lnTo>
                  <a:pt x="183" y="242"/>
                </a:lnTo>
                <a:lnTo>
                  <a:pt x="181" y="242"/>
                </a:lnTo>
                <a:lnTo>
                  <a:pt x="181" y="244"/>
                </a:lnTo>
                <a:lnTo>
                  <a:pt x="181" y="244"/>
                </a:lnTo>
                <a:close/>
                <a:moveTo>
                  <a:pt x="23" y="97"/>
                </a:moveTo>
                <a:lnTo>
                  <a:pt x="23" y="99"/>
                </a:lnTo>
                <a:lnTo>
                  <a:pt x="23" y="101"/>
                </a:lnTo>
                <a:lnTo>
                  <a:pt x="23" y="103"/>
                </a:lnTo>
                <a:lnTo>
                  <a:pt x="34" y="122"/>
                </a:lnTo>
                <a:lnTo>
                  <a:pt x="49" y="139"/>
                </a:lnTo>
                <a:lnTo>
                  <a:pt x="120" y="202"/>
                </a:lnTo>
                <a:lnTo>
                  <a:pt x="125" y="209"/>
                </a:lnTo>
                <a:lnTo>
                  <a:pt x="131" y="215"/>
                </a:lnTo>
                <a:lnTo>
                  <a:pt x="137" y="223"/>
                </a:lnTo>
                <a:lnTo>
                  <a:pt x="141" y="240"/>
                </a:lnTo>
                <a:lnTo>
                  <a:pt x="143" y="261"/>
                </a:lnTo>
                <a:lnTo>
                  <a:pt x="152" y="240"/>
                </a:lnTo>
                <a:lnTo>
                  <a:pt x="163" y="223"/>
                </a:lnTo>
                <a:lnTo>
                  <a:pt x="186" y="198"/>
                </a:lnTo>
                <a:lnTo>
                  <a:pt x="211" y="175"/>
                </a:lnTo>
                <a:lnTo>
                  <a:pt x="230" y="154"/>
                </a:lnTo>
                <a:lnTo>
                  <a:pt x="247" y="133"/>
                </a:lnTo>
                <a:lnTo>
                  <a:pt x="249" y="131"/>
                </a:lnTo>
                <a:lnTo>
                  <a:pt x="247" y="131"/>
                </a:lnTo>
                <a:lnTo>
                  <a:pt x="245" y="130"/>
                </a:lnTo>
                <a:lnTo>
                  <a:pt x="245" y="128"/>
                </a:lnTo>
                <a:lnTo>
                  <a:pt x="245" y="126"/>
                </a:lnTo>
                <a:lnTo>
                  <a:pt x="247" y="124"/>
                </a:lnTo>
                <a:lnTo>
                  <a:pt x="249" y="124"/>
                </a:lnTo>
                <a:lnTo>
                  <a:pt x="251" y="124"/>
                </a:lnTo>
                <a:lnTo>
                  <a:pt x="253" y="126"/>
                </a:lnTo>
                <a:lnTo>
                  <a:pt x="255" y="122"/>
                </a:lnTo>
                <a:lnTo>
                  <a:pt x="257" y="116"/>
                </a:lnTo>
                <a:lnTo>
                  <a:pt x="259" y="112"/>
                </a:lnTo>
                <a:lnTo>
                  <a:pt x="261" y="107"/>
                </a:lnTo>
                <a:lnTo>
                  <a:pt x="263" y="105"/>
                </a:lnTo>
                <a:lnTo>
                  <a:pt x="264" y="101"/>
                </a:lnTo>
                <a:lnTo>
                  <a:pt x="264" y="95"/>
                </a:lnTo>
                <a:lnTo>
                  <a:pt x="266" y="76"/>
                </a:lnTo>
                <a:lnTo>
                  <a:pt x="263" y="59"/>
                </a:lnTo>
                <a:lnTo>
                  <a:pt x="253" y="42"/>
                </a:lnTo>
                <a:lnTo>
                  <a:pt x="242" y="31"/>
                </a:lnTo>
                <a:lnTo>
                  <a:pt x="224" y="29"/>
                </a:lnTo>
                <a:lnTo>
                  <a:pt x="209" y="31"/>
                </a:lnTo>
                <a:lnTo>
                  <a:pt x="202" y="32"/>
                </a:lnTo>
                <a:lnTo>
                  <a:pt x="194" y="34"/>
                </a:lnTo>
                <a:lnTo>
                  <a:pt x="194" y="36"/>
                </a:lnTo>
                <a:lnTo>
                  <a:pt x="192" y="36"/>
                </a:lnTo>
                <a:lnTo>
                  <a:pt x="192" y="38"/>
                </a:lnTo>
                <a:lnTo>
                  <a:pt x="190" y="38"/>
                </a:lnTo>
                <a:lnTo>
                  <a:pt x="186" y="40"/>
                </a:lnTo>
                <a:lnTo>
                  <a:pt x="183" y="42"/>
                </a:lnTo>
                <a:lnTo>
                  <a:pt x="179" y="44"/>
                </a:lnTo>
                <a:lnTo>
                  <a:pt x="177" y="50"/>
                </a:lnTo>
                <a:lnTo>
                  <a:pt x="177" y="51"/>
                </a:lnTo>
                <a:lnTo>
                  <a:pt x="175" y="51"/>
                </a:lnTo>
                <a:lnTo>
                  <a:pt x="171" y="51"/>
                </a:lnTo>
                <a:lnTo>
                  <a:pt x="171" y="53"/>
                </a:lnTo>
                <a:lnTo>
                  <a:pt x="169" y="55"/>
                </a:lnTo>
                <a:lnTo>
                  <a:pt x="169" y="55"/>
                </a:lnTo>
                <a:lnTo>
                  <a:pt x="167" y="55"/>
                </a:lnTo>
                <a:lnTo>
                  <a:pt x="165" y="59"/>
                </a:lnTo>
                <a:lnTo>
                  <a:pt x="165" y="63"/>
                </a:lnTo>
                <a:lnTo>
                  <a:pt x="163" y="69"/>
                </a:lnTo>
                <a:lnTo>
                  <a:pt x="162" y="69"/>
                </a:lnTo>
                <a:lnTo>
                  <a:pt x="160" y="69"/>
                </a:lnTo>
                <a:lnTo>
                  <a:pt x="158" y="69"/>
                </a:lnTo>
                <a:lnTo>
                  <a:pt x="158" y="71"/>
                </a:lnTo>
                <a:lnTo>
                  <a:pt x="158" y="72"/>
                </a:lnTo>
                <a:lnTo>
                  <a:pt x="158" y="74"/>
                </a:lnTo>
                <a:lnTo>
                  <a:pt x="156" y="74"/>
                </a:lnTo>
                <a:lnTo>
                  <a:pt x="156" y="76"/>
                </a:lnTo>
                <a:lnTo>
                  <a:pt x="156" y="78"/>
                </a:lnTo>
                <a:lnTo>
                  <a:pt x="158" y="78"/>
                </a:lnTo>
                <a:lnTo>
                  <a:pt x="156" y="80"/>
                </a:lnTo>
                <a:lnTo>
                  <a:pt x="156" y="82"/>
                </a:lnTo>
                <a:lnTo>
                  <a:pt x="156" y="82"/>
                </a:lnTo>
                <a:lnTo>
                  <a:pt x="154" y="86"/>
                </a:lnTo>
                <a:lnTo>
                  <a:pt x="150" y="88"/>
                </a:lnTo>
                <a:lnTo>
                  <a:pt x="150" y="86"/>
                </a:lnTo>
                <a:lnTo>
                  <a:pt x="148" y="84"/>
                </a:lnTo>
                <a:lnTo>
                  <a:pt x="146" y="84"/>
                </a:lnTo>
                <a:lnTo>
                  <a:pt x="146" y="84"/>
                </a:lnTo>
                <a:lnTo>
                  <a:pt x="133" y="65"/>
                </a:lnTo>
                <a:lnTo>
                  <a:pt x="118" y="48"/>
                </a:lnTo>
                <a:lnTo>
                  <a:pt x="116" y="50"/>
                </a:lnTo>
                <a:lnTo>
                  <a:pt x="116" y="50"/>
                </a:lnTo>
                <a:lnTo>
                  <a:pt x="116" y="48"/>
                </a:lnTo>
                <a:lnTo>
                  <a:pt x="116" y="48"/>
                </a:lnTo>
                <a:lnTo>
                  <a:pt x="114" y="44"/>
                </a:lnTo>
                <a:lnTo>
                  <a:pt x="110" y="42"/>
                </a:lnTo>
                <a:lnTo>
                  <a:pt x="106" y="38"/>
                </a:lnTo>
                <a:lnTo>
                  <a:pt x="106" y="38"/>
                </a:lnTo>
                <a:lnTo>
                  <a:pt x="104" y="38"/>
                </a:lnTo>
                <a:lnTo>
                  <a:pt x="101" y="38"/>
                </a:lnTo>
                <a:lnTo>
                  <a:pt x="99" y="36"/>
                </a:lnTo>
                <a:lnTo>
                  <a:pt x="99" y="36"/>
                </a:lnTo>
                <a:lnTo>
                  <a:pt x="99" y="34"/>
                </a:lnTo>
                <a:lnTo>
                  <a:pt x="97" y="34"/>
                </a:lnTo>
                <a:lnTo>
                  <a:pt x="78" y="32"/>
                </a:lnTo>
                <a:lnTo>
                  <a:pt x="59" y="36"/>
                </a:lnTo>
                <a:lnTo>
                  <a:pt x="44" y="46"/>
                </a:lnTo>
                <a:lnTo>
                  <a:pt x="44" y="46"/>
                </a:lnTo>
                <a:lnTo>
                  <a:pt x="44" y="46"/>
                </a:lnTo>
                <a:lnTo>
                  <a:pt x="44" y="48"/>
                </a:lnTo>
                <a:lnTo>
                  <a:pt x="42" y="48"/>
                </a:lnTo>
                <a:lnTo>
                  <a:pt x="40" y="50"/>
                </a:lnTo>
                <a:lnTo>
                  <a:pt x="40" y="53"/>
                </a:lnTo>
                <a:lnTo>
                  <a:pt x="32" y="65"/>
                </a:lnTo>
                <a:lnTo>
                  <a:pt x="24" y="78"/>
                </a:lnTo>
                <a:lnTo>
                  <a:pt x="21" y="93"/>
                </a:lnTo>
                <a:lnTo>
                  <a:pt x="21" y="95"/>
                </a:lnTo>
                <a:lnTo>
                  <a:pt x="21" y="97"/>
                </a:lnTo>
                <a:lnTo>
                  <a:pt x="23" y="97"/>
                </a:lnTo>
                <a:close/>
                <a:moveTo>
                  <a:pt x="0" y="95"/>
                </a:moveTo>
                <a:lnTo>
                  <a:pt x="0" y="93"/>
                </a:lnTo>
                <a:lnTo>
                  <a:pt x="0" y="91"/>
                </a:lnTo>
                <a:lnTo>
                  <a:pt x="2" y="91"/>
                </a:lnTo>
                <a:lnTo>
                  <a:pt x="4" y="90"/>
                </a:lnTo>
                <a:lnTo>
                  <a:pt x="4" y="90"/>
                </a:lnTo>
                <a:lnTo>
                  <a:pt x="4" y="74"/>
                </a:lnTo>
                <a:lnTo>
                  <a:pt x="5" y="69"/>
                </a:lnTo>
                <a:lnTo>
                  <a:pt x="5" y="65"/>
                </a:lnTo>
                <a:lnTo>
                  <a:pt x="7" y="59"/>
                </a:lnTo>
                <a:lnTo>
                  <a:pt x="11" y="48"/>
                </a:lnTo>
                <a:lnTo>
                  <a:pt x="17" y="36"/>
                </a:lnTo>
                <a:lnTo>
                  <a:pt x="19" y="32"/>
                </a:lnTo>
                <a:lnTo>
                  <a:pt x="23" y="29"/>
                </a:lnTo>
                <a:lnTo>
                  <a:pt x="26" y="27"/>
                </a:lnTo>
                <a:lnTo>
                  <a:pt x="42" y="15"/>
                </a:lnTo>
                <a:lnTo>
                  <a:pt x="59" y="4"/>
                </a:lnTo>
                <a:lnTo>
                  <a:pt x="82" y="0"/>
                </a:lnTo>
                <a:lnTo>
                  <a:pt x="104" y="6"/>
                </a:lnTo>
                <a:lnTo>
                  <a:pt x="123" y="15"/>
                </a:lnTo>
                <a:lnTo>
                  <a:pt x="162" y="34"/>
                </a:lnTo>
                <a:lnTo>
                  <a:pt x="171" y="27"/>
                </a:lnTo>
                <a:lnTo>
                  <a:pt x="181" y="21"/>
                </a:lnTo>
                <a:lnTo>
                  <a:pt x="192" y="15"/>
                </a:lnTo>
                <a:lnTo>
                  <a:pt x="205" y="11"/>
                </a:lnTo>
                <a:lnTo>
                  <a:pt x="221" y="11"/>
                </a:lnTo>
                <a:lnTo>
                  <a:pt x="236" y="13"/>
                </a:lnTo>
                <a:lnTo>
                  <a:pt x="253" y="11"/>
                </a:lnTo>
                <a:lnTo>
                  <a:pt x="266" y="17"/>
                </a:lnTo>
                <a:lnTo>
                  <a:pt x="276" y="27"/>
                </a:lnTo>
                <a:lnTo>
                  <a:pt x="285" y="32"/>
                </a:lnTo>
                <a:lnTo>
                  <a:pt x="293" y="40"/>
                </a:lnTo>
                <a:lnTo>
                  <a:pt x="301" y="50"/>
                </a:lnTo>
                <a:lnTo>
                  <a:pt x="316" y="84"/>
                </a:lnTo>
                <a:lnTo>
                  <a:pt x="312" y="112"/>
                </a:lnTo>
                <a:lnTo>
                  <a:pt x="306" y="135"/>
                </a:lnTo>
                <a:lnTo>
                  <a:pt x="299" y="154"/>
                </a:lnTo>
                <a:lnTo>
                  <a:pt x="283" y="170"/>
                </a:lnTo>
                <a:lnTo>
                  <a:pt x="268" y="183"/>
                </a:lnTo>
                <a:lnTo>
                  <a:pt x="251" y="196"/>
                </a:lnTo>
                <a:lnTo>
                  <a:pt x="245" y="200"/>
                </a:lnTo>
                <a:lnTo>
                  <a:pt x="238" y="208"/>
                </a:lnTo>
                <a:lnTo>
                  <a:pt x="238" y="208"/>
                </a:lnTo>
                <a:lnTo>
                  <a:pt x="238" y="209"/>
                </a:lnTo>
                <a:lnTo>
                  <a:pt x="236" y="211"/>
                </a:lnTo>
                <a:lnTo>
                  <a:pt x="236" y="213"/>
                </a:lnTo>
                <a:lnTo>
                  <a:pt x="234" y="213"/>
                </a:lnTo>
                <a:lnTo>
                  <a:pt x="224" y="221"/>
                </a:lnTo>
                <a:lnTo>
                  <a:pt x="217" y="229"/>
                </a:lnTo>
                <a:lnTo>
                  <a:pt x="211" y="238"/>
                </a:lnTo>
                <a:lnTo>
                  <a:pt x="207" y="244"/>
                </a:lnTo>
                <a:lnTo>
                  <a:pt x="203" y="249"/>
                </a:lnTo>
                <a:lnTo>
                  <a:pt x="202" y="255"/>
                </a:lnTo>
                <a:lnTo>
                  <a:pt x="198" y="261"/>
                </a:lnTo>
                <a:lnTo>
                  <a:pt x="194" y="269"/>
                </a:lnTo>
                <a:lnTo>
                  <a:pt x="190" y="274"/>
                </a:lnTo>
                <a:lnTo>
                  <a:pt x="184" y="282"/>
                </a:lnTo>
                <a:lnTo>
                  <a:pt x="184" y="284"/>
                </a:lnTo>
                <a:lnTo>
                  <a:pt x="186" y="286"/>
                </a:lnTo>
                <a:lnTo>
                  <a:pt x="190" y="284"/>
                </a:lnTo>
                <a:lnTo>
                  <a:pt x="194" y="282"/>
                </a:lnTo>
                <a:lnTo>
                  <a:pt x="198" y="280"/>
                </a:lnTo>
                <a:lnTo>
                  <a:pt x="202" y="280"/>
                </a:lnTo>
                <a:lnTo>
                  <a:pt x="203" y="282"/>
                </a:lnTo>
                <a:lnTo>
                  <a:pt x="205" y="284"/>
                </a:lnTo>
                <a:lnTo>
                  <a:pt x="205" y="288"/>
                </a:lnTo>
                <a:lnTo>
                  <a:pt x="203" y="289"/>
                </a:lnTo>
                <a:lnTo>
                  <a:pt x="202" y="291"/>
                </a:lnTo>
                <a:lnTo>
                  <a:pt x="200" y="291"/>
                </a:lnTo>
                <a:lnTo>
                  <a:pt x="198" y="293"/>
                </a:lnTo>
                <a:lnTo>
                  <a:pt x="194" y="295"/>
                </a:lnTo>
                <a:lnTo>
                  <a:pt x="192" y="295"/>
                </a:lnTo>
                <a:lnTo>
                  <a:pt x="181" y="297"/>
                </a:lnTo>
                <a:lnTo>
                  <a:pt x="171" y="301"/>
                </a:lnTo>
                <a:lnTo>
                  <a:pt x="165" y="303"/>
                </a:lnTo>
                <a:lnTo>
                  <a:pt x="158" y="305"/>
                </a:lnTo>
                <a:lnTo>
                  <a:pt x="152" y="305"/>
                </a:lnTo>
                <a:lnTo>
                  <a:pt x="148" y="307"/>
                </a:lnTo>
                <a:lnTo>
                  <a:pt x="144" y="308"/>
                </a:lnTo>
                <a:lnTo>
                  <a:pt x="139" y="310"/>
                </a:lnTo>
                <a:lnTo>
                  <a:pt x="137" y="314"/>
                </a:lnTo>
                <a:lnTo>
                  <a:pt x="137" y="318"/>
                </a:lnTo>
                <a:lnTo>
                  <a:pt x="137" y="324"/>
                </a:lnTo>
                <a:lnTo>
                  <a:pt x="135" y="329"/>
                </a:lnTo>
                <a:lnTo>
                  <a:pt x="131" y="335"/>
                </a:lnTo>
                <a:lnTo>
                  <a:pt x="129" y="335"/>
                </a:lnTo>
                <a:lnTo>
                  <a:pt x="129" y="333"/>
                </a:lnTo>
                <a:lnTo>
                  <a:pt x="127" y="333"/>
                </a:lnTo>
                <a:lnTo>
                  <a:pt x="127" y="331"/>
                </a:lnTo>
                <a:lnTo>
                  <a:pt x="127" y="324"/>
                </a:lnTo>
                <a:lnTo>
                  <a:pt x="129" y="316"/>
                </a:lnTo>
                <a:lnTo>
                  <a:pt x="127" y="318"/>
                </a:lnTo>
                <a:lnTo>
                  <a:pt x="125" y="320"/>
                </a:lnTo>
                <a:lnTo>
                  <a:pt x="123" y="320"/>
                </a:lnTo>
                <a:lnTo>
                  <a:pt x="122" y="320"/>
                </a:lnTo>
                <a:lnTo>
                  <a:pt x="122" y="318"/>
                </a:lnTo>
                <a:lnTo>
                  <a:pt x="120" y="314"/>
                </a:lnTo>
                <a:lnTo>
                  <a:pt x="120" y="312"/>
                </a:lnTo>
                <a:lnTo>
                  <a:pt x="122" y="310"/>
                </a:lnTo>
                <a:lnTo>
                  <a:pt x="123" y="308"/>
                </a:lnTo>
                <a:lnTo>
                  <a:pt x="118" y="310"/>
                </a:lnTo>
                <a:lnTo>
                  <a:pt x="114" y="312"/>
                </a:lnTo>
                <a:lnTo>
                  <a:pt x="110" y="314"/>
                </a:lnTo>
                <a:lnTo>
                  <a:pt x="108" y="314"/>
                </a:lnTo>
                <a:lnTo>
                  <a:pt x="106" y="316"/>
                </a:lnTo>
                <a:lnTo>
                  <a:pt x="104" y="316"/>
                </a:lnTo>
                <a:lnTo>
                  <a:pt x="103" y="316"/>
                </a:lnTo>
                <a:lnTo>
                  <a:pt x="101" y="314"/>
                </a:lnTo>
                <a:lnTo>
                  <a:pt x="101" y="312"/>
                </a:lnTo>
                <a:lnTo>
                  <a:pt x="101" y="310"/>
                </a:lnTo>
                <a:lnTo>
                  <a:pt x="101" y="308"/>
                </a:lnTo>
                <a:lnTo>
                  <a:pt x="103" y="308"/>
                </a:lnTo>
                <a:lnTo>
                  <a:pt x="108" y="305"/>
                </a:lnTo>
                <a:lnTo>
                  <a:pt x="114" y="303"/>
                </a:lnTo>
                <a:lnTo>
                  <a:pt x="120" y="301"/>
                </a:lnTo>
                <a:lnTo>
                  <a:pt x="125" y="299"/>
                </a:lnTo>
                <a:lnTo>
                  <a:pt x="129" y="299"/>
                </a:lnTo>
                <a:lnTo>
                  <a:pt x="129" y="284"/>
                </a:lnTo>
                <a:lnTo>
                  <a:pt x="127" y="267"/>
                </a:lnTo>
                <a:lnTo>
                  <a:pt x="99" y="221"/>
                </a:lnTo>
                <a:lnTo>
                  <a:pt x="89" y="204"/>
                </a:lnTo>
                <a:lnTo>
                  <a:pt x="78" y="187"/>
                </a:lnTo>
                <a:lnTo>
                  <a:pt x="63" y="171"/>
                </a:lnTo>
                <a:lnTo>
                  <a:pt x="42" y="152"/>
                </a:lnTo>
                <a:lnTo>
                  <a:pt x="23" y="133"/>
                </a:lnTo>
                <a:lnTo>
                  <a:pt x="21" y="130"/>
                </a:lnTo>
                <a:lnTo>
                  <a:pt x="21" y="128"/>
                </a:lnTo>
                <a:lnTo>
                  <a:pt x="21" y="126"/>
                </a:lnTo>
                <a:lnTo>
                  <a:pt x="15" y="120"/>
                </a:lnTo>
                <a:lnTo>
                  <a:pt x="9" y="110"/>
                </a:lnTo>
                <a:lnTo>
                  <a:pt x="5" y="103"/>
                </a:lnTo>
                <a:lnTo>
                  <a:pt x="0" y="95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62" name="Freeform 83">
            <a:extLst>
              <a:ext uri="{FF2B5EF4-FFF2-40B4-BE49-F238E27FC236}">
                <a16:creationId xmlns:a16="http://schemas.microsoft.com/office/drawing/2014/main" id="{A21DD35E-3678-471C-9702-DF0D21310352}"/>
              </a:ext>
            </a:extLst>
          </p:cNvPr>
          <p:cNvSpPr>
            <a:spLocks noEditPoints="1"/>
          </p:cNvSpPr>
          <p:nvPr/>
        </p:nvSpPr>
        <p:spPr bwMode="auto">
          <a:xfrm>
            <a:off x="4927619" y="5352504"/>
            <a:ext cx="529750" cy="504113"/>
          </a:xfrm>
          <a:custGeom>
            <a:avLst/>
            <a:gdLst>
              <a:gd name="T0" fmla="*/ 289 w 322"/>
              <a:gd name="T1" fmla="*/ 95 h 335"/>
              <a:gd name="T2" fmla="*/ 127 w 322"/>
              <a:gd name="T3" fmla="*/ 225 h 335"/>
              <a:gd name="T4" fmla="*/ 264 w 322"/>
              <a:gd name="T5" fmla="*/ 149 h 335"/>
              <a:gd name="T6" fmla="*/ 137 w 322"/>
              <a:gd name="T7" fmla="*/ 48 h 335"/>
              <a:gd name="T8" fmla="*/ 268 w 322"/>
              <a:gd name="T9" fmla="*/ 133 h 335"/>
              <a:gd name="T10" fmla="*/ 165 w 322"/>
              <a:gd name="T11" fmla="*/ 236 h 335"/>
              <a:gd name="T12" fmla="*/ 318 w 322"/>
              <a:gd name="T13" fmla="*/ 130 h 335"/>
              <a:gd name="T14" fmla="*/ 272 w 322"/>
              <a:gd name="T15" fmla="*/ 152 h 335"/>
              <a:gd name="T16" fmla="*/ 282 w 322"/>
              <a:gd name="T17" fmla="*/ 69 h 335"/>
              <a:gd name="T18" fmla="*/ 125 w 322"/>
              <a:gd name="T19" fmla="*/ 36 h 335"/>
              <a:gd name="T20" fmla="*/ 167 w 322"/>
              <a:gd name="T21" fmla="*/ 278 h 335"/>
              <a:gd name="T22" fmla="*/ 169 w 322"/>
              <a:gd name="T23" fmla="*/ 276 h 335"/>
              <a:gd name="T24" fmla="*/ 177 w 322"/>
              <a:gd name="T25" fmla="*/ 269 h 335"/>
              <a:gd name="T26" fmla="*/ 158 w 322"/>
              <a:gd name="T27" fmla="*/ 53 h 335"/>
              <a:gd name="T28" fmla="*/ 150 w 322"/>
              <a:gd name="T29" fmla="*/ 53 h 335"/>
              <a:gd name="T30" fmla="*/ 179 w 322"/>
              <a:gd name="T31" fmla="*/ 255 h 335"/>
              <a:gd name="T32" fmla="*/ 283 w 322"/>
              <a:gd name="T33" fmla="*/ 88 h 335"/>
              <a:gd name="T34" fmla="*/ 175 w 322"/>
              <a:gd name="T35" fmla="*/ 248 h 335"/>
              <a:gd name="T36" fmla="*/ 283 w 322"/>
              <a:gd name="T37" fmla="*/ 154 h 335"/>
              <a:gd name="T38" fmla="*/ 283 w 322"/>
              <a:gd name="T39" fmla="*/ 152 h 335"/>
              <a:gd name="T40" fmla="*/ 278 w 322"/>
              <a:gd name="T41" fmla="*/ 145 h 335"/>
              <a:gd name="T42" fmla="*/ 276 w 322"/>
              <a:gd name="T43" fmla="*/ 112 h 335"/>
              <a:gd name="T44" fmla="*/ 270 w 322"/>
              <a:gd name="T45" fmla="*/ 124 h 335"/>
              <a:gd name="T46" fmla="*/ 276 w 322"/>
              <a:gd name="T47" fmla="*/ 122 h 335"/>
              <a:gd name="T48" fmla="*/ 280 w 322"/>
              <a:gd name="T49" fmla="*/ 97 h 335"/>
              <a:gd name="T50" fmla="*/ 150 w 322"/>
              <a:gd name="T51" fmla="*/ 61 h 335"/>
              <a:gd name="T52" fmla="*/ 186 w 322"/>
              <a:gd name="T53" fmla="*/ 230 h 335"/>
              <a:gd name="T54" fmla="*/ 179 w 322"/>
              <a:gd name="T55" fmla="*/ 236 h 335"/>
              <a:gd name="T56" fmla="*/ 259 w 322"/>
              <a:gd name="T57" fmla="*/ 152 h 335"/>
              <a:gd name="T58" fmla="*/ 21 w 322"/>
              <a:gd name="T59" fmla="*/ 50 h 335"/>
              <a:gd name="T60" fmla="*/ 110 w 322"/>
              <a:gd name="T61" fmla="*/ 227 h 335"/>
              <a:gd name="T62" fmla="*/ 110 w 322"/>
              <a:gd name="T63" fmla="*/ 221 h 335"/>
              <a:gd name="T64" fmla="*/ 261 w 322"/>
              <a:gd name="T65" fmla="*/ 166 h 335"/>
              <a:gd name="T66" fmla="*/ 245 w 322"/>
              <a:gd name="T67" fmla="*/ 179 h 335"/>
              <a:gd name="T68" fmla="*/ 186 w 322"/>
              <a:gd name="T69" fmla="*/ 248 h 335"/>
              <a:gd name="T70" fmla="*/ 236 w 322"/>
              <a:gd name="T71" fmla="*/ 192 h 335"/>
              <a:gd name="T72" fmla="*/ 209 w 322"/>
              <a:gd name="T73" fmla="*/ 190 h 335"/>
              <a:gd name="T74" fmla="*/ 194 w 322"/>
              <a:gd name="T75" fmla="*/ 221 h 335"/>
              <a:gd name="T76" fmla="*/ 190 w 322"/>
              <a:gd name="T77" fmla="*/ 240 h 335"/>
              <a:gd name="T78" fmla="*/ 23 w 322"/>
              <a:gd name="T79" fmla="*/ 103 h 335"/>
              <a:gd name="T80" fmla="*/ 163 w 322"/>
              <a:gd name="T81" fmla="*/ 223 h 335"/>
              <a:gd name="T82" fmla="*/ 247 w 322"/>
              <a:gd name="T83" fmla="*/ 124 h 335"/>
              <a:gd name="T84" fmla="*/ 264 w 322"/>
              <a:gd name="T85" fmla="*/ 95 h 335"/>
              <a:gd name="T86" fmla="*/ 192 w 322"/>
              <a:gd name="T87" fmla="*/ 36 h 335"/>
              <a:gd name="T88" fmla="*/ 171 w 322"/>
              <a:gd name="T89" fmla="*/ 53 h 335"/>
              <a:gd name="T90" fmla="*/ 158 w 322"/>
              <a:gd name="T91" fmla="*/ 71 h 335"/>
              <a:gd name="T92" fmla="*/ 154 w 322"/>
              <a:gd name="T93" fmla="*/ 86 h 335"/>
              <a:gd name="T94" fmla="*/ 116 w 322"/>
              <a:gd name="T95" fmla="*/ 48 h 335"/>
              <a:gd name="T96" fmla="*/ 99 w 322"/>
              <a:gd name="T97" fmla="*/ 34 h 335"/>
              <a:gd name="T98" fmla="*/ 40 w 322"/>
              <a:gd name="T99" fmla="*/ 53 h 335"/>
              <a:gd name="T100" fmla="*/ 2 w 322"/>
              <a:gd name="T101" fmla="*/ 91 h 335"/>
              <a:gd name="T102" fmla="*/ 23 w 322"/>
              <a:gd name="T103" fmla="*/ 29 h 335"/>
              <a:gd name="T104" fmla="*/ 192 w 322"/>
              <a:gd name="T105" fmla="*/ 15 h 335"/>
              <a:gd name="T106" fmla="*/ 316 w 322"/>
              <a:gd name="T107" fmla="*/ 84 h 335"/>
              <a:gd name="T108" fmla="*/ 238 w 322"/>
              <a:gd name="T109" fmla="*/ 209 h 335"/>
              <a:gd name="T110" fmla="*/ 198 w 322"/>
              <a:gd name="T111" fmla="*/ 261 h 335"/>
              <a:gd name="T112" fmla="*/ 203 w 322"/>
              <a:gd name="T113" fmla="*/ 282 h 335"/>
              <a:gd name="T114" fmla="*/ 171 w 322"/>
              <a:gd name="T115" fmla="*/ 301 h 335"/>
              <a:gd name="T116" fmla="*/ 135 w 322"/>
              <a:gd name="T117" fmla="*/ 329 h 335"/>
              <a:gd name="T118" fmla="*/ 123 w 322"/>
              <a:gd name="T119" fmla="*/ 320 h 335"/>
              <a:gd name="T120" fmla="*/ 108 w 322"/>
              <a:gd name="T121" fmla="*/ 314 h 335"/>
              <a:gd name="T122" fmla="*/ 114 w 322"/>
              <a:gd name="T123" fmla="*/ 303 h 335"/>
              <a:gd name="T124" fmla="*/ 42 w 322"/>
              <a:gd name="T125" fmla="*/ 152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2" h="335">
                <a:moveTo>
                  <a:pt x="118" y="211"/>
                </a:moveTo>
                <a:lnTo>
                  <a:pt x="118" y="211"/>
                </a:lnTo>
                <a:lnTo>
                  <a:pt x="120" y="213"/>
                </a:lnTo>
                <a:lnTo>
                  <a:pt x="118" y="211"/>
                </a:lnTo>
                <a:lnTo>
                  <a:pt x="116" y="209"/>
                </a:lnTo>
                <a:lnTo>
                  <a:pt x="116" y="209"/>
                </a:lnTo>
                <a:lnTo>
                  <a:pt x="118" y="211"/>
                </a:lnTo>
                <a:close/>
                <a:moveTo>
                  <a:pt x="289" y="93"/>
                </a:moveTo>
                <a:lnTo>
                  <a:pt x="289" y="95"/>
                </a:lnTo>
                <a:lnTo>
                  <a:pt x="289" y="95"/>
                </a:lnTo>
                <a:lnTo>
                  <a:pt x="291" y="95"/>
                </a:lnTo>
                <a:lnTo>
                  <a:pt x="291" y="95"/>
                </a:lnTo>
                <a:lnTo>
                  <a:pt x="291" y="93"/>
                </a:lnTo>
                <a:lnTo>
                  <a:pt x="289" y="93"/>
                </a:lnTo>
                <a:close/>
                <a:moveTo>
                  <a:pt x="127" y="223"/>
                </a:moveTo>
                <a:lnTo>
                  <a:pt x="127" y="225"/>
                </a:lnTo>
                <a:lnTo>
                  <a:pt x="127" y="227"/>
                </a:lnTo>
                <a:lnTo>
                  <a:pt x="129" y="227"/>
                </a:lnTo>
                <a:lnTo>
                  <a:pt x="129" y="227"/>
                </a:lnTo>
                <a:lnTo>
                  <a:pt x="127" y="225"/>
                </a:lnTo>
                <a:lnTo>
                  <a:pt x="127" y="223"/>
                </a:lnTo>
                <a:lnTo>
                  <a:pt x="127" y="223"/>
                </a:lnTo>
                <a:close/>
                <a:moveTo>
                  <a:pt x="264" y="150"/>
                </a:moveTo>
                <a:lnTo>
                  <a:pt x="266" y="152"/>
                </a:lnTo>
                <a:lnTo>
                  <a:pt x="266" y="154"/>
                </a:lnTo>
                <a:lnTo>
                  <a:pt x="266" y="152"/>
                </a:lnTo>
                <a:lnTo>
                  <a:pt x="266" y="150"/>
                </a:lnTo>
                <a:lnTo>
                  <a:pt x="264" y="150"/>
                </a:lnTo>
                <a:lnTo>
                  <a:pt x="264" y="149"/>
                </a:lnTo>
                <a:lnTo>
                  <a:pt x="264" y="149"/>
                </a:lnTo>
                <a:lnTo>
                  <a:pt x="264" y="150"/>
                </a:lnTo>
                <a:close/>
                <a:moveTo>
                  <a:pt x="154" y="257"/>
                </a:moveTo>
                <a:lnTo>
                  <a:pt x="154" y="255"/>
                </a:lnTo>
                <a:lnTo>
                  <a:pt x="156" y="253"/>
                </a:lnTo>
                <a:lnTo>
                  <a:pt x="156" y="251"/>
                </a:lnTo>
                <a:lnTo>
                  <a:pt x="154" y="253"/>
                </a:lnTo>
                <a:lnTo>
                  <a:pt x="154" y="257"/>
                </a:lnTo>
                <a:close/>
                <a:moveTo>
                  <a:pt x="139" y="50"/>
                </a:moveTo>
                <a:lnTo>
                  <a:pt x="139" y="48"/>
                </a:lnTo>
                <a:lnTo>
                  <a:pt x="137" y="48"/>
                </a:lnTo>
                <a:lnTo>
                  <a:pt x="135" y="48"/>
                </a:lnTo>
                <a:lnTo>
                  <a:pt x="135" y="48"/>
                </a:lnTo>
                <a:lnTo>
                  <a:pt x="133" y="48"/>
                </a:lnTo>
                <a:lnTo>
                  <a:pt x="133" y="48"/>
                </a:lnTo>
                <a:lnTo>
                  <a:pt x="133" y="50"/>
                </a:lnTo>
                <a:lnTo>
                  <a:pt x="135" y="50"/>
                </a:lnTo>
                <a:lnTo>
                  <a:pt x="137" y="50"/>
                </a:lnTo>
                <a:lnTo>
                  <a:pt x="139" y="50"/>
                </a:lnTo>
                <a:close/>
                <a:moveTo>
                  <a:pt x="266" y="133"/>
                </a:moveTo>
                <a:lnTo>
                  <a:pt x="268" y="133"/>
                </a:lnTo>
                <a:lnTo>
                  <a:pt x="270" y="133"/>
                </a:lnTo>
                <a:lnTo>
                  <a:pt x="268" y="133"/>
                </a:lnTo>
                <a:lnTo>
                  <a:pt x="266" y="131"/>
                </a:lnTo>
                <a:lnTo>
                  <a:pt x="266" y="131"/>
                </a:lnTo>
                <a:lnTo>
                  <a:pt x="264" y="131"/>
                </a:lnTo>
                <a:lnTo>
                  <a:pt x="266" y="131"/>
                </a:lnTo>
                <a:lnTo>
                  <a:pt x="266" y="133"/>
                </a:lnTo>
                <a:close/>
                <a:moveTo>
                  <a:pt x="163" y="238"/>
                </a:moveTo>
                <a:lnTo>
                  <a:pt x="163" y="238"/>
                </a:lnTo>
                <a:lnTo>
                  <a:pt x="165" y="236"/>
                </a:lnTo>
                <a:lnTo>
                  <a:pt x="165" y="234"/>
                </a:lnTo>
                <a:lnTo>
                  <a:pt x="167" y="232"/>
                </a:lnTo>
                <a:lnTo>
                  <a:pt x="169" y="230"/>
                </a:lnTo>
                <a:lnTo>
                  <a:pt x="167" y="232"/>
                </a:lnTo>
                <a:lnTo>
                  <a:pt x="165" y="234"/>
                </a:lnTo>
                <a:lnTo>
                  <a:pt x="165" y="236"/>
                </a:lnTo>
                <a:lnTo>
                  <a:pt x="163" y="238"/>
                </a:lnTo>
                <a:lnTo>
                  <a:pt x="163" y="238"/>
                </a:lnTo>
                <a:close/>
                <a:moveTo>
                  <a:pt x="316" y="131"/>
                </a:moveTo>
                <a:lnTo>
                  <a:pt x="318" y="130"/>
                </a:lnTo>
                <a:lnTo>
                  <a:pt x="320" y="130"/>
                </a:lnTo>
                <a:lnTo>
                  <a:pt x="320" y="131"/>
                </a:lnTo>
                <a:lnTo>
                  <a:pt x="322" y="133"/>
                </a:lnTo>
                <a:lnTo>
                  <a:pt x="318" y="131"/>
                </a:lnTo>
                <a:lnTo>
                  <a:pt x="316" y="131"/>
                </a:lnTo>
                <a:close/>
                <a:moveTo>
                  <a:pt x="268" y="154"/>
                </a:moveTo>
                <a:lnTo>
                  <a:pt x="270" y="154"/>
                </a:lnTo>
                <a:lnTo>
                  <a:pt x="270" y="156"/>
                </a:lnTo>
                <a:lnTo>
                  <a:pt x="272" y="154"/>
                </a:lnTo>
                <a:lnTo>
                  <a:pt x="272" y="152"/>
                </a:lnTo>
                <a:lnTo>
                  <a:pt x="270" y="152"/>
                </a:lnTo>
                <a:lnTo>
                  <a:pt x="268" y="152"/>
                </a:lnTo>
                <a:lnTo>
                  <a:pt x="268" y="152"/>
                </a:lnTo>
                <a:lnTo>
                  <a:pt x="268" y="154"/>
                </a:lnTo>
                <a:lnTo>
                  <a:pt x="268" y="154"/>
                </a:lnTo>
                <a:close/>
                <a:moveTo>
                  <a:pt x="278" y="63"/>
                </a:moveTo>
                <a:lnTo>
                  <a:pt x="278" y="65"/>
                </a:lnTo>
                <a:lnTo>
                  <a:pt x="280" y="67"/>
                </a:lnTo>
                <a:lnTo>
                  <a:pt x="282" y="67"/>
                </a:lnTo>
                <a:lnTo>
                  <a:pt x="282" y="69"/>
                </a:lnTo>
                <a:lnTo>
                  <a:pt x="283" y="69"/>
                </a:lnTo>
                <a:lnTo>
                  <a:pt x="283" y="71"/>
                </a:lnTo>
                <a:lnTo>
                  <a:pt x="285" y="69"/>
                </a:lnTo>
                <a:lnTo>
                  <a:pt x="283" y="67"/>
                </a:lnTo>
                <a:lnTo>
                  <a:pt x="282" y="65"/>
                </a:lnTo>
                <a:lnTo>
                  <a:pt x="278" y="63"/>
                </a:lnTo>
                <a:close/>
                <a:moveTo>
                  <a:pt x="120" y="36"/>
                </a:moveTo>
                <a:lnTo>
                  <a:pt x="122" y="36"/>
                </a:lnTo>
                <a:lnTo>
                  <a:pt x="123" y="36"/>
                </a:lnTo>
                <a:lnTo>
                  <a:pt x="125" y="36"/>
                </a:lnTo>
                <a:lnTo>
                  <a:pt x="125" y="36"/>
                </a:lnTo>
                <a:lnTo>
                  <a:pt x="127" y="36"/>
                </a:lnTo>
                <a:lnTo>
                  <a:pt x="127" y="36"/>
                </a:lnTo>
                <a:lnTo>
                  <a:pt x="125" y="36"/>
                </a:lnTo>
                <a:lnTo>
                  <a:pt x="122" y="34"/>
                </a:lnTo>
                <a:lnTo>
                  <a:pt x="120" y="32"/>
                </a:lnTo>
                <a:lnTo>
                  <a:pt x="118" y="34"/>
                </a:lnTo>
                <a:lnTo>
                  <a:pt x="118" y="34"/>
                </a:lnTo>
                <a:lnTo>
                  <a:pt x="120" y="36"/>
                </a:lnTo>
                <a:close/>
                <a:moveTo>
                  <a:pt x="167" y="278"/>
                </a:moveTo>
                <a:lnTo>
                  <a:pt x="169" y="278"/>
                </a:lnTo>
                <a:lnTo>
                  <a:pt x="169" y="280"/>
                </a:lnTo>
                <a:lnTo>
                  <a:pt x="169" y="282"/>
                </a:lnTo>
                <a:lnTo>
                  <a:pt x="167" y="284"/>
                </a:lnTo>
                <a:lnTo>
                  <a:pt x="169" y="282"/>
                </a:lnTo>
                <a:lnTo>
                  <a:pt x="171" y="280"/>
                </a:lnTo>
                <a:lnTo>
                  <a:pt x="171" y="278"/>
                </a:lnTo>
                <a:lnTo>
                  <a:pt x="171" y="276"/>
                </a:lnTo>
                <a:lnTo>
                  <a:pt x="171" y="276"/>
                </a:lnTo>
                <a:lnTo>
                  <a:pt x="169" y="276"/>
                </a:lnTo>
                <a:lnTo>
                  <a:pt x="167" y="276"/>
                </a:lnTo>
                <a:lnTo>
                  <a:pt x="167" y="276"/>
                </a:lnTo>
                <a:lnTo>
                  <a:pt x="167" y="278"/>
                </a:lnTo>
                <a:close/>
                <a:moveTo>
                  <a:pt x="171" y="267"/>
                </a:moveTo>
                <a:lnTo>
                  <a:pt x="173" y="269"/>
                </a:lnTo>
                <a:lnTo>
                  <a:pt x="173" y="269"/>
                </a:lnTo>
                <a:lnTo>
                  <a:pt x="175" y="269"/>
                </a:lnTo>
                <a:lnTo>
                  <a:pt x="175" y="272"/>
                </a:lnTo>
                <a:lnTo>
                  <a:pt x="177" y="269"/>
                </a:lnTo>
                <a:lnTo>
                  <a:pt x="177" y="269"/>
                </a:lnTo>
                <a:lnTo>
                  <a:pt x="175" y="267"/>
                </a:lnTo>
                <a:lnTo>
                  <a:pt x="173" y="267"/>
                </a:lnTo>
                <a:lnTo>
                  <a:pt x="173" y="267"/>
                </a:lnTo>
                <a:lnTo>
                  <a:pt x="171" y="267"/>
                </a:lnTo>
                <a:close/>
                <a:moveTo>
                  <a:pt x="150" y="55"/>
                </a:moveTo>
                <a:lnTo>
                  <a:pt x="152" y="55"/>
                </a:lnTo>
                <a:lnTo>
                  <a:pt x="152" y="57"/>
                </a:lnTo>
                <a:lnTo>
                  <a:pt x="154" y="55"/>
                </a:lnTo>
                <a:lnTo>
                  <a:pt x="156" y="55"/>
                </a:lnTo>
                <a:lnTo>
                  <a:pt x="158" y="53"/>
                </a:lnTo>
                <a:lnTo>
                  <a:pt x="158" y="53"/>
                </a:lnTo>
                <a:lnTo>
                  <a:pt x="158" y="51"/>
                </a:lnTo>
                <a:lnTo>
                  <a:pt x="158" y="50"/>
                </a:lnTo>
                <a:lnTo>
                  <a:pt x="156" y="50"/>
                </a:lnTo>
                <a:lnTo>
                  <a:pt x="156" y="51"/>
                </a:lnTo>
                <a:lnTo>
                  <a:pt x="156" y="53"/>
                </a:lnTo>
                <a:lnTo>
                  <a:pt x="154" y="55"/>
                </a:lnTo>
                <a:lnTo>
                  <a:pt x="154" y="55"/>
                </a:lnTo>
                <a:lnTo>
                  <a:pt x="152" y="53"/>
                </a:lnTo>
                <a:lnTo>
                  <a:pt x="150" y="53"/>
                </a:lnTo>
                <a:lnTo>
                  <a:pt x="150" y="55"/>
                </a:lnTo>
                <a:lnTo>
                  <a:pt x="150" y="55"/>
                </a:lnTo>
                <a:close/>
                <a:moveTo>
                  <a:pt x="175" y="257"/>
                </a:moveTo>
                <a:lnTo>
                  <a:pt x="177" y="257"/>
                </a:lnTo>
                <a:lnTo>
                  <a:pt x="179" y="259"/>
                </a:lnTo>
                <a:lnTo>
                  <a:pt x="181" y="257"/>
                </a:lnTo>
                <a:lnTo>
                  <a:pt x="181" y="257"/>
                </a:lnTo>
                <a:lnTo>
                  <a:pt x="181" y="255"/>
                </a:lnTo>
                <a:lnTo>
                  <a:pt x="181" y="255"/>
                </a:lnTo>
                <a:lnTo>
                  <a:pt x="179" y="255"/>
                </a:lnTo>
                <a:lnTo>
                  <a:pt x="177" y="255"/>
                </a:lnTo>
                <a:lnTo>
                  <a:pt x="175" y="255"/>
                </a:lnTo>
                <a:lnTo>
                  <a:pt x="173" y="255"/>
                </a:lnTo>
                <a:lnTo>
                  <a:pt x="173" y="255"/>
                </a:lnTo>
                <a:lnTo>
                  <a:pt x="171" y="257"/>
                </a:lnTo>
                <a:lnTo>
                  <a:pt x="173" y="257"/>
                </a:lnTo>
                <a:lnTo>
                  <a:pt x="175" y="257"/>
                </a:lnTo>
                <a:close/>
                <a:moveTo>
                  <a:pt x="289" y="93"/>
                </a:moveTo>
                <a:lnTo>
                  <a:pt x="287" y="90"/>
                </a:lnTo>
                <a:lnTo>
                  <a:pt x="283" y="88"/>
                </a:lnTo>
                <a:lnTo>
                  <a:pt x="280" y="86"/>
                </a:lnTo>
                <a:lnTo>
                  <a:pt x="280" y="88"/>
                </a:lnTo>
                <a:lnTo>
                  <a:pt x="282" y="88"/>
                </a:lnTo>
                <a:lnTo>
                  <a:pt x="283" y="90"/>
                </a:lnTo>
                <a:lnTo>
                  <a:pt x="285" y="91"/>
                </a:lnTo>
                <a:lnTo>
                  <a:pt x="285" y="93"/>
                </a:lnTo>
                <a:lnTo>
                  <a:pt x="287" y="93"/>
                </a:lnTo>
                <a:lnTo>
                  <a:pt x="289" y="93"/>
                </a:lnTo>
                <a:close/>
                <a:moveTo>
                  <a:pt x="175" y="249"/>
                </a:moveTo>
                <a:lnTo>
                  <a:pt x="175" y="248"/>
                </a:lnTo>
                <a:lnTo>
                  <a:pt x="173" y="246"/>
                </a:lnTo>
                <a:lnTo>
                  <a:pt x="169" y="244"/>
                </a:lnTo>
                <a:lnTo>
                  <a:pt x="169" y="246"/>
                </a:lnTo>
                <a:lnTo>
                  <a:pt x="167" y="249"/>
                </a:lnTo>
                <a:lnTo>
                  <a:pt x="175" y="249"/>
                </a:lnTo>
                <a:close/>
                <a:moveTo>
                  <a:pt x="280" y="160"/>
                </a:moveTo>
                <a:lnTo>
                  <a:pt x="280" y="160"/>
                </a:lnTo>
                <a:lnTo>
                  <a:pt x="282" y="158"/>
                </a:lnTo>
                <a:lnTo>
                  <a:pt x="282" y="156"/>
                </a:lnTo>
                <a:lnTo>
                  <a:pt x="283" y="154"/>
                </a:lnTo>
                <a:lnTo>
                  <a:pt x="287" y="152"/>
                </a:lnTo>
                <a:lnTo>
                  <a:pt x="289" y="149"/>
                </a:lnTo>
                <a:lnTo>
                  <a:pt x="291" y="145"/>
                </a:lnTo>
                <a:lnTo>
                  <a:pt x="291" y="145"/>
                </a:lnTo>
                <a:lnTo>
                  <a:pt x="291" y="143"/>
                </a:lnTo>
                <a:lnTo>
                  <a:pt x="289" y="143"/>
                </a:lnTo>
                <a:lnTo>
                  <a:pt x="289" y="143"/>
                </a:lnTo>
                <a:lnTo>
                  <a:pt x="287" y="149"/>
                </a:lnTo>
                <a:lnTo>
                  <a:pt x="283" y="152"/>
                </a:lnTo>
                <a:lnTo>
                  <a:pt x="283" y="152"/>
                </a:lnTo>
                <a:lnTo>
                  <a:pt x="283" y="154"/>
                </a:lnTo>
                <a:lnTo>
                  <a:pt x="283" y="154"/>
                </a:lnTo>
                <a:lnTo>
                  <a:pt x="282" y="156"/>
                </a:lnTo>
                <a:lnTo>
                  <a:pt x="280" y="158"/>
                </a:lnTo>
                <a:lnTo>
                  <a:pt x="280" y="160"/>
                </a:lnTo>
                <a:close/>
                <a:moveTo>
                  <a:pt x="266" y="139"/>
                </a:moveTo>
                <a:lnTo>
                  <a:pt x="272" y="143"/>
                </a:lnTo>
                <a:lnTo>
                  <a:pt x="276" y="147"/>
                </a:lnTo>
                <a:lnTo>
                  <a:pt x="278" y="147"/>
                </a:lnTo>
                <a:lnTo>
                  <a:pt x="278" y="145"/>
                </a:lnTo>
                <a:lnTo>
                  <a:pt x="278" y="145"/>
                </a:lnTo>
                <a:lnTo>
                  <a:pt x="276" y="143"/>
                </a:lnTo>
                <a:lnTo>
                  <a:pt x="272" y="141"/>
                </a:lnTo>
                <a:lnTo>
                  <a:pt x="268" y="139"/>
                </a:lnTo>
                <a:lnTo>
                  <a:pt x="268" y="139"/>
                </a:lnTo>
                <a:lnTo>
                  <a:pt x="266" y="139"/>
                </a:lnTo>
                <a:lnTo>
                  <a:pt x="266" y="139"/>
                </a:lnTo>
                <a:lnTo>
                  <a:pt x="266" y="139"/>
                </a:lnTo>
                <a:close/>
                <a:moveTo>
                  <a:pt x="276" y="112"/>
                </a:moveTo>
                <a:lnTo>
                  <a:pt x="276" y="112"/>
                </a:lnTo>
                <a:lnTo>
                  <a:pt x="278" y="112"/>
                </a:lnTo>
                <a:lnTo>
                  <a:pt x="282" y="114"/>
                </a:lnTo>
                <a:lnTo>
                  <a:pt x="283" y="118"/>
                </a:lnTo>
                <a:lnTo>
                  <a:pt x="287" y="118"/>
                </a:lnTo>
                <a:lnTo>
                  <a:pt x="285" y="114"/>
                </a:lnTo>
                <a:lnTo>
                  <a:pt x="282" y="112"/>
                </a:lnTo>
                <a:lnTo>
                  <a:pt x="278" y="109"/>
                </a:lnTo>
                <a:lnTo>
                  <a:pt x="276" y="110"/>
                </a:lnTo>
                <a:lnTo>
                  <a:pt x="276" y="112"/>
                </a:lnTo>
                <a:close/>
                <a:moveTo>
                  <a:pt x="270" y="124"/>
                </a:moveTo>
                <a:lnTo>
                  <a:pt x="272" y="124"/>
                </a:lnTo>
                <a:lnTo>
                  <a:pt x="272" y="124"/>
                </a:lnTo>
                <a:lnTo>
                  <a:pt x="272" y="126"/>
                </a:lnTo>
                <a:lnTo>
                  <a:pt x="274" y="126"/>
                </a:lnTo>
                <a:lnTo>
                  <a:pt x="276" y="128"/>
                </a:lnTo>
                <a:lnTo>
                  <a:pt x="278" y="128"/>
                </a:lnTo>
                <a:lnTo>
                  <a:pt x="280" y="130"/>
                </a:lnTo>
                <a:lnTo>
                  <a:pt x="282" y="130"/>
                </a:lnTo>
                <a:lnTo>
                  <a:pt x="280" y="126"/>
                </a:lnTo>
                <a:lnTo>
                  <a:pt x="276" y="122"/>
                </a:lnTo>
                <a:lnTo>
                  <a:pt x="272" y="120"/>
                </a:lnTo>
                <a:lnTo>
                  <a:pt x="270" y="122"/>
                </a:lnTo>
                <a:lnTo>
                  <a:pt x="270" y="124"/>
                </a:lnTo>
                <a:lnTo>
                  <a:pt x="270" y="124"/>
                </a:lnTo>
                <a:lnTo>
                  <a:pt x="270" y="124"/>
                </a:lnTo>
                <a:close/>
                <a:moveTo>
                  <a:pt x="280" y="101"/>
                </a:moveTo>
                <a:lnTo>
                  <a:pt x="287" y="105"/>
                </a:lnTo>
                <a:lnTo>
                  <a:pt x="295" y="110"/>
                </a:lnTo>
                <a:lnTo>
                  <a:pt x="287" y="103"/>
                </a:lnTo>
                <a:lnTo>
                  <a:pt x="280" y="97"/>
                </a:lnTo>
                <a:lnTo>
                  <a:pt x="280" y="99"/>
                </a:lnTo>
                <a:lnTo>
                  <a:pt x="280" y="99"/>
                </a:lnTo>
                <a:lnTo>
                  <a:pt x="280" y="101"/>
                </a:lnTo>
                <a:close/>
                <a:moveTo>
                  <a:pt x="139" y="59"/>
                </a:moveTo>
                <a:lnTo>
                  <a:pt x="143" y="65"/>
                </a:lnTo>
                <a:lnTo>
                  <a:pt x="146" y="69"/>
                </a:lnTo>
                <a:lnTo>
                  <a:pt x="148" y="67"/>
                </a:lnTo>
                <a:lnTo>
                  <a:pt x="150" y="65"/>
                </a:lnTo>
                <a:lnTo>
                  <a:pt x="150" y="63"/>
                </a:lnTo>
                <a:lnTo>
                  <a:pt x="150" y="61"/>
                </a:lnTo>
                <a:lnTo>
                  <a:pt x="146" y="61"/>
                </a:lnTo>
                <a:lnTo>
                  <a:pt x="143" y="59"/>
                </a:lnTo>
                <a:lnTo>
                  <a:pt x="139" y="59"/>
                </a:lnTo>
                <a:close/>
                <a:moveTo>
                  <a:pt x="181" y="236"/>
                </a:moveTo>
                <a:lnTo>
                  <a:pt x="181" y="236"/>
                </a:lnTo>
                <a:lnTo>
                  <a:pt x="183" y="236"/>
                </a:lnTo>
                <a:lnTo>
                  <a:pt x="184" y="236"/>
                </a:lnTo>
                <a:lnTo>
                  <a:pt x="186" y="236"/>
                </a:lnTo>
                <a:lnTo>
                  <a:pt x="188" y="232"/>
                </a:lnTo>
                <a:lnTo>
                  <a:pt x="186" y="230"/>
                </a:lnTo>
                <a:lnTo>
                  <a:pt x="186" y="227"/>
                </a:lnTo>
                <a:lnTo>
                  <a:pt x="186" y="225"/>
                </a:lnTo>
                <a:lnTo>
                  <a:pt x="184" y="225"/>
                </a:lnTo>
                <a:lnTo>
                  <a:pt x="184" y="225"/>
                </a:lnTo>
                <a:lnTo>
                  <a:pt x="181" y="230"/>
                </a:lnTo>
                <a:lnTo>
                  <a:pt x="177" y="234"/>
                </a:lnTo>
                <a:lnTo>
                  <a:pt x="177" y="236"/>
                </a:lnTo>
                <a:lnTo>
                  <a:pt x="177" y="236"/>
                </a:lnTo>
                <a:lnTo>
                  <a:pt x="177" y="236"/>
                </a:lnTo>
                <a:lnTo>
                  <a:pt x="179" y="236"/>
                </a:lnTo>
                <a:lnTo>
                  <a:pt x="181" y="236"/>
                </a:lnTo>
                <a:close/>
                <a:moveTo>
                  <a:pt x="249" y="152"/>
                </a:moveTo>
                <a:lnTo>
                  <a:pt x="249" y="154"/>
                </a:lnTo>
                <a:lnTo>
                  <a:pt x="251" y="154"/>
                </a:lnTo>
                <a:lnTo>
                  <a:pt x="255" y="158"/>
                </a:lnTo>
                <a:lnTo>
                  <a:pt x="261" y="160"/>
                </a:lnTo>
                <a:lnTo>
                  <a:pt x="266" y="160"/>
                </a:lnTo>
                <a:lnTo>
                  <a:pt x="264" y="156"/>
                </a:lnTo>
                <a:lnTo>
                  <a:pt x="261" y="154"/>
                </a:lnTo>
                <a:lnTo>
                  <a:pt x="259" y="152"/>
                </a:lnTo>
                <a:lnTo>
                  <a:pt x="255" y="150"/>
                </a:lnTo>
                <a:lnTo>
                  <a:pt x="253" y="150"/>
                </a:lnTo>
                <a:lnTo>
                  <a:pt x="251" y="150"/>
                </a:lnTo>
                <a:lnTo>
                  <a:pt x="249" y="152"/>
                </a:lnTo>
                <a:close/>
                <a:moveTo>
                  <a:pt x="15" y="78"/>
                </a:moveTo>
                <a:lnTo>
                  <a:pt x="21" y="61"/>
                </a:lnTo>
                <a:lnTo>
                  <a:pt x="26" y="44"/>
                </a:lnTo>
                <a:lnTo>
                  <a:pt x="24" y="46"/>
                </a:lnTo>
                <a:lnTo>
                  <a:pt x="23" y="48"/>
                </a:lnTo>
                <a:lnTo>
                  <a:pt x="21" y="50"/>
                </a:lnTo>
                <a:lnTo>
                  <a:pt x="21" y="51"/>
                </a:lnTo>
                <a:lnTo>
                  <a:pt x="21" y="51"/>
                </a:lnTo>
                <a:lnTo>
                  <a:pt x="19" y="51"/>
                </a:lnTo>
                <a:lnTo>
                  <a:pt x="17" y="59"/>
                </a:lnTo>
                <a:lnTo>
                  <a:pt x="17" y="65"/>
                </a:lnTo>
                <a:lnTo>
                  <a:pt x="17" y="69"/>
                </a:lnTo>
                <a:lnTo>
                  <a:pt x="15" y="72"/>
                </a:lnTo>
                <a:lnTo>
                  <a:pt x="15" y="78"/>
                </a:lnTo>
                <a:close/>
                <a:moveTo>
                  <a:pt x="110" y="223"/>
                </a:moveTo>
                <a:lnTo>
                  <a:pt x="110" y="227"/>
                </a:lnTo>
                <a:lnTo>
                  <a:pt x="112" y="229"/>
                </a:lnTo>
                <a:lnTo>
                  <a:pt x="114" y="230"/>
                </a:lnTo>
                <a:lnTo>
                  <a:pt x="116" y="232"/>
                </a:lnTo>
                <a:lnTo>
                  <a:pt x="118" y="236"/>
                </a:lnTo>
                <a:lnTo>
                  <a:pt x="122" y="238"/>
                </a:lnTo>
                <a:lnTo>
                  <a:pt x="125" y="238"/>
                </a:lnTo>
                <a:lnTo>
                  <a:pt x="120" y="232"/>
                </a:lnTo>
                <a:lnTo>
                  <a:pt x="116" y="225"/>
                </a:lnTo>
                <a:lnTo>
                  <a:pt x="112" y="217"/>
                </a:lnTo>
                <a:lnTo>
                  <a:pt x="110" y="221"/>
                </a:lnTo>
                <a:lnTo>
                  <a:pt x="110" y="223"/>
                </a:lnTo>
                <a:lnTo>
                  <a:pt x="110" y="223"/>
                </a:lnTo>
                <a:close/>
                <a:moveTo>
                  <a:pt x="238" y="192"/>
                </a:moveTo>
                <a:lnTo>
                  <a:pt x="240" y="190"/>
                </a:lnTo>
                <a:lnTo>
                  <a:pt x="249" y="185"/>
                </a:lnTo>
                <a:lnTo>
                  <a:pt x="257" y="175"/>
                </a:lnTo>
                <a:lnTo>
                  <a:pt x="264" y="168"/>
                </a:lnTo>
                <a:lnTo>
                  <a:pt x="264" y="166"/>
                </a:lnTo>
                <a:lnTo>
                  <a:pt x="263" y="166"/>
                </a:lnTo>
                <a:lnTo>
                  <a:pt x="261" y="166"/>
                </a:lnTo>
                <a:lnTo>
                  <a:pt x="259" y="164"/>
                </a:lnTo>
                <a:lnTo>
                  <a:pt x="259" y="168"/>
                </a:lnTo>
                <a:lnTo>
                  <a:pt x="259" y="171"/>
                </a:lnTo>
                <a:lnTo>
                  <a:pt x="257" y="170"/>
                </a:lnTo>
                <a:lnTo>
                  <a:pt x="255" y="170"/>
                </a:lnTo>
                <a:lnTo>
                  <a:pt x="253" y="170"/>
                </a:lnTo>
                <a:lnTo>
                  <a:pt x="251" y="170"/>
                </a:lnTo>
                <a:lnTo>
                  <a:pt x="249" y="173"/>
                </a:lnTo>
                <a:lnTo>
                  <a:pt x="247" y="175"/>
                </a:lnTo>
                <a:lnTo>
                  <a:pt x="245" y="179"/>
                </a:lnTo>
                <a:lnTo>
                  <a:pt x="243" y="181"/>
                </a:lnTo>
                <a:lnTo>
                  <a:pt x="242" y="183"/>
                </a:lnTo>
                <a:lnTo>
                  <a:pt x="240" y="187"/>
                </a:lnTo>
                <a:lnTo>
                  <a:pt x="238" y="189"/>
                </a:lnTo>
                <a:lnTo>
                  <a:pt x="238" y="190"/>
                </a:lnTo>
                <a:lnTo>
                  <a:pt x="238" y="192"/>
                </a:lnTo>
                <a:close/>
                <a:moveTo>
                  <a:pt x="181" y="244"/>
                </a:moveTo>
                <a:lnTo>
                  <a:pt x="183" y="246"/>
                </a:lnTo>
                <a:lnTo>
                  <a:pt x="184" y="246"/>
                </a:lnTo>
                <a:lnTo>
                  <a:pt x="186" y="248"/>
                </a:lnTo>
                <a:lnTo>
                  <a:pt x="188" y="248"/>
                </a:lnTo>
                <a:lnTo>
                  <a:pt x="190" y="246"/>
                </a:lnTo>
                <a:lnTo>
                  <a:pt x="192" y="242"/>
                </a:lnTo>
                <a:lnTo>
                  <a:pt x="196" y="238"/>
                </a:lnTo>
                <a:lnTo>
                  <a:pt x="200" y="234"/>
                </a:lnTo>
                <a:lnTo>
                  <a:pt x="215" y="213"/>
                </a:lnTo>
                <a:lnTo>
                  <a:pt x="236" y="194"/>
                </a:lnTo>
                <a:lnTo>
                  <a:pt x="236" y="194"/>
                </a:lnTo>
                <a:lnTo>
                  <a:pt x="236" y="192"/>
                </a:lnTo>
                <a:lnTo>
                  <a:pt x="236" y="192"/>
                </a:lnTo>
                <a:lnTo>
                  <a:pt x="234" y="190"/>
                </a:lnTo>
                <a:lnTo>
                  <a:pt x="234" y="189"/>
                </a:lnTo>
                <a:lnTo>
                  <a:pt x="242" y="175"/>
                </a:lnTo>
                <a:lnTo>
                  <a:pt x="247" y="164"/>
                </a:lnTo>
                <a:lnTo>
                  <a:pt x="247" y="162"/>
                </a:lnTo>
                <a:lnTo>
                  <a:pt x="245" y="160"/>
                </a:lnTo>
                <a:lnTo>
                  <a:pt x="243" y="158"/>
                </a:lnTo>
                <a:lnTo>
                  <a:pt x="243" y="158"/>
                </a:lnTo>
                <a:lnTo>
                  <a:pt x="226" y="175"/>
                </a:lnTo>
                <a:lnTo>
                  <a:pt x="209" y="190"/>
                </a:lnTo>
                <a:lnTo>
                  <a:pt x="209" y="192"/>
                </a:lnTo>
                <a:lnTo>
                  <a:pt x="209" y="192"/>
                </a:lnTo>
                <a:lnTo>
                  <a:pt x="209" y="194"/>
                </a:lnTo>
                <a:lnTo>
                  <a:pt x="207" y="192"/>
                </a:lnTo>
                <a:lnTo>
                  <a:pt x="198" y="204"/>
                </a:lnTo>
                <a:lnTo>
                  <a:pt x="190" y="217"/>
                </a:lnTo>
                <a:lnTo>
                  <a:pt x="192" y="217"/>
                </a:lnTo>
                <a:lnTo>
                  <a:pt x="194" y="217"/>
                </a:lnTo>
                <a:lnTo>
                  <a:pt x="194" y="219"/>
                </a:lnTo>
                <a:lnTo>
                  <a:pt x="194" y="221"/>
                </a:lnTo>
                <a:lnTo>
                  <a:pt x="192" y="223"/>
                </a:lnTo>
                <a:lnTo>
                  <a:pt x="192" y="225"/>
                </a:lnTo>
                <a:lnTo>
                  <a:pt x="192" y="227"/>
                </a:lnTo>
                <a:lnTo>
                  <a:pt x="192" y="229"/>
                </a:lnTo>
                <a:lnTo>
                  <a:pt x="192" y="230"/>
                </a:lnTo>
                <a:lnTo>
                  <a:pt x="192" y="232"/>
                </a:lnTo>
                <a:lnTo>
                  <a:pt x="194" y="232"/>
                </a:lnTo>
                <a:lnTo>
                  <a:pt x="194" y="232"/>
                </a:lnTo>
                <a:lnTo>
                  <a:pt x="194" y="236"/>
                </a:lnTo>
                <a:lnTo>
                  <a:pt x="190" y="240"/>
                </a:lnTo>
                <a:lnTo>
                  <a:pt x="188" y="242"/>
                </a:lnTo>
                <a:lnTo>
                  <a:pt x="184" y="242"/>
                </a:lnTo>
                <a:lnTo>
                  <a:pt x="183" y="242"/>
                </a:lnTo>
                <a:lnTo>
                  <a:pt x="181" y="242"/>
                </a:lnTo>
                <a:lnTo>
                  <a:pt x="181" y="244"/>
                </a:lnTo>
                <a:lnTo>
                  <a:pt x="181" y="244"/>
                </a:lnTo>
                <a:close/>
                <a:moveTo>
                  <a:pt x="23" y="97"/>
                </a:moveTo>
                <a:lnTo>
                  <a:pt x="23" y="99"/>
                </a:lnTo>
                <a:lnTo>
                  <a:pt x="23" y="101"/>
                </a:lnTo>
                <a:lnTo>
                  <a:pt x="23" y="103"/>
                </a:lnTo>
                <a:lnTo>
                  <a:pt x="34" y="122"/>
                </a:lnTo>
                <a:lnTo>
                  <a:pt x="49" y="139"/>
                </a:lnTo>
                <a:lnTo>
                  <a:pt x="120" y="202"/>
                </a:lnTo>
                <a:lnTo>
                  <a:pt x="125" y="209"/>
                </a:lnTo>
                <a:lnTo>
                  <a:pt x="131" y="215"/>
                </a:lnTo>
                <a:lnTo>
                  <a:pt x="137" y="223"/>
                </a:lnTo>
                <a:lnTo>
                  <a:pt x="141" y="240"/>
                </a:lnTo>
                <a:lnTo>
                  <a:pt x="143" y="261"/>
                </a:lnTo>
                <a:lnTo>
                  <a:pt x="152" y="240"/>
                </a:lnTo>
                <a:lnTo>
                  <a:pt x="163" y="223"/>
                </a:lnTo>
                <a:lnTo>
                  <a:pt x="186" y="198"/>
                </a:lnTo>
                <a:lnTo>
                  <a:pt x="211" y="175"/>
                </a:lnTo>
                <a:lnTo>
                  <a:pt x="230" y="154"/>
                </a:lnTo>
                <a:lnTo>
                  <a:pt x="247" y="133"/>
                </a:lnTo>
                <a:lnTo>
                  <a:pt x="249" y="131"/>
                </a:lnTo>
                <a:lnTo>
                  <a:pt x="247" y="131"/>
                </a:lnTo>
                <a:lnTo>
                  <a:pt x="245" y="130"/>
                </a:lnTo>
                <a:lnTo>
                  <a:pt x="245" y="128"/>
                </a:lnTo>
                <a:lnTo>
                  <a:pt x="245" y="126"/>
                </a:lnTo>
                <a:lnTo>
                  <a:pt x="247" y="124"/>
                </a:lnTo>
                <a:lnTo>
                  <a:pt x="249" y="124"/>
                </a:lnTo>
                <a:lnTo>
                  <a:pt x="251" y="124"/>
                </a:lnTo>
                <a:lnTo>
                  <a:pt x="253" y="126"/>
                </a:lnTo>
                <a:lnTo>
                  <a:pt x="255" y="122"/>
                </a:lnTo>
                <a:lnTo>
                  <a:pt x="257" y="116"/>
                </a:lnTo>
                <a:lnTo>
                  <a:pt x="259" y="112"/>
                </a:lnTo>
                <a:lnTo>
                  <a:pt x="261" y="107"/>
                </a:lnTo>
                <a:lnTo>
                  <a:pt x="263" y="105"/>
                </a:lnTo>
                <a:lnTo>
                  <a:pt x="264" y="101"/>
                </a:lnTo>
                <a:lnTo>
                  <a:pt x="264" y="95"/>
                </a:lnTo>
                <a:lnTo>
                  <a:pt x="266" y="76"/>
                </a:lnTo>
                <a:lnTo>
                  <a:pt x="263" y="59"/>
                </a:lnTo>
                <a:lnTo>
                  <a:pt x="253" y="42"/>
                </a:lnTo>
                <a:lnTo>
                  <a:pt x="242" y="31"/>
                </a:lnTo>
                <a:lnTo>
                  <a:pt x="224" y="29"/>
                </a:lnTo>
                <a:lnTo>
                  <a:pt x="209" y="31"/>
                </a:lnTo>
                <a:lnTo>
                  <a:pt x="202" y="32"/>
                </a:lnTo>
                <a:lnTo>
                  <a:pt x="194" y="34"/>
                </a:lnTo>
                <a:lnTo>
                  <a:pt x="194" y="36"/>
                </a:lnTo>
                <a:lnTo>
                  <a:pt x="192" y="36"/>
                </a:lnTo>
                <a:lnTo>
                  <a:pt x="192" y="38"/>
                </a:lnTo>
                <a:lnTo>
                  <a:pt x="190" y="38"/>
                </a:lnTo>
                <a:lnTo>
                  <a:pt x="186" y="40"/>
                </a:lnTo>
                <a:lnTo>
                  <a:pt x="183" y="42"/>
                </a:lnTo>
                <a:lnTo>
                  <a:pt x="179" y="44"/>
                </a:lnTo>
                <a:lnTo>
                  <a:pt x="177" y="50"/>
                </a:lnTo>
                <a:lnTo>
                  <a:pt x="177" y="51"/>
                </a:lnTo>
                <a:lnTo>
                  <a:pt x="175" y="51"/>
                </a:lnTo>
                <a:lnTo>
                  <a:pt x="171" y="51"/>
                </a:lnTo>
                <a:lnTo>
                  <a:pt x="171" y="53"/>
                </a:lnTo>
                <a:lnTo>
                  <a:pt x="169" y="55"/>
                </a:lnTo>
                <a:lnTo>
                  <a:pt x="169" y="55"/>
                </a:lnTo>
                <a:lnTo>
                  <a:pt x="167" y="55"/>
                </a:lnTo>
                <a:lnTo>
                  <a:pt x="165" y="59"/>
                </a:lnTo>
                <a:lnTo>
                  <a:pt x="165" y="63"/>
                </a:lnTo>
                <a:lnTo>
                  <a:pt x="163" y="69"/>
                </a:lnTo>
                <a:lnTo>
                  <a:pt x="162" y="69"/>
                </a:lnTo>
                <a:lnTo>
                  <a:pt x="160" y="69"/>
                </a:lnTo>
                <a:lnTo>
                  <a:pt x="158" y="69"/>
                </a:lnTo>
                <a:lnTo>
                  <a:pt x="158" y="71"/>
                </a:lnTo>
                <a:lnTo>
                  <a:pt x="158" y="72"/>
                </a:lnTo>
                <a:lnTo>
                  <a:pt x="158" y="74"/>
                </a:lnTo>
                <a:lnTo>
                  <a:pt x="156" y="74"/>
                </a:lnTo>
                <a:lnTo>
                  <a:pt x="156" y="76"/>
                </a:lnTo>
                <a:lnTo>
                  <a:pt x="156" y="78"/>
                </a:lnTo>
                <a:lnTo>
                  <a:pt x="158" y="78"/>
                </a:lnTo>
                <a:lnTo>
                  <a:pt x="156" y="80"/>
                </a:lnTo>
                <a:lnTo>
                  <a:pt x="156" y="82"/>
                </a:lnTo>
                <a:lnTo>
                  <a:pt x="156" y="82"/>
                </a:lnTo>
                <a:lnTo>
                  <a:pt x="154" y="86"/>
                </a:lnTo>
                <a:lnTo>
                  <a:pt x="150" y="88"/>
                </a:lnTo>
                <a:lnTo>
                  <a:pt x="150" y="86"/>
                </a:lnTo>
                <a:lnTo>
                  <a:pt x="148" y="84"/>
                </a:lnTo>
                <a:lnTo>
                  <a:pt x="146" y="84"/>
                </a:lnTo>
                <a:lnTo>
                  <a:pt x="146" y="84"/>
                </a:lnTo>
                <a:lnTo>
                  <a:pt x="133" y="65"/>
                </a:lnTo>
                <a:lnTo>
                  <a:pt x="118" y="48"/>
                </a:lnTo>
                <a:lnTo>
                  <a:pt x="116" y="50"/>
                </a:lnTo>
                <a:lnTo>
                  <a:pt x="116" y="50"/>
                </a:lnTo>
                <a:lnTo>
                  <a:pt x="116" y="48"/>
                </a:lnTo>
                <a:lnTo>
                  <a:pt x="116" y="48"/>
                </a:lnTo>
                <a:lnTo>
                  <a:pt x="114" y="44"/>
                </a:lnTo>
                <a:lnTo>
                  <a:pt x="110" y="42"/>
                </a:lnTo>
                <a:lnTo>
                  <a:pt x="106" y="38"/>
                </a:lnTo>
                <a:lnTo>
                  <a:pt x="106" y="38"/>
                </a:lnTo>
                <a:lnTo>
                  <a:pt x="104" y="38"/>
                </a:lnTo>
                <a:lnTo>
                  <a:pt x="101" y="38"/>
                </a:lnTo>
                <a:lnTo>
                  <a:pt x="99" y="36"/>
                </a:lnTo>
                <a:lnTo>
                  <a:pt x="99" y="36"/>
                </a:lnTo>
                <a:lnTo>
                  <a:pt x="99" y="34"/>
                </a:lnTo>
                <a:lnTo>
                  <a:pt x="97" y="34"/>
                </a:lnTo>
                <a:lnTo>
                  <a:pt x="78" y="32"/>
                </a:lnTo>
                <a:lnTo>
                  <a:pt x="59" y="36"/>
                </a:lnTo>
                <a:lnTo>
                  <a:pt x="44" y="46"/>
                </a:lnTo>
                <a:lnTo>
                  <a:pt x="44" y="46"/>
                </a:lnTo>
                <a:lnTo>
                  <a:pt x="44" y="46"/>
                </a:lnTo>
                <a:lnTo>
                  <a:pt x="44" y="48"/>
                </a:lnTo>
                <a:lnTo>
                  <a:pt x="42" y="48"/>
                </a:lnTo>
                <a:lnTo>
                  <a:pt x="40" y="50"/>
                </a:lnTo>
                <a:lnTo>
                  <a:pt x="40" y="53"/>
                </a:lnTo>
                <a:lnTo>
                  <a:pt x="32" y="65"/>
                </a:lnTo>
                <a:lnTo>
                  <a:pt x="24" y="78"/>
                </a:lnTo>
                <a:lnTo>
                  <a:pt x="21" y="93"/>
                </a:lnTo>
                <a:lnTo>
                  <a:pt x="21" y="95"/>
                </a:lnTo>
                <a:lnTo>
                  <a:pt x="21" y="97"/>
                </a:lnTo>
                <a:lnTo>
                  <a:pt x="23" y="97"/>
                </a:lnTo>
                <a:close/>
                <a:moveTo>
                  <a:pt x="0" y="95"/>
                </a:moveTo>
                <a:lnTo>
                  <a:pt x="0" y="93"/>
                </a:lnTo>
                <a:lnTo>
                  <a:pt x="0" y="91"/>
                </a:lnTo>
                <a:lnTo>
                  <a:pt x="2" y="91"/>
                </a:lnTo>
                <a:lnTo>
                  <a:pt x="4" y="90"/>
                </a:lnTo>
                <a:lnTo>
                  <a:pt x="4" y="90"/>
                </a:lnTo>
                <a:lnTo>
                  <a:pt x="4" y="74"/>
                </a:lnTo>
                <a:lnTo>
                  <a:pt x="5" y="69"/>
                </a:lnTo>
                <a:lnTo>
                  <a:pt x="5" y="65"/>
                </a:lnTo>
                <a:lnTo>
                  <a:pt x="7" y="59"/>
                </a:lnTo>
                <a:lnTo>
                  <a:pt x="11" y="48"/>
                </a:lnTo>
                <a:lnTo>
                  <a:pt x="17" y="36"/>
                </a:lnTo>
                <a:lnTo>
                  <a:pt x="19" y="32"/>
                </a:lnTo>
                <a:lnTo>
                  <a:pt x="23" y="29"/>
                </a:lnTo>
                <a:lnTo>
                  <a:pt x="26" y="27"/>
                </a:lnTo>
                <a:lnTo>
                  <a:pt x="42" y="15"/>
                </a:lnTo>
                <a:lnTo>
                  <a:pt x="59" y="4"/>
                </a:lnTo>
                <a:lnTo>
                  <a:pt x="82" y="0"/>
                </a:lnTo>
                <a:lnTo>
                  <a:pt x="104" y="6"/>
                </a:lnTo>
                <a:lnTo>
                  <a:pt x="123" y="15"/>
                </a:lnTo>
                <a:lnTo>
                  <a:pt x="162" y="34"/>
                </a:lnTo>
                <a:lnTo>
                  <a:pt x="171" y="27"/>
                </a:lnTo>
                <a:lnTo>
                  <a:pt x="181" y="21"/>
                </a:lnTo>
                <a:lnTo>
                  <a:pt x="192" y="15"/>
                </a:lnTo>
                <a:lnTo>
                  <a:pt x="205" y="11"/>
                </a:lnTo>
                <a:lnTo>
                  <a:pt x="221" y="11"/>
                </a:lnTo>
                <a:lnTo>
                  <a:pt x="236" y="13"/>
                </a:lnTo>
                <a:lnTo>
                  <a:pt x="253" y="11"/>
                </a:lnTo>
                <a:lnTo>
                  <a:pt x="266" y="17"/>
                </a:lnTo>
                <a:lnTo>
                  <a:pt x="276" y="27"/>
                </a:lnTo>
                <a:lnTo>
                  <a:pt x="285" y="32"/>
                </a:lnTo>
                <a:lnTo>
                  <a:pt x="293" y="40"/>
                </a:lnTo>
                <a:lnTo>
                  <a:pt x="301" y="50"/>
                </a:lnTo>
                <a:lnTo>
                  <a:pt x="316" y="84"/>
                </a:lnTo>
                <a:lnTo>
                  <a:pt x="312" y="112"/>
                </a:lnTo>
                <a:lnTo>
                  <a:pt x="306" y="135"/>
                </a:lnTo>
                <a:lnTo>
                  <a:pt x="299" y="154"/>
                </a:lnTo>
                <a:lnTo>
                  <a:pt x="283" y="170"/>
                </a:lnTo>
                <a:lnTo>
                  <a:pt x="268" y="183"/>
                </a:lnTo>
                <a:lnTo>
                  <a:pt x="251" y="196"/>
                </a:lnTo>
                <a:lnTo>
                  <a:pt x="245" y="200"/>
                </a:lnTo>
                <a:lnTo>
                  <a:pt x="238" y="208"/>
                </a:lnTo>
                <a:lnTo>
                  <a:pt x="238" y="208"/>
                </a:lnTo>
                <a:lnTo>
                  <a:pt x="238" y="209"/>
                </a:lnTo>
                <a:lnTo>
                  <a:pt x="236" y="211"/>
                </a:lnTo>
                <a:lnTo>
                  <a:pt x="236" y="213"/>
                </a:lnTo>
                <a:lnTo>
                  <a:pt x="234" y="213"/>
                </a:lnTo>
                <a:lnTo>
                  <a:pt x="224" y="221"/>
                </a:lnTo>
                <a:lnTo>
                  <a:pt x="217" y="229"/>
                </a:lnTo>
                <a:lnTo>
                  <a:pt x="211" y="238"/>
                </a:lnTo>
                <a:lnTo>
                  <a:pt x="207" y="244"/>
                </a:lnTo>
                <a:lnTo>
                  <a:pt x="203" y="249"/>
                </a:lnTo>
                <a:lnTo>
                  <a:pt x="202" y="255"/>
                </a:lnTo>
                <a:lnTo>
                  <a:pt x="198" y="261"/>
                </a:lnTo>
                <a:lnTo>
                  <a:pt x="194" y="269"/>
                </a:lnTo>
                <a:lnTo>
                  <a:pt x="190" y="274"/>
                </a:lnTo>
                <a:lnTo>
                  <a:pt x="184" y="282"/>
                </a:lnTo>
                <a:lnTo>
                  <a:pt x="184" y="284"/>
                </a:lnTo>
                <a:lnTo>
                  <a:pt x="186" y="286"/>
                </a:lnTo>
                <a:lnTo>
                  <a:pt x="190" y="284"/>
                </a:lnTo>
                <a:lnTo>
                  <a:pt x="194" y="282"/>
                </a:lnTo>
                <a:lnTo>
                  <a:pt x="198" y="280"/>
                </a:lnTo>
                <a:lnTo>
                  <a:pt x="202" y="280"/>
                </a:lnTo>
                <a:lnTo>
                  <a:pt x="203" y="282"/>
                </a:lnTo>
                <a:lnTo>
                  <a:pt x="205" y="284"/>
                </a:lnTo>
                <a:lnTo>
                  <a:pt x="205" y="288"/>
                </a:lnTo>
                <a:lnTo>
                  <a:pt x="203" y="289"/>
                </a:lnTo>
                <a:lnTo>
                  <a:pt x="202" y="291"/>
                </a:lnTo>
                <a:lnTo>
                  <a:pt x="200" y="291"/>
                </a:lnTo>
                <a:lnTo>
                  <a:pt x="198" y="293"/>
                </a:lnTo>
                <a:lnTo>
                  <a:pt x="194" y="295"/>
                </a:lnTo>
                <a:lnTo>
                  <a:pt x="192" y="295"/>
                </a:lnTo>
                <a:lnTo>
                  <a:pt x="181" y="297"/>
                </a:lnTo>
                <a:lnTo>
                  <a:pt x="171" y="301"/>
                </a:lnTo>
                <a:lnTo>
                  <a:pt x="165" y="303"/>
                </a:lnTo>
                <a:lnTo>
                  <a:pt x="158" y="305"/>
                </a:lnTo>
                <a:lnTo>
                  <a:pt x="152" y="305"/>
                </a:lnTo>
                <a:lnTo>
                  <a:pt x="148" y="307"/>
                </a:lnTo>
                <a:lnTo>
                  <a:pt x="144" y="308"/>
                </a:lnTo>
                <a:lnTo>
                  <a:pt x="139" y="310"/>
                </a:lnTo>
                <a:lnTo>
                  <a:pt x="137" y="314"/>
                </a:lnTo>
                <a:lnTo>
                  <a:pt x="137" y="318"/>
                </a:lnTo>
                <a:lnTo>
                  <a:pt x="137" y="324"/>
                </a:lnTo>
                <a:lnTo>
                  <a:pt x="135" y="329"/>
                </a:lnTo>
                <a:lnTo>
                  <a:pt x="131" y="335"/>
                </a:lnTo>
                <a:lnTo>
                  <a:pt x="129" y="335"/>
                </a:lnTo>
                <a:lnTo>
                  <a:pt x="129" y="333"/>
                </a:lnTo>
                <a:lnTo>
                  <a:pt x="127" y="333"/>
                </a:lnTo>
                <a:lnTo>
                  <a:pt x="127" y="331"/>
                </a:lnTo>
                <a:lnTo>
                  <a:pt x="127" y="324"/>
                </a:lnTo>
                <a:lnTo>
                  <a:pt x="129" y="316"/>
                </a:lnTo>
                <a:lnTo>
                  <a:pt x="127" y="318"/>
                </a:lnTo>
                <a:lnTo>
                  <a:pt x="125" y="320"/>
                </a:lnTo>
                <a:lnTo>
                  <a:pt x="123" y="320"/>
                </a:lnTo>
                <a:lnTo>
                  <a:pt x="122" y="320"/>
                </a:lnTo>
                <a:lnTo>
                  <a:pt x="122" y="318"/>
                </a:lnTo>
                <a:lnTo>
                  <a:pt x="120" y="314"/>
                </a:lnTo>
                <a:lnTo>
                  <a:pt x="120" y="312"/>
                </a:lnTo>
                <a:lnTo>
                  <a:pt x="122" y="310"/>
                </a:lnTo>
                <a:lnTo>
                  <a:pt x="123" y="308"/>
                </a:lnTo>
                <a:lnTo>
                  <a:pt x="118" y="310"/>
                </a:lnTo>
                <a:lnTo>
                  <a:pt x="114" y="312"/>
                </a:lnTo>
                <a:lnTo>
                  <a:pt x="110" y="314"/>
                </a:lnTo>
                <a:lnTo>
                  <a:pt x="108" y="314"/>
                </a:lnTo>
                <a:lnTo>
                  <a:pt x="106" y="316"/>
                </a:lnTo>
                <a:lnTo>
                  <a:pt x="104" y="316"/>
                </a:lnTo>
                <a:lnTo>
                  <a:pt x="103" y="316"/>
                </a:lnTo>
                <a:lnTo>
                  <a:pt x="101" y="314"/>
                </a:lnTo>
                <a:lnTo>
                  <a:pt x="101" y="312"/>
                </a:lnTo>
                <a:lnTo>
                  <a:pt x="101" y="310"/>
                </a:lnTo>
                <a:lnTo>
                  <a:pt x="101" y="308"/>
                </a:lnTo>
                <a:lnTo>
                  <a:pt x="103" y="308"/>
                </a:lnTo>
                <a:lnTo>
                  <a:pt x="108" y="305"/>
                </a:lnTo>
                <a:lnTo>
                  <a:pt x="114" y="303"/>
                </a:lnTo>
                <a:lnTo>
                  <a:pt x="120" y="301"/>
                </a:lnTo>
                <a:lnTo>
                  <a:pt x="125" y="299"/>
                </a:lnTo>
                <a:lnTo>
                  <a:pt x="129" y="299"/>
                </a:lnTo>
                <a:lnTo>
                  <a:pt x="129" y="284"/>
                </a:lnTo>
                <a:lnTo>
                  <a:pt x="127" y="267"/>
                </a:lnTo>
                <a:lnTo>
                  <a:pt x="99" y="221"/>
                </a:lnTo>
                <a:lnTo>
                  <a:pt x="89" y="204"/>
                </a:lnTo>
                <a:lnTo>
                  <a:pt x="78" y="187"/>
                </a:lnTo>
                <a:lnTo>
                  <a:pt x="63" y="171"/>
                </a:lnTo>
                <a:lnTo>
                  <a:pt x="42" y="152"/>
                </a:lnTo>
                <a:lnTo>
                  <a:pt x="23" y="133"/>
                </a:lnTo>
                <a:lnTo>
                  <a:pt x="21" y="130"/>
                </a:lnTo>
                <a:lnTo>
                  <a:pt x="21" y="128"/>
                </a:lnTo>
                <a:lnTo>
                  <a:pt x="21" y="126"/>
                </a:lnTo>
                <a:lnTo>
                  <a:pt x="15" y="120"/>
                </a:lnTo>
                <a:lnTo>
                  <a:pt x="9" y="110"/>
                </a:lnTo>
                <a:lnTo>
                  <a:pt x="5" y="103"/>
                </a:lnTo>
                <a:lnTo>
                  <a:pt x="0" y="95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72C4CEF-06D0-49C4-8F8D-7378F2989A8D}"/>
              </a:ext>
            </a:extLst>
          </p:cNvPr>
          <p:cNvSpPr txBox="1"/>
          <p:nvPr/>
        </p:nvSpPr>
        <p:spPr>
          <a:xfrm>
            <a:off x="5650307" y="365828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市场需求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5135D44-FEC7-4F0A-B900-7CDA6A1CEE48}"/>
              </a:ext>
            </a:extLst>
          </p:cNvPr>
          <p:cNvSpPr txBox="1"/>
          <p:nvPr/>
        </p:nvSpPr>
        <p:spPr>
          <a:xfrm>
            <a:off x="5650307" y="449685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市场痛点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6B98D58-FDCA-4BE2-B0F9-42947E05543B}"/>
              </a:ext>
            </a:extLst>
          </p:cNvPr>
          <p:cNvSpPr txBox="1"/>
          <p:nvPr/>
        </p:nvSpPr>
        <p:spPr>
          <a:xfrm>
            <a:off x="5650307" y="533118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</p:spTree>
    <p:extLst>
      <p:ext uri="{BB962C8B-B14F-4D97-AF65-F5344CB8AC3E}">
        <p14:creationId xmlns:p14="http://schemas.microsoft.com/office/powerpoint/2010/main" val="37019322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2470748" y="239341"/>
            <a:ext cx="6165251" cy="759943"/>
            <a:chOff x="1930399" y="45378"/>
            <a:chExt cx="6457585" cy="759943"/>
          </a:xfrm>
        </p:grpSpPr>
        <p:sp>
          <p:nvSpPr>
            <p:cNvPr id="3" name="任意多边形 2"/>
            <p:cNvSpPr/>
            <p:nvPr/>
          </p:nvSpPr>
          <p:spPr>
            <a:xfrm>
              <a:off x="1930399" y="189984"/>
              <a:ext cx="5800437" cy="476676"/>
            </a:xfrm>
            <a:custGeom>
              <a:avLst/>
              <a:gdLst>
                <a:gd name="connsiteX0" fmla="*/ 0 w 4830618"/>
                <a:gd name="connsiteY0" fmla="*/ 299543 h 476676"/>
                <a:gd name="connsiteX1" fmla="*/ 2650836 w 4830618"/>
                <a:gd name="connsiteY1" fmla="*/ 475034 h 476676"/>
                <a:gd name="connsiteX2" fmla="*/ 3796145 w 4830618"/>
                <a:gd name="connsiteY2" fmla="*/ 207180 h 476676"/>
                <a:gd name="connsiteX3" fmla="*/ 3398982 w 4830618"/>
                <a:gd name="connsiteY3" fmla="*/ 3980 h 476676"/>
                <a:gd name="connsiteX4" fmla="*/ 3574473 w 4830618"/>
                <a:gd name="connsiteY4" fmla="*/ 391907 h 476676"/>
                <a:gd name="connsiteX5" fmla="*/ 4830618 w 4830618"/>
                <a:gd name="connsiteY5" fmla="*/ 225652 h 47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30618" h="476676">
                  <a:moveTo>
                    <a:pt x="0" y="299543"/>
                  </a:moveTo>
                  <a:cubicBezTo>
                    <a:pt x="1009072" y="394985"/>
                    <a:pt x="2018145" y="490428"/>
                    <a:pt x="2650836" y="475034"/>
                  </a:cubicBezTo>
                  <a:cubicBezTo>
                    <a:pt x="3283527" y="459640"/>
                    <a:pt x="3671454" y="285689"/>
                    <a:pt x="3796145" y="207180"/>
                  </a:cubicBezTo>
                  <a:cubicBezTo>
                    <a:pt x="3920836" y="128671"/>
                    <a:pt x="3435927" y="-26808"/>
                    <a:pt x="3398982" y="3980"/>
                  </a:cubicBezTo>
                  <a:cubicBezTo>
                    <a:pt x="3362037" y="34768"/>
                    <a:pt x="3335867" y="354962"/>
                    <a:pt x="3574473" y="391907"/>
                  </a:cubicBezTo>
                  <a:cubicBezTo>
                    <a:pt x="3813079" y="428852"/>
                    <a:pt x="4321848" y="327252"/>
                    <a:pt x="4830618" y="225652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 rot="21305128">
              <a:off x="7366947" y="45378"/>
              <a:ext cx="1021037" cy="759943"/>
            </a:xfrm>
            <a:prstGeom prst="ellipse">
              <a:avLst/>
            </a:prstGeom>
            <a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ONE</a:t>
              </a:r>
              <a:endPara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484223" y="318860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8635999" y="2075414"/>
            <a:ext cx="2328863" cy="1042988"/>
            <a:chOff x="2986088" y="2900363"/>
            <a:chExt cx="2328863" cy="1042988"/>
          </a:xfrm>
          <a:solidFill>
            <a:schemeClr val="accent1"/>
          </a:solidFill>
        </p:grpSpPr>
        <p:sp>
          <p:nvSpPr>
            <p:cNvPr id="6" name="Freeform 265"/>
            <p:cNvSpPr>
              <a:spLocks noEditPoints="1"/>
            </p:cNvSpPr>
            <p:nvPr/>
          </p:nvSpPr>
          <p:spPr bwMode="auto">
            <a:xfrm>
              <a:off x="4565651" y="3606801"/>
              <a:ext cx="749300" cy="238125"/>
            </a:xfrm>
            <a:custGeom>
              <a:avLst/>
              <a:gdLst>
                <a:gd name="T0" fmla="*/ 155 w 472"/>
                <a:gd name="T1" fmla="*/ 41 h 150"/>
                <a:gd name="T2" fmla="*/ 154 w 472"/>
                <a:gd name="T3" fmla="*/ 35 h 150"/>
                <a:gd name="T4" fmla="*/ 169 w 472"/>
                <a:gd name="T5" fmla="*/ 17 h 150"/>
                <a:gd name="T6" fmla="*/ 166 w 472"/>
                <a:gd name="T7" fmla="*/ 33 h 150"/>
                <a:gd name="T8" fmla="*/ 171 w 472"/>
                <a:gd name="T9" fmla="*/ 41 h 150"/>
                <a:gd name="T10" fmla="*/ 162 w 472"/>
                <a:gd name="T11" fmla="*/ 48 h 150"/>
                <a:gd name="T12" fmla="*/ 154 w 472"/>
                <a:gd name="T13" fmla="*/ 49 h 150"/>
                <a:gd name="T14" fmla="*/ 146 w 472"/>
                <a:gd name="T15" fmla="*/ 48 h 150"/>
                <a:gd name="T16" fmla="*/ 143 w 472"/>
                <a:gd name="T17" fmla="*/ 44 h 150"/>
                <a:gd name="T18" fmla="*/ 128 w 472"/>
                <a:gd name="T19" fmla="*/ 31 h 150"/>
                <a:gd name="T20" fmla="*/ 84 w 472"/>
                <a:gd name="T21" fmla="*/ 56 h 150"/>
                <a:gd name="T22" fmla="*/ 73 w 472"/>
                <a:gd name="T23" fmla="*/ 91 h 150"/>
                <a:gd name="T24" fmla="*/ 67 w 472"/>
                <a:gd name="T25" fmla="*/ 93 h 150"/>
                <a:gd name="T26" fmla="*/ 58 w 472"/>
                <a:gd name="T27" fmla="*/ 92 h 150"/>
                <a:gd name="T28" fmla="*/ 26 w 472"/>
                <a:gd name="T29" fmla="*/ 107 h 150"/>
                <a:gd name="T30" fmla="*/ 26 w 472"/>
                <a:gd name="T31" fmla="*/ 128 h 150"/>
                <a:gd name="T32" fmla="*/ 23 w 472"/>
                <a:gd name="T33" fmla="*/ 132 h 150"/>
                <a:gd name="T34" fmla="*/ 221 w 472"/>
                <a:gd name="T35" fmla="*/ 133 h 150"/>
                <a:gd name="T36" fmla="*/ 344 w 472"/>
                <a:gd name="T37" fmla="*/ 140 h 150"/>
                <a:gd name="T38" fmla="*/ 385 w 472"/>
                <a:gd name="T39" fmla="*/ 140 h 150"/>
                <a:gd name="T40" fmla="*/ 442 w 472"/>
                <a:gd name="T41" fmla="*/ 130 h 150"/>
                <a:gd name="T42" fmla="*/ 461 w 472"/>
                <a:gd name="T43" fmla="*/ 113 h 150"/>
                <a:gd name="T44" fmla="*/ 458 w 472"/>
                <a:gd name="T45" fmla="*/ 88 h 150"/>
                <a:gd name="T46" fmla="*/ 428 w 472"/>
                <a:gd name="T47" fmla="*/ 60 h 150"/>
                <a:gd name="T48" fmla="*/ 373 w 472"/>
                <a:gd name="T49" fmla="*/ 44 h 150"/>
                <a:gd name="T50" fmla="*/ 323 w 472"/>
                <a:gd name="T51" fmla="*/ 49 h 150"/>
                <a:gd name="T52" fmla="*/ 322 w 472"/>
                <a:gd name="T53" fmla="*/ 62 h 150"/>
                <a:gd name="T54" fmla="*/ 315 w 472"/>
                <a:gd name="T55" fmla="*/ 68 h 150"/>
                <a:gd name="T56" fmla="*/ 310 w 472"/>
                <a:gd name="T57" fmla="*/ 60 h 150"/>
                <a:gd name="T58" fmla="*/ 312 w 472"/>
                <a:gd name="T59" fmla="*/ 48 h 150"/>
                <a:gd name="T60" fmla="*/ 281 w 472"/>
                <a:gd name="T61" fmla="*/ 24 h 150"/>
                <a:gd name="T62" fmla="*/ 208 w 472"/>
                <a:gd name="T63" fmla="*/ 8 h 150"/>
                <a:gd name="T64" fmla="*/ 261 w 472"/>
                <a:gd name="T65" fmla="*/ 8 h 150"/>
                <a:gd name="T66" fmla="*/ 319 w 472"/>
                <a:gd name="T67" fmla="*/ 41 h 150"/>
                <a:gd name="T68" fmla="*/ 347 w 472"/>
                <a:gd name="T69" fmla="*/ 33 h 150"/>
                <a:gd name="T70" fmla="*/ 403 w 472"/>
                <a:gd name="T71" fmla="*/ 40 h 150"/>
                <a:gd name="T72" fmla="*/ 458 w 472"/>
                <a:gd name="T73" fmla="*/ 70 h 150"/>
                <a:gd name="T74" fmla="*/ 469 w 472"/>
                <a:gd name="T75" fmla="*/ 117 h 150"/>
                <a:gd name="T76" fmla="*/ 428 w 472"/>
                <a:gd name="T77" fmla="*/ 144 h 150"/>
                <a:gd name="T78" fmla="*/ 368 w 472"/>
                <a:gd name="T79" fmla="*/ 150 h 150"/>
                <a:gd name="T80" fmla="*/ 340 w 472"/>
                <a:gd name="T81" fmla="*/ 148 h 150"/>
                <a:gd name="T82" fmla="*/ 168 w 472"/>
                <a:gd name="T83" fmla="*/ 139 h 150"/>
                <a:gd name="T84" fmla="*/ 5 w 472"/>
                <a:gd name="T85" fmla="*/ 143 h 150"/>
                <a:gd name="T86" fmla="*/ 1 w 472"/>
                <a:gd name="T87" fmla="*/ 141 h 150"/>
                <a:gd name="T88" fmla="*/ 2 w 472"/>
                <a:gd name="T89" fmla="*/ 135 h 150"/>
                <a:gd name="T90" fmla="*/ 19 w 472"/>
                <a:gd name="T91" fmla="*/ 130 h 150"/>
                <a:gd name="T92" fmla="*/ 16 w 472"/>
                <a:gd name="T93" fmla="*/ 106 h 150"/>
                <a:gd name="T94" fmla="*/ 49 w 472"/>
                <a:gd name="T95" fmla="*/ 84 h 150"/>
                <a:gd name="T96" fmla="*/ 67 w 472"/>
                <a:gd name="T97" fmla="*/ 71 h 150"/>
                <a:gd name="T98" fmla="*/ 91 w 472"/>
                <a:gd name="T99" fmla="*/ 37 h 150"/>
                <a:gd name="T100" fmla="*/ 133 w 472"/>
                <a:gd name="T101" fmla="*/ 22 h 150"/>
                <a:gd name="T102" fmla="*/ 157 w 472"/>
                <a:gd name="T103" fmla="*/ 15 h 150"/>
                <a:gd name="T104" fmla="*/ 208 w 472"/>
                <a:gd name="T105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2" h="150">
                  <a:moveTo>
                    <a:pt x="154" y="35"/>
                  </a:moveTo>
                  <a:lnTo>
                    <a:pt x="153" y="40"/>
                  </a:lnTo>
                  <a:lnTo>
                    <a:pt x="155" y="41"/>
                  </a:lnTo>
                  <a:lnTo>
                    <a:pt x="157" y="40"/>
                  </a:lnTo>
                  <a:lnTo>
                    <a:pt x="159" y="38"/>
                  </a:lnTo>
                  <a:lnTo>
                    <a:pt x="154" y="35"/>
                  </a:lnTo>
                  <a:close/>
                  <a:moveTo>
                    <a:pt x="208" y="8"/>
                  </a:moveTo>
                  <a:lnTo>
                    <a:pt x="184" y="11"/>
                  </a:lnTo>
                  <a:lnTo>
                    <a:pt x="169" y="17"/>
                  </a:lnTo>
                  <a:lnTo>
                    <a:pt x="158" y="27"/>
                  </a:lnTo>
                  <a:lnTo>
                    <a:pt x="162" y="30"/>
                  </a:lnTo>
                  <a:lnTo>
                    <a:pt x="166" y="33"/>
                  </a:lnTo>
                  <a:lnTo>
                    <a:pt x="169" y="37"/>
                  </a:lnTo>
                  <a:lnTo>
                    <a:pt x="171" y="40"/>
                  </a:lnTo>
                  <a:lnTo>
                    <a:pt x="171" y="41"/>
                  </a:lnTo>
                  <a:lnTo>
                    <a:pt x="169" y="44"/>
                  </a:lnTo>
                  <a:lnTo>
                    <a:pt x="165" y="46"/>
                  </a:lnTo>
                  <a:lnTo>
                    <a:pt x="162" y="48"/>
                  </a:lnTo>
                  <a:lnTo>
                    <a:pt x="159" y="49"/>
                  </a:lnTo>
                  <a:lnTo>
                    <a:pt x="157" y="49"/>
                  </a:lnTo>
                  <a:lnTo>
                    <a:pt x="154" y="49"/>
                  </a:lnTo>
                  <a:lnTo>
                    <a:pt x="151" y="49"/>
                  </a:lnTo>
                  <a:lnTo>
                    <a:pt x="147" y="49"/>
                  </a:lnTo>
                  <a:lnTo>
                    <a:pt x="146" y="48"/>
                  </a:lnTo>
                  <a:lnTo>
                    <a:pt x="144" y="48"/>
                  </a:lnTo>
                  <a:lnTo>
                    <a:pt x="143" y="46"/>
                  </a:lnTo>
                  <a:lnTo>
                    <a:pt x="143" y="44"/>
                  </a:lnTo>
                  <a:lnTo>
                    <a:pt x="144" y="38"/>
                  </a:lnTo>
                  <a:lnTo>
                    <a:pt x="146" y="31"/>
                  </a:lnTo>
                  <a:lnTo>
                    <a:pt x="128" y="31"/>
                  </a:lnTo>
                  <a:lnTo>
                    <a:pt x="111" y="37"/>
                  </a:lnTo>
                  <a:lnTo>
                    <a:pt x="96" y="44"/>
                  </a:lnTo>
                  <a:lnTo>
                    <a:pt x="84" y="56"/>
                  </a:lnTo>
                  <a:lnTo>
                    <a:pt x="77" y="70"/>
                  </a:lnTo>
                  <a:lnTo>
                    <a:pt x="74" y="85"/>
                  </a:lnTo>
                  <a:lnTo>
                    <a:pt x="73" y="91"/>
                  </a:lnTo>
                  <a:lnTo>
                    <a:pt x="71" y="92"/>
                  </a:lnTo>
                  <a:lnTo>
                    <a:pt x="70" y="93"/>
                  </a:lnTo>
                  <a:lnTo>
                    <a:pt x="67" y="93"/>
                  </a:lnTo>
                  <a:lnTo>
                    <a:pt x="66" y="93"/>
                  </a:lnTo>
                  <a:lnTo>
                    <a:pt x="62" y="92"/>
                  </a:lnTo>
                  <a:lnTo>
                    <a:pt x="58" y="92"/>
                  </a:lnTo>
                  <a:lnTo>
                    <a:pt x="42" y="95"/>
                  </a:lnTo>
                  <a:lnTo>
                    <a:pt x="30" y="103"/>
                  </a:lnTo>
                  <a:lnTo>
                    <a:pt x="26" y="107"/>
                  </a:lnTo>
                  <a:lnTo>
                    <a:pt x="23" y="115"/>
                  </a:lnTo>
                  <a:lnTo>
                    <a:pt x="26" y="125"/>
                  </a:lnTo>
                  <a:lnTo>
                    <a:pt x="26" y="128"/>
                  </a:lnTo>
                  <a:lnTo>
                    <a:pt x="26" y="129"/>
                  </a:lnTo>
                  <a:lnTo>
                    <a:pt x="23" y="132"/>
                  </a:lnTo>
                  <a:lnTo>
                    <a:pt x="23" y="132"/>
                  </a:lnTo>
                  <a:lnTo>
                    <a:pt x="91" y="128"/>
                  </a:lnTo>
                  <a:lnTo>
                    <a:pt x="157" y="129"/>
                  </a:lnTo>
                  <a:lnTo>
                    <a:pt x="221" y="133"/>
                  </a:lnTo>
                  <a:lnTo>
                    <a:pt x="281" y="137"/>
                  </a:lnTo>
                  <a:lnTo>
                    <a:pt x="340" y="140"/>
                  </a:lnTo>
                  <a:lnTo>
                    <a:pt x="344" y="140"/>
                  </a:lnTo>
                  <a:lnTo>
                    <a:pt x="350" y="140"/>
                  </a:lnTo>
                  <a:lnTo>
                    <a:pt x="366" y="140"/>
                  </a:lnTo>
                  <a:lnTo>
                    <a:pt x="385" y="140"/>
                  </a:lnTo>
                  <a:lnTo>
                    <a:pt x="405" y="139"/>
                  </a:lnTo>
                  <a:lnTo>
                    <a:pt x="424" y="136"/>
                  </a:lnTo>
                  <a:lnTo>
                    <a:pt x="442" y="130"/>
                  </a:lnTo>
                  <a:lnTo>
                    <a:pt x="454" y="122"/>
                  </a:lnTo>
                  <a:lnTo>
                    <a:pt x="458" y="118"/>
                  </a:lnTo>
                  <a:lnTo>
                    <a:pt x="461" y="113"/>
                  </a:lnTo>
                  <a:lnTo>
                    <a:pt x="463" y="107"/>
                  </a:lnTo>
                  <a:lnTo>
                    <a:pt x="463" y="102"/>
                  </a:lnTo>
                  <a:lnTo>
                    <a:pt x="458" y="88"/>
                  </a:lnTo>
                  <a:lnTo>
                    <a:pt x="452" y="77"/>
                  </a:lnTo>
                  <a:lnTo>
                    <a:pt x="441" y="67"/>
                  </a:lnTo>
                  <a:lnTo>
                    <a:pt x="428" y="60"/>
                  </a:lnTo>
                  <a:lnTo>
                    <a:pt x="417" y="55"/>
                  </a:lnTo>
                  <a:lnTo>
                    <a:pt x="395" y="48"/>
                  </a:lnTo>
                  <a:lnTo>
                    <a:pt x="373" y="44"/>
                  </a:lnTo>
                  <a:lnTo>
                    <a:pt x="352" y="42"/>
                  </a:lnTo>
                  <a:lnTo>
                    <a:pt x="336" y="44"/>
                  </a:lnTo>
                  <a:lnTo>
                    <a:pt x="323" y="49"/>
                  </a:lnTo>
                  <a:lnTo>
                    <a:pt x="323" y="49"/>
                  </a:lnTo>
                  <a:lnTo>
                    <a:pt x="323" y="56"/>
                  </a:lnTo>
                  <a:lnTo>
                    <a:pt x="322" y="62"/>
                  </a:lnTo>
                  <a:lnTo>
                    <a:pt x="319" y="67"/>
                  </a:lnTo>
                  <a:lnTo>
                    <a:pt x="317" y="68"/>
                  </a:lnTo>
                  <a:lnTo>
                    <a:pt x="315" y="68"/>
                  </a:lnTo>
                  <a:lnTo>
                    <a:pt x="312" y="67"/>
                  </a:lnTo>
                  <a:lnTo>
                    <a:pt x="311" y="66"/>
                  </a:lnTo>
                  <a:lnTo>
                    <a:pt x="310" y="60"/>
                  </a:lnTo>
                  <a:lnTo>
                    <a:pt x="310" y="55"/>
                  </a:lnTo>
                  <a:lnTo>
                    <a:pt x="311" y="52"/>
                  </a:lnTo>
                  <a:lnTo>
                    <a:pt x="312" y="48"/>
                  </a:lnTo>
                  <a:lnTo>
                    <a:pt x="311" y="46"/>
                  </a:lnTo>
                  <a:lnTo>
                    <a:pt x="299" y="34"/>
                  </a:lnTo>
                  <a:lnTo>
                    <a:pt x="281" y="24"/>
                  </a:lnTo>
                  <a:lnTo>
                    <a:pt x="257" y="16"/>
                  </a:lnTo>
                  <a:lnTo>
                    <a:pt x="233" y="11"/>
                  </a:lnTo>
                  <a:lnTo>
                    <a:pt x="208" y="8"/>
                  </a:lnTo>
                  <a:close/>
                  <a:moveTo>
                    <a:pt x="208" y="0"/>
                  </a:moveTo>
                  <a:lnTo>
                    <a:pt x="234" y="1"/>
                  </a:lnTo>
                  <a:lnTo>
                    <a:pt x="261" y="8"/>
                  </a:lnTo>
                  <a:lnTo>
                    <a:pt x="286" y="16"/>
                  </a:lnTo>
                  <a:lnTo>
                    <a:pt x="306" y="29"/>
                  </a:lnTo>
                  <a:lnTo>
                    <a:pt x="319" y="41"/>
                  </a:lnTo>
                  <a:lnTo>
                    <a:pt x="319" y="41"/>
                  </a:lnTo>
                  <a:lnTo>
                    <a:pt x="332" y="35"/>
                  </a:lnTo>
                  <a:lnTo>
                    <a:pt x="347" y="33"/>
                  </a:lnTo>
                  <a:lnTo>
                    <a:pt x="365" y="33"/>
                  </a:lnTo>
                  <a:lnTo>
                    <a:pt x="384" y="35"/>
                  </a:lnTo>
                  <a:lnTo>
                    <a:pt x="403" y="40"/>
                  </a:lnTo>
                  <a:lnTo>
                    <a:pt x="421" y="46"/>
                  </a:lnTo>
                  <a:lnTo>
                    <a:pt x="442" y="57"/>
                  </a:lnTo>
                  <a:lnTo>
                    <a:pt x="458" y="70"/>
                  </a:lnTo>
                  <a:lnTo>
                    <a:pt x="468" y="85"/>
                  </a:lnTo>
                  <a:lnTo>
                    <a:pt x="472" y="102"/>
                  </a:lnTo>
                  <a:lnTo>
                    <a:pt x="469" y="117"/>
                  </a:lnTo>
                  <a:lnTo>
                    <a:pt x="461" y="128"/>
                  </a:lnTo>
                  <a:lnTo>
                    <a:pt x="447" y="137"/>
                  </a:lnTo>
                  <a:lnTo>
                    <a:pt x="428" y="144"/>
                  </a:lnTo>
                  <a:lnTo>
                    <a:pt x="407" y="147"/>
                  </a:lnTo>
                  <a:lnTo>
                    <a:pt x="387" y="148"/>
                  </a:lnTo>
                  <a:lnTo>
                    <a:pt x="368" y="150"/>
                  </a:lnTo>
                  <a:lnTo>
                    <a:pt x="350" y="148"/>
                  </a:lnTo>
                  <a:lnTo>
                    <a:pt x="344" y="148"/>
                  </a:lnTo>
                  <a:lnTo>
                    <a:pt x="340" y="148"/>
                  </a:lnTo>
                  <a:lnTo>
                    <a:pt x="281" y="147"/>
                  </a:lnTo>
                  <a:lnTo>
                    <a:pt x="221" y="143"/>
                  </a:lnTo>
                  <a:lnTo>
                    <a:pt x="168" y="139"/>
                  </a:lnTo>
                  <a:lnTo>
                    <a:pt x="114" y="136"/>
                  </a:lnTo>
                  <a:lnTo>
                    <a:pt x="60" y="137"/>
                  </a:lnTo>
                  <a:lnTo>
                    <a:pt x="5" y="143"/>
                  </a:lnTo>
                  <a:lnTo>
                    <a:pt x="5" y="143"/>
                  </a:lnTo>
                  <a:lnTo>
                    <a:pt x="2" y="143"/>
                  </a:lnTo>
                  <a:lnTo>
                    <a:pt x="1" y="141"/>
                  </a:lnTo>
                  <a:lnTo>
                    <a:pt x="0" y="139"/>
                  </a:lnTo>
                  <a:lnTo>
                    <a:pt x="1" y="137"/>
                  </a:lnTo>
                  <a:lnTo>
                    <a:pt x="2" y="135"/>
                  </a:lnTo>
                  <a:lnTo>
                    <a:pt x="4" y="135"/>
                  </a:lnTo>
                  <a:lnTo>
                    <a:pt x="20" y="132"/>
                  </a:lnTo>
                  <a:lnTo>
                    <a:pt x="19" y="130"/>
                  </a:lnTo>
                  <a:lnTo>
                    <a:pt x="18" y="129"/>
                  </a:lnTo>
                  <a:lnTo>
                    <a:pt x="15" y="118"/>
                  </a:lnTo>
                  <a:lnTo>
                    <a:pt x="16" y="106"/>
                  </a:lnTo>
                  <a:lnTo>
                    <a:pt x="23" y="96"/>
                  </a:lnTo>
                  <a:lnTo>
                    <a:pt x="36" y="88"/>
                  </a:lnTo>
                  <a:lnTo>
                    <a:pt x="49" y="84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67" y="71"/>
                  </a:lnTo>
                  <a:lnTo>
                    <a:pt x="71" y="59"/>
                  </a:lnTo>
                  <a:lnTo>
                    <a:pt x="78" y="46"/>
                  </a:lnTo>
                  <a:lnTo>
                    <a:pt x="91" y="37"/>
                  </a:lnTo>
                  <a:lnTo>
                    <a:pt x="103" y="30"/>
                  </a:lnTo>
                  <a:lnTo>
                    <a:pt x="117" y="24"/>
                  </a:lnTo>
                  <a:lnTo>
                    <a:pt x="133" y="22"/>
                  </a:lnTo>
                  <a:lnTo>
                    <a:pt x="148" y="23"/>
                  </a:lnTo>
                  <a:lnTo>
                    <a:pt x="150" y="23"/>
                  </a:lnTo>
                  <a:lnTo>
                    <a:pt x="157" y="15"/>
                  </a:lnTo>
                  <a:lnTo>
                    <a:pt x="168" y="6"/>
                  </a:lnTo>
                  <a:lnTo>
                    <a:pt x="183" y="2"/>
                  </a:lnTo>
                  <a:lnTo>
                    <a:pt x="208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266"/>
            <p:cNvSpPr>
              <a:spLocks/>
            </p:cNvSpPr>
            <p:nvPr/>
          </p:nvSpPr>
          <p:spPr bwMode="auto">
            <a:xfrm>
              <a:off x="2986088" y="3695701"/>
              <a:ext cx="554038" cy="184150"/>
            </a:xfrm>
            <a:custGeom>
              <a:avLst/>
              <a:gdLst>
                <a:gd name="T0" fmla="*/ 97 w 349"/>
                <a:gd name="T1" fmla="*/ 1 h 116"/>
                <a:gd name="T2" fmla="*/ 112 w 349"/>
                <a:gd name="T3" fmla="*/ 17 h 116"/>
                <a:gd name="T4" fmla="*/ 125 w 349"/>
                <a:gd name="T5" fmla="*/ 25 h 116"/>
                <a:gd name="T6" fmla="*/ 165 w 349"/>
                <a:gd name="T7" fmla="*/ 11 h 116"/>
                <a:gd name="T8" fmla="*/ 207 w 349"/>
                <a:gd name="T9" fmla="*/ 7 h 116"/>
                <a:gd name="T10" fmla="*/ 232 w 349"/>
                <a:gd name="T11" fmla="*/ 15 h 116"/>
                <a:gd name="T12" fmla="*/ 243 w 349"/>
                <a:gd name="T13" fmla="*/ 26 h 116"/>
                <a:gd name="T14" fmla="*/ 249 w 349"/>
                <a:gd name="T15" fmla="*/ 19 h 116"/>
                <a:gd name="T16" fmla="*/ 271 w 349"/>
                <a:gd name="T17" fmla="*/ 17 h 116"/>
                <a:gd name="T18" fmla="*/ 309 w 349"/>
                <a:gd name="T19" fmla="*/ 29 h 116"/>
                <a:gd name="T20" fmla="*/ 340 w 349"/>
                <a:gd name="T21" fmla="*/ 51 h 116"/>
                <a:gd name="T22" fmla="*/ 349 w 349"/>
                <a:gd name="T23" fmla="*/ 72 h 116"/>
                <a:gd name="T24" fmla="*/ 342 w 349"/>
                <a:gd name="T25" fmla="*/ 90 h 116"/>
                <a:gd name="T26" fmla="*/ 310 w 349"/>
                <a:gd name="T27" fmla="*/ 106 h 116"/>
                <a:gd name="T28" fmla="*/ 259 w 349"/>
                <a:gd name="T29" fmla="*/ 113 h 116"/>
                <a:gd name="T30" fmla="*/ 203 w 349"/>
                <a:gd name="T31" fmla="*/ 113 h 116"/>
                <a:gd name="T32" fmla="*/ 108 w 349"/>
                <a:gd name="T33" fmla="*/ 114 h 116"/>
                <a:gd name="T34" fmla="*/ 43 w 349"/>
                <a:gd name="T35" fmla="*/ 116 h 116"/>
                <a:gd name="T36" fmla="*/ 39 w 349"/>
                <a:gd name="T37" fmla="*/ 113 h 116"/>
                <a:gd name="T38" fmla="*/ 39 w 349"/>
                <a:gd name="T39" fmla="*/ 109 h 116"/>
                <a:gd name="T40" fmla="*/ 43 w 349"/>
                <a:gd name="T41" fmla="*/ 106 h 116"/>
                <a:gd name="T42" fmla="*/ 181 w 349"/>
                <a:gd name="T43" fmla="*/ 103 h 116"/>
                <a:gd name="T44" fmla="*/ 230 w 349"/>
                <a:gd name="T45" fmla="*/ 105 h 116"/>
                <a:gd name="T46" fmla="*/ 284 w 349"/>
                <a:gd name="T47" fmla="*/ 102 h 116"/>
                <a:gd name="T48" fmla="*/ 320 w 349"/>
                <a:gd name="T49" fmla="*/ 92 h 116"/>
                <a:gd name="T50" fmla="*/ 338 w 349"/>
                <a:gd name="T51" fmla="*/ 79 h 116"/>
                <a:gd name="T52" fmla="*/ 332 w 349"/>
                <a:gd name="T53" fmla="*/ 57 h 116"/>
                <a:gd name="T54" fmla="*/ 303 w 349"/>
                <a:gd name="T55" fmla="*/ 36 h 116"/>
                <a:gd name="T56" fmla="*/ 270 w 349"/>
                <a:gd name="T57" fmla="*/ 26 h 116"/>
                <a:gd name="T58" fmla="*/ 255 w 349"/>
                <a:gd name="T59" fmla="*/ 28 h 116"/>
                <a:gd name="T60" fmla="*/ 251 w 349"/>
                <a:gd name="T61" fmla="*/ 29 h 116"/>
                <a:gd name="T62" fmla="*/ 249 w 349"/>
                <a:gd name="T63" fmla="*/ 35 h 116"/>
                <a:gd name="T64" fmla="*/ 249 w 349"/>
                <a:gd name="T65" fmla="*/ 43 h 116"/>
                <a:gd name="T66" fmla="*/ 248 w 349"/>
                <a:gd name="T67" fmla="*/ 47 h 116"/>
                <a:gd name="T68" fmla="*/ 244 w 349"/>
                <a:gd name="T69" fmla="*/ 48 h 116"/>
                <a:gd name="T70" fmla="*/ 241 w 349"/>
                <a:gd name="T71" fmla="*/ 44 h 116"/>
                <a:gd name="T72" fmla="*/ 219 w 349"/>
                <a:gd name="T73" fmla="*/ 19 h 116"/>
                <a:gd name="T74" fmla="*/ 186 w 349"/>
                <a:gd name="T75" fmla="*/ 17 h 116"/>
                <a:gd name="T76" fmla="*/ 147 w 349"/>
                <a:gd name="T77" fmla="*/ 26 h 116"/>
                <a:gd name="T78" fmla="*/ 121 w 349"/>
                <a:gd name="T79" fmla="*/ 36 h 116"/>
                <a:gd name="T80" fmla="*/ 112 w 349"/>
                <a:gd name="T81" fmla="*/ 40 h 116"/>
                <a:gd name="T82" fmla="*/ 108 w 349"/>
                <a:gd name="T83" fmla="*/ 37 h 116"/>
                <a:gd name="T84" fmla="*/ 105 w 349"/>
                <a:gd name="T85" fmla="*/ 23 h 116"/>
                <a:gd name="T86" fmla="*/ 94 w 349"/>
                <a:gd name="T87" fmla="*/ 10 h 116"/>
                <a:gd name="T88" fmla="*/ 73 w 349"/>
                <a:gd name="T89" fmla="*/ 14 h 116"/>
                <a:gd name="T90" fmla="*/ 52 w 349"/>
                <a:gd name="T91" fmla="*/ 32 h 116"/>
                <a:gd name="T92" fmla="*/ 35 w 349"/>
                <a:gd name="T93" fmla="*/ 58 h 116"/>
                <a:gd name="T94" fmla="*/ 17 w 349"/>
                <a:gd name="T95" fmla="*/ 84 h 116"/>
                <a:gd name="T96" fmla="*/ 10 w 349"/>
                <a:gd name="T97" fmla="*/ 102 h 116"/>
                <a:gd name="T98" fmla="*/ 8 w 349"/>
                <a:gd name="T99" fmla="*/ 106 h 116"/>
                <a:gd name="T100" fmla="*/ 4 w 349"/>
                <a:gd name="T101" fmla="*/ 108 h 116"/>
                <a:gd name="T102" fmla="*/ 0 w 349"/>
                <a:gd name="T103" fmla="*/ 103 h 116"/>
                <a:gd name="T104" fmla="*/ 6 w 349"/>
                <a:gd name="T105" fmla="*/ 84 h 116"/>
                <a:gd name="T106" fmla="*/ 22 w 349"/>
                <a:gd name="T107" fmla="*/ 58 h 116"/>
                <a:gd name="T108" fmla="*/ 40 w 349"/>
                <a:gd name="T109" fmla="*/ 33 h 116"/>
                <a:gd name="T110" fmla="*/ 54 w 349"/>
                <a:gd name="T111" fmla="*/ 17 h 116"/>
                <a:gd name="T112" fmla="*/ 84 w 349"/>
                <a:gd name="T11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9" h="116">
                  <a:moveTo>
                    <a:pt x="84" y="0"/>
                  </a:moveTo>
                  <a:lnTo>
                    <a:pt x="97" y="1"/>
                  </a:lnTo>
                  <a:lnTo>
                    <a:pt x="106" y="7"/>
                  </a:lnTo>
                  <a:lnTo>
                    <a:pt x="112" y="17"/>
                  </a:lnTo>
                  <a:lnTo>
                    <a:pt x="116" y="29"/>
                  </a:lnTo>
                  <a:lnTo>
                    <a:pt x="125" y="25"/>
                  </a:lnTo>
                  <a:lnTo>
                    <a:pt x="145" y="18"/>
                  </a:lnTo>
                  <a:lnTo>
                    <a:pt x="165" y="11"/>
                  </a:lnTo>
                  <a:lnTo>
                    <a:pt x="186" y="7"/>
                  </a:lnTo>
                  <a:lnTo>
                    <a:pt x="207" y="7"/>
                  </a:lnTo>
                  <a:lnTo>
                    <a:pt x="225" y="11"/>
                  </a:lnTo>
                  <a:lnTo>
                    <a:pt x="232" y="15"/>
                  </a:lnTo>
                  <a:lnTo>
                    <a:pt x="237" y="19"/>
                  </a:lnTo>
                  <a:lnTo>
                    <a:pt x="243" y="26"/>
                  </a:lnTo>
                  <a:lnTo>
                    <a:pt x="245" y="22"/>
                  </a:lnTo>
                  <a:lnTo>
                    <a:pt x="249" y="19"/>
                  </a:lnTo>
                  <a:lnTo>
                    <a:pt x="255" y="18"/>
                  </a:lnTo>
                  <a:lnTo>
                    <a:pt x="271" y="17"/>
                  </a:lnTo>
                  <a:lnTo>
                    <a:pt x="289" y="21"/>
                  </a:lnTo>
                  <a:lnTo>
                    <a:pt x="309" y="29"/>
                  </a:lnTo>
                  <a:lnTo>
                    <a:pt x="327" y="39"/>
                  </a:lnTo>
                  <a:lnTo>
                    <a:pt x="340" y="51"/>
                  </a:lnTo>
                  <a:lnTo>
                    <a:pt x="349" y="65"/>
                  </a:lnTo>
                  <a:lnTo>
                    <a:pt x="349" y="72"/>
                  </a:lnTo>
                  <a:lnTo>
                    <a:pt x="347" y="80"/>
                  </a:lnTo>
                  <a:lnTo>
                    <a:pt x="342" y="90"/>
                  </a:lnTo>
                  <a:lnTo>
                    <a:pt x="329" y="98"/>
                  </a:lnTo>
                  <a:lnTo>
                    <a:pt x="310" y="106"/>
                  </a:lnTo>
                  <a:lnTo>
                    <a:pt x="285" y="110"/>
                  </a:lnTo>
                  <a:lnTo>
                    <a:pt x="259" y="113"/>
                  </a:lnTo>
                  <a:lnTo>
                    <a:pt x="230" y="113"/>
                  </a:lnTo>
                  <a:lnTo>
                    <a:pt x="203" y="113"/>
                  </a:lnTo>
                  <a:lnTo>
                    <a:pt x="181" y="113"/>
                  </a:lnTo>
                  <a:lnTo>
                    <a:pt x="108" y="114"/>
                  </a:lnTo>
                  <a:lnTo>
                    <a:pt x="43" y="116"/>
                  </a:lnTo>
                  <a:lnTo>
                    <a:pt x="43" y="116"/>
                  </a:lnTo>
                  <a:lnTo>
                    <a:pt x="41" y="114"/>
                  </a:lnTo>
                  <a:lnTo>
                    <a:pt x="39" y="113"/>
                  </a:lnTo>
                  <a:lnTo>
                    <a:pt x="39" y="112"/>
                  </a:lnTo>
                  <a:lnTo>
                    <a:pt x="39" y="109"/>
                  </a:lnTo>
                  <a:lnTo>
                    <a:pt x="41" y="108"/>
                  </a:lnTo>
                  <a:lnTo>
                    <a:pt x="43" y="106"/>
                  </a:lnTo>
                  <a:lnTo>
                    <a:pt x="108" y="105"/>
                  </a:lnTo>
                  <a:lnTo>
                    <a:pt x="181" y="103"/>
                  </a:lnTo>
                  <a:lnTo>
                    <a:pt x="204" y="105"/>
                  </a:lnTo>
                  <a:lnTo>
                    <a:pt x="230" y="105"/>
                  </a:lnTo>
                  <a:lnTo>
                    <a:pt x="258" y="103"/>
                  </a:lnTo>
                  <a:lnTo>
                    <a:pt x="284" y="102"/>
                  </a:lnTo>
                  <a:lnTo>
                    <a:pt x="307" y="96"/>
                  </a:lnTo>
                  <a:lnTo>
                    <a:pt x="320" y="92"/>
                  </a:lnTo>
                  <a:lnTo>
                    <a:pt x="331" y="85"/>
                  </a:lnTo>
                  <a:lnTo>
                    <a:pt x="338" y="79"/>
                  </a:lnTo>
                  <a:lnTo>
                    <a:pt x="339" y="68"/>
                  </a:lnTo>
                  <a:lnTo>
                    <a:pt x="332" y="57"/>
                  </a:lnTo>
                  <a:lnTo>
                    <a:pt x="320" y="46"/>
                  </a:lnTo>
                  <a:lnTo>
                    <a:pt x="303" y="36"/>
                  </a:lnTo>
                  <a:lnTo>
                    <a:pt x="287" y="29"/>
                  </a:lnTo>
                  <a:lnTo>
                    <a:pt x="270" y="26"/>
                  </a:lnTo>
                  <a:lnTo>
                    <a:pt x="258" y="26"/>
                  </a:lnTo>
                  <a:lnTo>
                    <a:pt x="255" y="28"/>
                  </a:lnTo>
                  <a:lnTo>
                    <a:pt x="254" y="28"/>
                  </a:lnTo>
                  <a:lnTo>
                    <a:pt x="251" y="29"/>
                  </a:lnTo>
                  <a:lnTo>
                    <a:pt x="249" y="32"/>
                  </a:lnTo>
                  <a:lnTo>
                    <a:pt x="249" y="35"/>
                  </a:lnTo>
                  <a:lnTo>
                    <a:pt x="249" y="37"/>
                  </a:lnTo>
                  <a:lnTo>
                    <a:pt x="249" y="43"/>
                  </a:lnTo>
                  <a:lnTo>
                    <a:pt x="249" y="44"/>
                  </a:lnTo>
                  <a:lnTo>
                    <a:pt x="248" y="47"/>
                  </a:lnTo>
                  <a:lnTo>
                    <a:pt x="247" y="48"/>
                  </a:lnTo>
                  <a:lnTo>
                    <a:pt x="244" y="48"/>
                  </a:lnTo>
                  <a:lnTo>
                    <a:pt x="241" y="47"/>
                  </a:lnTo>
                  <a:lnTo>
                    <a:pt x="241" y="44"/>
                  </a:lnTo>
                  <a:lnTo>
                    <a:pt x="233" y="29"/>
                  </a:lnTo>
                  <a:lnTo>
                    <a:pt x="219" y="19"/>
                  </a:lnTo>
                  <a:lnTo>
                    <a:pt x="204" y="15"/>
                  </a:lnTo>
                  <a:lnTo>
                    <a:pt x="186" y="17"/>
                  </a:lnTo>
                  <a:lnTo>
                    <a:pt x="167" y="21"/>
                  </a:lnTo>
                  <a:lnTo>
                    <a:pt x="147" y="26"/>
                  </a:lnTo>
                  <a:lnTo>
                    <a:pt x="128" y="33"/>
                  </a:lnTo>
                  <a:lnTo>
                    <a:pt x="121" y="36"/>
                  </a:lnTo>
                  <a:lnTo>
                    <a:pt x="113" y="39"/>
                  </a:lnTo>
                  <a:lnTo>
                    <a:pt x="112" y="40"/>
                  </a:lnTo>
                  <a:lnTo>
                    <a:pt x="109" y="39"/>
                  </a:lnTo>
                  <a:lnTo>
                    <a:pt x="108" y="37"/>
                  </a:lnTo>
                  <a:lnTo>
                    <a:pt x="108" y="36"/>
                  </a:lnTo>
                  <a:lnTo>
                    <a:pt x="105" y="23"/>
                  </a:lnTo>
                  <a:lnTo>
                    <a:pt x="101" y="15"/>
                  </a:lnTo>
                  <a:lnTo>
                    <a:pt x="94" y="10"/>
                  </a:lnTo>
                  <a:lnTo>
                    <a:pt x="84" y="10"/>
                  </a:lnTo>
                  <a:lnTo>
                    <a:pt x="73" y="14"/>
                  </a:lnTo>
                  <a:lnTo>
                    <a:pt x="61" y="23"/>
                  </a:lnTo>
                  <a:lnTo>
                    <a:pt x="52" y="32"/>
                  </a:lnTo>
                  <a:lnTo>
                    <a:pt x="44" y="44"/>
                  </a:lnTo>
                  <a:lnTo>
                    <a:pt x="35" y="58"/>
                  </a:lnTo>
                  <a:lnTo>
                    <a:pt x="25" y="72"/>
                  </a:lnTo>
                  <a:lnTo>
                    <a:pt x="17" y="84"/>
                  </a:lnTo>
                  <a:lnTo>
                    <a:pt x="11" y="95"/>
                  </a:lnTo>
                  <a:lnTo>
                    <a:pt x="10" y="102"/>
                  </a:lnTo>
                  <a:lnTo>
                    <a:pt x="10" y="105"/>
                  </a:lnTo>
                  <a:lnTo>
                    <a:pt x="8" y="106"/>
                  </a:lnTo>
                  <a:lnTo>
                    <a:pt x="6" y="108"/>
                  </a:lnTo>
                  <a:lnTo>
                    <a:pt x="4" y="108"/>
                  </a:lnTo>
                  <a:lnTo>
                    <a:pt x="1" y="106"/>
                  </a:lnTo>
                  <a:lnTo>
                    <a:pt x="0" y="103"/>
                  </a:lnTo>
                  <a:lnTo>
                    <a:pt x="1" y="95"/>
                  </a:lnTo>
                  <a:lnTo>
                    <a:pt x="6" y="84"/>
                  </a:lnTo>
                  <a:lnTo>
                    <a:pt x="14" y="72"/>
                  </a:lnTo>
                  <a:lnTo>
                    <a:pt x="22" y="58"/>
                  </a:lnTo>
                  <a:lnTo>
                    <a:pt x="32" y="44"/>
                  </a:lnTo>
                  <a:lnTo>
                    <a:pt x="40" y="33"/>
                  </a:lnTo>
                  <a:lnTo>
                    <a:pt x="48" y="23"/>
                  </a:lnTo>
                  <a:lnTo>
                    <a:pt x="54" y="17"/>
                  </a:lnTo>
                  <a:lnTo>
                    <a:pt x="69" y="6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267"/>
            <p:cNvSpPr>
              <a:spLocks noEditPoints="1"/>
            </p:cNvSpPr>
            <p:nvPr/>
          </p:nvSpPr>
          <p:spPr bwMode="auto">
            <a:xfrm>
              <a:off x="3275013" y="2900363"/>
              <a:ext cx="1681163" cy="758825"/>
            </a:xfrm>
            <a:custGeom>
              <a:avLst/>
              <a:gdLst>
                <a:gd name="T0" fmla="*/ 48 w 1059"/>
                <a:gd name="T1" fmla="*/ 369 h 478"/>
                <a:gd name="T2" fmla="*/ 10 w 1059"/>
                <a:gd name="T3" fmla="*/ 439 h 478"/>
                <a:gd name="T4" fmla="*/ 66 w 1059"/>
                <a:gd name="T5" fmla="*/ 443 h 478"/>
                <a:gd name="T6" fmla="*/ 138 w 1059"/>
                <a:gd name="T7" fmla="*/ 421 h 478"/>
                <a:gd name="T8" fmla="*/ 179 w 1059"/>
                <a:gd name="T9" fmla="*/ 350 h 478"/>
                <a:gd name="T10" fmla="*/ 654 w 1059"/>
                <a:gd name="T11" fmla="*/ 0 h 478"/>
                <a:gd name="T12" fmla="*/ 690 w 1059"/>
                <a:gd name="T13" fmla="*/ 53 h 478"/>
                <a:gd name="T14" fmla="*/ 803 w 1059"/>
                <a:gd name="T15" fmla="*/ 97 h 478"/>
                <a:gd name="T16" fmla="*/ 905 w 1059"/>
                <a:gd name="T17" fmla="*/ 78 h 478"/>
                <a:gd name="T18" fmla="*/ 1057 w 1059"/>
                <a:gd name="T19" fmla="*/ 143 h 478"/>
                <a:gd name="T20" fmla="*/ 999 w 1059"/>
                <a:gd name="T21" fmla="*/ 230 h 478"/>
                <a:gd name="T22" fmla="*/ 898 w 1059"/>
                <a:gd name="T23" fmla="*/ 245 h 478"/>
                <a:gd name="T24" fmla="*/ 800 w 1059"/>
                <a:gd name="T25" fmla="*/ 260 h 478"/>
                <a:gd name="T26" fmla="*/ 760 w 1059"/>
                <a:gd name="T27" fmla="*/ 281 h 478"/>
                <a:gd name="T28" fmla="*/ 821 w 1059"/>
                <a:gd name="T29" fmla="*/ 245 h 478"/>
                <a:gd name="T30" fmla="*/ 871 w 1059"/>
                <a:gd name="T31" fmla="*/ 234 h 478"/>
                <a:gd name="T32" fmla="*/ 1012 w 1059"/>
                <a:gd name="T33" fmla="*/ 215 h 478"/>
                <a:gd name="T34" fmla="*/ 1021 w 1059"/>
                <a:gd name="T35" fmla="*/ 111 h 478"/>
                <a:gd name="T36" fmla="*/ 843 w 1059"/>
                <a:gd name="T37" fmla="*/ 96 h 478"/>
                <a:gd name="T38" fmla="*/ 689 w 1059"/>
                <a:gd name="T39" fmla="*/ 143 h 478"/>
                <a:gd name="T40" fmla="*/ 679 w 1059"/>
                <a:gd name="T41" fmla="*/ 143 h 478"/>
                <a:gd name="T42" fmla="*/ 313 w 1059"/>
                <a:gd name="T43" fmla="*/ 254 h 478"/>
                <a:gd name="T44" fmla="*/ 256 w 1059"/>
                <a:gd name="T45" fmla="*/ 271 h 478"/>
                <a:gd name="T46" fmla="*/ 211 w 1059"/>
                <a:gd name="T47" fmla="*/ 197 h 478"/>
                <a:gd name="T48" fmla="*/ 162 w 1059"/>
                <a:gd name="T49" fmla="*/ 131 h 478"/>
                <a:gd name="T50" fmla="*/ 66 w 1059"/>
                <a:gd name="T51" fmla="*/ 187 h 478"/>
                <a:gd name="T52" fmla="*/ 73 w 1059"/>
                <a:gd name="T53" fmla="*/ 310 h 478"/>
                <a:gd name="T54" fmla="*/ 98 w 1059"/>
                <a:gd name="T55" fmla="*/ 296 h 478"/>
                <a:gd name="T56" fmla="*/ 193 w 1059"/>
                <a:gd name="T57" fmla="*/ 285 h 478"/>
                <a:gd name="T58" fmla="*/ 186 w 1059"/>
                <a:gd name="T59" fmla="*/ 369 h 478"/>
                <a:gd name="T60" fmla="*/ 117 w 1059"/>
                <a:gd name="T61" fmla="*/ 436 h 478"/>
                <a:gd name="T62" fmla="*/ 182 w 1059"/>
                <a:gd name="T63" fmla="*/ 468 h 478"/>
                <a:gd name="T64" fmla="*/ 468 w 1059"/>
                <a:gd name="T65" fmla="*/ 366 h 478"/>
                <a:gd name="T66" fmla="*/ 409 w 1059"/>
                <a:gd name="T67" fmla="*/ 396 h 478"/>
                <a:gd name="T68" fmla="*/ 139 w 1059"/>
                <a:gd name="T69" fmla="*/ 474 h 478"/>
                <a:gd name="T70" fmla="*/ 40 w 1059"/>
                <a:gd name="T71" fmla="*/ 457 h 478"/>
                <a:gd name="T72" fmla="*/ 0 w 1059"/>
                <a:gd name="T73" fmla="*/ 443 h 478"/>
                <a:gd name="T74" fmla="*/ 59 w 1059"/>
                <a:gd name="T75" fmla="*/ 340 h 478"/>
                <a:gd name="T76" fmla="*/ 62 w 1059"/>
                <a:gd name="T77" fmla="*/ 232 h 478"/>
                <a:gd name="T78" fmla="*/ 73 w 1059"/>
                <a:gd name="T79" fmla="*/ 172 h 478"/>
                <a:gd name="T80" fmla="*/ 178 w 1059"/>
                <a:gd name="T81" fmla="*/ 121 h 478"/>
                <a:gd name="T82" fmla="*/ 220 w 1059"/>
                <a:gd name="T83" fmla="*/ 195 h 478"/>
                <a:gd name="T84" fmla="*/ 259 w 1059"/>
                <a:gd name="T85" fmla="*/ 263 h 478"/>
                <a:gd name="T86" fmla="*/ 336 w 1059"/>
                <a:gd name="T87" fmla="*/ 239 h 478"/>
                <a:gd name="T88" fmla="*/ 679 w 1059"/>
                <a:gd name="T89" fmla="*/ 71 h 478"/>
                <a:gd name="T90" fmla="*/ 680 w 1059"/>
                <a:gd name="T91" fmla="*/ 20 h 478"/>
                <a:gd name="T92" fmla="*/ 607 w 1059"/>
                <a:gd name="T93" fmla="*/ 19 h 478"/>
                <a:gd name="T94" fmla="*/ 534 w 1059"/>
                <a:gd name="T95" fmla="*/ 38 h 478"/>
                <a:gd name="T96" fmla="*/ 490 w 1059"/>
                <a:gd name="T97" fmla="*/ 78 h 478"/>
                <a:gd name="T98" fmla="*/ 541 w 1059"/>
                <a:gd name="T99" fmla="*/ 165 h 478"/>
                <a:gd name="T100" fmla="*/ 525 w 1059"/>
                <a:gd name="T101" fmla="*/ 144 h 478"/>
                <a:gd name="T102" fmla="*/ 478 w 1059"/>
                <a:gd name="T103" fmla="*/ 59 h 478"/>
                <a:gd name="T104" fmla="*/ 572 w 1059"/>
                <a:gd name="T105" fmla="*/ 22 h 478"/>
                <a:gd name="T106" fmla="*/ 638 w 1059"/>
                <a:gd name="T107" fmla="*/ 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59" h="478">
                  <a:moveTo>
                    <a:pt x="179" y="281"/>
                  </a:moveTo>
                  <a:lnTo>
                    <a:pt x="125" y="294"/>
                  </a:lnTo>
                  <a:lnTo>
                    <a:pt x="124" y="297"/>
                  </a:lnTo>
                  <a:lnTo>
                    <a:pt x="98" y="316"/>
                  </a:lnTo>
                  <a:lnTo>
                    <a:pt x="72" y="341"/>
                  </a:lnTo>
                  <a:lnTo>
                    <a:pt x="48" y="369"/>
                  </a:lnTo>
                  <a:lnTo>
                    <a:pt x="27" y="396"/>
                  </a:lnTo>
                  <a:lnTo>
                    <a:pt x="14" y="424"/>
                  </a:lnTo>
                  <a:lnTo>
                    <a:pt x="12" y="427"/>
                  </a:lnTo>
                  <a:lnTo>
                    <a:pt x="11" y="431"/>
                  </a:lnTo>
                  <a:lnTo>
                    <a:pt x="10" y="435"/>
                  </a:lnTo>
                  <a:lnTo>
                    <a:pt x="10" y="439"/>
                  </a:lnTo>
                  <a:lnTo>
                    <a:pt x="10" y="442"/>
                  </a:lnTo>
                  <a:lnTo>
                    <a:pt x="12" y="445"/>
                  </a:lnTo>
                  <a:lnTo>
                    <a:pt x="21" y="449"/>
                  </a:lnTo>
                  <a:lnTo>
                    <a:pt x="33" y="449"/>
                  </a:lnTo>
                  <a:lnTo>
                    <a:pt x="48" y="446"/>
                  </a:lnTo>
                  <a:lnTo>
                    <a:pt x="66" y="443"/>
                  </a:lnTo>
                  <a:lnTo>
                    <a:pt x="81" y="438"/>
                  </a:lnTo>
                  <a:lnTo>
                    <a:pt x="96" y="434"/>
                  </a:lnTo>
                  <a:lnTo>
                    <a:pt x="103" y="431"/>
                  </a:lnTo>
                  <a:lnTo>
                    <a:pt x="109" y="429"/>
                  </a:lnTo>
                  <a:lnTo>
                    <a:pt x="114" y="428"/>
                  </a:lnTo>
                  <a:lnTo>
                    <a:pt x="138" y="421"/>
                  </a:lnTo>
                  <a:lnTo>
                    <a:pt x="153" y="414"/>
                  </a:lnTo>
                  <a:lnTo>
                    <a:pt x="164" y="405"/>
                  </a:lnTo>
                  <a:lnTo>
                    <a:pt x="171" y="389"/>
                  </a:lnTo>
                  <a:lnTo>
                    <a:pt x="176" y="367"/>
                  </a:lnTo>
                  <a:lnTo>
                    <a:pt x="178" y="359"/>
                  </a:lnTo>
                  <a:lnTo>
                    <a:pt x="179" y="350"/>
                  </a:lnTo>
                  <a:lnTo>
                    <a:pt x="182" y="334"/>
                  </a:lnTo>
                  <a:lnTo>
                    <a:pt x="185" y="319"/>
                  </a:lnTo>
                  <a:lnTo>
                    <a:pt x="186" y="305"/>
                  </a:lnTo>
                  <a:lnTo>
                    <a:pt x="185" y="292"/>
                  </a:lnTo>
                  <a:lnTo>
                    <a:pt x="179" y="281"/>
                  </a:lnTo>
                  <a:close/>
                  <a:moveTo>
                    <a:pt x="654" y="0"/>
                  </a:moveTo>
                  <a:lnTo>
                    <a:pt x="668" y="1"/>
                  </a:lnTo>
                  <a:lnTo>
                    <a:pt x="679" y="7"/>
                  </a:lnTo>
                  <a:lnTo>
                    <a:pt x="689" y="16"/>
                  </a:lnTo>
                  <a:lnTo>
                    <a:pt x="691" y="27"/>
                  </a:lnTo>
                  <a:lnTo>
                    <a:pt x="691" y="40"/>
                  </a:lnTo>
                  <a:lnTo>
                    <a:pt x="690" y="53"/>
                  </a:lnTo>
                  <a:lnTo>
                    <a:pt x="689" y="60"/>
                  </a:lnTo>
                  <a:lnTo>
                    <a:pt x="689" y="66"/>
                  </a:lnTo>
                  <a:lnTo>
                    <a:pt x="689" y="71"/>
                  </a:lnTo>
                  <a:lnTo>
                    <a:pt x="689" y="71"/>
                  </a:lnTo>
                  <a:lnTo>
                    <a:pt x="689" y="128"/>
                  </a:lnTo>
                  <a:lnTo>
                    <a:pt x="803" y="97"/>
                  </a:lnTo>
                  <a:lnTo>
                    <a:pt x="803" y="96"/>
                  </a:lnTo>
                  <a:lnTo>
                    <a:pt x="804" y="93"/>
                  </a:lnTo>
                  <a:lnTo>
                    <a:pt x="807" y="93"/>
                  </a:lnTo>
                  <a:lnTo>
                    <a:pt x="840" y="88"/>
                  </a:lnTo>
                  <a:lnTo>
                    <a:pt x="873" y="82"/>
                  </a:lnTo>
                  <a:lnTo>
                    <a:pt x="905" y="78"/>
                  </a:lnTo>
                  <a:lnTo>
                    <a:pt x="938" y="77"/>
                  </a:lnTo>
                  <a:lnTo>
                    <a:pt x="970" y="81"/>
                  </a:lnTo>
                  <a:lnTo>
                    <a:pt x="1001" y="89"/>
                  </a:lnTo>
                  <a:lnTo>
                    <a:pt x="1026" y="104"/>
                  </a:lnTo>
                  <a:lnTo>
                    <a:pt x="1046" y="122"/>
                  </a:lnTo>
                  <a:lnTo>
                    <a:pt x="1057" y="143"/>
                  </a:lnTo>
                  <a:lnTo>
                    <a:pt x="1059" y="159"/>
                  </a:lnTo>
                  <a:lnTo>
                    <a:pt x="1058" y="176"/>
                  </a:lnTo>
                  <a:lnTo>
                    <a:pt x="1050" y="192"/>
                  </a:lnTo>
                  <a:lnTo>
                    <a:pt x="1036" y="209"/>
                  </a:lnTo>
                  <a:lnTo>
                    <a:pt x="1019" y="220"/>
                  </a:lnTo>
                  <a:lnTo>
                    <a:pt x="999" y="230"/>
                  </a:lnTo>
                  <a:lnTo>
                    <a:pt x="975" y="235"/>
                  </a:lnTo>
                  <a:lnTo>
                    <a:pt x="952" y="238"/>
                  </a:lnTo>
                  <a:lnTo>
                    <a:pt x="926" y="241"/>
                  </a:lnTo>
                  <a:lnTo>
                    <a:pt x="901" y="242"/>
                  </a:lnTo>
                  <a:lnTo>
                    <a:pt x="901" y="243"/>
                  </a:lnTo>
                  <a:lnTo>
                    <a:pt x="898" y="245"/>
                  </a:lnTo>
                  <a:lnTo>
                    <a:pt x="897" y="245"/>
                  </a:lnTo>
                  <a:lnTo>
                    <a:pt x="887" y="246"/>
                  </a:lnTo>
                  <a:lnTo>
                    <a:pt x="866" y="248"/>
                  </a:lnTo>
                  <a:lnTo>
                    <a:pt x="844" y="250"/>
                  </a:lnTo>
                  <a:lnTo>
                    <a:pt x="822" y="254"/>
                  </a:lnTo>
                  <a:lnTo>
                    <a:pt x="800" y="260"/>
                  </a:lnTo>
                  <a:lnTo>
                    <a:pt x="781" y="268"/>
                  </a:lnTo>
                  <a:lnTo>
                    <a:pt x="767" y="281"/>
                  </a:lnTo>
                  <a:lnTo>
                    <a:pt x="766" y="282"/>
                  </a:lnTo>
                  <a:lnTo>
                    <a:pt x="763" y="282"/>
                  </a:lnTo>
                  <a:lnTo>
                    <a:pt x="762" y="282"/>
                  </a:lnTo>
                  <a:lnTo>
                    <a:pt x="760" y="281"/>
                  </a:lnTo>
                  <a:lnTo>
                    <a:pt x="759" y="279"/>
                  </a:lnTo>
                  <a:lnTo>
                    <a:pt x="759" y="277"/>
                  </a:lnTo>
                  <a:lnTo>
                    <a:pt x="760" y="274"/>
                  </a:lnTo>
                  <a:lnTo>
                    <a:pt x="777" y="261"/>
                  </a:lnTo>
                  <a:lnTo>
                    <a:pt x="798" y="252"/>
                  </a:lnTo>
                  <a:lnTo>
                    <a:pt x="821" y="245"/>
                  </a:lnTo>
                  <a:lnTo>
                    <a:pt x="821" y="245"/>
                  </a:lnTo>
                  <a:lnTo>
                    <a:pt x="821" y="242"/>
                  </a:lnTo>
                  <a:lnTo>
                    <a:pt x="822" y="241"/>
                  </a:lnTo>
                  <a:lnTo>
                    <a:pt x="825" y="239"/>
                  </a:lnTo>
                  <a:lnTo>
                    <a:pt x="846" y="235"/>
                  </a:lnTo>
                  <a:lnTo>
                    <a:pt x="871" y="234"/>
                  </a:lnTo>
                  <a:lnTo>
                    <a:pt x="897" y="232"/>
                  </a:lnTo>
                  <a:lnTo>
                    <a:pt x="920" y="231"/>
                  </a:lnTo>
                  <a:lnTo>
                    <a:pt x="945" y="230"/>
                  </a:lnTo>
                  <a:lnTo>
                    <a:pt x="970" y="227"/>
                  </a:lnTo>
                  <a:lnTo>
                    <a:pt x="992" y="221"/>
                  </a:lnTo>
                  <a:lnTo>
                    <a:pt x="1012" y="215"/>
                  </a:lnTo>
                  <a:lnTo>
                    <a:pt x="1029" y="204"/>
                  </a:lnTo>
                  <a:lnTo>
                    <a:pt x="1041" y="188"/>
                  </a:lnTo>
                  <a:lnTo>
                    <a:pt x="1050" y="166"/>
                  </a:lnTo>
                  <a:lnTo>
                    <a:pt x="1048" y="146"/>
                  </a:lnTo>
                  <a:lnTo>
                    <a:pt x="1037" y="128"/>
                  </a:lnTo>
                  <a:lnTo>
                    <a:pt x="1021" y="111"/>
                  </a:lnTo>
                  <a:lnTo>
                    <a:pt x="997" y="97"/>
                  </a:lnTo>
                  <a:lnTo>
                    <a:pt x="968" y="89"/>
                  </a:lnTo>
                  <a:lnTo>
                    <a:pt x="938" y="86"/>
                  </a:lnTo>
                  <a:lnTo>
                    <a:pt x="906" y="86"/>
                  </a:lnTo>
                  <a:lnTo>
                    <a:pt x="875" y="91"/>
                  </a:lnTo>
                  <a:lnTo>
                    <a:pt x="843" y="96"/>
                  </a:lnTo>
                  <a:lnTo>
                    <a:pt x="815" y="100"/>
                  </a:lnTo>
                  <a:lnTo>
                    <a:pt x="815" y="103"/>
                  </a:lnTo>
                  <a:lnTo>
                    <a:pt x="814" y="104"/>
                  </a:lnTo>
                  <a:lnTo>
                    <a:pt x="813" y="104"/>
                  </a:lnTo>
                  <a:lnTo>
                    <a:pt x="689" y="137"/>
                  </a:lnTo>
                  <a:lnTo>
                    <a:pt x="689" y="143"/>
                  </a:lnTo>
                  <a:lnTo>
                    <a:pt x="689" y="146"/>
                  </a:lnTo>
                  <a:lnTo>
                    <a:pt x="686" y="147"/>
                  </a:lnTo>
                  <a:lnTo>
                    <a:pt x="683" y="147"/>
                  </a:lnTo>
                  <a:lnTo>
                    <a:pt x="682" y="147"/>
                  </a:lnTo>
                  <a:lnTo>
                    <a:pt x="680" y="146"/>
                  </a:lnTo>
                  <a:lnTo>
                    <a:pt x="679" y="143"/>
                  </a:lnTo>
                  <a:lnTo>
                    <a:pt x="679" y="140"/>
                  </a:lnTo>
                  <a:lnTo>
                    <a:pt x="577" y="172"/>
                  </a:lnTo>
                  <a:lnTo>
                    <a:pt x="477" y="205"/>
                  </a:lnTo>
                  <a:lnTo>
                    <a:pt x="397" y="230"/>
                  </a:lnTo>
                  <a:lnTo>
                    <a:pt x="339" y="248"/>
                  </a:lnTo>
                  <a:lnTo>
                    <a:pt x="313" y="254"/>
                  </a:lnTo>
                  <a:lnTo>
                    <a:pt x="307" y="256"/>
                  </a:lnTo>
                  <a:lnTo>
                    <a:pt x="302" y="259"/>
                  </a:lnTo>
                  <a:lnTo>
                    <a:pt x="296" y="260"/>
                  </a:lnTo>
                  <a:lnTo>
                    <a:pt x="282" y="266"/>
                  </a:lnTo>
                  <a:lnTo>
                    <a:pt x="270" y="270"/>
                  </a:lnTo>
                  <a:lnTo>
                    <a:pt x="256" y="271"/>
                  </a:lnTo>
                  <a:lnTo>
                    <a:pt x="245" y="268"/>
                  </a:lnTo>
                  <a:lnTo>
                    <a:pt x="233" y="260"/>
                  </a:lnTo>
                  <a:lnTo>
                    <a:pt x="224" y="248"/>
                  </a:lnTo>
                  <a:lnTo>
                    <a:pt x="219" y="231"/>
                  </a:lnTo>
                  <a:lnTo>
                    <a:pt x="215" y="215"/>
                  </a:lnTo>
                  <a:lnTo>
                    <a:pt x="211" y="197"/>
                  </a:lnTo>
                  <a:lnTo>
                    <a:pt x="208" y="177"/>
                  </a:lnTo>
                  <a:lnTo>
                    <a:pt x="204" y="161"/>
                  </a:lnTo>
                  <a:lnTo>
                    <a:pt x="197" y="146"/>
                  </a:lnTo>
                  <a:lnTo>
                    <a:pt x="189" y="136"/>
                  </a:lnTo>
                  <a:lnTo>
                    <a:pt x="176" y="131"/>
                  </a:lnTo>
                  <a:lnTo>
                    <a:pt x="162" y="131"/>
                  </a:lnTo>
                  <a:lnTo>
                    <a:pt x="146" y="136"/>
                  </a:lnTo>
                  <a:lnTo>
                    <a:pt x="129" y="146"/>
                  </a:lnTo>
                  <a:lnTo>
                    <a:pt x="112" y="157"/>
                  </a:lnTo>
                  <a:lnTo>
                    <a:pt x="95" y="168"/>
                  </a:lnTo>
                  <a:lnTo>
                    <a:pt x="80" y="179"/>
                  </a:lnTo>
                  <a:lnTo>
                    <a:pt x="66" y="187"/>
                  </a:lnTo>
                  <a:lnTo>
                    <a:pt x="72" y="212"/>
                  </a:lnTo>
                  <a:lnTo>
                    <a:pt x="72" y="234"/>
                  </a:lnTo>
                  <a:lnTo>
                    <a:pt x="70" y="257"/>
                  </a:lnTo>
                  <a:lnTo>
                    <a:pt x="70" y="274"/>
                  </a:lnTo>
                  <a:lnTo>
                    <a:pt x="72" y="292"/>
                  </a:lnTo>
                  <a:lnTo>
                    <a:pt x="73" y="310"/>
                  </a:lnTo>
                  <a:lnTo>
                    <a:pt x="73" y="327"/>
                  </a:lnTo>
                  <a:lnTo>
                    <a:pt x="100" y="303"/>
                  </a:lnTo>
                  <a:lnTo>
                    <a:pt x="98" y="301"/>
                  </a:lnTo>
                  <a:lnTo>
                    <a:pt x="96" y="300"/>
                  </a:lnTo>
                  <a:lnTo>
                    <a:pt x="96" y="297"/>
                  </a:lnTo>
                  <a:lnTo>
                    <a:pt x="98" y="296"/>
                  </a:lnTo>
                  <a:lnTo>
                    <a:pt x="99" y="294"/>
                  </a:lnTo>
                  <a:lnTo>
                    <a:pt x="139" y="281"/>
                  </a:lnTo>
                  <a:lnTo>
                    <a:pt x="180" y="271"/>
                  </a:lnTo>
                  <a:lnTo>
                    <a:pt x="183" y="271"/>
                  </a:lnTo>
                  <a:lnTo>
                    <a:pt x="186" y="272"/>
                  </a:lnTo>
                  <a:lnTo>
                    <a:pt x="193" y="285"/>
                  </a:lnTo>
                  <a:lnTo>
                    <a:pt x="196" y="300"/>
                  </a:lnTo>
                  <a:lnTo>
                    <a:pt x="194" y="316"/>
                  </a:lnTo>
                  <a:lnTo>
                    <a:pt x="191" y="334"/>
                  </a:lnTo>
                  <a:lnTo>
                    <a:pt x="189" y="351"/>
                  </a:lnTo>
                  <a:lnTo>
                    <a:pt x="187" y="361"/>
                  </a:lnTo>
                  <a:lnTo>
                    <a:pt x="186" y="369"/>
                  </a:lnTo>
                  <a:lnTo>
                    <a:pt x="180" y="391"/>
                  </a:lnTo>
                  <a:lnTo>
                    <a:pt x="175" y="406"/>
                  </a:lnTo>
                  <a:lnTo>
                    <a:pt x="165" y="417"/>
                  </a:lnTo>
                  <a:lnTo>
                    <a:pt x="153" y="425"/>
                  </a:lnTo>
                  <a:lnTo>
                    <a:pt x="138" y="431"/>
                  </a:lnTo>
                  <a:lnTo>
                    <a:pt x="117" y="436"/>
                  </a:lnTo>
                  <a:lnTo>
                    <a:pt x="113" y="438"/>
                  </a:lnTo>
                  <a:lnTo>
                    <a:pt x="109" y="439"/>
                  </a:lnTo>
                  <a:lnTo>
                    <a:pt x="125" y="456"/>
                  </a:lnTo>
                  <a:lnTo>
                    <a:pt x="143" y="465"/>
                  </a:lnTo>
                  <a:lnTo>
                    <a:pt x="161" y="469"/>
                  </a:lnTo>
                  <a:lnTo>
                    <a:pt x="182" y="468"/>
                  </a:lnTo>
                  <a:lnTo>
                    <a:pt x="204" y="462"/>
                  </a:lnTo>
                  <a:lnTo>
                    <a:pt x="229" y="454"/>
                  </a:lnTo>
                  <a:lnTo>
                    <a:pt x="346" y="410"/>
                  </a:lnTo>
                  <a:lnTo>
                    <a:pt x="405" y="388"/>
                  </a:lnTo>
                  <a:lnTo>
                    <a:pt x="467" y="366"/>
                  </a:lnTo>
                  <a:lnTo>
                    <a:pt x="468" y="366"/>
                  </a:lnTo>
                  <a:lnTo>
                    <a:pt x="471" y="366"/>
                  </a:lnTo>
                  <a:lnTo>
                    <a:pt x="472" y="369"/>
                  </a:lnTo>
                  <a:lnTo>
                    <a:pt x="472" y="370"/>
                  </a:lnTo>
                  <a:lnTo>
                    <a:pt x="471" y="373"/>
                  </a:lnTo>
                  <a:lnTo>
                    <a:pt x="470" y="374"/>
                  </a:lnTo>
                  <a:lnTo>
                    <a:pt x="409" y="396"/>
                  </a:lnTo>
                  <a:lnTo>
                    <a:pt x="350" y="418"/>
                  </a:lnTo>
                  <a:lnTo>
                    <a:pt x="231" y="462"/>
                  </a:lnTo>
                  <a:lnTo>
                    <a:pt x="207" y="471"/>
                  </a:lnTo>
                  <a:lnTo>
                    <a:pt x="183" y="476"/>
                  </a:lnTo>
                  <a:lnTo>
                    <a:pt x="161" y="478"/>
                  </a:lnTo>
                  <a:lnTo>
                    <a:pt x="139" y="474"/>
                  </a:lnTo>
                  <a:lnTo>
                    <a:pt x="120" y="462"/>
                  </a:lnTo>
                  <a:lnTo>
                    <a:pt x="99" y="443"/>
                  </a:lnTo>
                  <a:lnTo>
                    <a:pt x="99" y="442"/>
                  </a:lnTo>
                  <a:lnTo>
                    <a:pt x="77" y="449"/>
                  </a:lnTo>
                  <a:lnTo>
                    <a:pt x="58" y="454"/>
                  </a:lnTo>
                  <a:lnTo>
                    <a:pt x="40" y="457"/>
                  </a:lnTo>
                  <a:lnTo>
                    <a:pt x="25" y="458"/>
                  </a:lnTo>
                  <a:lnTo>
                    <a:pt x="18" y="457"/>
                  </a:lnTo>
                  <a:lnTo>
                    <a:pt x="12" y="456"/>
                  </a:lnTo>
                  <a:lnTo>
                    <a:pt x="8" y="454"/>
                  </a:lnTo>
                  <a:lnTo>
                    <a:pt x="5" y="451"/>
                  </a:lnTo>
                  <a:lnTo>
                    <a:pt x="0" y="443"/>
                  </a:lnTo>
                  <a:lnTo>
                    <a:pt x="0" y="432"/>
                  </a:lnTo>
                  <a:lnTo>
                    <a:pt x="5" y="420"/>
                  </a:lnTo>
                  <a:lnTo>
                    <a:pt x="19" y="394"/>
                  </a:lnTo>
                  <a:lnTo>
                    <a:pt x="37" y="367"/>
                  </a:lnTo>
                  <a:lnTo>
                    <a:pt x="59" y="341"/>
                  </a:lnTo>
                  <a:lnTo>
                    <a:pt x="59" y="340"/>
                  </a:lnTo>
                  <a:lnTo>
                    <a:pt x="63" y="326"/>
                  </a:lnTo>
                  <a:lnTo>
                    <a:pt x="63" y="310"/>
                  </a:lnTo>
                  <a:lnTo>
                    <a:pt x="62" y="293"/>
                  </a:lnTo>
                  <a:lnTo>
                    <a:pt x="61" y="274"/>
                  </a:lnTo>
                  <a:lnTo>
                    <a:pt x="61" y="257"/>
                  </a:lnTo>
                  <a:lnTo>
                    <a:pt x="62" y="232"/>
                  </a:lnTo>
                  <a:lnTo>
                    <a:pt x="61" y="210"/>
                  </a:lnTo>
                  <a:lnTo>
                    <a:pt x="55" y="186"/>
                  </a:lnTo>
                  <a:lnTo>
                    <a:pt x="55" y="184"/>
                  </a:lnTo>
                  <a:lnTo>
                    <a:pt x="56" y="181"/>
                  </a:lnTo>
                  <a:lnTo>
                    <a:pt x="58" y="180"/>
                  </a:lnTo>
                  <a:lnTo>
                    <a:pt x="73" y="172"/>
                  </a:lnTo>
                  <a:lnTo>
                    <a:pt x="89" y="161"/>
                  </a:lnTo>
                  <a:lnTo>
                    <a:pt x="107" y="148"/>
                  </a:lnTo>
                  <a:lnTo>
                    <a:pt x="127" y="136"/>
                  </a:lnTo>
                  <a:lnTo>
                    <a:pt x="145" y="128"/>
                  </a:lnTo>
                  <a:lnTo>
                    <a:pt x="162" y="122"/>
                  </a:lnTo>
                  <a:lnTo>
                    <a:pt x="178" y="121"/>
                  </a:lnTo>
                  <a:lnTo>
                    <a:pt x="191" y="126"/>
                  </a:lnTo>
                  <a:lnTo>
                    <a:pt x="201" y="135"/>
                  </a:lnTo>
                  <a:lnTo>
                    <a:pt x="209" y="147"/>
                  </a:lnTo>
                  <a:lnTo>
                    <a:pt x="213" y="162"/>
                  </a:lnTo>
                  <a:lnTo>
                    <a:pt x="218" y="177"/>
                  </a:lnTo>
                  <a:lnTo>
                    <a:pt x="220" y="195"/>
                  </a:lnTo>
                  <a:lnTo>
                    <a:pt x="223" y="212"/>
                  </a:lnTo>
                  <a:lnTo>
                    <a:pt x="227" y="227"/>
                  </a:lnTo>
                  <a:lnTo>
                    <a:pt x="233" y="242"/>
                  </a:lnTo>
                  <a:lnTo>
                    <a:pt x="240" y="253"/>
                  </a:lnTo>
                  <a:lnTo>
                    <a:pt x="249" y="261"/>
                  </a:lnTo>
                  <a:lnTo>
                    <a:pt x="259" y="263"/>
                  </a:lnTo>
                  <a:lnTo>
                    <a:pt x="269" y="260"/>
                  </a:lnTo>
                  <a:lnTo>
                    <a:pt x="281" y="257"/>
                  </a:lnTo>
                  <a:lnTo>
                    <a:pt x="292" y="252"/>
                  </a:lnTo>
                  <a:lnTo>
                    <a:pt x="302" y="249"/>
                  </a:lnTo>
                  <a:lnTo>
                    <a:pt x="310" y="246"/>
                  </a:lnTo>
                  <a:lnTo>
                    <a:pt x="336" y="239"/>
                  </a:lnTo>
                  <a:lnTo>
                    <a:pt x="394" y="221"/>
                  </a:lnTo>
                  <a:lnTo>
                    <a:pt x="474" y="197"/>
                  </a:lnTo>
                  <a:lnTo>
                    <a:pt x="576" y="162"/>
                  </a:lnTo>
                  <a:lnTo>
                    <a:pt x="679" y="131"/>
                  </a:lnTo>
                  <a:lnTo>
                    <a:pt x="679" y="71"/>
                  </a:lnTo>
                  <a:lnTo>
                    <a:pt x="679" y="71"/>
                  </a:lnTo>
                  <a:lnTo>
                    <a:pt x="679" y="66"/>
                  </a:lnTo>
                  <a:lnTo>
                    <a:pt x="679" y="59"/>
                  </a:lnTo>
                  <a:lnTo>
                    <a:pt x="680" y="53"/>
                  </a:lnTo>
                  <a:lnTo>
                    <a:pt x="682" y="41"/>
                  </a:lnTo>
                  <a:lnTo>
                    <a:pt x="682" y="30"/>
                  </a:lnTo>
                  <a:lnTo>
                    <a:pt x="680" y="20"/>
                  </a:lnTo>
                  <a:lnTo>
                    <a:pt x="672" y="13"/>
                  </a:lnTo>
                  <a:lnTo>
                    <a:pt x="663" y="9"/>
                  </a:lnTo>
                  <a:lnTo>
                    <a:pt x="650" y="9"/>
                  </a:lnTo>
                  <a:lnTo>
                    <a:pt x="636" y="11"/>
                  </a:lnTo>
                  <a:lnTo>
                    <a:pt x="621" y="15"/>
                  </a:lnTo>
                  <a:lnTo>
                    <a:pt x="607" y="19"/>
                  </a:lnTo>
                  <a:lnTo>
                    <a:pt x="594" y="23"/>
                  </a:lnTo>
                  <a:lnTo>
                    <a:pt x="587" y="26"/>
                  </a:lnTo>
                  <a:lnTo>
                    <a:pt x="580" y="29"/>
                  </a:lnTo>
                  <a:lnTo>
                    <a:pt x="574" y="30"/>
                  </a:lnTo>
                  <a:lnTo>
                    <a:pt x="551" y="35"/>
                  </a:lnTo>
                  <a:lnTo>
                    <a:pt x="534" y="38"/>
                  </a:lnTo>
                  <a:lnTo>
                    <a:pt x="518" y="42"/>
                  </a:lnTo>
                  <a:lnTo>
                    <a:pt x="504" y="48"/>
                  </a:lnTo>
                  <a:lnTo>
                    <a:pt x="493" y="55"/>
                  </a:lnTo>
                  <a:lnTo>
                    <a:pt x="488" y="62"/>
                  </a:lnTo>
                  <a:lnTo>
                    <a:pt x="486" y="70"/>
                  </a:lnTo>
                  <a:lnTo>
                    <a:pt x="490" y="78"/>
                  </a:lnTo>
                  <a:lnTo>
                    <a:pt x="497" y="89"/>
                  </a:lnTo>
                  <a:lnTo>
                    <a:pt x="512" y="107"/>
                  </a:lnTo>
                  <a:lnTo>
                    <a:pt x="523" y="124"/>
                  </a:lnTo>
                  <a:lnTo>
                    <a:pt x="533" y="140"/>
                  </a:lnTo>
                  <a:lnTo>
                    <a:pt x="541" y="162"/>
                  </a:lnTo>
                  <a:lnTo>
                    <a:pt x="541" y="165"/>
                  </a:lnTo>
                  <a:lnTo>
                    <a:pt x="540" y="166"/>
                  </a:lnTo>
                  <a:lnTo>
                    <a:pt x="537" y="168"/>
                  </a:lnTo>
                  <a:lnTo>
                    <a:pt x="536" y="168"/>
                  </a:lnTo>
                  <a:lnTo>
                    <a:pt x="533" y="168"/>
                  </a:lnTo>
                  <a:lnTo>
                    <a:pt x="532" y="165"/>
                  </a:lnTo>
                  <a:lnTo>
                    <a:pt x="525" y="144"/>
                  </a:lnTo>
                  <a:lnTo>
                    <a:pt x="515" y="128"/>
                  </a:lnTo>
                  <a:lnTo>
                    <a:pt x="505" y="113"/>
                  </a:lnTo>
                  <a:lnTo>
                    <a:pt x="490" y="95"/>
                  </a:lnTo>
                  <a:lnTo>
                    <a:pt x="481" y="81"/>
                  </a:lnTo>
                  <a:lnTo>
                    <a:pt x="477" y="70"/>
                  </a:lnTo>
                  <a:lnTo>
                    <a:pt x="478" y="59"/>
                  </a:lnTo>
                  <a:lnTo>
                    <a:pt x="485" y="49"/>
                  </a:lnTo>
                  <a:lnTo>
                    <a:pt x="497" y="41"/>
                  </a:lnTo>
                  <a:lnTo>
                    <a:pt x="512" y="35"/>
                  </a:lnTo>
                  <a:lnTo>
                    <a:pt x="530" y="30"/>
                  </a:lnTo>
                  <a:lnTo>
                    <a:pt x="548" y="26"/>
                  </a:lnTo>
                  <a:lnTo>
                    <a:pt x="572" y="22"/>
                  </a:lnTo>
                  <a:lnTo>
                    <a:pt x="577" y="19"/>
                  </a:lnTo>
                  <a:lnTo>
                    <a:pt x="584" y="18"/>
                  </a:lnTo>
                  <a:lnTo>
                    <a:pt x="591" y="15"/>
                  </a:lnTo>
                  <a:lnTo>
                    <a:pt x="606" y="9"/>
                  </a:lnTo>
                  <a:lnTo>
                    <a:pt x="621" y="5"/>
                  </a:lnTo>
                  <a:lnTo>
                    <a:pt x="638" y="1"/>
                  </a:lnTo>
                  <a:lnTo>
                    <a:pt x="65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68"/>
            <p:cNvSpPr>
              <a:spLocks noEditPoints="1"/>
            </p:cNvSpPr>
            <p:nvPr/>
          </p:nvSpPr>
          <p:spPr bwMode="auto">
            <a:xfrm>
              <a:off x="3668713" y="3371851"/>
              <a:ext cx="98425" cy="76200"/>
            </a:xfrm>
            <a:custGeom>
              <a:avLst/>
              <a:gdLst>
                <a:gd name="T0" fmla="*/ 38 w 62"/>
                <a:gd name="T1" fmla="*/ 8 h 48"/>
                <a:gd name="T2" fmla="*/ 29 w 62"/>
                <a:gd name="T3" fmla="*/ 10 h 48"/>
                <a:gd name="T4" fmla="*/ 18 w 62"/>
                <a:gd name="T5" fmla="*/ 14 h 48"/>
                <a:gd name="T6" fmla="*/ 10 w 62"/>
                <a:gd name="T7" fmla="*/ 19 h 48"/>
                <a:gd name="T8" fmla="*/ 10 w 62"/>
                <a:gd name="T9" fmla="*/ 21 h 48"/>
                <a:gd name="T10" fmla="*/ 10 w 62"/>
                <a:gd name="T11" fmla="*/ 26 h 48"/>
                <a:gd name="T12" fmla="*/ 10 w 62"/>
                <a:gd name="T13" fmla="*/ 30 h 48"/>
                <a:gd name="T14" fmla="*/ 11 w 62"/>
                <a:gd name="T15" fmla="*/ 35 h 48"/>
                <a:gd name="T16" fmla="*/ 14 w 62"/>
                <a:gd name="T17" fmla="*/ 36 h 48"/>
                <a:gd name="T18" fmla="*/ 18 w 62"/>
                <a:gd name="T19" fmla="*/ 39 h 48"/>
                <a:gd name="T20" fmla="*/ 27 w 62"/>
                <a:gd name="T21" fmla="*/ 39 h 48"/>
                <a:gd name="T22" fmla="*/ 38 w 62"/>
                <a:gd name="T23" fmla="*/ 36 h 48"/>
                <a:gd name="T24" fmla="*/ 47 w 62"/>
                <a:gd name="T25" fmla="*/ 30 h 48"/>
                <a:gd name="T26" fmla="*/ 51 w 62"/>
                <a:gd name="T27" fmla="*/ 25 h 48"/>
                <a:gd name="T28" fmla="*/ 52 w 62"/>
                <a:gd name="T29" fmla="*/ 19 h 48"/>
                <a:gd name="T30" fmla="*/ 52 w 62"/>
                <a:gd name="T31" fmla="*/ 17 h 48"/>
                <a:gd name="T32" fmla="*/ 51 w 62"/>
                <a:gd name="T33" fmla="*/ 14 h 48"/>
                <a:gd name="T34" fmla="*/ 49 w 62"/>
                <a:gd name="T35" fmla="*/ 13 h 48"/>
                <a:gd name="T36" fmla="*/ 48 w 62"/>
                <a:gd name="T37" fmla="*/ 11 h 48"/>
                <a:gd name="T38" fmla="*/ 47 w 62"/>
                <a:gd name="T39" fmla="*/ 11 h 48"/>
                <a:gd name="T40" fmla="*/ 38 w 62"/>
                <a:gd name="T41" fmla="*/ 8 h 48"/>
                <a:gd name="T42" fmla="*/ 40 w 62"/>
                <a:gd name="T43" fmla="*/ 0 h 48"/>
                <a:gd name="T44" fmla="*/ 52 w 62"/>
                <a:gd name="T45" fmla="*/ 3 h 48"/>
                <a:gd name="T46" fmla="*/ 59 w 62"/>
                <a:gd name="T47" fmla="*/ 8 h 48"/>
                <a:gd name="T48" fmla="*/ 62 w 62"/>
                <a:gd name="T49" fmla="*/ 17 h 48"/>
                <a:gd name="T50" fmla="*/ 61 w 62"/>
                <a:gd name="T51" fmla="*/ 26 h 48"/>
                <a:gd name="T52" fmla="*/ 55 w 62"/>
                <a:gd name="T53" fmla="*/ 35 h 48"/>
                <a:gd name="T54" fmla="*/ 45 w 62"/>
                <a:gd name="T55" fmla="*/ 43 h 48"/>
                <a:gd name="T56" fmla="*/ 34 w 62"/>
                <a:gd name="T57" fmla="*/ 47 h 48"/>
                <a:gd name="T58" fmla="*/ 22 w 62"/>
                <a:gd name="T59" fmla="*/ 48 h 48"/>
                <a:gd name="T60" fmla="*/ 15 w 62"/>
                <a:gd name="T61" fmla="*/ 47 h 48"/>
                <a:gd name="T62" fmla="*/ 5 w 62"/>
                <a:gd name="T63" fmla="*/ 42 h 48"/>
                <a:gd name="T64" fmla="*/ 0 w 62"/>
                <a:gd name="T65" fmla="*/ 32 h 48"/>
                <a:gd name="T66" fmla="*/ 1 w 62"/>
                <a:gd name="T67" fmla="*/ 19 h 48"/>
                <a:gd name="T68" fmla="*/ 1 w 62"/>
                <a:gd name="T69" fmla="*/ 18 h 48"/>
                <a:gd name="T70" fmla="*/ 1 w 62"/>
                <a:gd name="T71" fmla="*/ 17 h 48"/>
                <a:gd name="T72" fmla="*/ 1 w 62"/>
                <a:gd name="T73" fmla="*/ 14 h 48"/>
                <a:gd name="T74" fmla="*/ 12 w 62"/>
                <a:gd name="T75" fmla="*/ 7 h 48"/>
                <a:gd name="T76" fmla="*/ 26 w 62"/>
                <a:gd name="T77" fmla="*/ 2 h 48"/>
                <a:gd name="T78" fmla="*/ 40 w 62"/>
                <a:gd name="T7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2" h="48">
                  <a:moveTo>
                    <a:pt x="38" y="8"/>
                  </a:moveTo>
                  <a:lnTo>
                    <a:pt x="29" y="10"/>
                  </a:lnTo>
                  <a:lnTo>
                    <a:pt x="18" y="14"/>
                  </a:lnTo>
                  <a:lnTo>
                    <a:pt x="10" y="19"/>
                  </a:lnTo>
                  <a:lnTo>
                    <a:pt x="10" y="21"/>
                  </a:lnTo>
                  <a:lnTo>
                    <a:pt x="10" y="26"/>
                  </a:lnTo>
                  <a:lnTo>
                    <a:pt x="10" y="30"/>
                  </a:lnTo>
                  <a:lnTo>
                    <a:pt x="11" y="35"/>
                  </a:lnTo>
                  <a:lnTo>
                    <a:pt x="14" y="36"/>
                  </a:lnTo>
                  <a:lnTo>
                    <a:pt x="18" y="39"/>
                  </a:lnTo>
                  <a:lnTo>
                    <a:pt x="27" y="39"/>
                  </a:lnTo>
                  <a:lnTo>
                    <a:pt x="38" y="36"/>
                  </a:lnTo>
                  <a:lnTo>
                    <a:pt x="47" y="30"/>
                  </a:lnTo>
                  <a:lnTo>
                    <a:pt x="51" y="25"/>
                  </a:lnTo>
                  <a:lnTo>
                    <a:pt x="52" y="19"/>
                  </a:lnTo>
                  <a:lnTo>
                    <a:pt x="52" y="17"/>
                  </a:lnTo>
                  <a:lnTo>
                    <a:pt x="51" y="14"/>
                  </a:lnTo>
                  <a:lnTo>
                    <a:pt x="49" y="13"/>
                  </a:lnTo>
                  <a:lnTo>
                    <a:pt x="48" y="11"/>
                  </a:lnTo>
                  <a:lnTo>
                    <a:pt x="47" y="11"/>
                  </a:lnTo>
                  <a:lnTo>
                    <a:pt x="38" y="8"/>
                  </a:lnTo>
                  <a:close/>
                  <a:moveTo>
                    <a:pt x="40" y="0"/>
                  </a:moveTo>
                  <a:lnTo>
                    <a:pt x="52" y="3"/>
                  </a:lnTo>
                  <a:lnTo>
                    <a:pt x="59" y="8"/>
                  </a:lnTo>
                  <a:lnTo>
                    <a:pt x="62" y="17"/>
                  </a:lnTo>
                  <a:lnTo>
                    <a:pt x="61" y="26"/>
                  </a:lnTo>
                  <a:lnTo>
                    <a:pt x="55" y="35"/>
                  </a:lnTo>
                  <a:lnTo>
                    <a:pt x="45" y="43"/>
                  </a:lnTo>
                  <a:lnTo>
                    <a:pt x="34" y="47"/>
                  </a:lnTo>
                  <a:lnTo>
                    <a:pt x="22" y="48"/>
                  </a:lnTo>
                  <a:lnTo>
                    <a:pt x="15" y="47"/>
                  </a:lnTo>
                  <a:lnTo>
                    <a:pt x="5" y="42"/>
                  </a:lnTo>
                  <a:lnTo>
                    <a:pt x="0" y="32"/>
                  </a:lnTo>
                  <a:lnTo>
                    <a:pt x="1" y="19"/>
                  </a:lnTo>
                  <a:lnTo>
                    <a:pt x="1" y="18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12" y="7"/>
                  </a:lnTo>
                  <a:lnTo>
                    <a:pt x="26" y="2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269"/>
            <p:cNvSpPr>
              <a:spLocks/>
            </p:cNvSpPr>
            <p:nvPr/>
          </p:nvSpPr>
          <p:spPr bwMode="auto">
            <a:xfrm>
              <a:off x="3778251" y="3348038"/>
              <a:ext cx="95250" cy="68263"/>
            </a:xfrm>
            <a:custGeom>
              <a:avLst/>
              <a:gdLst>
                <a:gd name="T0" fmla="*/ 38 w 60"/>
                <a:gd name="T1" fmla="*/ 0 h 43"/>
                <a:gd name="T2" fmla="*/ 49 w 60"/>
                <a:gd name="T3" fmla="*/ 1 h 43"/>
                <a:gd name="T4" fmla="*/ 58 w 60"/>
                <a:gd name="T5" fmla="*/ 6 h 43"/>
                <a:gd name="T6" fmla="*/ 60 w 60"/>
                <a:gd name="T7" fmla="*/ 11 h 43"/>
                <a:gd name="T8" fmla="*/ 60 w 60"/>
                <a:gd name="T9" fmla="*/ 18 h 43"/>
                <a:gd name="T10" fmla="*/ 56 w 60"/>
                <a:gd name="T11" fmla="*/ 28 h 43"/>
                <a:gd name="T12" fmla="*/ 48 w 60"/>
                <a:gd name="T13" fmla="*/ 36 h 43"/>
                <a:gd name="T14" fmla="*/ 37 w 60"/>
                <a:gd name="T15" fmla="*/ 41 h 43"/>
                <a:gd name="T16" fmla="*/ 25 w 60"/>
                <a:gd name="T17" fmla="*/ 43 h 43"/>
                <a:gd name="T18" fmla="*/ 19 w 60"/>
                <a:gd name="T19" fmla="*/ 41 h 43"/>
                <a:gd name="T20" fmla="*/ 14 w 60"/>
                <a:gd name="T21" fmla="*/ 40 h 43"/>
                <a:gd name="T22" fmla="*/ 8 w 60"/>
                <a:gd name="T23" fmla="*/ 37 h 43"/>
                <a:gd name="T24" fmla="*/ 4 w 60"/>
                <a:gd name="T25" fmla="*/ 33 h 43"/>
                <a:gd name="T26" fmla="*/ 1 w 60"/>
                <a:gd name="T27" fmla="*/ 29 h 43"/>
                <a:gd name="T28" fmla="*/ 0 w 60"/>
                <a:gd name="T29" fmla="*/ 25 h 43"/>
                <a:gd name="T30" fmla="*/ 0 w 60"/>
                <a:gd name="T31" fmla="*/ 22 h 43"/>
                <a:gd name="T32" fmla="*/ 1 w 60"/>
                <a:gd name="T33" fmla="*/ 19 h 43"/>
                <a:gd name="T34" fmla="*/ 4 w 60"/>
                <a:gd name="T35" fmla="*/ 19 h 43"/>
                <a:gd name="T36" fmla="*/ 5 w 60"/>
                <a:gd name="T37" fmla="*/ 19 h 43"/>
                <a:gd name="T38" fmla="*/ 8 w 60"/>
                <a:gd name="T39" fmla="*/ 21 h 43"/>
                <a:gd name="T40" fmla="*/ 9 w 60"/>
                <a:gd name="T41" fmla="*/ 22 h 43"/>
                <a:gd name="T42" fmla="*/ 11 w 60"/>
                <a:gd name="T43" fmla="*/ 26 h 43"/>
                <a:gd name="T44" fmla="*/ 12 w 60"/>
                <a:gd name="T45" fmla="*/ 29 h 43"/>
                <a:gd name="T46" fmla="*/ 15 w 60"/>
                <a:gd name="T47" fmla="*/ 30 h 43"/>
                <a:gd name="T48" fmla="*/ 18 w 60"/>
                <a:gd name="T49" fmla="*/ 32 h 43"/>
                <a:gd name="T50" fmla="*/ 20 w 60"/>
                <a:gd name="T51" fmla="*/ 33 h 43"/>
                <a:gd name="T52" fmla="*/ 31 w 60"/>
                <a:gd name="T53" fmla="*/ 33 h 43"/>
                <a:gd name="T54" fmla="*/ 41 w 60"/>
                <a:gd name="T55" fmla="*/ 29 h 43"/>
                <a:gd name="T56" fmla="*/ 48 w 60"/>
                <a:gd name="T57" fmla="*/ 23 h 43"/>
                <a:gd name="T58" fmla="*/ 49 w 60"/>
                <a:gd name="T59" fmla="*/ 21 h 43"/>
                <a:gd name="T60" fmla="*/ 51 w 60"/>
                <a:gd name="T61" fmla="*/ 18 h 43"/>
                <a:gd name="T62" fmla="*/ 51 w 60"/>
                <a:gd name="T63" fmla="*/ 17 h 43"/>
                <a:gd name="T64" fmla="*/ 52 w 60"/>
                <a:gd name="T65" fmla="*/ 14 h 43"/>
                <a:gd name="T66" fmla="*/ 51 w 60"/>
                <a:gd name="T67" fmla="*/ 12 h 43"/>
                <a:gd name="T68" fmla="*/ 45 w 60"/>
                <a:gd name="T69" fmla="*/ 10 h 43"/>
                <a:gd name="T70" fmla="*/ 37 w 60"/>
                <a:gd name="T71" fmla="*/ 8 h 43"/>
                <a:gd name="T72" fmla="*/ 29 w 60"/>
                <a:gd name="T73" fmla="*/ 10 h 43"/>
                <a:gd name="T74" fmla="*/ 20 w 60"/>
                <a:gd name="T75" fmla="*/ 12 h 43"/>
                <a:gd name="T76" fmla="*/ 18 w 60"/>
                <a:gd name="T77" fmla="*/ 14 h 43"/>
                <a:gd name="T78" fmla="*/ 15 w 60"/>
                <a:gd name="T79" fmla="*/ 12 h 43"/>
                <a:gd name="T80" fmla="*/ 14 w 60"/>
                <a:gd name="T81" fmla="*/ 11 h 43"/>
                <a:gd name="T82" fmla="*/ 14 w 60"/>
                <a:gd name="T83" fmla="*/ 8 h 43"/>
                <a:gd name="T84" fmla="*/ 14 w 60"/>
                <a:gd name="T85" fmla="*/ 7 h 43"/>
                <a:gd name="T86" fmla="*/ 15 w 60"/>
                <a:gd name="T87" fmla="*/ 4 h 43"/>
                <a:gd name="T88" fmla="*/ 26 w 60"/>
                <a:gd name="T89" fmla="*/ 1 h 43"/>
                <a:gd name="T90" fmla="*/ 38 w 60"/>
                <a:gd name="T9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0" h="43">
                  <a:moveTo>
                    <a:pt x="38" y="0"/>
                  </a:moveTo>
                  <a:lnTo>
                    <a:pt x="49" y="1"/>
                  </a:lnTo>
                  <a:lnTo>
                    <a:pt x="58" y="6"/>
                  </a:lnTo>
                  <a:lnTo>
                    <a:pt x="60" y="11"/>
                  </a:lnTo>
                  <a:lnTo>
                    <a:pt x="60" y="18"/>
                  </a:lnTo>
                  <a:lnTo>
                    <a:pt x="56" y="28"/>
                  </a:lnTo>
                  <a:lnTo>
                    <a:pt x="48" y="36"/>
                  </a:lnTo>
                  <a:lnTo>
                    <a:pt x="37" y="41"/>
                  </a:lnTo>
                  <a:lnTo>
                    <a:pt x="25" y="43"/>
                  </a:lnTo>
                  <a:lnTo>
                    <a:pt x="19" y="41"/>
                  </a:lnTo>
                  <a:lnTo>
                    <a:pt x="14" y="40"/>
                  </a:lnTo>
                  <a:lnTo>
                    <a:pt x="8" y="37"/>
                  </a:lnTo>
                  <a:lnTo>
                    <a:pt x="4" y="33"/>
                  </a:lnTo>
                  <a:lnTo>
                    <a:pt x="1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1" y="19"/>
                  </a:lnTo>
                  <a:lnTo>
                    <a:pt x="4" y="19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9" y="22"/>
                  </a:lnTo>
                  <a:lnTo>
                    <a:pt x="11" y="26"/>
                  </a:lnTo>
                  <a:lnTo>
                    <a:pt x="12" y="29"/>
                  </a:lnTo>
                  <a:lnTo>
                    <a:pt x="15" y="30"/>
                  </a:lnTo>
                  <a:lnTo>
                    <a:pt x="18" y="32"/>
                  </a:lnTo>
                  <a:lnTo>
                    <a:pt x="20" y="33"/>
                  </a:lnTo>
                  <a:lnTo>
                    <a:pt x="31" y="33"/>
                  </a:lnTo>
                  <a:lnTo>
                    <a:pt x="41" y="29"/>
                  </a:lnTo>
                  <a:lnTo>
                    <a:pt x="48" y="23"/>
                  </a:lnTo>
                  <a:lnTo>
                    <a:pt x="49" y="21"/>
                  </a:lnTo>
                  <a:lnTo>
                    <a:pt x="51" y="18"/>
                  </a:lnTo>
                  <a:lnTo>
                    <a:pt x="51" y="17"/>
                  </a:lnTo>
                  <a:lnTo>
                    <a:pt x="52" y="14"/>
                  </a:lnTo>
                  <a:lnTo>
                    <a:pt x="51" y="12"/>
                  </a:lnTo>
                  <a:lnTo>
                    <a:pt x="45" y="10"/>
                  </a:lnTo>
                  <a:lnTo>
                    <a:pt x="37" y="8"/>
                  </a:lnTo>
                  <a:lnTo>
                    <a:pt x="29" y="10"/>
                  </a:lnTo>
                  <a:lnTo>
                    <a:pt x="20" y="12"/>
                  </a:lnTo>
                  <a:lnTo>
                    <a:pt x="18" y="14"/>
                  </a:lnTo>
                  <a:lnTo>
                    <a:pt x="15" y="12"/>
                  </a:lnTo>
                  <a:lnTo>
                    <a:pt x="14" y="11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5" y="4"/>
                  </a:lnTo>
                  <a:lnTo>
                    <a:pt x="26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270"/>
            <p:cNvSpPr>
              <a:spLocks/>
            </p:cNvSpPr>
            <p:nvPr/>
          </p:nvSpPr>
          <p:spPr bwMode="auto">
            <a:xfrm>
              <a:off x="3906838" y="3313113"/>
              <a:ext cx="80963" cy="65088"/>
            </a:xfrm>
            <a:custGeom>
              <a:avLst/>
              <a:gdLst>
                <a:gd name="T0" fmla="*/ 36 w 51"/>
                <a:gd name="T1" fmla="*/ 0 h 41"/>
                <a:gd name="T2" fmla="*/ 46 w 51"/>
                <a:gd name="T3" fmla="*/ 3 h 41"/>
                <a:gd name="T4" fmla="*/ 48 w 51"/>
                <a:gd name="T5" fmla="*/ 6 h 41"/>
                <a:gd name="T6" fmla="*/ 50 w 51"/>
                <a:gd name="T7" fmla="*/ 7 h 41"/>
                <a:gd name="T8" fmla="*/ 51 w 51"/>
                <a:gd name="T9" fmla="*/ 10 h 41"/>
                <a:gd name="T10" fmla="*/ 51 w 51"/>
                <a:gd name="T11" fmla="*/ 12 h 41"/>
                <a:gd name="T12" fmla="*/ 51 w 51"/>
                <a:gd name="T13" fmla="*/ 17 h 41"/>
                <a:gd name="T14" fmla="*/ 51 w 51"/>
                <a:gd name="T15" fmla="*/ 22 h 41"/>
                <a:gd name="T16" fmla="*/ 46 w 51"/>
                <a:gd name="T17" fmla="*/ 30 h 41"/>
                <a:gd name="T18" fmla="*/ 37 w 51"/>
                <a:gd name="T19" fmla="*/ 36 h 41"/>
                <a:gd name="T20" fmla="*/ 28 w 51"/>
                <a:gd name="T21" fmla="*/ 40 h 41"/>
                <a:gd name="T22" fmla="*/ 17 w 51"/>
                <a:gd name="T23" fmla="*/ 41 h 41"/>
                <a:gd name="T24" fmla="*/ 14 w 51"/>
                <a:gd name="T25" fmla="*/ 40 h 41"/>
                <a:gd name="T26" fmla="*/ 8 w 51"/>
                <a:gd name="T27" fmla="*/ 39 h 41"/>
                <a:gd name="T28" fmla="*/ 4 w 51"/>
                <a:gd name="T29" fmla="*/ 36 h 41"/>
                <a:gd name="T30" fmla="*/ 1 w 51"/>
                <a:gd name="T31" fmla="*/ 32 h 41"/>
                <a:gd name="T32" fmla="*/ 0 w 51"/>
                <a:gd name="T33" fmla="*/ 28 h 41"/>
                <a:gd name="T34" fmla="*/ 0 w 51"/>
                <a:gd name="T35" fmla="*/ 21 h 41"/>
                <a:gd name="T36" fmla="*/ 0 w 51"/>
                <a:gd name="T37" fmla="*/ 19 h 41"/>
                <a:gd name="T38" fmla="*/ 3 w 51"/>
                <a:gd name="T39" fmla="*/ 18 h 41"/>
                <a:gd name="T40" fmla="*/ 4 w 51"/>
                <a:gd name="T41" fmla="*/ 18 h 41"/>
                <a:gd name="T42" fmla="*/ 7 w 51"/>
                <a:gd name="T43" fmla="*/ 18 h 41"/>
                <a:gd name="T44" fmla="*/ 8 w 51"/>
                <a:gd name="T45" fmla="*/ 21 h 41"/>
                <a:gd name="T46" fmla="*/ 8 w 51"/>
                <a:gd name="T47" fmla="*/ 22 h 41"/>
                <a:gd name="T48" fmla="*/ 8 w 51"/>
                <a:gd name="T49" fmla="*/ 26 h 41"/>
                <a:gd name="T50" fmla="*/ 10 w 51"/>
                <a:gd name="T51" fmla="*/ 29 h 41"/>
                <a:gd name="T52" fmla="*/ 12 w 51"/>
                <a:gd name="T53" fmla="*/ 30 h 41"/>
                <a:gd name="T54" fmla="*/ 15 w 51"/>
                <a:gd name="T55" fmla="*/ 32 h 41"/>
                <a:gd name="T56" fmla="*/ 26 w 51"/>
                <a:gd name="T57" fmla="*/ 30 h 41"/>
                <a:gd name="T58" fmla="*/ 36 w 51"/>
                <a:gd name="T59" fmla="*/ 26 h 41"/>
                <a:gd name="T60" fmla="*/ 41 w 51"/>
                <a:gd name="T61" fmla="*/ 19 h 41"/>
                <a:gd name="T62" fmla="*/ 43 w 51"/>
                <a:gd name="T63" fmla="*/ 15 h 41"/>
                <a:gd name="T64" fmla="*/ 41 w 51"/>
                <a:gd name="T65" fmla="*/ 12 h 41"/>
                <a:gd name="T66" fmla="*/ 40 w 51"/>
                <a:gd name="T67" fmla="*/ 11 h 41"/>
                <a:gd name="T68" fmla="*/ 34 w 51"/>
                <a:gd name="T69" fmla="*/ 10 h 41"/>
                <a:gd name="T70" fmla="*/ 26 w 51"/>
                <a:gd name="T71" fmla="*/ 11 h 41"/>
                <a:gd name="T72" fmla="*/ 18 w 51"/>
                <a:gd name="T73" fmla="*/ 12 h 41"/>
                <a:gd name="T74" fmla="*/ 11 w 51"/>
                <a:gd name="T75" fmla="*/ 17 h 41"/>
                <a:gd name="T76" fmla="*/ 8 w 51"/>
                <a:gd name="T77" fmla="*/ 18 h 41"/>
                <a:gd name="T78" fmla="*/ 6 w 51"/>
                <a:gd name="T79" fmla="*/ 17 h 41"/>
                <a:gd name="T80" fmla="*/ 4 w 51"/>
                <a:gd name="T81" fmla="*/ 15 h 41"/>
                <a:gd name="T82" fmla="*/ 3 w 51"/>
                <a:gd name="T83" fmla="*/ 14 h 41"/>
                <a:gd name="T84" fmla="*/ 4 w 51"/>
                <a:gd name="T85" fmla="*/ 11 h 41"/>
                <a:gd name="T86" fmla="*/ 6 w 51"/>
                <a:gd name="T87" fmla="*/ 10 h 41"/>
                <a:gd name="T88" fmla="*/ 14 w 51"/>
                <a:gd name="T89" fmla="*/ 4 h 41"/>
                <a:gd name="T90" fmla="*/ 25 w 51"/>
                <a:gd name="T91" fmla="*/ 1 h 41"/>
                <a:gd name="T92" fmla="*/ 36 w 51"/>
                <a:gd name="T9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1" h="41">
                  <a:moveTo>
                    <a:pt x="36" y="0"/>
                  </a:moveTo>
                  <a:lnTo>
                    <a:pt x="46" y="3"/>
                  </a:lnTo>
                  <a:lnTo>
                    <a:pt x="48" y="6"/>
                  </a:lnTo>
                  <a:lnTo>
                    <a:pt x="50" y="7"/>
                  </a:lnTo>
                  <a:lnTo>
                    <a:pt x="51" y="10"/>
                  </a:lnTo>
                  <a:lnTo>
                    <a:pt x="51" y="12"/>
                  </a:lnTo>
                  <a:lnTo>
                    <a:pt x="51" y="17"/>
                  </a:lnTo>
                  <a:lnTo>
                    <a:pt x="51" y="22"/>
                  </a:lnTo>
                  <a:lnTo>
                    <a:pt x="46" y="30"/>
                  </a:lnTo>
                  <a:lnTo>
                    <a:pt x="37" y="36"/>
                  </a:lnTo>
                  <a:lnTo>
                    <a:pt x="28" y="40"/>
                  </a:lnTo>
                  <a:lnTo>
                    <a:pt x="17" y="41"/>
                  </a:lnTo>
                  <a:lnTo>
                    <a:pt x="14" y="40"/>
                  </a:lnTo>
                  <a:lnTo>
                    <a:pt x="8" y="39"/>
                  </a:lnTo>
                  <a:lnTo>
                    <a:pt x="4" y="36"/>
                  </a:lnTo>
                  <a:lnTo>
                    <a:pt x="1" y="32"/>
                  </a:lnTo>
                  <a:lnTo>
                    <a:pt x="0" y="28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4" y="18"/>
                  </a:lnTo>
                  <a:lnTo>
                    <a:pt x="7" y="18"/>
                  </a:lnTo>
                  <a:lnTo>
                    <a:pt x="8" y="21"/>
                  </a:lnTo>
                  <a:lnTo>
                    <a:pt x="8" y="22"/>
                  </a:lnTo>
                  <a:lnTo>
                    <a:pt x="8" y="26"/>
                  </a:lnTo>
                  <a:lnTo>
                    <a:pt x="10" y="29"/>
                  </a:lnTo>
                  <a:lnTo>
                    <a:pt x="12" y="30"/>
                  </a:lnTo>
                  <a:lnTo>
                    <a:pt x="15" y="32"/>
                  </a:lnTo>
                  <a:lnTo>
                    <a:pt x="26" y="30"/>
                  </a:lnTo>
                  <a:lnTo>
                    <a:pt x="36" y="26"/>
                  </a:lnTo>
                  <a:lnTo>
                    <a:pt x="41" y="19"/>
                  </a:lnTo>
                  <a:lnTo>
                    <a:pt x="43" y="15"/>
                  </a:lnTo>
                  <a:lnTo>
                    <a:pt x="41" y="12"/>
                  </a:lnTo>
                  <a:lnTo>
                    <a:pt x="40" y="11"/>
                  </a:lnTo>
                  <a:lnTo>
                    <a:pt x="34" y="10"/>
                  </a:lnTo>
                  <a:lnTo>
                    <a:pt x="26" y="11"/>
                  </a:lnTo>
                  <a:lnTo>
                    <a:pt x="18" y="12"/>
                  </a:lnTo>
                  <a:lnTo>
                    <a:pt x="11" y="17"/>
                  </a:lnTo>
                  <a:lnTo>
                    <a:pt x="8" y="18"/>
                  </a:lnTo>
                  <a:lnTo>
                    <a:pt x="6" y="17"/>
                  </a:lnTo>
                  <a:lnTo>
                    <a:pt x="4" y="15"/>
                  </a:lnTo>
                  <a:lnTo>
                    <a:pt x="3" y="14"/>
                  </a:lnTo>
                  <a:lnTo>
                    <a:pt x="4" y="11"/>
                  </a:lnTo>
                  <a:lnTo>
                    <a:pt x="6" y="10"/>
                  </a:lnTo>
                  <a:lnTo>
                    <a:pt x="14" y="4"/>
                  </a:lnTo>
                  <a:lnTo>
                    <a:pt x="25" y="1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71"/>
            <p:cNvSpPr>
              <a:spLocks noEditPoints="1"/>
            </p:cNvSpPr>
            <p:nvPr/>
          </p:nvSpPr>
          <p:spPr bwMode="auto">
            <a:xfrm>
              <a:off x="3998913" y="3262313"/>
              <a:ext cx="74613" cy="68263"/>
            </a:xfrm>
            <a:custGeom>
              <a:avLst/>
              <a:gdLst>
                <a:gd name="T0" fmla="*/ 25 w 47"/>
                <a:gd name="T1" fmla="*/ 9 h 43"/>
                <a:gd name="T2" fmla="*/ 21 w 47"/>
                <a:gd name="T3" fmla="*/ 9 h 43"/>
                <a:gd name="T4" fmla="*/ 18 w 47"/>
                <a:gd name="T5" fmla="*/ 10 h 43"/>
                <a:gd name="T6" fmla="*/ 15 w 47"/>
                <a:gd name="T7" fmla="*/ 13 h 43"/>
                <a:gd name="T8" fmla="*/ 14 w 47"/>
                <a:gd name="T9" fmla="*/ 17 h 43"/>
                <a:gd name="T10" fmla="*/ 11 w 47"/>
                <a:gd name="T11" fmla="*/ 20 h 43"/>
                <a:gd name="T12" fmla="*/ 12 w 47"/>
                <a:gd name="T13" fmla="*/ 21 h 43"/>
                <a:gd name="T14" fmla="*/ 14 w 47"/>
                <a:gd name="T15" fmla="*/ 24 h 43"/>
                <a:gd name="T16" fmla="*/ 12 w 47"/>
                <a:gd name="T17" fmla="*/ 25 h 43"/>
                <a:gd name="T18" fmla="*/ 11 w 47"/>
                <a:gd name="T19" fmla="*/ 28 h 43"/>
                <a:gd name="T20" fmla="*/ 10 w 47"/>
                <a:gd name="T21" fmla="*/ 29 h 43"/>
                <a:gd name="T22" fmla="*/ 10 w 47"/>
                <a:gd name="T23" fmla="*/ 32 h 43"/>
                <a:gd name="T24" fmla="*/ 8 w 47"/>
                <a:gd name="T25" fmla="*/ 33 h 43"/>
                <a:gd name="T26" fmla="*/ 23 w 47"/>
                <a:gd name="T27" fmla="*/ 33 h 43"/>
                <a:gd name="T28" fmla="*/ 33 w 47"/>
                <a:gd name="T29" fmla="*/ 31 h 43"/>
                <a:gd name="T30" fmla="*/ 37 w 47"/>
                <a:gd name="T31" fmla="*/ 25 h 43"/>
                <a:gd name="T32" fmla="*/ 37 w 47"/>
                <a:gd name="T33" fmla="*/ 21 h 43"/>
                <a:gd name="T34" fmla="*/ 34 w 47"/>
                <a:gd name="T35" fmla="*/ 17 h 43"/>
                <a:gd name="T36" fmla="*/ 32 w 47"/>
                <a:gd name="T37" fmla="*/ 13 h 43"/>
                <a:gd name="T38" fmla="*/ 29 w 47"/>
                <a:gd name="T39" fmla="*/ 10 h 43"/>
                <a:gd name="T40" fmla="*/ 25 w 47"/>
                <a:gd name="T41" fmla="*/ 9 h 43"/>
                <a:gd name="T42" fmla="*/ 23 w 47"/>
                <a:gd name="T43" fmla="*/ 0 h 43"/>
                <a:gd name="T44" fmla="*/ 26 w 47"/>
                <a:gd name="T45" fmla="*/ 0 h 43"/>
                <a:gd name="T46" fmla="*/ 37 w 47"/>
                <a:gd name="T47" fmla="*/ 6 h 43"/>
                <a:gd name="T48" fmla="*/ 44 w 47"/>
                <a:gd name="T49" fmla="*/ 15 h 43"/>
                <a:gd name="T50" fmla="*/ 47 w 47"/>
                <a:gd name="T51" fmla="*/ 26 h 43"/>
                <a:gd name="T52" fmla="*/ 45 w 47"/>
                <a:gd name="T53" fmla="*/ 31 h 43"/>
                <a:gd name="T54" fmla="*/ 41 w 47"/>
                <a:gd name="T55" fmla="*/ 35 h 43"/>
                <a:gd name="T56" fmla="*/ 36 w 47"/>
                <a:gd name="T57" fmla="*/ 39 h 43"/>
                <a:gd name="T58" fmla="*/ 26 w 47"/>
                <a:gd name="T59" fmla="*/ 42 h 43"/>
                <a:gd name="T60" fmla="*/ 11 w 47"/>
                <a:gd name="T61" fmla="*/ 43 h 43"/>
                <a:gd name="T62" fmla="*/ 4 w 47"/>
                <a:gd name="T63" fmla="*/ 42 h 43"/>
                <a:gd name="T64" fmla="*/ 3 w 47"/>
                <a:gd name="T65" fmla="*/ 42 h 43"/>
                <a:gd name="T66" fmla="*/ 1 w 47"/>
                <a:gd name="T67" fmla="*/ 40 h 43"/>
                <a:gd name="T68" fmla="*/ 0 w 47"/>
                <a:gd name="T69" fmla="*/ 36 h 43"/>
                <a:gd name="T70" fmla="*/ 0 w 47"/>
                <a:gd name="T71" fmla="*/ 32 h 43"/>
                <a:gd name="T72" fmla="*/ 0 w 47"/>
                <a:gd name="T73" fmla="*/ 29 h 43"/>
                <a:gd name="T74" fmla="*/ 1 w 47"/>
                <a:gd name="T75" fmla="*/ 25 h 43"/>
                <a:gd name="T76" fmla="*/ 1 w 47"/>
                <a:gd name="T77" fmla="*/ 24 h 43"/>
                <a:gd name="T78" fmla="*/ 1 w 47"/>
                <a:gd name="T79" fmla="*/ 22 h 43"/>
                <a:gd name="T80" fmla="*/ 5 w 47"/>
                <a:gd name="T81" fmla="*/ 10 h 43"/>
                <a:gd name="T82" fmla="*/ 11 w 47"/>
                <a:gd name="T83" fmla="*/ 3 h 43"/>
                <a:gd name="T84" fmla="*/ 18 w 47"/>
                <a:gd name="T85" fmla="*/ 0 h 43"/>
                <a:gd name="T86" fmla="*/ 23 w 47"/>
                <a:gd name="T8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3">
                  <a:moveTo>
                    <a:pt x="25" y="9"/>
                  </a:moveTo>
                  <a:lnTo>
                    <a:pt x="21" y="9"/>
                  </a:lnTo>
                  <a:lnTo>
                    <a:pt x="18" y="10"/>
                  </a:lnTo>
                  <a:lnTo>
                    <a:pt x="15" y="13"/>
                  </a:lnTo>
                  <a:lnTo>
                    <a:pt x="14" y="17"/>
                  </a:lnTo>
                  <a:lnTo>
                    <a:pt x="11" y="20"/>
                  </a:lnTo>
                  <a:lnTo>
                    <a:pt x="12" y="21"/>
                  </a:lnTo>
                  <a:lnTo>
                    <a:pt x="14" y="24"/>
                  </a:lnTo>
                  <a:lnTo>
                    <a:pt x="12" y="25"/>
                  </a:lnTo>
                  <a:lnTo>
                    <a:pt x="11" y="28"/>
                  </a:lnTo>
                  <a:lnTo>
                    <a:pt x="10" y="29"/>
                  </a:lnTo>
                  <a:lnTo>
                    <a:pt x="10" y="32"/>
                  </a:lnTo>
                  <a:lnTo>
                    <a:pt x="8" y="33"/>
                  </a:lnTo>
                  <a:lnTo>
                    <a:pt x="23" y="33"/>
                  </a:lnTo>
                  <a:lnTo>
                    <a:pt x="33" y="31"/>
                  </a:lnTo>
                  <a:lnTo>
                    <a:pt x="37" y="25"/>
                  </a:lnTo>
                  <a:lnTo>
                    <a:pt x="37" y="21"/>
                  </a:lnTo>
                  <a:lnTo>
                    <a:pt x="34" y="17"/>
                  </a:lnTo>
                  <a:lnTo>
                    <a:pt x="32" y="13"/>
                  </a:lnTo>
                  <a:lnTo>
                    <a:pt x="29" y="10"/>
                  </a:lnTo>
                  <a:lnTo>
                    <a:pt x="25" y="9"/>
                  </a:lnTo>
                  <a:close/>
                  <a:moveTo>
                    <a:pt x="23" y="0"/>
                  </a:moveTo>
                  <a:lnTo>
                    <a:pt x="26" y="0"/>
                  </a:lnTo>
                  <a:lnTo>
                    <a:pt x="37" y="6"/>
                  </a:lnTo>
                  <a:lnTo>
                    <a:pt x="44" y="15"/>
                  </a:lnTo>
                  <a:lnTo>
                    <a:pt x="47" y="26"/>
                  </a:lnTo>
                  <a:lnTo>
                    <a:pt x="45" y="31"/>
                  </a:lnTo>
                  <a:lnTo>
                    <a:pt x="41" y="35"/>
                  </a:lnTo>
                  <a:lnTo>
                    <a:pt x="36" y="39"/>
                  </a:lnTo>
                  <a:lnTo>
                    <a:pt x="26" y="42"/>
                  </a:lnTo>
                  <a:lnTo>
                    <a:pt x="11" y="43"/>
                  </a:lnTo>
                  <a:lnTo>
                    <a:pt x="4" y="42"/>
                  </a:lnTo>
                  <a:lnTo>
                    <a:pt x="3" y="42"/>
                  </a:lnTo>
                  <a:lnTo>
                    <a:pt x="1" y="40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0" y="29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1" y="22"/>
                  </a:lnTo>
                  <a:lnTo>
                    <a:pt x="5" y="10"/>
                  </a:lnTo>
                  <a:lnTo>
                    <a:pt x="11" y="3"/>
                  </a:lnTo>
                  <a:lnTo>
                    <a:pt x="18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72"/>
            <p:cNvSpPr>
              <a:spLocks noEditPoints="1"/>
            </p:cNvSpPr>
            <p:nvPr/>
          </p:nvSpPr>
          <p:spPr bwMode="auto">
            <a:xfrm>
              <a:off x="4300538" y="3163888"/>
              <a:ext cx="88900" cy="61913"/>
            </a:xfrm>
            <a:custGeom>
              <a:avLst/>
              <a:gdLst>
                <a:gd name="T0" fmla="*/ 32 w 56"/>
                <a:gd name="T1" fmla="*/ 9 h 39"/>
                <a:gd name="T2" fmla="*/ 26 w 56"/>
                <a:gd name="T3" fmla="*/ 10 h 39"/>
                <a:gd name="T4" fmla="*/ 26 w 56"/>
                <a:gd name="T5" fmla="*/ 10 h 39"/>
                <a:gd name="T6" fmla="*/ 28 w 56"/>
                <a:gd name="T7" fmla="*/ 11 h 39"/>
                <a:gd name="T8" fmla="*/ 28 w 56"/>
                <a:gd name="T9" fmla="*/ 14 h 39"/>
                <a:gd name="T10" fmla="*/ 28 w 56"/>
                <a:gd name="T11" fmla="*/ 15 h 39"/>
                <a:gd name="T12" fmla="*/ 25 w 56"/>
                <a:gd name="T13" fmla="*/ 20 h 39"/>
                <a:gd name="T14" fmla="*/ 22 w 56"/>
                <a:gd name="T15" fmla="*/ 22 h 39"/>
                <a:gd name="T16" fmla="*/ 22 w 56"/>
                <a:gd name="T17" fmla="*/ 24 h 39"/>
                <a:gd name="T18" fmla="*/ 22 w 56"/>
                <a:gd name="T19" fmla="*/ 26 h 39"/>
                <a:gd name="T20" fmla="*/ 25 w 56"/>
                <a:gd name="T21" fmla="*/ 28 h 39"/>
                <a:gd name="T22" fmla="*/ 28 w 56"/>
                <a:gd name="T23" fmla="*/ 29 h 39"/>
                <a:gd name="T24" fmla="*/ 32 w 56"/>
                <a:gd name="T25" fmla="*/ 29 h 39"/>
                <a:gd name="T26" fmla="*/ 37 w 56"/>
                <a:gd name="T27" fmla="*/ 29 h 39"/>
                <a:gd name="T28" fmla="*/ 39 w 56"/>
                <a:gd name="T29" fmla="*/ 29 h 39"/>
                <a:gd name="T30" fmla="*/ 41 w 56"/>
                <a:gd name="T31" fmla="*/ 28 h 39"/>
                <a:gd name="T32" fmla="*/ 44 w 56"/>
                <a:gd name="T33" fmla="*/ 25 h 39"/>
                <a:gd name="T34" fmla="*/ 45 w 56"/>
                <a:gd name="T35" fmla="*/ 24 h 39"/>
                <a:gd name="T36" fmla="*/ 47 w 56"/>
                <a:gd name="T37" fmla="*/ 20 h 39"/>
                <a:gd name="T38" fmla="*/ 47 w 56"/>
                <a:gd name="T39" fmla="*/ 15 h 39"/>
                <a:gd name="T40" fmla="*/ 44 w 56"/>
                <a:gd name="T41" fmla="*/ 13 h 39"/>
                <a:gd name="T42" fmla="*/ 41 w 56"/>
                <a:gd name="T43" fmla="*/ 11 h 39"/>
                <a:gd name="T44" fmla="*/ 37 w 56"/>
                <a:gd name="T45" fmla="*/ 10 h 39"/>
                <a:gd name="T46" fmla="*/ 32 w 56"/>
                <a:gd name="T47" fmla="*/ 9 h 39"/>
                <a:gd name="T48" fmla="*/ 33 w 56"/>
                <a:gd name="T49" fmla="*/ 0 h 39"/>
                <a:gd name="T50" fmla="*/ 45 w 56"/>
                <a:gd name="T51" fmla="*/ 3 h 39"/>
                <a:gd name="T52" fmla="*/ 51 w 56"/>
                <a:gd name="T53" fmla="*/ 6 h 39"/>
                <a:gd name="T54" fmla="*/ 54 w 56"/>
                <a:gd name="T55" fmla="*/ 10 h 39"/>
                <a:gd name="T56" fmla="*/ 55 w 56"/>
                <a:gd name="T57" fmla="*/ 15 h 39"/>
                <a:gd name="T58" fmla="*/ 56 w 56"/>
                <a:gd name="T59" fmla="*/ 21 h 39"/>
                <a:gd name="T60" fmla="*/ 55 w 56"/>
                <a:gd name="T61" fmla="*/ 25 h 39"/>
                <a:gd name="T62" fmla="*/ 52 w 56"/>
                <a:gd name="T63" fmla="*/ 29 h 39"/>
                <a:gd name="T64" fmla="*/ 48 w 56"/>
                <a:gd name="T65" fmla="*/ 33 h 39"/>
                <a:gd name="T66" fmla="*/ 44 w 56"/>
                <a:gd name="T67" fmla="*/ 36 h 39"/>
                <a:gd name="T68" fmla="*/ 39 w 56"/>
                <a:gd name="T69" fmla="*/ 38 h 39"/>
                <a:gd name="T70" fmla="*/ 34 w 56"/>
                <a:gd name="T71" fmla="*/ 39 h 39"/>
                <a:gd name="T72" fmla="*/ 30 w 56"/>
                <a:gd name="T73" fmla="*/ 39 h 39"/>
                <a:gd name="T74" fmla="*/ 26 w 56"/>
                <a:gd name="T75" fmla="*/ 38 h 39"/>
                <a:gd name="T76" fmla="*/ 21 w 56"/>
                <a:gd name="T77" fmla="*/ 36 h 39"/>
                <a:gd name="T78" fmla="*/ 17 w 56"/>
                <a:gd name="T79" fmla="*/ 33 h 39"/>
                <a:gd name="T80" fmla="*/ 14 w 56"/>
                <a:gd name="T81" fmla="*/ 31 h 39"/>
                <a:gd name="T82" fmla="*/ 12 w 56"/>
                <a:gd name="T83" fmla="*/ 28 h 39"/>
                <a:gd name="T84" fmla="*/ 12 w 56"/>
                <a:gd name="T85" fmla="*/ 25 h 39"/>
                <a:gd name="T86" fmla="*/ 12 w 56"/>
                <a:gd name="T87" fmla="*/ 22 h 39"/>
                <a:gd name="T88" fmla="*/ 14 w 56"/>
                <a:gd name="T89" fmla="*/ 18 h 39"/>
                <a:gd name="T90" fmla="*/ 17 w 56"/>
                <a:gd name="T91" fmla="*/ 13 h 39"/>
                <a:gd name="T92" fmla="*/ 15 w 56"/>
                <a:gd name="T93" fmla="*/ 14 h 39"/>
                <a:gd name="T94" fmla="*/ 12 w 56"/>
                <a:gd name="T95" fmla="*/ 18 h 39"/>
                <a:gd name="T96" fmla="*/ 11 w 56"/>
                <a:gd name="T97" fmla="*/ 21 h 39"/>
                <a:gd name="T98" fmla="*/ 10 w 56"/>
                <a:gd name="T99" fmla="*/ 25 h 39"/>
                <a:gd name="T100" fmla="*/ 11 w 56"/>
                <a:gd name="T101" fmla="*/ 29 h 39"/>
                <a:gd name="T102" fmla="*/ 11 w 56"/>
                <a:gd name="T103" fmla="*/ 31 h 39"/>
                <a:gd name="T104" fmla="*/ 10 w 56"/>
                <a:gd name="T105" fmla="*/ 33 h 39"/>
                <a:gd name="T106" fmla="*/ 8 w 56"/>
                <a:gd name="T107" fmla="*/ 35 h 39"/>
                <a:gd name="T108" fmla="*/ 6 w 56"/>
                <a:gd name="T109" fmla="*/ 35 h 39"/>
                <a:gd name="T110" fmla="*/ 4 w 56"/>
                <a:gd name="T111" fmla="*/ 33 h 39"/>
                <a:gd name="T112" fmla="*/ 1 w 56"/>
                <a:gd name="T113" fmla="*/ 32 h 39"/>
                <a:gd name="T114" fmla="*/ 0 w 56"/>
                <a:gd name="T115" fmla="*/ 22 h 39"/>
                <a:gd name="T116" fmla="*/ 3 w 56"/>
                <a:gd name="T117" fmla="*/ 14 h 39"/>
                <a:gd name="T118" fmla="*/ 8 w 56"/>
                <a:gd name="T119" fmla="*/ 7 h 39"/>
                <a:gd name="T120" fmla="*/ 21 w 56"/>
                <a:gd name="T121" fmla="*/ 2 h 39"/>
                <a:gd name="T122" fmla="*/ 33 w 56"/>
                <a:gd name="T12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6" h="39">
                  <a:moveTo>
                    <a:pt x="32" y="9"/>
                  </a:moveTo>
                  <a:lnTo>
                    <a:pt x="26" y="10"/>
                  </a:lnTo>
                  <a:lnTo>
                    <a:pt x="26" y="10"/>
                  </a:lnTo>
                  <a:lnTo>
                    <a:pt x="28" y="11"/>
                  </a:lnTo>
                  <a:lnTo>
                    <a:pt x="28" y="14"/>
                  </a:lnTo>
                  <a:lnTo>
                    <a:pt x="28" y="15"/>
                  </a:lnTo>
                  <a:lnTo>
                    <a:pt x="25" y="20"/>
                  </a:lnTo>
                  <a:lnTo>
                    <a:pt x="22" y="22"/>
                  </a:lnTo>
                  <a:lnTo>
                    <a:pt x="22" y="24"/>
                  </a:lnTo>
                  <a:lnTo>
                    <a:pt x="22" y="26"/>
                  </a:lnTo>
                  <a:lnTo>
                    <a:pt x="25" y="28"/>
                  </a:lnTo>
                  <a:lnTo>
                    <a:pt x="28" y="29"/>
                  </a:lnTo>
                  <a:lnTo>
                    <a:pt x="32" y="29"/>
                  </a:lnTo>
                  <a:lnTo>
                    <a:pt x="37" y="29"/>
                  </a:lnTo>
                  <a:lnTo>
                    <a:pt x="39" y="29"/>
                  </a:lnTo>
                  <a:lnTo>
                    <a:pt x="41" y="28"/>
                  </a:lnTo>
                  <a:lnTo>
                    <a:pt x="44" y="25"/>
                  </a:lnTo>
                  <a:lnTo>
                    <a:pt x="45" y="24"/>
                  </a:lnTo>
                  <a:lnTo>
                    <a:pt x="47" y="20"/>
                  </a:lnTo>
                  <a:lnTo>
                    <a:pt x="47" y="15"/>
                  </a:lnTo>
                  <a:lnTo>
                    <a:pt x="44" y="13"/>
                  </a:lnTo>
                  <a:lnTo>
                    <a:pt x="41" y="11"/>
                  </a:lnTo>
                  <a:lnTo>
                    <a:pt x="37" y="10"/>
                  </a:lnTo>
                  <a:lnTo>
                    <a:pt x="32" y="9"/>
                  </a:lnTo>
                  <a:close/>
                  <a:moveTo>
                    <a:pt x="33" y="0"/>
                  </a:moveTo>
                  <a:lnTo>
                    <a:pt x="45" y="3"/>
                  </a:lnTo>
                  <a:lnTo>
                    <a:pt x="51" y="6"/>
                  </a:lnTo>
                  <a:lnTo>
                    <a:pt x="54" y="10"/>
                  </a:lnTo>
                  <a:lnTo>
                    <a:pt x="55" y="15"/>
                  </a:lnTo>
                  <a:lnTo>
                    <a:pt x="56" y="21"/>
                  </a:lnTo>
                  <a:lnTo>
                    <a:pt x="55" y="25"/>
                  </a:lnTo>
                  <a:lnTo>
                    <a:pt x="52" y="29"/>
                  </a:lnTo>
                  <a:lnTo>
                    <a:pt x="48" y="33"/>
                  </a:lnTo>
                  <a:lnTo>
                    <a:pt x="44" y="36"/>
                  </a:lnTo>
                  <a:lnTo>
                    <a:pt x="39" y="38"/>
                  </a:lnTo>
                  <a:lnTo>
                    <a:pt x="34" y="39"/>
                  </a:lnTo>
                  <a:lnTo>
                    <a:pt x="30" y="39"/>
                  </a:lnTo>
                  <a:lnTo>
                    <a:pt x="26" y="38"/>
                  </a:lnTo>
                  <a:lnTo>
                    <a:pt x="21" y="36"/>
                  </a:lnTo>
                  <a:lnTo>
                    <a:pt x="17" y="33"/>
                  </a:lnTo>
                  <a:lnTo>
                    <a:pt x="14" y="31"/>
                  </a:lnTo>
                  <a:lnTo>
                    <a:pt x="12" y="28"/>
                  </a:lnTo>
                  <a:lnTo>
                    <a:pt x="12" y="25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7" y="13"/>
                  </a:lnTo>
                  <a:lnTo>
                    <a:pt x="15" y="14"/>
                  </a:lnTo>
                  <a:lnTo>
                    <a:pt x="12" y="18"/>
                  </a:lnTo>
                  <a:lnTo>
                    <a:pt x="11" y="21"/>
                  </a:lnTo>
                  <a:lnTo>
                    <a:pt x="10" y="25"/>
                  </a:lnTo>
                  <a:lnTo>
                    <a:pt x="11" y="29"/>
                  </a:lnTo>
                  <a:lnTo>
                    <a:pt x="11" y="31"/>
                  </a:lnTo>
                  <a:lnTo>
                    <a:pt x="10" y="33"/>
                  </a:lnTo>
                  <a:lnTo>
                    <a:pt x="8" y="35"/>
                  </a:lnTo>
                  <a:lnTo>
                    <a:pt x="6" y="35"/>
                  </a:lnTo>
                  <a:lnTo>
                    <a:pt x="4" y="33"/>
                  </a:lnTo>
                  <a:lnTo>
                    <a:pt x="1" y="32"/>
                  </a:lnTo>
                  <a:lnTo>
                    <a:pt x="0" y="22"/>
                  </a:lnTo>
                  <a:lnTo>
                    <a:pt x="3" y="14"/>
                  </a:lnTo>
                  <a:lnTo>
                    <a:pt x="8" y="7"/>
                  </a:lnTo>
                  <a:lnTo>
                    <a:pt x="21" y="2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273"/>
            <p:cNvSpPr>
              <a:spLocks noEditPoints="1"/>
            </p:cNvSpPr>
            <p:nvPr/>
          </p:nvSpPr>
          <p:spPr bwMode="auto">
            <a:xfrm>
              <a:off x="4443413" y="3127376"/>
              <a:ext cx="93663" cy="71438"/>
            </a:xfrm>
            <a:custGeom>
              <a:avLst/>
              <a:gdLst>
                <a:gd name="T0" fmla="*/ 31 w 59"/>
                <a:gd name="T1" fmla="*/ 10 h 45"/>
                <a:gd name="T2" fmla="*/ 22 w 59"/>
                <a:gd name="T3" fmla="*/ 11 h 45"/>
                <a:gd name="T4" fmla="*/ 17 w 59"/>
                <a:gd name="T5" fmla="*/ 12 h 45"/>
                <a:gd name="T6" fmla="*/ 17 w 59"/>
                <a:gd name="T7" fmla="*/ 12 h 45"/>
                <a:gd name="T8" fmla="*/ 19 w 59"/>
                <a:gd name="T9" fmla="*/ 14 h 45"/>
                <a:gd name="T10" fmla="*/ 19 w 59"/>
                <a:gd name="T11" fmla="*/ 16 h 45"/>
                <a:gd name="T12" fmla="*/ 17 w 59"/>
                <a:gd name="T13" fmla="*/ 19 h 45"/>
                <a:gd name="T14" fmla="*/ 16 w 59"/>
                <a:gd name="T15" fmla="*/ 21 h 45"/>
                <a:gd name="T16" fmla="*/ 13 w 59"/>
                <a:gd name="T17" fmla="*/ 23 h 45"/>
                <a:gd name="T18" fmla="*/ 13 w 59"/>
                <a:gd name="T19" fmla="*/ 26 h 45"/>
                <a:gd name="T20" fmla="*/ 13 w 59"/>
                <a:gd name="T21" fmla="*/ 29 h 45"/>
                <a:gd name="T22" fmla="*/ 15 w 59"/>
                <a:gd name="T23" fmla="*/ 32 h 45"/>
                <a:gd name="T24" fmla="*/ 19 w 59"/>
                <a:gd name="T25" fmla="*/ 33 h 45"/>
                <a:gd name="T26" fmla="*/ 23 w 59"/>
                <a:gd name="T27" fmla="*/ 36 h 45"/>
                <a:gd name="T28" fmla="*/ 28 w 59"/>
                <a:gd name="T29" fmla="*/ 36 h 45"/>
                <a:gd name="T30" fmla="*/ 33 w 59"/>
                <a:gd name="T31" fmla="*/ 37 h 45"/>
                <a:gd name="T32" fmla="*/ 37 w 59"/>
                <a:gd name="T33" fmla="*/ 36 h 45"/>
                <a:gd name="T34" fmla="*/ 41 w 59"/>
                <a:gd name="T35" fmla="*/ 34 h 45"/>
                <a:gd name="T36" fmla="*/ 45 w 59"/>
                <a:gd name="T37" fmla="*/ 33 h 45"/>
                <a:gd name="T38" fmla="*/ 48 w 59"/>
                <a:gd name="T39" fmla="*/ 30 h 45"/>
                <a:gd name="T40" fmla="*/ 49 w 59"/>
                <a:gd name="T41" fmla="*/ 26 h 45"/>
                <a:gd name="T42" fmla="*/ 49 w 59"/>
                <a:gd name="T43" fmla="*/ 21 h 45"/>
                <a:gd name="T44" fmla="*/ 46 w 59"/>
                <a:gd name="T45" fmla="*/ 18 h 45"/>
                <a:gd name="T46" fmla="*/ 40 w 59"/>
                <a:gd name="T47" fmla="*/ 12 h 45"/>
                <a:gd name="T48" fmla="*/ 31 w 59"/>
                <a:gd name="T49" fmla="*/ 10 h 45"/>
                <a:gd name="T50" fmla="*/ 33 w 59"/>
                <a:gd name="T51" fmla="*/ 0 h 45"/>
                <a:gd name="T52" fmla="*/ 45 w 59"/>
                <a:gd name="T53" fmla="*/ 4 h 45"/>
                <a:gd name="T54" fmla="*/ 55 w 59"/>
                <a:gd name="T55" fmla="*/ 11 h 45"/>
                <a:gd name="T56" fmla="*/ 59 w 59"/>
                <a:gd name="T57" fmla="*/ 23 h 45"/>
                <a:gd name="T58" fmla="*/ 56 w 59"/>
                <a:gd name="T59" fmla="*/ 34 h 45"/>
                <a:gd name="T60" fmla="*/ 49 w 59"/>
                <a:gd name="T61" fmla="*/ 41 h 45"/>
                <a:gd name="T62" fmla="*/ 41 w 59"/>
                <a:gd name="T63" fmla="*/ 44 h 45"/>
                <a:gd name="T64" fmla="*/ 30 w 59"/>
                <a:gd name="T65" fmla="*/ 45 h 45"/>
                <a:gd name="T66" fmla="*/ 27 w 59"/>
                <a:gd name="T67" fmla="*/ 45 h 45"/>
                <a:gd name="T68" fmla="*/ 17 w 59"/>
                <a:gd name="T69" fmla="*/ 43 h 45"/>
                <a:gd name="T70" fmla="*/ 9 w 59"/>
                <a:gd name="T71" fmla="*/ 38 h 45"/>
                <a:gd name="T72" fmla="*/ 4 w 59"/>
                <a:gd name="T73" fmla="*/ 32 h 45"/>
                <a:gd name="T74" fmla="*/ 4 w 59"/>
                <a:gd name="T75" fmla="*/ 32 h 45"/>
                <a:gd name="T76" fmla="*/ 4 w 59"/>
                <a:gd name="T77" fmla="*/ 32 h 45"/>
                <a:gd name="T78" fmla="*/ 1 w 59"/>
                <a:gd name="T79" fmla="*/ 30 h 45"/>
                <a:gd name="T80" fmla="*/ 0 w 59"/>
                <a:gd name="T81" fmla="*/ 29 h 45"/>
                <a:gd name="T82" fmla="*/ 0 w 59"/>
                <a:gd name="T83" fmla="*/ 26 h 45"/>
                <a:gd name="T84" fmla="*/ 2 w 59"/>
                <a:gd name="T85" fmla="*/ 15 h 45"/>
                <a:gd name="T86" fmla="*/ 9 w 59"/>
                <a:gd name="T87" fmla="*/ 7 h 45"/>
                <a:gd name="T88" fmla="*/ 19 w 59"/>
                <a:gd name="T89" fmla="*/ 1 h 45"/>
                <a:gd name="T90" fmla="*/ 33 w 59"/>
                <a:gd name="T9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45">
                  <a:moveTo>
                    <a:pt x="31" y="10"/>
                  </a:moveTo>
                  <a:lnTo>
                    <a:pt x="22" y="11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17" y="19"/>
                  </a:lnTo>
                  <a:lnTo>
                    <a:pt x="16" y="21"/>
                  </a:lnTo>
                  <a:lnTo>
                    <a:pt x="13" y="23"/>
                  </a:lnTo>
                  <a:lnTo>
                    <a:pt x="13" y="26"/>
                  </a:lnTo>
                  <a:lnTo>
                    <a:pt x="13" y="29"/>
                  </a:lnTo>
                  <a:lnTo>
                    <a:pt x="15" y="32"/>
                  </a:lnTo>
                  <a:lnTo>
                    <a:pt x="19" y="33"/>
                  </a:lnTo>
                  <a:lnTo>
                    <a:pt x="23" y="36"/>
                  </a:lnTo>
                  <a:lnTo>
                    <a:pt x="28" y="36"/>
                  </a:lnTo>
                  <a:lnTo>
                    <a:pt x="33" y="37"/>
                  </a:lnTo>
                  <a:lnTo>
                    <a:pt x="37" y="36"/>
                  </a:lnTo>
                  <a:lnTo>
                    <a:pt x="41" y="34"/>
                  </a:lnTo>
                  <a:lnTo>
                    <a:pt x="45" y="33"/>
                  </a:lnTo>
                  <a:lnTo>
                    <a:pt x="48" y="30"/>
                  </a:lnTo>
                  <a:lnTo>
                    <a:pt x="49" y="26"/>
                  </a:lnTo>
                  <a:lnTo>
                    <a:pt x="49" y="21"/>
                  </a:lnTo>
                  <a:lnTo>
                    <a:pt x="46" y="18"/>
                  </a:lnTo>
                  <a:lnTo>
                    <a:pt x="40" y="12"/>
                  </a:lnTo>
                  <a:lnTo>
                    <a:pt x="31" y="10"/>
                  </a:lnTo>
                  <a:close/>
                  <a:moveTo>
                    <a:pt x="33" y="0"/>
                  </a:moveTo>
                  <a:lnTo>
                    <a:pt x="45" y="4"/>
                  </a:lnTo>
                  <a:lnTo>
                    <a:pt x="55" y="11"/>
                  </a:lnTo>
                  <a:lnTo>
                    <a:pt x="59" y="23"/>
                  </a:lnTo>
                  <a:lnTo>
                    <a:pt x="56" y="34"/>
                  </a:lnTo>
                  <a:lnTo>
                    <a:pt x="49" y="41"/>
                  </a:lnTo>
                  <a:lnTo>
                    <a:pt x="41" y="44"/>
                  </a:lnTo>
                  <a:lnTo>
                    <a:pt x="30" y="45"/>
                  </a:lnTo>
                  <a:lnTo>
                    <a:pt x="27" y="45"/>
                  </a:lnTo>
                  <a:lnTo>
                    <a:pt x="17" y="43"/>
                  </a:lnTo>
                  <a:lnTo>
                    <a:pt x="9" y="38"/>
                  </a:lnTo>
                  <a:lnTo>
                    <a:pt x="4" y="32"/>
                  </a:lnTo>
                  <a:lnTo>
                    <a:pt x="4" y="32"/>
                  </a:lnTo>
                  <a:lnTo>
                    <a:pt x="4" y="32"/>
                  </a:lnTo>
                  <a:lnTo>
                    <a:pt x="1" y="30"/>
                  </a:lnTo>
                  <a:lnTo>
                    <a:pt x="0" y="29"/>
                  </a:lnTo>
                  <a:lnTo>
                    <a:pt x="0" y="26"/>
                  </a:lnTo>
                  <a:lnTo>
                    <a:pt x="2" y="15"/>
                  </a:lnTo>
                  <a:lnTo>
                    <a:pt x="9" y="7"/>
                  </a:lnTo>
                  <a:lnTo>
                    <a:pt x="19" y="1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74"/>
            <p:cNvSpPr>
              <a:spLocks noEditPoints="1"/>
            </p:cNvSpPr>
            <p:nvPr/>
          </p:nvSpPr>
          <p:spPr bwMode="auto">
            <a:xfrm>
              <a:off x="4635501" y="3052763"/>
              <a:ext cx="277813" cy="117475"/>
            </a:xfrm>
            <a:custGeom>
              <a:avLst/>
              <a:gdLst>
                <a:gd name="T0" fmla="*/ 96 w 175"/>
                <a:gd name="T1" fmla="*/ 22 h 74"/>
                <a:gd name="T2" fmla="*/ 100 w 175"/>
                <a:gd name="T3" fmla="*/ 23 h 74"/>
                <a:gd name="T4" fmla="*/ 96 w 175"/>
                <a:gd name="T5" fmla="*/ 22 h 74"/>
                <a:gd name="T6" fmla="*/ 70 w 175"/>
                <a:gd name="T7" fmla="*/ 12 h 74"/>
                <a:gd name="T8" fmla="*/ 26 w 175"/>
                <a:gd name="T9" fmla="*/ 25 h 74"/>
                <a:gd name="T10" fmla="*/ 20 w 175"/>
                <a:gd name="T11" fmla="*/ 44 h 74"/>
                <a:gd name="T12" fmla="*/ 52 w 175"/>
                <a:gd name="T13" fmla="*/ 52 h 74"/>
                <a:gd name="T14" fmla="*/ 85 w 175"/>
                <a:gd name="T15" fmla="*/ 51 h 74"/>
                <a:gd name="T16" fmla="*/ 100 w 175"/>
                <a:gd name="T17" fmla="*/ 50 h 74"/>
                <a:gd name="T18" fmla="*/ 103 w 175"/>
                <a:gd name="T19" fmla="*/ 52 h 74"/>
                <a:gd name="T20" fmla="*/ 107 w 175"/>
                <a:gd name="T21" fmla="*/ 52 h 74"/>
                <a:gd name="T22" fmla="*/ 147 w 175"/>
                <a:gd name="T23" fmla="*/ 44 h 74"/>
                <a:gd name="T24" fmla="*/ 161 w 175"/>
                <a:gd name="T25" fmla="*/ 30 h 74"/>
                <a:gd name="T26" fmla="*/ 158 w 175"/>
                <a:gd name="T27" fmla="*/ 33 h 74"/>
                <a:gd name="T28" fmla="*/ 146 w 175"/>
                <a:gd name="T29" fmla="*/ 35 h 74"/>
                <a:gd name="T30" fmla="*/ 125 w 175"/>
                <a:gd name="T31" fmla="*/ 37 h 74"/>
                <a:gd name="T32" fmla="*/ 135 w 175"/>
                <a:gd name="T33" fmla="*/ 39 h 74"/>
                <a:gd name="T34" fmla="*/ 138 w 175"/>
                <a:gd name="T35" fmla="*/ 41 h 74"/>
                <a:gd name="T36" fmla="*/ 138 w 175"/>
                <a:gd name="T37" fmla="*/ 46 h 74"/>
                <a:gd name="T38" fmla="*/ 133 w 175"/>
                <a:gd name="T39" fmla="*/ 48 h 74"/>
                <a:gd name="T40" fmla="*/ 121 w 175"/>
                <a:gd name="T41" fmla="*/ 46 h 74"/>
                <a:gd name="T42" fmla="*/ 103 w 175"/>
                <a:gd name="T43" fmla="*/ 36 h 74"/>
                <a:gd name="T44" fmla="*/ 106 w 175"/>
                <a:gd name="T45" fmla="*/ 40 h 74"/>
                <a:gd name="T46" fmla="*/ 106 w 175"/>
                <a:gd name="T47" fmla="*/ 46 h 74"/>
                <a:gd name="T48" fmla="*/ 103 w 175"/>
                <a:gd name="T49" fmla="*/ 50 h 74"/>
                <a:gd name="T50" fmla="*/ 100 w 175"/>
                <a:gd name="T51" fmla="*/ 48 h 74"/>
                <a:gd name="T52" fmla="*/ 98 w 175"/>
                <a:gd name="T53" fmla="*/ 46 h 74"/>
                <a:gd name="T54" fmla="*/ 93 w 175"/>
                <a:gd name="T55" fmla="*/ 37 h 74"/>
                <a:gd name="T56" fmla="*/ 81 w 175"/>
                <a:gd name="T57" fmla="*/ 37 h 74"/>
                <a:gd name="T58" fmla="*/ 74 w 175"/>
                <a:gd name="T59" fmla="*/ 33 h 74"/>
                <a:gd name="T60" fmla="*/ 73 w 175"/>
                <a:gd name="T61" fmla="*/ 29 h 74"/>
                <a:gd name="T62" fmla="*/ 77 w 175"/>
                <a:gd name="T63" fmla="*/ 25 h 74"/>
                <a:gd name="T64" fmla="*/ 80 w 175"/>
                <a:gd name="T65" fmla="*/ 21 h 74"/>
                <a:gd name="T66" fmla="*/ 88 w 175"/>
                <a:gd name="T67" fmla="*/ 15 h 74"/>
                <a:gd name="T68" fmla="*/ 103 w 175"/>
                <a:gd name="T69" fmla="*/ 14 h 74"/>
                <a:gd name="T70" fmla="*/ 111 w 175"/>
                <a:gd name="T71" fmla="*/ 23 h 74"/>
                <a:gd name="T72" fmla="*/ 110 w 175"/>
                <a:gd name="T73" fmla="*/ 28 h 74"/>
                <a:gd name="T74" fmla="*/ 128 w 175"/>
                <a:gd name="T75" fmla="*/ 28 h 74"/>
                <a:gd name="T76" fmla="*/ 151 w 175"/>
                <a:gd name="T77" fmla="*/ 25 h 74"/>
                <a:gd name="T78" fmla="*/ 151 w 175"/>
                <a:gd name="T79" fmla="*/ 21 h 74"/>
                <a:gd name="T80" fmla="*/ 139 w 175"/>
                <a:gd name="T81" fmla="*/ 14 h 74"/>
                <a:gd name="T82" fmla="*/ 93 w 175"/>
                <a:gd name="T83" fmla="*/ 10 h 74"/>
                <a:gd name="T84" fmla="*/ 118 w 175"/>
                <a:gd name="T85" fmla="*/ 1 h 74"/>
                <a:gd name="T86" fmla="*/ 157 w 175"/>
                <a:gd name="T87" fmla="*/ 14 h 74"/>
                <a:gd name="T88" fmla="*/ 175 w 175"/>
                <a:gd name="T89" fmla="*/ 37 h 74"/>
                <a:gd name="T90" fmla="*/ 172 w 175"/>
                <a:gd name="T91" fmla="*/ 43 h 74"/>
                <a:gd name="T92" fmla="*/ 132 w 175"/>
                <a:gd name="T93" fmla="*/ 58 h 74"/>
                <a:gd name="T94" fmla="*/ 91 w 175"/>
                <a:gd name="T95" fmla="*/ 65 h 74"/>
                <a:gd name="T96" fmla="*/ 58 w 175"/>
                <a:gd name="T97" fmla="*/ 74 h 74"/>
                <a:gd name="T98" fmla="*/ 54 w 175"/>
                <a:gd name="T99" fmla="*/ 73 h 74"/>
                <a:gd name="T100" fmla="*/ 51 w 175"/>
                <a:gd name="T101" fmla="*/ 69 h 74"/>
                <a:gd name="T102" fmla="*/ 54 w 175"/>
                <a:gd name="T103" fmla="*/ 66 h 74"/>
                <a:gd name="T104" fmla="*/ 49 w 175"/>
                <a:gd name="T105" fmla="*/ 61 h 74"/>
                <a:gd name="T106" fmla="*/ 19 w 175"/>
                <a:gd name="T107" fmla="*/ 54 h 74"/>
                <a:gd name="T108" fmla="*/ 0 w 175"/>
                <a:gd name="T109" fmla="*/ 33 h 74"/>
                <a:gd name="T110" fmla="*/ 0 w 175"/>
                <a:gd name="T111" fmla="*/ 29 h 74"/>
                <a:gd name="T112" fmla="*/ 18 w 175"/>
                <a:gd name="T113" fmla="*/ 19 h 74"/>
                <a:gd name="T114" fmla="*/ 65 w 175"/>
                <a:gd name="T115" fmla="*/ 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5" h="74">
                  <a:moveTo>
                    <a:pt x="96" y="22"/>
                  </a:moveTo>
                  <a:lnTo>
                    <a:pt x="96" y="22"/>
                  </a:lnTo>
                  <a:lnTo>
                    <a:pt x="99" y="25"/>
                  </a:lnTo>
                  <a:lnTo>
                    <a:pt x="100" y="23"/>
                  </a:lnTo>
                  <a:lnTo>
                    <a:pt x="99" y="22"/>
                  </a:lnTo>
                  <a:lnTo>
                    <a:pt x="96" y="22"/>
                  </a:lnTo>
                  <a:close/>
                  <a:moveTo>
                    <a:pt x="93" y="10"/>
                  </a:moveTo>
                  <a:lnTo>
                    <a:pt x="70" y="12"/>
                  </a:lnTo>
                  <a:lnTo>
                    <a:pt x="47" y="18"/>
                  </a:lnTo>
                  <a:lnTo>
                    <a:pt x="26" y="25"/>
                  </a:lnTo>
                  <a:lnTo>
                    <a:pt x="9" y="33"/>
                  </a:lnTo>
                  <a:lnTo>
                    <a:pt x="20" y="44"/>
                  </a:lnTo>
                  <a:lnTo>
                    <a:pt x="36" y="50"/>
                  </a:lnTo>
                  <a:lnTo>
                    <a:pt x="52" y="52"/>
                  </a:lnTo>
                  <a:lnTo>
                    <a:pt x="69" y="52"/>
                  </a:lnTo>
                  <a:lnTo>
                    <a:pt x="85" y="51"/>
                  </a:lnTo>
                  <a:lnTo>
                    <a:pt x="98" y="50"/>
                  </a:lnTo>
                  <a:lnTo>
                    <a:pt x="100" y="50"/>
                  </a:lnTo>
                  <a:lnTo>
                    <a:pt x="102" y="51"/>
                  </a:lnTo>
                  <a:lnTo>
                    <a:pt x="103" y="52"/>
                  </a:lnTo>
                  <a:lnTo>
                    <a:pt x="103" y="54"/>
                  </a:lnTo>
                  <a:lnTo>
                    <a:pt x="107" y="52"/>
                  </a:lnTo>
                  <a:lnTo>
                    <a:pt x="128" y="50"/>
                  </a:lnTo>
                  <a:lnTo>
                    <a:pt x="147" y="44"/>
                  </a:lnTo>
                  <a:lnTo>
                    <a:pt x="164" y="37"/>
                  </a:lnTo>
                  <a:lnTo>
                    <a:pt x="161" y="30"/>
                  </a:lnTo>
                  <a:lnTo>
                    <a:pt x="160" y="33"/>
                  </a:lnTo>
                  <a:lnTo>
                    <a:pt x="158" y="33"/>
                  </a:lnTo>
                  <a:lnTo>
                    <a:pt x="153" y="35"/>
                  </a:lnTo>
                  <a:lnTo>
                    <a:pt x="146" y="35"/>
                  </a:lnTo>
                  <a:lnTo>
                    <a:pt x="136" y="36"/>
                  </a:lnTo>
                  <a:lnTo>
                    <a:pt x="125" y="37"/>
                  </a:lnTo>
                  <a:lnTo>
                    <a:pt x="135" y="39"/>
                  </a:lnTo>
                  <a:lnTo>
                    <a:pt x="135" y="39"/>
                  </a:lnTo>
                  <a:lnTo>
                    <a:pt x="136" y="39"/>
                  </a:lnTo>
                  <a:lnTo>
                    <a:pt x="138" y="41"/>
                  </a:lnTo>
                  <a:lnTo>
                    <a:pt x="139" y="43"/>
                  </a:lnTo>
                  <a:lnTo>
                    <a:pt x="138" y="46"/>
                  </a:lnTo>
                  <a:lnTo>
                    <a:pt x="136" y="47"/>
                  </a:lnTo>
                  <a:lnTo>
                    <a:pt x="133" y="48"/>
                  </a:lnTo>
                  <a:lnTo>
                    <a:pt x="133" y="48"/>
                  </a:lnTo>
                  <a:lnTo>
                    <a:pt x="121" y="46"/>
                  </a:lnTo>
                  <a:lnTo>
                    <a:pt x="111" y="43"/>
                  </a:lnTo>
                  <a:lnTo>
                    <a:pt x="103" y="36"/>
                  </a:lnTo>
                  <a:lnTo>
                    <a:pt x="103" y="36"/>
                  </a:lnTo>
                  <a:lnTo>
                    <a:pt x="106" y="40"/>
                  </a:lnTo>
                  <a:lnTo>
                    <a:pt x="107" y="44"/>
                  </a:lnTo>
                  <a:lnTo>
                    <a:pt x="106" y="46"/>
                  </a:lnTo>
                  <a:lnTo>
                    <a:pt x="106" y="48"/>
                  </a:lnTo>
                  <a:lnTo>
                    <a:pt x="103" y="50"/>
                  </a:lnTo>
                  <a:lnTo>
                    <a:pt x="102" y="50"/>
                  </a:lnTo>
                  <a:lnTo>
                    <a:pt x="100" y="48"/>
                  </a:lnTo>
                  <a:lnTo>
                    <a:pt x="98" y="47"/>
                  </a:lnTo>
                  <a:lnTo>
                    <a:pt x="98" y="46"/>
                  </a:lnTo>
                  <a:lnTo>
                    <a:pt x="96" y="43"/>
                  </a:lnTo>
                  <a:lnTo>
                    <a:pt x="93" y="37"/>
                  </a:lnTo>
                  <a:lnTo>
                    <a:pt x="88" y="39"/>
                  </a:lnTo>
                  <a:lnTo>
                    <a:pt x="81" y="37"/>
                  </a:lnTo>
                  <a:lnTo>
                    <a:pt x="76" y="35"/>
                  </a:lnTo>
                  <a:lnTo>
                    <a:pt x="74" y="33"/>
                  </a:lnTo>
                  <a:lnTo>
                    <a:pt x="73" y="32"/>
                  </a:lnTo>
                  <a:lnTo>
                    <a:pt x="73" y="29"/>
                  </a:lnTo>
                  <a:lnTo>
                    <a:pt x="74" y="28"/>
                  </a:lnTo>
                  <a:lnTo>
                    <a:pt x="77" y="25"/>
                  </a:lnTo>
                  <a:lnTo>
                    <a:pt x="80" y="22"/>
                  </a:lnTo>
                  <a:lnTo>
                    <a:pt x="80" y="21"/>
                  </a:lnTo>
                  <a:lnTo>
                    <a:pt x="81" y="18"/>
                  </a:lnTo>
                  <a:lnTo>
                    <a:pt x="88" y="15"/>
                  </a:lnTo>
                  <a:lnTo>
                    <a:pt x="96" y="14"/>
                  </a:lnTo>
                  <a:lnTo>
                    <a:pt x="103" y="14"/>
                  </a:lnTo>
                  <a:lnTo>
                    <a:pt x="110" y="21"/>
                  </a:lnTo>
                  <a:lnTo>
                    <a:pt x="111" y="23"/>
                  </a:lnTo>
                  <a:lnTo>
                    <a:pt x="110" y="26"/>
                  </a:lnTo>
                  <a:lnTo>
                    <a:pt x="110" y="28"/>
                  </a:lnTo>
                  <a:lnTo>
                    <a:pt x="110" y="28"/>
                  </a:lnTo>
                  <a:lnTo>
                    <a:pt x="128" y="28"/>
                  </a:lnTo>
                  <a:lnTo>
                    <a:pt x="144" y="26"/>
                  </a:lnTo>
                  <a:lnTo>
                    <a:pt x="151" y="25"/>
                  </a:lnTo>
                  <a:lnTo>
                    <a:pt x="157" y="25"/>
                  </a:lnTo>
                  <a:lnTo>
                    <a:pt x="151" y="21"/>
                  </a:lnTo>
                  <a:lnTo>
                    <a:pt x="146" y="17"/>
                  </a:lnTo>
                  <a:lnTo>
                    <a:pt x="139" y="14"/>
                  </a:lnTo>
                  <a:lnTo>
                    <a:pt x="117" y="10"/>
                  </a:lnTo>
                  <a:lnTo>
                    <a:pt x="93" y="10"/>
                  </a:lnTo>
                  <a:close/>
                  <a:moveTo>
                    <a:pt x="92" y="0"/>
                  </a:moveTo>
                  <a:lnTo>
                    <a:pt x="118" y="1"/>
                  </a:lnTo>
                  <a:lnTo>
                    <a:pt x="142" y="6"/>
                  </a:lnTo>
                  <a:lnTo>
                    <a:pt x="157" y="14"/>
                  </a:lnTo>
                  <a:lnTo>
                    <a:pt x="168" y="23"/>
                  </a:lnTo>
                  <a:lnTo>
                    <a:pt x="175" y="37"/>
                  </a:lnTo>
                  <a:lnTo>
                    <a:pt x="175" y="40"/>
                  </a:lnTo>
                  <a:lnTo>
                    <a:pt x="172" y="43"/>
                  </a:lnTo>
                  <a:lnTo>
                    <a:pt x="153" y="52"/>
                  </a:lnTo>
                  <a:lnTo>
                    <a:pt x="132" y="58"/>
                  </a:lnTo>
                  <a:lnTo>
                    <a:pt x="109" y="62"/>
                  </a:lnTo>
                  <a:lnTo>
                    <a:pt x="91" y="65"/>
                  </a:lnTo>
                  <a:lnTo>
                    <a:pt x="74" y="69"/>
                  </a:lnTo>
                  <a:lnTo>
                    <a:pt x="58" y="74"/>
                  </a:lnTo>
                  <a:lnTo>
                    <a:pt x="56" y="74"/>
                  </a:lnTo>
                  <a:lnTo>
                    <a:pt x="54" y="73"/>
                  </a:lnTo>
                  <a:lnTo>
                    <a:pt x="52" y="72"/>
                  </a:lnTo>
                  <a:lnTo>
                    <a:pt x="51" y="69"/>
                  </a:lnTo>
                  <a:lnTo>
                    <a:pt x="52" y="68"/>
                  </a:lnTo>
                  <a:lnTo>
                    <a:pt x="54" y="66"/>
                  </a:lnTo>
                  <a:lnTo>
                    <a:pt x="65" y="62"/>
                  </a:lnTo>
                  <a:lnTo>
                    <a:pt x="49" y="61"/>
                  </a:lnTo>
                  <a:lnTo>
                    <a:pt x="34" y="58"/>
                  </a:lnTo>
                  <a:lnTo>
                    <a:pt x="19" y="54"/>
                  </a:lnTo>
                  <a:lnTo>
                    <a:pt x="8" y="46"/>
                  </a:lnTo>
                  <a:lnTo>
                    <a:pt x="0" y="33"/>
                  </a:lnTo>
                  <a:lnTo>
                    <a:pt x="0" y="32"/>
                  </a:lnTo>
                  <a:lnTo>
                    <a:pt x="0" y="29"/>
                  </a:lnTo>
                  <a:lnTo>
                    <a:pt x="1" y="28"/>
                  </a:lnTo>
                  <a:lnTo>
                    <a:pt x="18" y="19"/>
                  </a:lnTo>
                  <a:lnTo>
                    <a:pt x="40" y="11"/>
                  </a:lnTo>
                  <a:lnTo>
                    <a:pt x="65" y="4"/>
                  </a:lnTo>
                  <a:lnTo>
                    <a:pt x="92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75"/>
            <p:cNvSpPr>
              <a:spLocks noEditPoints="1"/>
            </p:cNvSpPr>
            <p:nvPr/>
          </p:nvSpPr>
          <p:spPr bwMode="auto">
            <a:xfrm>
              <a:off x="3416301" y="3179763"/>
              <a:ext cx="142875" cy="120650"/>
            </a:xfrm>
            <a:custGeom>
              <a:avLst/>
              <a:gdLst>
                <a:gd name="T0" fmla="*/ 20 w 90"/>
                <a:gd name="T1" fmla="*/ 37 h 76"/>
                <a:gd name="T2" fmla="*/ 20 w 90"/>
                <a:gd name="T3" fmla="*/ 40 h 76"/>
                <a:gd name="T4" fmla="*/ 21 w 90"/>
                <a:gd name="T5" fmla="*/ 39 h 76"/>
                <a:gd name="T6" fmla="*/ 20 w 90"/>
                <a:gd name="T7" fmla="*/ 37 h 76"/>
                <a:gd name="T8" fmla="*/ 50 w 90"/>
                <a:gd name="T9" fmla="*/ 15 h 76"/>
                <a:gd name="T10" fmla="*/ 35 w 90"/>
                <a:gd name="T11" fmla="*/ 22 h 76"/>
                <a:gd name="T12" fmla="*/ 38 w 90"/>
                <a:gd name="T13" fmla="*/ 25 h 76"/>
                <a:gd name="T14" fmla="*/ 40 w 90"/>
                <a:gd name="T15" fmla="*/ 28 h 76"/>
                <a:gd name="T16" fmla="*/ 40 w 90"/>
                <a:gd name="T17" fmla="*/ 32 h 76"/>
                <a:gd name="T18" fmla="*/ 34 w 90"/>
                <a:gd name="T19" fmla="*/ 36 h 76"/>
                <a:gd name="T20" fmla="*/ 32 w 90"/>
                <a:gd name="T21" fmla="*/ 37 h 76"/>
                <a:gd name="T22" fmla="*/ 34 w 90"/>
                <a:gd name="T23" fmla="*/ 40 h 76"/>
                <a:gd name="T24" fmla="*/ 50 w 90"/>
                <a:gd name="T25" fmla="*/ 34 h 76"/>
                <a:gd name="T26" fmla="*/ 46 w 90"/>
                <a:gd name="T27" fmla="*/ 33 h 76"/>
                <a:gd name="T28" fmla="*/ 46 w 90"/>
                <a:gd name="T29" fmla="*/ 28 h 76"/>
                <a:gd name="T30" fmla="*/ 53 w 90"/>
                <a:gd name="T31" fmla="*/ 21 h 76"/>
                <a:gd name="T32" fmla="*/ 57 w 90"/>
                <a:gd name="T33" fmla="*/ 21 h 76"/>
                <a:gd name="T34" fmla="*/ 60 w 90"/>
                <a:gd name="T35" fmla="*/ 23 h 76"/>
                <a:gd name="T36" fmla="*/ 65 w 90"/>
                <a:gd name="T37" fmla="*/ 23 h 76"/>
                <a:gd name="T38" fmla="*/ 68 w 90"/>
                <a:gd name="T39" fmla="*/ 26 h 76"/>
                <a:gd name="T40" fmla="*/ 68 w 90"/>
                <a:gd name="T41" fmla="*/ 30 h 76"/>
                <a:gd name="T42" fmla="*/ 64 w 90"/>
                <a:gd name="T43" fmla="*/ 33 h 76"/>
                <a:gd name="T44" fmla="*/ 62 w 90"/>
                <a:gd name="T45" fmla="*/ 36 h 76"/>
                <a:gd name="T46" fmla="*/ 65 w 90"/>
                <a:gd name="T47" fmla="*/ 40 h 76"/>
                <a:gd name="T48" fmla="*/ 64 w 90"/>
                <a:gd name="T49" fmla="*/ 44 h 76"/>
                <a:gd name="T50" fmla="*/ 61 w 90"/>
                <a:gd name="T51" fmla="*/ 44 h 76"/>
                <a:gd name="T52" fmla="*/ 57 w 90"/>
                <a:gd name="T53" fmla="*/ 41 h 76"/>
                <a:gd name="T54" fmla="*/ 56 w 90"/>
                <a:gd name="T55" fmla="*/ 45 h 76"/>
                <a:gd name="T56" fmla="*/ 51 w 90"/>
                <a:gd name="T57" fmla="*/ 50 h 76"/>
                <a:gd name="T58" fmla="*/ 56 w 90"/>
                <a:gd name="T59" fmla="*/ 54 h 76"/>
                <a:gd name="T60" fmla="*/ 54 w 90"/>
                <a:gd name="T61" fmla="*/ 58 h 76"/>
                <a:gd name="T62" fmla="*/ 47 w 90"/>
                <a:gd name="T63" fmla="*/ 59 h 76"/>
                <a:gd name="T64" fmla="*/ 40 w 90"/>
                <a:gd name="T65" fmla="*/ 61 h 76"/>
                <a:gd name="T66" fmla="*/ 36 w 90"/>
                <a:gd name="T67" fmla="*/ 61 h 76"/>
                <a:gd name="T68" fmla="*/ 34 w 90"/>
                <a:gd name="T69" fmla="*/ 56 h 76"/>
                <a:gd name="T70" fmla="*/ 36 w 90"/>
                <a:gd name="T71" fmla="*/ 52 h 76"/>
                <a:gd name="T72" fmla="*/ 39 w 90"/>
                <a:gd name="T73" fmla="*/ 47 h 76"/>
                <a:gd name="T74" fmla="*/ 27 w 90"/>
                <a:gd name="T75" fmla="*/ 51 h 76"/>
                <a:gd name="T76" fmla="*/ 32 w 90"/>
                <a:gd name="T77" fmla="*/ 61 h 76"/>
                <a:gd name="T78" fmla="*/ 61 w 90"/>
                <a:gd name="T79" fmla="*/ 59 h 76"/>
                <a:gd name="T80" fmla="*/ 78 w 90"/>
                <a:gd name="T81" fmla="*/ 52 h 76"/>
                <a:gd name="T82" fmla="*/ 68 w 90"/>
                <a:gd name="T83" fmla="*/ 10 h 76"/>
                <a:gd name="T84" fmla="*/ 73 w 90"/>
                <a:gd name="T85" fmla="*/ 0 h 76"/>
                <a:gd name="T86" fmla="*/ 76 w 90"/>
                <a:gd name="T87" fmla="*/ 1 h 76"/>
                <a:gd name="T88" fmla="*/ 78 w 90"/>
                <a:gd name="T89" fmla="*/ 19 h 76"/>
                <a:gd name="T90" fmla="*/ 87 w 90"/>
                <a:gd name="T91" fmla="*/ 50 h 76"/>
                <a:gd name="T92" fmla="*/ 90 w 90"/>
                <a:gd name="T93" fmla="*/ 59 h 76"/>
                <a:gd name="T94" fmla="*/ 89 w 90"/>
                <a:gd name="T95" fmla="*/ 62 h 76"/>
                <a:gd name="T96" fmla="*/ 62 w 90"/>
                <a:gd name="T97" fmla="*/ 67 h 76"/>
                <a:gd name="T98" fmla="*/ 21 w 90"/>
                <a:gd name="T99" fmla="*/ 76 h 76"/>
                <a:gd name="T100" fmla="*/ 17 w 90"/>
                <a:gd name="T101" fmla="*/ 74 h 76"/>
                <a:gd name="T102" fmla="*/ 17 w 90"/>
                <a:gd name="T103" fmla="*/ 69 h 76"/>
                <a:gd name="T104" fmla="*/ 20 w 90"/>
                <a:gd name="T105" fmla="*/ 66 h 76"/>
                <a:gd name="T106" fmla="*/ 23 w 90"/>
                <a:gd name="T107" fmla="*/ 65 h 76"/>
                <a:gd name="T108" fmla="*/ 16 w 90"/>
                <a:gd name="T109" fmla="*/ 50 h 76"/>
                <a:gd name="T110" fmla="*/ 5 w 90"/>
                <a:gd name="T111" fmla="*/ 36 h 76"/>
                <a:gd name="T112" fmla="*/ 0 w 90"/>
                <a:gd name="T113" fmla="*/ 29 h 76"/>
                <a:gd name="T114" fmla="*/ 2 w 90"/>
                <a:gd name="T115" fmla="*/ 25 h 76"/>
                <a:gd name="T116" fmla="*/ 14 w 90"/>
                <a:gd name="T117" fmla="*/ 21 h 76"/>
                <a:gd name="T118" fmla="*/ 47 w 90"/>
                <a:gd name="T119" fmla="*/ 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0" h="76">
                  <a:moveTo>
                    <a:pt x="20" y="37"/>
                  </a:moveTo>
                  <a:lnTo>
                    <a:pt x="20" y="37"/>
                  </a:lnTo>
                  <a:lnTo>
                    <a:pt x="18" y="39"/>
                  </a:lnTo>
                  <a:lnTo>
                    <a:pt x="20" y="40"/>
                  </a:lnTo>
                  <a:lnTo>
                    <a:pt x="23" y="40"/>
                  </a:lnTo>
                  <a:lnTo>
                    <a:pt x="21" y="39"/>
                  </a:lnTo>
                  <a:lnTo>
                    <a:pt x="20" y="37"/>
                  </a:lnTo>
                  <a:lnTo>
                    <a:pt x="20" y="37"/>
                  </a:lnTo>
                  <a:close/>
                  <a:moveTo>
                    <a:pt x="68" y="10"/>
                  </a:moveTo>
                  <a:lnTo>
                    <a:pt x="50" y="15"/>
                  </a:lnTo>
                  <a:lnTo>
                    <a:pt x="34" y="22"/>
                  </a:lnTo>
                  <a:lnTo>
                    <a:pt x="35" y="22"/>
                  </a:lnTo>
                  <a:lnTo>
                    <a:pt x="36" y="23"/>
                  </a:lnTo>
                  <a:lnTo>
                    <a:pt x="38" y="25"/>
                  </a:lnTo>
                  <a:lnTo>
                    <a:pt x="39" y="26"/>
                  </a:lnTo>
                  <a:lnTo>
                    <a:pt x="40" y="28"/>
                  </a:lnTo>
                  <a:lnTo>
                    <a:pt x="40" y="30"/>
                  </a:lnTo>
                  <a:lnTo>
                    <a:pt x="40" y="32"/>
                  </a:lnTo>
                  <a:lnTo>
                    <a:pt x="38" y="33"/>
                  </a:lnTo>
                  <a:lnTo>
                    <a:pt x="34" y="36"/>
                  </a:lnTo>
                  <a:lnTo>
                    <a:pt x="31" y="37"/>
                  </a:lnTo>
                  <a:lnTo>
                    <a:pt x="32" y="37"/>
                  </a:lnTo>
                  <a:lnTo>
                    <a:pt x="34" y="39"/>
                  </a:lnTo>
                  <a:lnTo>
                    <a:pt x="34" y="40"/>
                  </a:lnTo>
                  <a:lnTo>
                    <a:pt x="42" y="37"/>
                  </a:lnTo>
                  <a:lnTo>
                    <a:pt x="50" y="34"/>
                  </a:lnTo>
                  <a:lnTo>
                    <a:pt x="49" y="34"/>
                  </a:lnTo>
                  <a:lnTo>
                    <a:pt x="46" y="33"/>
                  </a:lnTo>
                  <a:lnTo>
                    <a:pt x="45" y="30"/>
                  </a:lnTo>
                  <a:lnTo>
                    <a:pt x="46" y="28"/>
                  </a:lnTo>
                  <a:lnTo>
                    <a:pt x="49" y="23"/>
                  </a:lnTo>
                  <a:lnTo>
                    <a:pt x="53" y="21"/>
                  </a:lnTo>
                  <a:lnTo>
                    <a:pt x="56" y="19"/>
                  </a:lnTo>
                  <a:lnTo>
                    <a:pt x="57" y="21"/>
                  </a:lnTo>
                  <a:lnTo>
                    <a:pt x="60" y="22"/>
                  </a:lnTo>
                  <a:lnTo>
                    <a:pt x="60" y="23"/>
                  </a:lnTo>
                  <a:lnTo>
                    <a:pt x="62" y="23"/>
                  </a:lnTo>
                  <a:lnTo>
                    <a:pt x="65" y="23"/>
                  </a:lnTo>
                  <a:lnTo>
                    <a:pt x="67" y="25"/>
                  </a:lnTo>
                  <a:lnTo>
                    <a:pt x="68" y="26"/>
                  </a:lnTo>
                  <a:lnTo>
                    <a:pt x="68" y="29"/>
                  </a:lnTo>
                  <a:lnTo>
                    <a:pt x="68" y="30"/>
                  </a:lnTo>
                  <a:lnTo>
                    <a:pt x="65" y="32"/>
                  </a:lnTo>
                  <a:lnTo>
                    <a:pt x="64" y="33"/>
                  </a:lnTo>
                  <a:lnTo>
                    <a:pt x="62" y="34"/>
                  </a:lnTo>
                  <a:lnTo>
                    <a:pt x="62" y="36"/>
                  </a:lnTo>
                  <a:lnTo>
                    <a:pt x="65" y="37"/>
                  </a:lnTo>
                  <a:lnTo>
                    <a:pt x="65" y="40"/>
                  </a:lnTo>
                  <a:lnTo>
                    <a:pt x="65" y="41"/>
                  </a:lnTo>
                  <a:lnTo>
                    <a:pt x="64" y="44"/>
                  </a:lnTo>
                  <a:lnTo>
                    <a:pt x="61" y="44"/>
                  </a:lnTo>
                  <a:lnTo>
                    <a:pt x="61" y="44"/>
                  </a:lnTo>
                  <a:lnTo>
                    <a:pt x="58" y="44"/>
                  </a:lnTo>
                  <a:lnTo>
                    <a:pt x="57" y="41"/>
                  </a:lnTo>
                  <a:lnTo>
                    <a:pt x="57" y="44"/>
                  </a:lnTo>
                  <a:lnTo>
                    <a:pt x="56" y="45"/>
                  </a:lnTo>
                  <a:lnTo>
                    <a:pt x="53" y="48"/>
                  </a:lnTo>
                  <a:lnTo>
                    <a:pt x="51" y="50"/>
                  </a:lnTo>
                  <a:lnTo>
                    <a:pt x="54" y="51"/>
                  </a:lnTo>
                  <a:lnTo>
                    <a:pt x="56" y="54"/>
                  </a:lnTo>
                  <a:lnTo>
                    <a:pt x="56" y="55"/>
                  </a:lnTo>
                  <a:lnTo>
                    <a:pt x="54" y="58"/>
                  </a:lnTo>
                  <a:lnTo>
                    <a:pt x="51" y="59"/>
                  </a:lnTo>
                  <a:lnTo>
                    <a:pt x="47" y="59"/>
                  </a:lnTo>
                  <a:lnTo>
                    <a:pt x="43" y="59"/>
                  </a:lnTo>
                  <a:lnTo>
                    <a:pt x="40" y="61"/>
                  </a:lnTo>
                  <a:lnTo>
                    <a:pt x="39" y="61"/>
                  </a:lnTo>
                  <a:lnTo>
                    <a:pt x="36" y="61"/>
                  </a:lnTo>
                  <a:lnTo>
                    <a:pt x="35" y="59"/>
                  </a:lnTo>
                  <a:lnTo>
                    <a:pt x="34" y="56"/>
                  </a:lnTo>
                  <a:lnTo>
                    <a:pt x="35" y="55"/>
                  </a:lnTo>
                  <a:lnTo>
                    <a:pt x="36" y="52"/>
                  </a:lnTo>
                  <a:lnTo>
                    <a:pt x="40" y="48"/>
                  </a:lnTo>
                  <a:lnTo>
                    <a:pt x="39" y="47"/>
                  </a:lnTo>
                  <a:lnTo>
                    <a:pt x="34" y="50"/>
                  </a:lnTo>
                  <a:lnTo>
                    <a:pt x="27" y="51"/>
                  </a:lnTo>
                  <a:lnTo>
                    <a:pt x="29" y="55"/>
                  </a:lnTo>
                  <a:lnTo>
                    <a:pt x="32" y="61"/>
                  </a:lnTo>
                  <a:lnTo>
                    <a:pt x="32" y="65"/>
                  </a:lnTo>
                  <a:lnTo>
                    <a:pt x="61" y="59"/>
                  </a:lnTo>
                  <a:lnTo>
                    <a:pt x="79" y="55"/>
                  </a:lnTo>
                  <a:lnTo>
                    <a:pt x="78" y="52"/>
                  </a:lnTo>
                  <a:lnTo>
                    <a:pt x="71" y="32"/>
                  </a:lnTo>
                  <a:lnTo>
                    <a:pt x="68" y="10"/>
                  </a:lnTo>
                  <a:close/>
                  <a:moveTo>
                    <a:pt x="71" y="0"/>
                  </a:moveTo>
                  <a:lnTo>
                    <a:pt x="73" y="0"/>
                  </a:lnTo>
                  <a:lnTo>
                    <a:pt x="75" y="0"/>
                  </a:lnTo>
                  <a:lnTo>
                    <a:pt x="76" y="1"/>
                  </a:lnTo>
                  <a:lnTo>
                    <a:pt x="76" y="4"/>
                  </a:lnTo>
                  <a:lnTo>
                    <a:pt x="78" y="19"/>
                  </a:lnTo>
                  <a:lnTo>
                    <a:pt x="82" y="34"/>
                  </a:lnTo>
                  <a:lnTo>
                    <a:pt x="87" y="50"/>
                  </a:lnTo>
                  <a:lnTo>
                    <a:pt x="90" y="56"/>
                  </a:lnTo>
                  <a:lnTo>
                    <a:pt x="90" y="59"/>
                  </a:lnTo>
                  <a:lnTo>
                    <a:pt x="90" y="61"/>
                  </a:lnTo>
                  <a:lnTo>
                    <a:pt x="89" y="62"/>
                  </a:lnTo>
                  <a:lnTo>
                    <a:pt x="86" y="63"/>
                  </a:lnTo>
                  <a:lnTo>
                    <a:pt x="62" y="67"/>
                  </a:lnTo>
                  <a:lnTo>
                    <a:pt x="23" y="76"/>
                  </a:lnTo>
                  <a:lnTo>
                    <a:pt x="21" y="76"/>
                  </a:lnTo>
                  <a:lnTo>
                    <a:pt x="18" y="74"/>
                  </a:lnTo>
                  <a:lnTo>
                    <a:pt x="17" y="74"/>
                  </a:lnTo>
                  <a:lnTo>
                    <a:pt x="17" y="72"/>
                  </a:lnTo>
                  <a:lnTo>
                    <a:pt x="17" y="69"/>
                  </a:lnTo>
                  <a:lnTo>
                    <a:pt x="18" y="67"/>
                  </a:lnTo>
                  <a:lnTo>
                    <a:pt x="20" y="66"/>
                  </a:lnTo>
                  <a:lnTo>
                    <a:pt x="23" y="66"/>
                  </a:lnTo>
                  <a:lnTo>
                    <a:pt x="23" y="65"/>
                  </a:lnTo>
                  <a:lnTo>
                    <a:pt x="21" y="58"/>
                  </a:lnTo>
                  <a:lnTo>
                    <a:pt x="16" y="50"/>
                  </a:lnTo>
                  <a:lnTo>
                    <a:pt x="9" y="41"/>
                  </a:lnTo>
                  <a:lnTo>
                    <a:pt x="5" y="36"/>
                  </a:lnTo>
                  <a:lnTo>
                    <a:pt x="2" y="30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2" y="25"/>
                  </a:lnTo>
                  <a:lnTo>
                    <a:pt x="3" y="25"/>
                  </a:lnTo>
                  <a:lnTo>
                    <a:pt x="14" y="21"/>
                  </a:lnTo>
                  <a:lnTo>
                    <a:pt x="24" y="15"/>
                  </a:lnTo>
                  <a:lnTo>
                    <a:pt x="47" y="7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76"/>
            <p:cNvSpPr>
              <a:spLocks noEditPoints="1"/>
            </p:cNvSpPr>
            <p:nvPr/>
          </p:nvSpPr>
          <p:spPr bwMode="auto">
            <a:xfrm>
              <a:off x="3694113" y="3192463"/>
              <a:ext cx="908050" cy="750888"/>
            </a:xfrm>
            <a:custGeom>
              <a:avLst/>
              <a:gdLst>
                <a:gd name="T0" fmla="*/ 354 w 572"/>
                <a:gd name="T1" fmla="*/ 276 h 473"/>
                <a:gd name="T2" fmla="*/ 283 w 572"/>
                <a:gd name="T3" fmla="*/ 305 h 473"/>
                <a:gd name="T4" fmla="*/ 312 w 572"/>
                <a:gd name="T5" fmla="*/ 345 h 473"/>
                <a:gd name="T6" fmla="*/ 303 w 572"/>
                <a:gd name="T7" fmla="*/ 345 h 473"/>
                <a:gd name="T8" fmla="*/ 277 w 572"/>
                <a:gd name="T9" fmla="*/ 313 h 473"/>
                <a:gd name="T10" fmla="*/ 264 w 572"/>
                <a:gd name="T11" fmla="*/ 338 h 473"/>
                <a:gd name="T12" fmla="*/ 280 w 572"/>
                <a:gd name="T13" fmla="*/ 343 h 473"/>
                <a:gd name="T14" fmla="*/ 301 w 572"/>
                <a:gd name="T15" fmla="*/ 357 h 473"/>
                <a:gd name="T16" fmla="*/ 427 w 572"/>
                <a:gd name="T17" fmla="*/ 335 h 473"/>
                <a:gd name="T18" fmla="*/ 540 w 572"/>
                <a:gd name="T19" fmla="*/ 287 h 473"/>
                <a:gd name="T20" fmla="*/ 529 w 572"/>
                <a:gd name="T21" fmla="*/ 247 h 473"/>
                <a:gd name="T22" fmla="*/ 266 w 572"/>
                <a:gd name="T23" fmla="*/ 39 h 473"/>
                <a:gd name="T24" fmla="*/ 269 w 572"/>
                <a:gd name="T25" fmla="*/ 47 h 473"/>
                <a:gd name="T26" fmla="*/ 294 w 572"/>
                <a:gd name="T27" fmla="*/ 51 h 473"/>
                <a:gd name="T28" fmla="*/ 306 w 572"/>
                <a:gd name="T29" fmla="*/ 35 h 473"/>
                <a:gd name="T30" fmla="*/ 288 w 572"/>
                <a:gd name="T31" fmla="*/ 29 h 473"/>
                <a:gd name="T32" fmla="*/ 370 w 572"/>
                <a:gd name="T33" fmla="*/ 15 h 473"/>
                <a:gd name="T34" fmla="*/ 360 w 572"/>
                <a:gd name="T35" fmla="*/ 39 h 473"/>
                <a:gd name="T36" fmla="*/ 335 w 572"/>
                <a:gd name="T37" fmla="*/ 40 h 473"/>
                <a:gd name="T38" fmla="*/ 330 w 572"/>
                <a:gd name="T39" fmla="*/ 26 h 473"/>
                <a:gd name="T40" fmla="*/ 339 w 572"/>
                <a:gd name="T41" fmla="*/ 15 h 473"/>
                <a:gd name="T42" fmla="*/ 339 w 572"/>
                <a:gd name="T43" fmla="*/ 28 h 473"/>
                <a:gd name="T44" fmla="*/ 349 w 572"/>
                <a:gd name="T45" fmla="*/ 35 h 473"/>
                <a:gd name="T46" fmla="*/ 361 w 572"/>
                <a:gd name="T47" fmla="*/ 21 h 473"/>
                <a:gd name="T48" fmla="*/ 327 w 572"/>
                <a:gd name="T49" fmla="*/ 13 h 473"/>
                <a:gd name="T50" fmla="*/ 316 w 572"/>
                <a:gd name="T51" fmla="*/ 26 h 473"/>
                <a:gd name="T52" fmla="*/ 316 w 572"/>
                <a:gd name="T53" fmla="*/ 43 h 473"/>
                <a:gd name="T54" fmla="*/ 276 w 572"/>
                <a:gd name="T55" fmla="*/ 62 h 473"/>
                <a:gd name="T56" fmla="*/ 204 w 572"/>
                <a:gd name="T57" fmla="*/ 234 h 473"/>
                <a:gd name="T58" fmla="*/ 262 w 572"/>
                <a:gd name="T59" fmla="*/ 295 h 473"/>
                <a:gd name="T60" fmla="*/ 319 w 572"/>
                <a:gd name="T61" fmla="*/ 277 h 473"/>
                <a:gd name="T62" fmla="*/ 458 w 572"/>
                <a:gd name="T63" fmla="*/ 248 h 473"/>
                <a:gd name="T64" fmla="*/ 562 w 572"/>
                <a:gd name="T65" fmla="*/ 194 h 473"/>
                <a:gd name="T66" fmla="*/ 489 w 572"/>
                <a:gd name="T67" fmla="*/ 113 h 473"/>
                <a:gd name="T68" fmla="*/ 316 w 572"/>
                <a:gd name="T69" fmla="*/ 68 h 473"/>
                <a:gd name="T70" fmla="*/ 279 w 572"/>
                <a:gd name="T71" fmla="*/ 72 h 473"/>
                <a:gd name="T72" fmla="*/ 403 w 572"/>
                <a:gd name="T73" fmla="*/ 40 h 473"/>
                <a:gd name="T74" fmla="*/ 407 w 572"/>
                <a:gd name="T75" fmla="*/ 33 h 473"/>
                <a:gd name="T76" fmla="*/ 421 w 572"/>
                <a:gd name="T77" fmla="*/ 36 h 473"/>
                <a:gd name="T78" fmla="*/ 421 w 572"/>
                <a:gd name="T79" fmla="*/ 46 h 473"/>
                <a:gd name="T80" fmla="*/ 498 w 572"/>
                <a:gd name="T81" fmla="*/ 106 h 473"/>
                <a:gd name="T82" fmla="*/ 572 w 572"/>
                <a:gd name="T83" fmla="*/ 196 h 473"/>
                <a:gd name="T84" fmla="*/ 528 w 572"/>
                <a:gd name="T85" fmla="*/ 237 h 473"/>
                <a:gd name="T86" fmla="*/ 561 w 572"/>
                <a:gd name="T87" fmla="*/ 273 h 473"/>
                <a:gd name="T88" fmla="*/ 480 w 572"/>
                <a:gd name="T89" fmla="*/ 327 h 473"/>
                <a:gd name="T90" fmla="*/ 342 w 572"/>
                <a:gd name="T91" fmla="*/ 367 h 473"/>
                <a:gd name="T92" fmla="*/ 295 w 572"/>
                <a:gd name="T93" fmla="*/ 367 h 473"/>
                <a:gd name="T94" fmla="*/ 71 w 572"/>
                <a:gd name="T95" fmla="*/ 473 h 473"/>
                <a:gd name="T96" fmla="*/ 69 w 572"/>
                <a:gd name="T97" fmla="*/ 464 h 473"/>
                <a:gd name="T98" fmla="*/ 268 w 572"/>
                <a:gd name="T99" fmla="*/ 354 h 473"/>
                <a:gd name="T100" fmla="*/ 170 w 572"/>
                <a:gd name="T101" fmla="*/ 383 h 473"/>
                <a:gd name="T102" fmla="*/ 6 w 572"/>
                <a:gd name="T103" fmla="*/ 455 h 473"/>
                <a:gd name="T104" fmla="*/ 0 w 572"/>
                <a:gd name="T105" fmla="*/ 448 h 473"/>
                <a:gd name="T106" fmla="*/ 166 w 572"/>
                <a:gd name="T107" fmla="*/ 375 h 473"/>
                <a:gd name="T108" fmla="*/ 244 w 572"/>
                <a:gd name="T109" fmla="*/ 327 h 473"/>
                <a:gd name="T110" fmla="*/ 177 w 572"/>
                <a:gd name="T111" fmla="*/ 314 h 473"/>
                <a:gd name="T112" fmla="*/ 196 w 572"/>
                <a:gd name="T113" fmla="*/ 232 h 473"/>
                <a:gd name="T114" fmla="*/ 258 w 572"/>
                <a:gd name="T115" fmla="*/ 58 h 473"/>
                <a:gd name="T116" fmla="*/ 251 w 572"/>
                <a:gd name="T117" fmla="*/ 46 h 473"/>
                <a:gd name="T118" fmla="*/ 301 w 572"/>
                <a:gd name="T119" fmla="*/ 21 h 473"/>
                <a:gd name="T120" fmla="*/ 316 w 572"/>
                <a:gd name="T121" fmla="*/ 8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2" h="473">
                  <a:moveTo>
                    <a:pt x="510" y="244"/>
                  </a:moveTo>
                  <a:lnTo>
                    <a:pt x="473" y="255"/>
                  </a:lnTo>
                  <a:lnTo>
                    <a:pt x="434" y="262"/>
                  </a:lnTo>
                  <a:lnTo>
                    <a:pt x="397" y="269"/>
                  </a:lnTo>
                  <a:lnTo>
                    <a:pt x="354" y="276"/>
                  </a:lnTo>
                  <a:lnTo>
                    <a:pt x="339" y="280"/>
                  </a:lnTo>
                  <a:lnTo>
                    <a:pt x="321" y="285"/>
                  </a:lnTo>
                  <a:lnTo>
                    <a:pt x="302" y="292"/>
                  </a:lnTo>
                  <a:lnTo>
                    <a:pt x="276" y="301"/>
                  </a:lnTo>
                  <a:lnTo>
                    <a:pt x="283" y="305"/>
                  </a:lnTo>
                  <a:lnTo>
                    <a:pt x="294" y="312"/>
                  </a:lnTo>
                  <a:lnTo>
                    <a:pt x="305" y="321"/>
                  </a:lnTo>
                  <a:lnTo>
                    <a:pt x="310" y="331"/>
                  </a:lnTo>
                  <a:lnTo>
                    <a:pt x="313" y="343"/>
                  </a:lnTo>
                  <a:lnTo>
                    <a:pt x="312" y="345"/>
                  </a:lnTo>
                  <a:lnTo>
                    <a:pt x="310" y="346"/>
                  </a:lnTo>
                  <a:lnTo>
                    <a:pt x="308" y="347"/>
                  </a:lnTo>
                  <a:lnTo>
                    <a:pt x="308" y="347"/>
                  </a:lnTo>
                  <a:lnTo>
                    <a:pt x="305" y="346"/>
                  </a:lnTo>
                  <a:lnTo>
                    <a:pt x="303" y="345"/>
                  </a:lnTo>
                  <a:lnTo>
                    <a:pt x="303" y="342"/>
                  </a:lnTo>
                  <a:lnTo>
                    <a:pt x="302" y="334"/>
                  </a:lnTo>
                  <a:lnTo>
                    <a:pt x="297" y="325"/>
                  </a:lnTo>
                  <a:lnTo>
                    <a:pt x="287" y="318"/>
                  </a:lnTo>
                  <a:lnTo>
                    <a:pt x="277" y="313"/>
                  </a:lnTo>
                  <a:lnTo>
                    <a:pt x="270" y="307"/>
                  </a:lnTo>
                  <a:lnTo>
                    <a:pt x="265" y="303"/>
                  </a:lnTo>
                  <a:lnTo>
                    <a:pt x="247" y="309"/>
                  </a:lnTo>
                  <a:lnTo>
                    <a:pt x="254" y="325"/>
                  </a:lnTo>
                  <a:lnTo>
                    <a:pt x="264" y="338"/>
                  </a:lnTo>
                  <a:lnTo>
                    <a:pt x="276" y="336"/>
                  </a:lnTo>
                  <a:lnTo>
                    <a:pt x="277" y="336"/>
                  </a:lnTo>
                  <a:lnTo>
                    <a:pt x="280" y="338"/>
                  </a:lnTo>
                  <a:lnTo>
                    <a:pt x="280" y="340"/>
                  </a:lnTo>
                  <a:lnTo>
                    <a:pt x="280" y="343"/>
                  </a:lnTo>
                  <a:lnTo>
                    <a:pt x="279" y="345"/>
                  </a:lnTo>
                  <a:lnTo>
                    <a:pt x="276" y="346"/>
                  </a:lnTo>
                  <a:lnTo>
                    <a:pt x="273" y="346"/>
                  </a:lnTo>
                  <a:lnTo>
                    <a:pt x="280" y="350"/>
                  </a:lnTo>
                  <a:lnTo>
                    <a:pt x="301" y="357"/>
                  </a:lnTo>
                  <a:lnTo>
                    <a:pt x="324" y="358"/>
                  </a:lnTo>
                  <a:lnTo>
                    <a:pt x="349" y="356"/>
                  </a:lnTo>
                  <a:lnTo>
                    <a:pt x="375" y="350"/>
                  </a:lnTo>
                  <a:lnTo>
                    <a:pt x="401" y="343"/>
                  </a:lnTo>
                  <a:lnTo>
                    <a:pt x="427" y="335"/>
                  </a:lnTo>
                  <a:lnTo>
                    <a:pt x="451" y="327"/>
                  </a:lnTo>
                  <a:lnTo>
                    <a:pt x="476" y="318"/>
                  </a:lnTo>
                  <a:lnTo>
                    <a:pt x="500" y="310"/>
                  </a:lnTo>
                  <a:lnTo>
                    <a:pt x="523" y="299"/>
                  </a:lnTo>
                  <a:lnTo>
                    <a:pt x="540" y="287"/>
                  </a:lnTo>
                  <a:lnTo>
                    <a:pt x="547" y="280"/>
                  </a:lnTo>
                  <a:lnTo>
                    <a:pt x="551" y="272"/>
                  </a:lnTo>
                  <a:lnTo>
                    <a:pt x="551" y="262"/>
                  </a:lnTo>
                  <a:lnTo>
                    <a:pt x="543" y="254"/>
                  </a:lnTo>
                  <a:lnTo>
                    <a:pt x="529" y="247"/>
                  </a:lnTo>
                  <a:lnTo>
                    <a:pt x="512" y="244"/>
                  </a:lnTo>
                  <a:lnTo>
                    <a:pt x="510" y="244"/>
                  </a:lnTo>
                  <a:close/>
                  <a:moveTo>
                    <a:pt x="288" y="29"/>
                  </a:moveTo>
                  <a:lnTo>
                    <a:pt x="277" y="32"/>
                  </a:lnTo>
                  <a:lnTo>
                    <a:pt x="266" y="39"/>
                  </a:lnTo>
                  <a:lnTo>
                    <a:pt x="268" y="39"/>
                  </a:lnTo>
                  <a:lnTo>
                    <a:pt x="269" y="40"/>
                  </a:lnTo>
                  <a:lnTo>
                    <a:pt x="270" y="43"/>
                  </a:lnTo>
                  <a:lnTo>
                    <a:pt x="270" y="44"/>
                  </a:lnTo>
                  <a:lnTo>
                    <a:pt x="269" y="47"/>
                  </a:lnTo>
                  <a:lnTo>
                    <a:pt x="265" y="48"/>
                  </a:lnTo>
                  <a:lnTo>
                    <a:pt x="262" y="50"/>
                  </a:lnTo>
                  <a:lnTo>
                    <a:pt x="273" y="53"/>
                  </a:lnTo>
                  <a:lnTo>
                    <a:pt x="287" y="53"/>
                  </a:lnTo>
                  <a:lnTo>
                    <a:pt x="294" y="51"/>
                  </a:lnTo>
                  <a:lnTo>
                    <a:pt x="301" y="48"/>
                  </a:lnTo>
                  <a:lnTo>
                    <a:pt x="303" y="46"/>
                  </a:lnTo>
                  <a:lnTo>
                    <a:pt x="306" y="42"/>
                  </a:lnTo>
                  <a:lnTo>
                    <a:pt x="306" y="37"/>
                  </a:lnTo>
                  <a:lnTo>
                    <a:pt x="306" y="35"/>
                  </a:lnTo>
                  <a:lnTo>
                    <a:pt x="305" y="32"/>
                  </a:lnTo>
                  <a:lnTo>
                    <a:pt x="302" y="31"/>
                  </a:lnTo>
                  <a:lnTo>
                    <a:pt x="301" y="31"/>
                  </a:lnTo>
                  <a:lnTo>
                    <a:pt x="299" y="29"/>
                  </a:lnTo>
                  <a:lnTo>
                    <a:pt x="288" y="29"/>
                  </a:lnTo>
                  <a:close/>
                  <a:moveTo>
                    <a:pt x="337" y="0"/>
                  </a:moveTo>
                  <a:lnTo>
                    <a:pt x="352" y="2"/>
                  </a:lnTo>
                  <a:lnTo>
                    <a:pt x="363" y="7"/>
                  </a:lnTo>
                  <a:lnTo>
                    <a:pt x="367" y="10"/>
                  </a:lnTo>
                  <a:lnTo>
                    <a:pt x="370" y="15"/>
                  </a:lnTo>
                  <a:lnTo>
                    <a:pt x="371" y="21"/>
                  </a:lnTo>
                  <a:lnTo>
                    <a:pt x="370" y="26"/>
                  </a:lnTo>
                  <a:lnTo>
                    <a:pt x="368" y="32"/>
                  </a:lnTo>
                  <a:lnTo>
                    <a:pt x="364" y="36"/>
                  </a:lnTo>
                  <a:lnTo>
                    <a:pt x="360" y="39"/>
                  </a:lnTo>
                  <a:lnTo>
                    <a:pt x="356" y="42"/>
                  </a:lnTo>
                  <a:lnTo>
                    <a:pt x="352" y="43"/>
                  </a:lnTo>
                  <a:lnTo>
                    <a:pt x="345" y="43"/>
                  </a:lnTo>
                  <a:lnTo>
                    <a:pt x="339" y="43"/>
                  </a:lnTo>
                  <a:lnTo>
                    <a:pt x="335" y="40"/>
                  </a:lnTo>
                  <a:lnTo>
                    <a:pt x="332" y="37"/>
                  </a:lnTo>
                  <a:lnTo>
                    <a:pt x="331" y="36"/>
                  </a:lnTo>
                  <a:lnTo>
                    <a:pt x="330" y="33"/>
                  </a:lnTo>
                  <a:lnTo>
                    <a:pt x="330" y="29"/>
                  </a:lnTo>
                  <a:lnTo>
                    <a:pt x="330" y="26"/>
                  </a:lnTo>
                  <a:lnTo>
                    <a:pt x="331" y="22"/>
                  </a:lnTo>
                  <a:lnTo>
                    <a:pt x="332" y="17"/>
                  </a:lnTo>
                  <a:lnTo>
                    <a:pt x="335" y="15"/>
                  </a:lnTo>
                  <a:lnTo>
                    <a:pt x="337" y="14"/>
                  </a:lnTo>
                  <a:lnTo>
                    <a:pt x="339" y="15"/>
                  </a:lnTo>
                  <a:lnTo>
                    <a:pt x="341" y="17"/>
                  </a:lnTo>
                  <a:lnTo>
                    <a:pt x="342" y="20"/>
                  </a:lnTo>
                  <a:lnTo>
                    <a:pt x="341" y="21"/>
                  </a:lnTo>
                  <a:lnTo>
                    <a:pt x="339" y="25"/>
                  </a:lnTo>
                  <a:lnTo>
                    <a:pt x="339" y="28"/>
                  </a:lnTo>
                  <a:lnTo>
                    <a:pt x="339" y="31"/>
                  </a:lnTo>
                  <a:lnTo>
                    <a:pt x="339" y="32"/>
                  </a:lnTo>
                  <a:lnTo>
                    <a:pt x="342" y="33"/>
                  </a:lnTo>
                  <a:lnTo>
                    <a:pt x="345" y="35"/>
                  </a:lnTo>
                  <a:lnTo>
                    <a:pt x="349" y="35"/>
                  </a:lnTo>
                  <a:lnTo>
                    <a:pt x="353" y="33"/>
                  </a:lnTo>
                  <a:lnTo>
                    <a:pt x="356" y="31"/>
                  </a:lnTo>
                  <a:lnTo>
                    <a:pt x="359" y="28"/>
                  </a:lnTo>
                  <a:lnTo>
                    <a:pt x="360" y="25"/>
                  </a:lnTo>
                  <a:lnTo>
                    <a:pt x="361" y="21"/>
                  </a:lnTo>
                  <a:lnTo>
                    <a:pt x="360" y="17"/>
                  </a:lnTo>
                  <a:lnTo>
                    <a:pt x="357" y="14"/>
                  </a:lnTo>
                  <a:lnTo>
                    <a:pt x="349" y="10"/>
                  </a:lnTo>
                  <a:lnTo>
                    <a:pt x="338" y="10"/>
                  </a:lnTo>
                  <a:lnTo>
                    <a:pt x="327" y="13"/>
                  </a:lnTo>
                  <a:lnTo>
                    <a:pt x="324" y="14"/>
                  </a:lnTo>
                  <a:lnTo>
                    <a:pt x="321" y="17"/>
                  </a:lnTo>
                  <a:lnTo>
                    <a:pt x="319" y="20"/>
                  </a:lnTo>
                  <a:lnTo>
                    <a:pt x="317" y="22"/>
                  </a:lnTo>
                  <a:lnTo>
                    <a:pt x="316" y="26"/>
                  </a:lnTo>
                  <a:lnTo>
                    <a:pt x="316" y="29"/>
                  </a:lnTo>
                  <a:lnTo>
                    <a:pt x="315" y="31"/>
                  </a:lnTo>
                  <a:lnTo>
                    <a:pt x="316" y="35"/>
                  </a:lnTo>
                  <a:lnTo>
                    <a:pt x="316" y="39"/>
                  </a:lnTo>
                  <a:lnTo>
                    <a:pt x="316" y="43"/>
                  </a:lnTo>
                  <a:lnTo>
                    <a:pt x="312" y="51"/>
                  </a:lnTo>
                  <a:lnTo>
                    <a:pt x="302" y="58"/>
                  </a:lnTo>
                  <a:lnTo>
                    <a:pt x="288" y="61"/>
                  </a:lnTo>
                  <a:lnTo>
                    <a:pt x="283" y="62"/>
                  </a:lnTo>
                  <a:lnTo>
                    <a:pt x="276" y="62"/>
                  </a:lnTo>
                  <a:lnTo>
                    <a:pt x="268" y="61"/>
                  </a:lnTo>
                  <a:lnTo>
                    <a:pt x="269" y="64"/>
                  </a:lnTo>
                  <a:lnTo>
                    <a:pt x="269" y="66"/>
                  </a:lnTo>
                  <a:lnTo>
                    <a:pt x="236" y="150"/>
                  </a:lnTo>
                  <a:lnTo>
                    <a:pt x="204" y="234"/>
                  </a:lnTo>
                  <a:lnTo>
                    <a:pt x="178" y="306"/>
                  </a:lnTo>
                  <a:lnTo>
                    <a:pt x="196" y="307"/>
                  </a:lnTo>
                  <a:lnTo>
                    <a:pt x="217" y="306"/>
                  </a:lnTo>
                  <a:lnTo>
                    <a:pt x="239" y="302"/>
                  </a:lnTo>
                  <a:lnTo>
                    <a:pt x="262" y="295"/>
                  </a:lnTo>
                  <a:lnTo>
                    <a:pt x="262" y="295"/>
                  </a:lnTo>
                  <a:lnTo>
                    <a:pt x="264" y="294"/>
                  </a:lnTo>
                  <a:lnTo>
                    <a:pt x="266" y="294"/>
                  </a:lnTo>
                  <a:lnTo>
                    <a:pt x="299" y="283"/>
                  </a:lnTo>
                  <a:lnTo>
                    <a:pt x="319" y="277"/>
                  </a:lnTo>
                  <a:lnTo>
                    <a:pt x="337" y="272"/>
                  </a:lnTo>
                  <a:lnTo>
                    <a:pt x="353" y="267"/>
                  </a:lnTo>
                  <a:lnTo>
                    <a:pt x="396" y="261"/>
                  </a:lnTo>
                  <a:lnTo>
                    <a:pt x="426" y="255"/>
                  </a:lnTo>
                  <a:lnTo>
                    <a:pt x="458" y="248"/>
                  </a:lnTo>
                  <a:lnTo>
                    <a:pt x="488" y="241"/>
                  </a:lnTo>
                  <a:lnTo>
                    <a:pt x="517" y="232"/>
                  </a:lnTo>
                  <a:lnTo>
                    <a:pt x="545" y="218"/>
                  </a:lnTo>
                  <a:lnTo>
                    <a:pt x="557" y="207"/>
                  </a:lnTo>
                  <a:lnTo>
                    <a:pt x="562" y="194"/>
                  </a:lnTo>
                  <a:lnTo>
                    <a:pt x="558" y="179"/>
                  </a:lnTo>
                  <a:lnTo>
                    <a:pt x="547" y="164"/>
                  </a:lnTo>
                  <a:lnTo>
                    <a:pt x="532" y="146"/>
                  </a:lnTo>
                  <a:lnTo>
                    <a:pt x="512" y="130"/>
                  </a:lnTo>
                  <a:lnTo>
                    <a:pt x="489" y="113"/>
                  </a:lnTo>
                  <a:lnTo>
                    <a:pt x="467" y="97"/>
                  </a:lnTo>
                  <a:lnTo>
                    <a:pt x="444" y="79"/>
                  </a:lnTo>
                  <a:lnTo>
                    <a:pt x="423" y="62"/>
                  </a:lnTo>
                  <a:lnTo>
                    <a:pt x="408" y="48"/>
                  </a:lnTo>
                  <a:lnTo>
                    <a:pt x="316" y="68"/>
                  </a:lnTo>
                  <a:lnTo>
                    <a:pt x="284" y="76"/>
                  </a:lnTo>
                  <a:lnTo>
                    <a:pt x="283" y="76"/>
                  </a:lnTo>
                  <a:lnTo>
                    <a:pt x="281" y="75"/>
                  </a:lnTo>
                  <a:lnTo>
                    <a:pt x="280" y="75"/>
                  </a:lnTo>
                  <a:lnTo>
                    <a:pt x="279" y="72"/>
                  </a:lnTo>
                  <a:lnTo>
                    <a:pt x="279" y="70"/>
                  </a:lnTo>
                  <a:lnTo>
                    <a:pt x="280" y="68"/>
                  </a:lnTo>
                  <a:lnTo>
                    <a:pt x="283" y="66"/>
                  </a:lnTo>
                  <a:lnTo>
                    <a:pt x="315" y="59"/>
                  </a:lnTo>
                  <a:lnTo>
                    <a:pt x="403" y="40"/>
                  </a:lnTo>
                  <a:lnTo>
                    <a:pt x="403" y="39"/>
                  </a:lnTo>
                  <a:lnTo>
                    <a:pt x="401" y="37"/>
                  </a:lnTo>
                  <a:lnTo>
                    <a:pt x="403" y="35"/>
                  </a:lnTo>
                  <a:lnTo>
                    <a:pt x="404" y="33"/>
                  </a:lnTo>
                  <a:lnTo>
                    <a:pt x="407" y="33"/>
                  </a:lnTo>
                  <a:lnTo>
                    <a:pt x="410" y="33"/>
                  </a:lnTo>
                  <a:lnTo>
                    <a:pt x="411" y="36"/>
                  </a:lnTo>
                  <a:lnTo>
                    <a:pt x="412" y="37"/>
                  </a:lnTo>
                  <a:lnTo>
                    <a:pt x="418" y="36"/>
                  </a:lnTo>
                  <a:lnTo>
                    <a:pt x="421" y="36"/>
                  </a:lnTo>
                  <a:lnTo>
                    <a:pt x="423" y="37"/>
                  </a:lnTo>
                  <a:lnTo>
                    <a:pt x="423" y="40"/>
                  </a:lnTo>
                  <a:lnTo>
                    <a:pt x="423" y="43"/>
                  </a:lnTo>
                  <a:lnTo>
                    <a:pt x="422" y="44"/>
                  </a:lnTo>
                  <a:lnTo>
                    <a:pt x="421" y="46"/>
                  </a:lnTo>
                  <a:lnTo>
                    <a:pt x="419" y="46"/>
                  </a:lnTo>
                  <a:lnTo>
                    <a:pt x="433" y="59"/>
                  </a:lnTo>
                  <a:lnTo>
                    <a:pt x="452" y="73"/>
                  </a:lnTo>
                  <a:lnTo>
                    <a:pt x="474" y="90"/>
                  </a:lnTo>
                  <a:lnTo>
                    <a:pt x="498" y="106"/>
                  </a:lnTo>
                  <a:lnTo>
                    <a:pt x="520" y="124"/>
                  </a:lnTo>
                  <a:lnTo>
                    <a:pt x="540" y="142"/>
                  </a:lnTo>
                  <a:lnTo>
                    <a:pt x="557" y="160"/>
                  </a:lnTo>
                  <a:lnTo>
                    <a:pt x="568" y="178"/>
                  </a:lnTo>
                  <a:lnTo>
                    <a:pt x="572" y="196"/>
                  </a:lnTo>
                  <a:lnTo>
                    <a:pt x="569" y="207"/>
                  </a:lnTo>
                  <a:lnTo>
                    <a:pt x="561" y="217"/>
                  </a:lnTo>
                  <a:lnTo>
                    <a:pt x="549" y="226"/>
                  </a:lnTo>
                  <a:lnTo>
                    <a:pt x="539" y="232"/>
                  </a:lnTo>
                  <a:lnTo>
                    <a:pt x="528" y="237"/>
                  </a:lnTo>
                  <a:lnTo>
                    <a:pt x="542" y="241"/>
                  </a:lnTo>
                  <a:lnTo>
                    <a:pt x="553" y="250"/>
                  </a:lnTo>
                  <a:lnTo>
                    <a:pt x="560" y="259"/>
                  </a:lnTo>
                  <a:lnTo>
                    <a:pt x="561" y="266"/>
                  </a:lnTo>
                  <a:lnTo>
                    <a:pt x="561" y="273"/>
                  </a:lnTo>
                  <a:lnTo>
                    <a:pt x="557" y="283"/>
                  </a:lnTo>
                  <a:lnTo>
                    <a:pt x="547" y="294"/>
                  </a:lnTo>
                  <a:lnTo>
                    <a:pt x="528" y="306"/>
                  </a:lnTo>
                  <a:lnTo>
                    <a:pt x="505" y="318"/>
                  </a:lnTo>
                  <a:lnTo>
                    <a:pt x="480" y="327"/>
                  </a:lnTo>
                  <a:lnTo>
                    <a:pt x="454" y="335"/>
                  </a:lnTo>
                  <a:lnTo>
                    <a:pt x="430" y="343"/>
                  </a:lnTo>
                  <a:lnTo>
                    <a:pt x="401" y="353"/>
                  </a:lnTo>
                  <a:lnTo>
                    <a:pt x="371" y="361"/>
                  </a:lnTo>
                  <a:lnTo>
                    <a:pt x="342" y="367"/>
                  </a:lnTo>
                  <a:lnTo>
                    <a:pt x="315" y="368"/>
                  </a:lnTo>
                  <a:lnTo>
                    <a:pt x="306" y="367"/>
                  </a:lnTo>
                  <a:lnTo>
                    <a:pt x="299" y="365"/>
                  </a:lnTo>
                  <a:lnTo>
                    <a:pt x="298" y="367"/>
                  </a:lnTo>
                  <a:lnTo>
                    <a:pt x="295" y="367"/>
                  </a:lnTo>
                  <a:lnTo>
                    <a:pt x="295" y="368"/>
                  </a:lnTo>
                  <a:lnTo>
                    <a:pt x="218" y="400"/>
                  </a:lnTo>
                  <a:lnTo>
                    <a:pt x="145" y="434"/>
                  </a:lnTo>
                  <a:lnTo>
                    <a:pt x="73" y="473"/>
                  </a:lnTo>
                  <a:lnTo>
                    <a:pt x="71" y="473"/>
                  </a:lnTo>
                  <a:lnTo>
                    <a:pt x="69" y="473"/>
                  </a:lnTo>
                  <a:lnTo>
                    <a:pt x="67" y="470"/>
                  </a:lnTo>
                  <a:lnTo>
                    <a:pt x="67" y="469"/>
                  </a:lnTo>
                  <a:lnTo>
                    <a:pt x="67" y="466"/>
                  </a:lnTo>
                  <a:lnTo>
                    <a:pt x="69" y="464"/>
                  </a:lnTo>
                  <a:lnTo>
                    <a:pt x="138" y="427"/>
                  </a:lnTo>
                  <a:lnTo>
                    <a:pt x="210" y="394"/>
                  </a:lnTo>
                  <a:lnTo>
                    <a:pt x="284" y="363"/>
                  </a:lnTo>
                  <a:lnTo>
                    <a:pt x="276" y="358"/>
                  </a:lnTo>
                  <a:lnTo>
                    <a:pt x="268" y="354"/>
                  </a:lnTo>
                  <a:lnTo>
                    <a:pt x="261" y="347"/>
                  </a:lnTo>
                  <a:lnTo>
                    <a:pt x="226" y="358"/>
                  </a:lnTo>
                  <a:lnTo>
                    <a:pt x="192" y="374"/>
                  </a:lnTo>
                  <a:lnTo>
                    <a:pt x="181" y="379"/>
                  </a:lnTo>
                  <a:lnTo>
                    <a:pt x="170" y="383"/>
                  </a:lnTo>
                  <a:lnTo>
                    <a:pt x="120" y="402"/>
                  </a:lnTo>
                  <a:lnTo>
                    <a:pt x="80" y="418"/>
                  </a:lnTo>
                  <a:lnTo>
                    <a:pt x="43" y="434"/>
                  </a:lnTo>
                  <a:lnTo>
                    <a:pt x="7" y="453"/>
                  </a:lnTo>
                  <a:lnTo>
                    <a:pt x="6" y="455"/>
                  </a:lnTo>
                  <a:lnTo>
                    <a:pt x="5" y="455"/>
                  </a:lnTo>
                  <a:lnTo>
                    <a:pt x="3" y="453"/>
                  </a:lnTo>
                  <a:lnTo>
                    <a:pt x="2" y="452"/>
                  </a:lnTo>
                  <a:lnTo>
                    <a:pt x="0" y="451"/>
                  </a:lnTo>
                  <a:lnTo>
                    <a:pt x="0" y="448"/>
                  </a:lnTo>
                  <a:lnTo>
                    <a:pt x="2" y="447"/>
                  </a:lnTo>
                  <a:lnTo>
                    <a:pt x="38" y="426"/>
                  </a:lnTo>
                  <a:lnTo>
                    <a:pt x="76" y="409"/>
                  </a:lnTo>
                  <a:lnTo>
                    <a:pt x="116" y="394"/>
                  </a:lnTo>
                  <a:lnTo>
                    <a:pt x="166" y="375"/>
                  </a:lnTo>
                  <a:lnTo>
                    <a:pt x="177" y="371"/>
                  </a:lnTo>
                  <a:lnTo>
                    <a:pt x="188" y="365"/>
                  </a:lnTo>
                  <a:lnTo>
                    <a:pt x="219" y="352"/>
                  </a:lnTo>
                  <a:lnTo>
                    <a:pt x="253" y="340"/>
                  </a:lnTo>
                  <a:lnTo>
                    <a:pt x="244" y="327"/>
                  </a:lnTo>
                  <a:lnTo>
                    <a:pt x="237" y="312"/>
                  </a:lnTo>
                  <a:lnTo>
                    <a:pt x="214" y="316"/>
                  </a:lnTo>
                  <a:lnTo>
                    <a:pt x="192" y="317"/>
                  </a:lnTo>
                  <a:lnTo>
                    <a:pt x="184" y="316"/>
                  </a:lnTo>
                  <a:lnTo>
                    <a:pt x="177" y="314"/>
                  </a:lnTo>
                  <a:lnTo>
                    <a:pt x="171" y="313"/>
                  </a:lnTo>
                  <a:lnTo>
                    <a:pt x="168" y="312"/>
                  </a:lnTo>
                  <a:lnTo>
                    <a:pt x="168" y="309"/>
                  </a:lnTo>
                  <a:lnTo>
                    <a:pt x="168" y="307"/>
                  </a:lnTo>
                  <a:lnTo>
                    <a:pt x="196" y="232"/>
                  </a:lnTo>
                  <a:lnTo>
                    <a:pt x="226" y="146"/>
                  </a:lnTo>
                  <a:lnTo>
                    <a:pt x="261" y="62"/>
                  </a:lnTo>
                  <a:lnTo>
                    <a:pt x="261" y="61"/>
                  </a:lnTo>
                  <a:lnTo>
                    <a:pt x="264" y="59"/>
                  </a:lnTo>
                  <a:lnTo>
                    <a:pt x="258" y="58"/>
                  </a:lnTo>
                  <a:lnTo>
                    <a:pt x="255" y="55"/>
                  </a:lnTo>
                  <a:lnTo>
                    <a:pt x="253" y="51"/>
                  </a:lnTo>
                  <a:lnTo>
                    <a:pt x="251" y="50"/>
                  </a:lnTo>
                  <a:lnTo>
                    <a:pt x="251" y="48"/>
                  </a:lnTo>
                  <a:lnTo>
                    <a:pt x="251" y="46"/>
                  </a:lnTo>
                  <a:lnTo>
                    <a:pt x="251" y="44"/>
                  </a:lnTo>
                  <a:lnTo>
                    <a:pt x="259" y="33"/>
                  </a:lnTo>
                  <a:lnTo>
                    <a:pt x="272" y="25"/>
                  </a:lnTo>
                  <a:lnTo>
                    <a:pt x="287" y="21"/>
                  </a:lnTo>
                  <a:lnTo>
                    <a:pt x="301" y="21"/>
                  </a:lnTo>
                  <a:lnTo>
                    <a:pt x="303" y="21"/>
                  </a:lnTo>
                  <a:lnTo>
                    <a:pt x="306" y="22"/>
                  </a:lnTo>
                  <a:lnTo>
                    <a:pt x="309" y="17"/>
                  </a:lnTo>
                  <a:lnTo>
                    <a:pt x="312" y="13"/>
                  </a:lnTo>
                  <a:lnTo>
                    <a:pt x="316" y="8"/>
                  </a:lnTo>
                  <a:lnTo>
                    <a:pt x="323" y="4"/>
                  </a:lnTo>
                  <a:lnTo>
                    <a:pt x="337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77"/>
            <p:cNvSpPr>
              <a:spLocks/>
            </p:cNvSpPr>
            <p:nvPr/>
          </p:nvSpPr>
          <p:spPr bwMode="auto">
            <a:xfrm>
              <a:off x="3659188" y="3724276"/>
              <a:ext cx="414338" cy="82550"/>
            </a:xfrm>
            <a:custGeom>
              <a:avLst/>
              <a:gdLst>
                <a:gd name="T0" fmla="*/ 258 w 261"/>
                <a:gd name="T1" fmla="*/ 0 h 52"/>
                <a:gd name="T2" fmla="*/ 259 w 261"/>
                <a:gd name="T3" fmla="*/ 0 h 52"/>
                <a:gd name="T4" fmla="*/ 261 w 261"/>
                <a:gd name="T5" fmla="*/ 3 h 52"/>
                <a:gd name="T6" fmla="*/ 261 w 261"/>
                <a:gd name="T7" fmla="*/ 5 h 52"/>
                <a:gd name="T8" fmla="*/ 261 w 261"/>
                <a:gd name="T9" fmla="*/ 7 h 52"/>
                <a:gd name="T10" fmla="*/ 258 w 261"/>
                <a:gd name="T11" fmla="*/ 8 h 52"/>
                <a:gd name="T12" fmla="*/ 222 w 261"/>
                <a:gd name="T13" fmla="*/ 19 h 52"/>
                <a:gd name="T14" fmla="*/ 184 w 261"/>
                <a:gd name="T15" fmla="*/ 30 h 52"/>
                <a:gd name="T16" fmla="*/ 142 w 261"/>
                <a:gd name="T17" fmla="*/ 40 h 52"/>
                <a:gd name="T18" fmla="*/ 100 w 261"/>
                <a:gd name="T19" fmla="*/ 48 h 52"/>
                <a:gd name="T20" fmla="*/ 58 w 261"/>
                <a:gd name="T21" fmla="*/ 52 h 52"/>
                <a:gd name="T22" fmla="*/ 18 w 261"/>
                <a:gd name="T23" fmla="*/ 52 h 52"/>
                <a:gd name="T24" fmla="*/ 5 w 261"/>
                <a:gd name="T25" fmla="*/ 51 h 52"/>
                <a:gd name="T26" fmla="*/ 2 w 261"/>
                <a:gd name="T27" fmla="*/ 51 h 52"/>
                <a:gd name="T28" fmla="*/ 0 w 261"/>
                <a:gd name="T29" fmla="*/ 50 h 52"/>
                <a:gd name="T30" fmla="*/ 0 w 261"/>
                <a:gd name="T31" fmla="*/ 47 h 52"/>
                <a:gd name="T32" fmla="*/ 2 w 261"/>
                <a:gd name="T33" fmla="*/ 44 h 52"/>
                <a:gd name="T34" fmla="*/ 3 w 261"/>
                <a:gd name="T35" fmla="*/ 43 h 52"/>
                <a:gd name="T36" fmla="*/ 6 w 261"/>
                <a:gd name="T37" fmla="*/ 43 h 52"/>
                <a:gd name="T38" fmla="*/ 42 w 261"/>
                <a:gd name="T39" fmla="*/ 44 h 52"/>
                <a:gd name="T40" fmla="*/ 80 w 261"/>
                <a:gd name="T41" fmla="*/ 41 h 52"/>
                <a:gd name="T42" fmla="*/ 120 w 261"/>
                <a:gd name="T43" fmla="*/ 34 h 52"/>
                <a:gd name="T44" fmla="*/ 159 w 261"/>
                <a:gd name="T45" fmla="*/ 28 h 52"/>
                <a:gd name="T46" fmla="*/ 195 w 261"/>
                <a:gd name="T47" fmla="*/ 18 h 52"/>
                <a:gd name="T48" fmla="*/ 228 w 261"/>
                <a:gd name="T49" fmla="*/ 8 h 52"/>
                <a:gd name="T50" fmla="*/ 255 w 261"/>
                <a:gd name="T51" fmla="*/ 0 h 52"/>
                <a:gd name="T52" fmla="*/ 258 w 261"/>
                <a:gd name="T5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1" h="52">
                  <a:moveTo>
                    <a:pt x="258" y="0"/>
                  </a:moveTo>
                  <a:lnTo>
                    <a:pt x="259" y="0"/>
                  </a:lnTo>
                  <a:lnTo>
                    <a:pt x="261" y="3"/>
                  </a:lnTo>
                  <a:lnTo>
                    <a:pt x="261" y="5"/>
                  </a:lnTo>
                  <a:lnTo>
                    <a:pt x="261" y="7"/>
                  </a:lnTo>
                  <a:lnTo>
                    <a:pt x="258" y="8"/>
                  </a:lnTo>
                  <a:lnTo>
                    <a:pt x="222" y="19"/>
                  </a:lnTo>
                  <a:lnTo>
                    <a:pt x="184" y="30"/>
                  </a:lnTo>
                  <a:lnTo>
                    <a:pt x="142" y="40"/>
                  </a:lnTo>
                  <a:lnTo>
                    <a:pt x="100" y="48"/>
                  </a:lnTo>
                  <a:lnTo>
                    <a:pt x="58" y="52"/>
                  </a:lnTo>
                  <a:lnTo>
                    <a:pt x="18" y="52"/>
                  </a:lnTo>
                  <a:lnTo>
                    <a:pt x="5" y="51"/>
                  </a:lnTo>
                  <a:lnTo>
                    <a:pt x="2" y="51"/>
                  </a:lnTo>
                  <a:lnTo>
                    <a:pt x="0" y="50"/>
                  </a:lnTo>
                  <a:lnTo>
                    <a:pt x="0" y="47"/>
                  </a:lnTo>
                  <a:lnTo>
                    <a:pt x="2" y="44"/>
                  </a:lnTo>
                  <a:lnTo>
                    <a:pt x="3" y="43"/>
                  </a:lnTo>
                  <a:lnTo>
                    <a:pt x="6" y="43"/>
                  </a:lnTo>
                  <a:lnTo>
                    <a:pt x="42" y="44"/>
                  </a:lnTo>
                  <a:lnTo>
                    <a:pt x="80" y="41"/>
                  </a:lnTo>
                  <a:lnTo>
                    <a:pt x="120" y="34"/>
                  </a:lnTo>
                  <a:lnTo>
                    <a:pt x="159" y="28"/>
                  </a:lnTo>
                  <a:lnTo>
                    <a:pt x="195" y="18"/>
                  </a:lnTo>
                  <a:lnTo>
                    <a:pt x="228" y="8"/>
                  </a:lnTo>
                  <a:lnTo>
                    <a:pt x="255" y="0"/>
                  </a:lnTo>
                  <a:lnTo>
                    <a:pt x="258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78"/>
            <p:cNvSpPr>
              <a:spLocks/>
            </p:cNvSpPr>
            <p:nvPr/>
          </p:nvSpPr>
          <p:spPr bwMode="auto">
            <a:xfrm>
              <a:off x="3662363" y="3048001"/>
              <a:ext cx="423863" cy="122238"/>
            </a:xfrm>
            <a:custGeom>
              <a:avLst/>
              <a:gdLst>
                <a:gd name="T0" fmla="*/ 241 w 267"/>
                <a:gd name="T1" fmla="*/ 0 h 77"/>
                <a:gd name="T2" fmla="*/ 242 w 267"/>
                <a:gd name="T3" fmla="*/ 4 h 77"/>
                <a:gd name="T4" fmla="*/ 241 w 267"/>
                <a:gd name="T5" fmla="*/ 9 h 77"/>
                <a:gd name="T6" fmla="*/ 239 w 267"/>
                <a:gd name="T7" fmla="*/ 11 h 77"/>
                <a:gd name="T8" fmla="*/ 237 w 267"/>
                <a:gd name="T9" fmla="*/ 14 h 77"/>
                <a:gd name="T10" fmla="*/ 227 w 267"/>
                <a:gd name="T11" fmla="*/ 20 h 77"/>
                <a:gd name="T12" fmla="*/ 227 w 267"/>
                <a:gd name="T13" fmla="*/ 22 h 77"/>
                <a:gd name="T14" fmla="*/ 237 w 267"/>
                <a:gd name="T15" fmla="*/ 18 h 77"/>
                <a:gd name="T16" fmla="*/ 241 w 267"/>
                <a:gd name="T17" fmla="*/ 21 h 77"/>
                <a:gd name="T18" fmla="*/ 241 w 267"/>
                <a:gd name="T19" fmla="*/ 25 h 77"/>
                <a:gd name="T20" fmla="*/ 235 w 267"/>
                <a:gd name="T21" fmla="*/ 28 h 77"/>
                <a:gd name="T22" fmla="*/ 261 w 267"/>
                <a:gd name="T23" fmla="*/ 31 h 77"/>
                <a:gd name="T24" fmla="*/ 266 w 267"/>
                <a:gd name="T25" fmla="*/ 33 h 77"/>
                <a:gd name="T26" fmla="*/ 267 w 267"/>
                <a:gd name="T27" fmla="*/ 38 h 77"/>
                <a:gd name="T28" fmla="*/ 263 w 267"/>
                <a:gd name="T29" fmla="*/ 40 h 77"/>
                <a:gd name="T30" fmla="*/ 252 w 267"/>
                <a:gd name="T31" fmla="*/ 40 h 77"/>
                <a:gd name="T32" fmla="*/ 224 w 267"/>
                <a:gd name="T33" fmla="*/ 33 h 77"/>
                <a:gd name="T34" fmla="*/ 154 w 267"/>
                <a:gd name="T35" fmla="*/ 57 h 77"/>
                <a:gd name="T36" fmla="*/ 80 w 267"/>
                <a:gd name="T37" fmla="*/ 77 h 77"/>
                <a:gd name="T38" fmla="*/ 76 w 267"/>
                <a:gd name="T39" fmla="*/ 77 h 77"/>
                <a:gd name="T40" fmla="*/ 73 w 267"/>
                <a:gd name="T41" fmla="*/ 75 h 77"/>
                <a:gd name="T42" fmla="*/ 74 w 267"/>
                <a:gd name="T43" fmla="*/ 69 h 77"/>
                <a:gd name="T44" fmla="*/ 115 w 267"/>
                <a:gd name="T45" fmla="*/ 58 h 77"/>
                <a:gd name="T46" fmla="*/ 219 w 267"/>
                <a:gd name="T47" fmla="*/ 25 h 77"/>
                <a:gd name="T48" fmla="*/ 217 w 267"/>
                <a:gd name="T49" fmla="*/ 21 h 77"/>
                <a:gd name="T50" fmla="*/ 208 w 267"/>
                <a:gd name="T51" fmla="*/ 17 h 77"/>
                <a:gd name="T52" fmla="*/ 183 w 267"/>
                <a:gd name="T53" fmla="*/ 15 h 77"/>
                <a:gd name="T54" fmla="*/ 66 w 267"/>
                <a:gd name="T55" fmla="*/ 18 h 77"/>
                <a:gd name="T56" fmla="*/ 4 w 267"/>
                <a:gd name="T57" fmla="*/ 25 h 77"/>
                <a:gd name="T58" fmla="*/ 0 w 267"/>
                <a:gd name="T59" fmla="*/ 24 h 77"/>
                <a:gd name="T60" fmla="*/ 0 w 267"/>
                <a:gd name="T61" fmla="*/ 20 h 77"/>
                <a:gd name="T62" fmla="*/ 3 w 267"/>
                <a:gd name="T63" fmla="*/ 17 h 77"/>
                <a:gd name="T64" fmla="*/ 125 w 267"/>
                <a:gd name="T65" fmla="*/ 7 h 77"/>
                <a:gd name="T66" fmla="*/ 190 w 267"/>
                <a:gd name="T67" fmla="*/ 7 h 77"/>
                <a:gd name="T68" fmla="*/ 211 w 267"/>
                <a:gd name="T69" fmla="*/ 9 h 77"/>
                <a:gd name="T70" fmla="*/ 228 w 267"/>
                <a:gd name="T71" fmla="*/ 4 h 77"/>
                <a:gd name="T72" fmla="*/ 238 w 267"/>
                <a:gd name="T7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7" h="77">
                  <a:moveTo>
                    <a:pt x="238" y="0"/>
                  </a:moveTo>
                  <a:lnTo>
                    <a:pt x="241" y="0"/>
                  </a:lnTo>
                  <a:lnTo>
                    <a:pt x="242" y="2"/>
                  </a:lnTo>
                  <a:lnTo>
                    <a:pt x="242" y="4"/>
                  </a:lnTo>
                  <a:lnTo>
                    <a:pt x="242" y="7"/>
                  </a:lnTo>
                  <a:lnTo>
                    <a:pt x="241" y="9"/>
                  </a:lnTo>
                  <a:lnTo>
                    <a:pt x="239" y="9"/>
                  </a:lnTo>
                  <a:lnTo>
                    <a:pt x="239" y="11"/>
                  </a:lnTo>
                  <a:lnTo>
                    <a:pt x="238" y="13"/>
                  </a:lnTo>
                  <a:lnTo>
                    <a:pt x="237" y="14"/>
                  </a:lnTo>
                  <a:lnTo>
                    <a:pt x="228" y="17"/>
                  </a:lnTo>
                  <a:lnTo>
                    <a:pt x="227" y="20"/>
                  </a:lnTo>
                  <a:lnTo>
                    <a:pt x="227" y="21"/>
                  </a:lnTo>
                  <a:lnTo>
                    <a:pt x="227" y="22"/>
                  </a:lnTo>
                  <a:lnTo>
                    <a:pt x="235" y="18"/>
                  </a:lnTo>
                  <a:lnTo>
                    <a:pt x="237" y="18"/>
                  </a:lnTo>
                  <a:lnTo>
                    <a:pt x="239" y="18"/>
                  </a:lnTo>
                  <a:lnTo>
                    <a:pt x="241" y="21"/>
                  </a:lnTo>
                  <a:lnTo>
                    <a:pt x="242" y="22"/>
                  </a:lnTo>
                  <a:lnTo>
                    <a:pt x="241" y="25"/>
                  </a:lnTo>
                  <a:lnTo>
                    <a:pt x="239" y="26"/>
                  </a:lnTo>
                  <a:lnTo>
                    <a:pt x="235" y="28"/>
                  </a:lnTo>
                  <a:lnTo>
                    <a:pt x="248" y="31"/>
                  </a:lnTo>
                  <a:lnTo>
                    <a:pt x="261" y="31"/>
                  </a:lnTo>
                  <a:lnTo>
                    <a:pt x="264" y="32"/>
                  </a:lnTo>
                  <a:lnTo>
                    <a:pt x="266" y="33"/>
                  </a:lnTo>
                  <a:lnTo>
                    <a:pt x="267" y="35"/>
                  </a:lnTo>
                  <a:lnTo>
                    <a:pt x="267" y="38"/>
                  </a:lnTo>
                  <a:lnTo>
                    <a:pt x="264" y="39"/>
                  </a:lnTo>
                  <a:lnTo>
                    <a:pt x="263" y="40"/>
                  </a:lnTo>
                  <a:lnTo>
                    <a:pt x="257" y="40"/>
                  </a:lnTo>
                  <a:lnTo>
                    <a:pt x="252" y="40"/>
                  </a:lnTo>
                  <a:lnTo>
                    <a:pt x="237" y="39"/>
                  </a:lnTo>
                  <a:lnTo>
                    <a:pt x="224" y="33"/>
                  </a:lnTo>
                  <a:lnTo>
                    <a:pt x="190" y="46"/>
                  </a:lnTo>
                  <a:lnTo>
                    <a:pt x="154" y="57"/>
                  </a:lnTo>
                  <a:lnTo>
                    <a:pt x="118" y="66"/>
                  </a:lnTo>
                  <a:lnTo>
                    <a:pt x="80" y="77"/>
                  </a:lnTo>
                  <a:lnTo>
                    <a:pt x="78" y="77"/>
                  </a:lnTo>
                  <a:lnTo>
                    <a:pt x="76" y="77"/>
                  </a:lnTo>
                  <a:lnTo>
                    <a:pt x="74" y="76"/>
                  </a:lnTo>
                  <a:lnTo>
                    <a:pt x="73" y="75"/>
                  </a:lnTo>
                  <a:lnTo>
                    <a:pt x="73" y="72"/>
                  </a:lnTo>
                  <a:lnTo>
                    <a:pt x="74" y="69"/>
                  </a:lnTo>
                  <a:lnTo>
                    <a:pt x="77" y="68"/>
                  </a:lnTo>
                  <a:lnTo>
                    <a:pt x="115" y="58"/>
                  </a:lnTo>
                  <a:lnTo>
                    <a:pt x="168" y="43"/>
                  </a:lnTo>
                  <a:lnTo>
                    <a:pt x="219" y="25"/>
                  </a:lnTo>
                  <a:lnTo>
                    <a:pt x="217" y="24"/>
                  </a:lnTo>
                  <a:lnTo>
                    <a:pt x="217" y="21"/>
                  </a:lnTo>
                  <a:lnTo>
                    <a:pt x="217" y="17"/>
                  </a:lnTo>
                  <a:lnTo>
                    <a:pt x="208" y="17"/>
                  </a:lnTo>
                  <a:lnTo>
                    <a:pt x="197" y="17"/>
                  </a:lnTo>
                  <a:lnTo>
                    <a:pt x="183" y="15"/>
                  </a:lnTo>
                  <a:lnTo>
                    <a:pt x="126" y="15"/>
                  </a:lnTo>
                  <a:lnTo>
                    <a:pt x="66" y="18"/>
                  </a:lnTo>
                  <a:lnTo>
                    <a:pt x="5" y="25"/>
                  </a:lnTo>
                  <a:lnTo>
                    <a:pt x="4" y="25"/>
                  </a:lnTo>
                  <a:lnTo>
                    <a:pt x="1" y="25"/>
                  </a:lnTo>
                  <a:lnTo>
                    <a:pt x="0" y="24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1" y="17"/>
                  </a:lnTo>
                  <a:lnTo>
                    <a:pt x="3" y="17"/>
                  </a:lnTo>
                  <a:lnTo>
                    <a:pt x="65" y="10"/>
                  </a:lnTo>
                  <a:lnTo>
                    <a:pt x="125" y="7"/>
                  </a:lnTo>
                  <a:lnTo>
                    <a:pt x="183" y="7"/>
                  </a:lnTo>
                  <a:lnTo>
                    <a:pt x="190" y="7"/>
                  </a:lnTo>
                  <a:lnTo>
                    <a:pt x="198" y="7"/>
                  </a:lnTo>
                  <a:lnTo>
                    <a:pt x="211" y="9"/>
                  </a:lnTo>
                  <a:lnTo>
                    <a:pt x="224" y="7"/>
                  </a:lnTo>
                  <a:lnTo>
                    <a:pt x="228" y="4"/>
                  </a:lnTo>
                  <a:lnTo>
                    <a:pt x="235" y="0"/>
                  </a:lnTo>
                  <a:lnTo>
                    <a:pt x="238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79"/>
            <p:cNvSpPr>
              <a:spLocks/>
            </p:cNvSpPr>
            <p:nvPr/>
          </p:nvSpPr>
          <p:spPr bwMode="auto">
            <a:xfrm>
              <a:off x="3838576" y="3114676"/>
              <a:ext cx="211138" cy="146050"/>
            </a:xfrm>
            <a:custGeom>
              <a:avLst/>
              <a:gdLst>
                <a:gd name="T0" fmla="*/ 128 w 133"/>
                <a:gd name="T1" fmla="*/ 0 h 92"/>
                <a:gd name="T2" fmla="*/ 130 w 133"/>
                <a:gd name="T3" fmla="*/ 1 h 92"/>
                <a:gd name="T4" fmla="*/ 133 w 133"/>
                <a:gd name="T5" fmla="*/ 2 h 92"/>
                <a:gd name="T6" fmla="*/ 133 w 133"/>
                <a:gd name="T7" fmla="*/ 5 h 92"/>
                <a:gd name="T8" fmla="*/ 133 w 133"/>
                <a:gd name="T9" fmla="*/ 7 h 92"/>
                <a:gd name="T10" fmla="*/ 130 w 133"/>
                <a:gd name="T11" fmla="*/ 9 h 92"/>
                <a:gd name="T12" fmla="*/ 84 w 133"/>
                <a:gd name="T13" fmla="*/ 38 h 92"/>
                <a:gd name="T14" fmla="*/ 39 w 133"/>
                <a:gd name="T15" fmla="*/ 70 h 92"/>
                <a:gd name="T16" fmla="*/ 9 w 133"/>
                <a:gd name="T17" fmla="*/ 91 h 92"/>
                <a:gd name="T18" fmla="*/ 7 w 133"/>
                <a:gd name="T19" fmla="*/ 92 h 92"/>
                <a:gd name="T20" fmla="*/ 6 w 133"/>
                <a:gd name="T21" fmla="*/ 92 h 92"/>
                <a:gd name="T22" fmla="*/ 3 w 133"/>
                <a:gd name="T23" fmla="*/ 91 h 92"/>
                <a:gd name="T24" fmla="*/ 2 w 133"/>
                <a:gd name="T25" fmla="*/ 91 h 92"/>
                <a:gd name="T26" fmla="*/ 0 w 133"/>
                <a:gd name="T27" fmla="*/ 88 h 92"/>
                <a:gd name="T28" fmla="*/ 2 w 133"/>
                <a:gd name="T29" fmla="*/ 85 h 92"/>
                <a:gd name="T30" fmla="*/ 3 w 133"/>
                <a:gd name="T31" fmla="*/ 84 h 92"/>
                <a:gd name="T32" fmla="*/ 33 w 133"/>
                <a:gd name="T33" fmla="*/ 62 h 92"/>
                <a:gd name="T34" fmla="*/ 79 w 133"/>
                <a:gd name="T35" fmla="*/ 30 h 92"/>
                <a:gd name="T36" fmla="*/ 126 w 133"/>
                <a:gd name="T37" fmla="*/ 1 h 92"/>
                <a:gd name="T38" fmla="*/ 128 w 133"/>
                <a:gd name="T3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3" h="92">
                  <a:moveTo>
                    <a:pt x="128" y="0"/>
                  </a:moveTo>
                  <a:lnTo>
                    <a:pt x="130" y="1"/>
                  </a:lnTo>
                  <a:lnTo>
                    <a:pt x="133" y="2"/>
                  </a:lnTo>
                  <a:lnTo>
                    <a:pt x="133" y="5"/>
                  </a:lnTo>
                  <a:lnTo>
                    <a:pt x="133" y="7"/>
                  </a:lnTo>
                  <a:lnTo>
                    <a:pt x="130" y="9"/>
                  </a:lnTo>
                  <a:lnTo>
                    <a:pt x="84" y="38"/>
                  </a:lnTo>
                  <a:lnTo>
                    <a:pt x="39" y="70"/>
                  </a:lnTo>
                  <a:lnTo>
                    <a:pt x="9" y="91"/>
                  </a:lnTo>
                  <a:lnTo>
                    <a:pt x="7" y="92"/>
                  </a:lnTo>
                  <a:lnTo>
                    <a:pt x="6" y="92"/>
                  </a:lnTo>
                  <a:lnTo>
                    <a:pt x="3" y="91"/>
                  </a:lnTo>
                  <a:lnTo>
                    <a:pt x="2" y="91"/>
                  </a:lnTo>
                  <a:lnTo>
                    <a:pt x="0" y="88"/>
                  </a:lnTo>
                  <a:lnTo>
                    <a:pt x="2" y="85"/>
                  </a:lnTo>
                  <a:lnTo>
                    <a:pt x="3" y="84"/>
                  </a:lnTo>
                  <a:lnTo>
                    <a:pt x="33" y="62"/>
                  </a:lnTo>
                  <a:lnTo>
                    <a:pt x="79" y="30"/>
                  </a:lnTo>
                  <a:lnTo>
                    <a:pt x="126" y="1"/>
                  </a:lnTo>
                  <a:lnTo>
                    <a:pt x="128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921248" y="1861896"/>
            <a:ext cx="2765426" cy="1287462"/>
            <a:chOff x="2998788" y="4968876"/>
            <a:chExt cx="2765426" cy="1287462"/>
          </a:xfrm>
          <a:solidFill>
            <a:schemeClr val="accent1"/>
          </a:solidFill>
        </p:grpSpPr>
        <p:sp>
          <p:nvSpPr>
            <p:cNvPr id="37" name="Freeform 296"/>
            <p:cNvSpPr>
              <a:spLocks/>
            </p:cNvSpPr>
            <p:nvPr/>
          </p:nvSpPr>
          <p:spPr bwMode="auto">
            <a:xfrm>
              <a:off x="3368676" y="5973763"/>
              <a:ext cx="2395538" cy="282575"/>
            </a:xfrm>
            <a:custGeom>
              <a:avLst/>
              <a:gdLst>
                <a:gd name="T0" fmla="*/ 980 w 1509"/>
                <a:gd name="T1" fmla="*/ 0 h 178"/>
                <a:gd name="T2" fmla="*/ 1039 w 1509"/>
                <a:gd name="T3" fmla="*/ 2 h 178"/>
                <a:gd name="T4" fmla="*/ 1098 w 1509"/>
                <a:gd name="T5" fmla="*/ 6 h 178"/>
                <a:gd name="T6" fmla="*/ 1156 w 1509"/>
                <a:gd name="T7" fmla="*/ 13 h 178"/>
                <a:gd name="T8" fmla="*/ 1214 w 1509"/>
                <a:gd name="T9" fmla="*/ 24 h 178"/>
                <a:gd name="T10" fmla="*/ 1272 w 1509"/>
                <a:gd name="T11" fmla="*/ 40 h 178"/>
                <a:gd name="T12" fmla="*/ 1330 w 1509"/>
                <a:gd name="T13" fmla="*/ 64 h 178"/>
                <a:gd name="T14" fmla="*/ 1389 w 1509"/>
                <a:gd name="T15" fmla="*/ 94 h 178"/>
                <a:gd name="T16" fmla="*/ 1448 w 1509"/>
                <a:gd name="T17" fmla="*/ 131 h 178"/>
                <a:gd name="T18" fmla="*/ 1509 w 1509"/>
                <a:gd name="T19" fmla="*/ 178 h 178"/>
                <a:gd name="T20" fmla="*/ 1485 w 1509"/>
                <a:gd name="T21" fmla="*/ 178 h 178"/>
                <a:gd name="T22" fmla="*/ 1427 w 1509"/>
                <a:gd name="T23" fmla="*/ 135 h 178"/>
                <a:gd name="T24" fmla="*/ 1371 w 1509"/>
                <a:gd name="T25" fmla="*/ 101 h 178"/>
                <a:gd name="T26" fmla="*/ 1314 w 1509"/>
                <a:gd name="T27" fmla="*/ 73 h 178"/>
                <a:gd name="T28" fmla="*/ 1258 w 1509"/>
                <a:gd name="T29" fmla="*/ 51 h 178"/>
                <a:gd name="T30" fmla="*/ 1201 w 1509"/>
                <a:gd name="T31" fmla="*/ 36 h 178"/>
                <a:gd name="T32" fmla="*/ 1146 w 1509"/>
                <a:gd name="T33" fmla="*/ 27 h 178"/>
                <a:gd name="T34" fmla="*/ 1090 w 1509"/>
                <a:gd name="T35" fmla="*/ 20 h 178"/>
                <a:gd name="T36" fmla="*/ 1033 w 1509"/>
                <a:gd name="T37" fmla="*/ 17 h 178"/>
                <a:gd name="T38" fmla="*/ 977 w 1509"/>
                <a:gd name="T39" fmla="*/ 16 h 178"/>
                <a:gd name="T40" fmla="*/ 918 w 1509"/>
                <a:gd name="T41" fmla="*/ 17 h 178"/>
                <a:gd name="T42" fmla="*/ 860 w 1509"/>
                <a:gd name="T43" fmla="*/ 18 h 178"/>
                <a:gd name="T44" fmla="*/ 785 w 1509"/>
                <a:gd name="T45" fmla="*/ 20 h 178"/>
                <a:gd name="T46" fmla="*/ 708 w 1509"/>
                <a:gd name="T47" fmla="*/ 21 h 178"/>
                <a:gd name="T48" fmla="*/ 653 w 1509"/>
                <a:gd name="T49" fmla="*/ 20 h 178"/>
                <a:gd name="T50" fmla="*/ 599 w 1509"/>
                <a:gd name="T51" fmla="*/ 18 h 178"/>
                <a:gd name="T52" fmla="*/ 546 w 1509"/>
                <a:gd name="T53" fmla="*/ 17 h 178"/>
                <a:gd name="T54" fmla="*/ 492 w 1509"/>
                <a:gd name="T55" fmla="*/ 16 h 178"/>
                <a:gd name="T56" fmla="*/ 440 w 1509"/>
                <a:gd name="T57" fmla="*/ 17 h 178"/>
                <a:gd name="T58" fmla="*/ 389 w 1509"/>
                <a:gd name="T59" fmla="*/ 20 h 178"/>
                <a:gd name="T60" fmla="*/ 338 w 1509"/>
                <a:gd name="T61" fmla="*/ 27 h 178"/>
                <a:gd name="T62" fmla="*/ 287 w 1509"/>
                <a:gd name="T63" fmla="*/ 38 h 178"/>
                <a:gd name="T64" fmla="*/ 236 w 1509"/>
                <a:gd name="T65" fmla="*/ 53 h 178"/>
                <a:gd name="T66" fmla="*/ 183 w 1509"/>
                <a:gd name="T67" fmla="*/ 73 h 178"/>
                <a:gd name="T68" fmla="*/ 131 w 1509"/>
                <a:gd name="T69" fmla="*/ 101 h 178"/>
                <a:gd name="T70" fmla="*/ 77 w 1509"/>
                <a:gd name="T71" fmla="*/ 135 h 178"/>
                <a:gd name="T72" fmla="*/ 24 w 1509"/>
                <a:gd name="T73" fmla="*/ 178 h 178"/>
                <a:gd name="T74" fmla="*/ 0 w 1509"/>
                <a:gd name="T75" fmla="*/ 178 h 178"/>
                <a:gd name="T76" fmla="*/ 4 w 1509"/>
                <a:gd name="T77" fmla="*/ 175 h 178"/>
                <a:gd name="T78" fmla="*/ 61 w 1509"/>
                <a:gd name="T79" fmla="*/ 130 h 178"/>
                <a:gd name="T80" fmla="*/ 116 w 1509"/>
                <a:gd name="T81" fmla="*/ 93 h 178"/>
                <a:gd name="T82" fmla="*/ 170 w 1509"/>
                <a:gd name="T83" fmla="*/ 64 h 178"/>
                <a:gd name="T84" fmla="*/ 223 w 1509"/>
                <a:gd name="T85" fmla="*/ 40 h 178"/>
                <a:gd name="T86" fmla="*/ 277 w 1509"/>
                <a:gd name="T87" fmla="*/ 24 h 178"/>
                <a:gd name="T88" fmla="*/ 329 w 1509"/>
                <a:gd name="T89" fmla="*/ 13 h 178"/>
                <a:gd name="T90" fmla="*/ 382 w 1509"/>
                <a:gd name="T91" fmla="*/ 6 h 178"/>
                <a:gd name="T92" fmla="*/ 435 w 1509"/>
                <a:gd name="T93" fmla="*/ 2 h 178"/>
                <a:gd name="T94" fmla="*/ 489 w 1509"/>
                <a:gd name="T95" fmla="*/ 2 h 178"/>
                <a:gd name="T96" fmla="*/ 544 w 1509"/>
                <a:gd name="T97" fmla="*/ 2 h 178"/>
                <a:gd name="T98" fmla="*/ 599 w 1509"/>
                <a:gd name="T99" fmla="*/ 3 h 178"/>
                <a:gd name="T100" fmla="*/ 653 w 1509"/>
                <a:gd name="T101" fmla="*/ 6 h 178"/>
                <a:gd name="T102" fmla="*/ 708 w 1509"/>
                <a:gd name="T103" fmla="*/ 6 h 178"/>
                <a:gd name="T104" fmla="*/ 785 w 1509"/>
                <a:gd name="T105" fmla="*/ 6 h 178"/>
                <a:gd name="T106" fmla="*/ 858 w 1509"/>
                <a:gd name="T107" fmla="*/ 3 h 178"/>
                <a:gd name="T108" fmla="*/ 920 w 1509"/>
                <a:gd name="T109" fmla="*/ 2 h 178"/>
                <a:gd name="T110" fmla="*/ 980 w 1509"/>
                <a:gd name="T1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09" h="178">
                  <a:moveTo>
                    <a:pt x="980" y="0"/>
                  </a:moveTo>
                  <a:lnTo>
                    <a:pt x="1039" y="2"/>
                  </a:lnTo>
                  <a:lnTo>
                    <a:pt x="1098" y="6"/>
                  </a:lnTo>
                  <a:lnTo>
                    <a:pt x="1156" y="13"/>
                  </a:lnTo>
                  <a:lnTo>
                    <a:pt x="1214" y="24"/>
                  </a:lnTo>
                  <a:lnTo>
                    <a:pt x="1272" y="40"/>
                  </a:lnTo>
                  <a:lnTo>
                    <a:pt x="1330" y="64"/>
                  </a:lnTo>
                  <a:lnTo>
                    <a:pt x="1389" y="94"/>
                  </a:lnTo>
                  <a:lnTo>
                    <a:pt x="1448" y="131"/>
                  </a:lnTo>
                  <a:lnTo>
                    <a:pt x="1509" y="178"/>
                  </a:lnTo>
                  <a:lnTo>
                    <a:pt x="1485" y="178"/>
                  </a:lnTo>
                  <a:lnTo>
                    <a:pt x="1427" y="135"/>
                  </a:lnTo>
                  <a:lnTo>
                    <a:pt x="1371" y="101"/>
                  </a:lnTo>
                  <a:lnTo>
                    <a:pt x="1314" y="73"/>
                  </a:lnTo>
                  <a:lnTo>
                    <a:pt x="1258" y="51"/>
                  </a:lnTo>
                  <a:lnTo>
                    <a:pt x="1201" y="36"/>
                  </a:lnTo>
                  <a:lnTo>
                    <a:pt x="1146" y="27"/>
                  </a:lnTo>
                  <a:lnTo>
                    <a:pt x="1090" y="20"/>
                  </a:lnTo>
                  <a:lnTo>
                    <a:pt x="1033" y="17"/>
                  </a:lnTo>
                  <a:lnTo>
                    <a:pt x="977" y="16"/>
                  </a:lnTo>
                  <a:lnTo>
                    <a:pt x="918" y="17"/>
                  </a:lnTo>
                  <a:lnTo>
                    <a:pt x="860" y="18"/>
                  </a:lnTo>
                  <a:lnTo>
                    <a:pt x="785" y="20"/>
                  </a:lnTo>
                  <a:lnTo>
                    <a:pt x="708" y="21"/>
                  </a:lnTo>
                  <a:lnTo>
                    <a:pt x="653" y="20"/>
                  </a:lnTo>
                  <a:lnTo>
                    <a:pt x="599" y="18"/>
                  </a:lnTo>
                  <a:lnTo>
                    <a:pt x="546" y="17"/>
                  </a:lnTo>
                  <a:lnTo>
                    <a:pt x="492" y="16"/>
                  </a:lnTo>
                  <a:lnTo>
                    <a:pt x="440" y="17"/>
                  </a:lnTo>
                  <a:lnTo>
                    <a:pt x="389" y="20"/>
                  </a:lnTo>
                  <a:lnTo>
                    <a:pt x="338" y="27"/>
                  </a:lnTo>
                  <a:lnTo>
                    <a:pt x="287" y="38"/>
                  </a:lnTo>
                  <a:lnTo>
                    <a:pt x="236" y="53"/>
                  </a:lnTo>
                  <a:lnTo>
                    <a:pt x="183" y="73"/>
                  </a:lnTo>
                  <a:lnTo>
                    <a:pt x="131" y="101"/>
                  </a:lnTo>
                  <a:lnTo>
                    <a:pt x="77" y="135"/>
                  </a:lnTo>
                  <a:lnTo>
                    <a:pt x="24" y="178"/>
                  </a:lnTo>
                  <a:lnTo>
                    <a:pt x="0" y="178"/>
                  </a:lnTo>
                  <a:lnTo>
                    <a:pt x="4" y="175"/>
                  </a:lnTo>
                  <a:lnTo>
                    <a:pt x="61" y="130"/>
                  </a:lnTo>
                  <a:lnTo>
                    <a:pt x="116" y="93"/>
                  </a:lnTo>
                  <a:lnTo>
                    <a:pt x="170" y="64"/>
                  </a:lnTo>
                  <a:lnTo>
                    <a:pt x="223" y="40"/>
                  </a:lnTo>
                  <a:lnTo>
                    <a:pt x="277" y="24"/>
                  </a:lnTo>
                  <a:lnTo>
                    <a:pt x="329" y="13"/>
                  </a:lnTo>
                  <a:lnTo>
                    <a:pt x="382" y="6"/>
                  </a:lnTo>
                  <a:lnTo>
                    <a:pt x="435" y="2"/>
                  </a:lnTo>
                  <a:lnTo>
                    <a:pt x="489" y="2"/>
                  </a:lnTo>
                  <a:lnTo>
                    <a:pt x="544" y="2"/>
                  </a:lnTo>
                  <a:lnTo>
                    <a:pt x="599" y="3"/>
                  </a:lnTo>
                  <a:lnTo>
                    <a:pt x="653" y="6"/>
                  </a:lnTo>
                  <a:lnTo>
                    <a:pt x="708" y="6"/>
                  </a:lnTo>
                  <a:lnTo>
                    <a:pt x="785" y="6"/>
                  </a:lnTo>
                  <a:lnTo>
                    <a:pt x="858" y="3"/>
                  </a:lnTo>
                  <a:lnTo>
                    <a:pt x="920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97"/>
            <p:cNvSpPr>
              <a:spLocks/>
            </p:cNvSpPr>
            <p:nvPr/>
          </p:nvSpPr>
          <p:spPr bwMode="auto">
            <a:xfrm>
              <a:off x="4081463" y="6045201"/>
              <a:ext cx="439738" cy="153988"/>
            </a:xfrm>
            <a:custGeom>
              <a:avLst/>
              <a:gdLst>
                <a:gd name="T0" fmla="*/ 134 w 277"/>
                <a:gd name="T1" fmla="*/ 1 h 97"/>
                <a:gd name="T2" fmla="*/ 144 w 277"/>
                <a:gd name="T3" fmla="*/ 31 h 97"/>
                <a:gd name="T4" fmla="*/ 155 w 277"/>
                <a:gd name="T5" fmla="*/ 48 h 97"/>
                <a:gd name="T6" fmla="*/ 181 w 277"/>
                <a:gd name="T7" fmla="*/ 20 h 97"/>
                <a:gd name="T8" fmla="*/ 199 w 277"/>
                <a:gd name="T9" fmla="*/ 15 h 97"/>
                <a:gd name="T10" fmla="*/ 203 w 277"/>
                <a:gd name="T11" fmla="*/ 22 h 97"/>
                <a:gd name="T12" fmla="*/ 194 w 277"/>
                <a:gd name="T13" fmla="*/ 45 h 97"/>
                <a:gd name="T14" fmla="*/ 207 w 277"/>
                <a:gd name="T15" fmla="*/ 42 h 97"/>
                <a:gd name="T16" fmla="*/ 255 w 277"/>
                <a:gd name="T17" fmla="*/ 13 h 97"/>
                <a:gd name="T18" fmla="*/ 277 w 277"/>
                <a:gd name="T19" fmla="*/ 16 h 97"/>
                <a:gd name="T20" fmla="*/ 259 w 277"/>
                <a:gd name="T21" fmla="*/ 51 h 97"/>
                <a:gd name="T22" fmla="*/ 252 w 277"/>
                <a:gd name="T23" fmla="*/ 53 h 97"/>
                <a:gd name="T24" fmla="*/ 250 w 277"/>
                <a:gd name="T25" fmla="*/ 46 h 97"/>
                <a:gd name="T26" fmla="*/ 247 w 277"/>
                <a:gd name="T27" fmla="*/ 27 h 97"/>
                <a:gd name="T28" fmla="*/ 200 w 277"/>
                <a:gd name="T29" fmla="*/ 59 h 97"/>
                <a:gd name="T30" fmla="*/ 182 w 277"/>
                <a:gd name="T31" fmla="*/ 67 h 97"/>
                <a:gd name="T32" fmla="*/ 183 w 277"/>
                <a:gd name="T33" fmla="*/ 48 h 97"/>
                <a:gd name="T34" fmla="*/ 179 w 277"/>
                <a:gd name="T35" fmla="*/ 35 h 97"/>
                <a:gd name="T36" fmla="*/ 156 w 277"/>
                <a:gd name="T37" fmla="*/ 60 h 97"/>
                <a:gd name="T38" fmla="*/ 146 w 277"/>
                <a:gd name="T39" fmla="*/ 66 h 97"/>
                <a:gd name="T40" fmla="*/ 135 w 277"/>
                <a:gd name="T41" fmla="*/ 48 h 97"/>
                <a:gd name="T42" fmla="*/ 128 w 277"/>
                <a:gd name="T43" fmla="*/ 13 h 97"/>
                <a:gd name="T44" fmla="*/ 124 w 277"/>
                <a:gd name="T45" fmla="*/ 55 h 97"/>
                <a:gd name="T46" fmla="*/ 128 w 277"/>
                <a:gd name="T47" fmla="*/ 79 h 97"/>
                <a:gd name="T48" fmla="*/ 120 w 277"/>
                <a:gd name="T49" fmla="*/ 82 h 97"/>
                <a:gd name="T50" fmla="*/ 94 w 277"/>
                <a:gd name="T51" fmla="*/ 51 h 97"/>
                <a:gd name="T52" fmla="*/ 109 w 277"/>
                <a:gd name="T53" fmla="*/ 89 h 97"/>
                <a:gd name="T54" fmla="*/ 104 w 277"/>
                <a:gd name="T55" fmla="*/ 95 h 97"/>
                <a:gd name="T56" fmla="*/ 95 w 277"/>
                <a:gd name="T57" fmla="*/ 92 h 97"/>
                <a:gd name="T58" fmla="*/ 91 w 277"/>
                <a:gd name="T59" fmla="*/ 97 h 97"/>
                <a:gd name="T60" fmla="*/ 87 w 277"/>
                <a:gd name="T61" fmla="*/ 95 h 97"/>
                <a:gd name="T62" fmla="*/ 83 w 277"/>
                <a:gd name="T63" fmla="*/ 81 h 97"/>
                <a:gd name="T64" fmla="*/ 24 w 277"/>
                <a:gd name="T65" fmla="*/ 37 h 97"/>
                <a:gd name="T66" fmla="*/ 0 w 277"/>
                <a:gd name="T67" fmla="*/ 22 h 97"/>
                <a:gd name="T68" fmla="*/ 4 w 277"/>
                <a:gd name="T69" fmla="*/ 16 h 97"/>
                <a:gd name="T70" fmla="*/ 43 w 277"/>
                <a:gd name="T71" fmla="*/ 33 h 97"/>
                <a:gd name="T72" fmla="*/ 91 w 277"/>
                <a:gd name="T73" fmla="*/ 75 h 97"/>
                <a:gd name="T74" fmla="*/ 80 w 277"/>
                <a:gd name="T75" fmla="*/ 44 h 97"/>
                <a:gd name="T76" fmla="*/ 75 w 277"/>
                <a:gd name="T77" fmla="*/ 23 h 97"/>
                <a:gd name="T78" fmla="*/ 80 w 277"/>
                <a:gd name="T79" fmla="*/ 20 h 97"/>
                <a:gd name="T80" fmla="*/ 104 w 277"/>
                <a:gd name="T81" fmla="*/ 48 h 97"/>
                <a:gd name="T82" fmla="*/ 113 w 277"/>
                <a:gd name="T83" fmla="*/ 49 h 97"/>
                <a:gd name="T84" fmla="*/ 119 w 277"/>
                <a:gd name="T85" fmla="*/ 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7" h="97">
                  <a:moveTo>
                    <a:pt x="130" y="0"/>
                  </a:moveTo>
                  <a:lnTo>
                    <a:pt x="131" y="0"/>
                  </a:lnTo>
                  <a:lnTo>
                    <a:pt x="134" y="1"/>
                  </a:lnTo>
                  <a:lnTo>
                    <a:pt x="135" y="2"/>
                  </a:lnTo>
                  <a:lnTo>
                    <a:pt x="141" y="16"/>
                  </a:lnTo>
                  <a:lnTo>
                    <a:pt x="144" y="31"/>
                  </a:lnTo>
                  <a:lnTo>
                    <a:pt x="145" y="42"/>
                  </a:lnTo>
                  <a:lnTo>
                    <a:pt x="148" y="53"/>
                  </a:lnTo>
                  <a:lnTo>
                    <a:pt x="155" y="48"/>
                  </a:lnTo>
                  <a:lnTo>
                    <a:pt x="160" y="41"/>
                  </a:lnTo>
                  <a:lnTo>
                    <a:pt x="170" y="30"/>
                  </a:lnTo>
                  <a:lnTo>
                    <a:pt x="181" y="20"/>
                  </a:lnTo>
                  <a:lnTo>
                    <a:pt x="193" y="15"/>
                  </a:lnTo>
                  <a:lnTo>
                    <a:pt x="196" y="13"/>
                  </a:lnTo>
                  <a:lnTo>
                    <a:pt x="199" y="15"/>
                  </a:lnTo>
                  <a:lnTo>
                    <a:pt x="201" y="17"/>
                  </a:lnTo>
                  <a:lnTo>
                    <a:pt x="203" y="20"/>
                  </a:lnTo>
                  <a:lnTo>
                    <a:pt x="203" y="22"/>
                  </a:lnTo>
                  <a:lnTo>
                    <a:pt x="203" y="23"/>
                  </a:lnTo>
                  <a:lnTo>
                    <a:pt x="197" y="35"/>
                  </a:lnTo>
                  <a:lnTo>
                    <a:pt x="194" y="45"/>
                  </a:lnTo>
                  <a:lnTo>
                    <a:pt x="192" y="53"/>
                  </a:lnTo>
                  <a:lnTo>
                    <a:pt x="199" y="48"/>
                  </a:lnTo>
                  <a:lnTo>
                    <a:pt x="207" y="42"/>
                  </a:lnTo>
                  <a:lnTo>
                    <a:pt x="222" y="30"/>
                  </a:lnTo>
                  <a:lnTo>
                    <a:pt x="239" y="20"/>
                  </a:lnTo>
                  <a:lnTo>
                    <a:pt x="255" y="13"/>
                  </a:lnTo>
                  <a:lnTo>
                    <a:pt x="273" y="13"/>
                  </a:lnTo>
                  <a:lnTo>
                    <a:pt x="276" y="15"/>
                  </a:lnTo>
                  <a:lnTo>
                    <a:pt x="277" y="16"/>
                  </a:lnTo>
                  <a:lnTo>
                    <a:pt x="277" y="19"/>
                  </a:lnTo>
                  <a:lnTo>
                    <a:pt x="277" y="22"/>
                  </a:lnTo>
                  <a:lnTo>
                    <a:pt x="259" y="51"/>
                  </a:lnTo>
                  <a:lnTo>
                    <a:pt x="256" y="52"/>
                  </a:lnTo>
                  <a:lnTo>
                    <a:pt x="255" y="53"/>
                  </a:lnTo>
                  <a:lnTo>
                    <a:pt x="252" y="53"/>
                  </a:lnTo>
                  <a:lnTo>
                    <a:pt x="250" y="51"/>
                  </a:lnTo>
                  <a:lnTo>
                    <a:pt x="250" y="49"/>
                  </a:lnTo>
                  <a:lnTo>
                    <a:pt x="250" y="46"/>
                  </a:lnTo>
                  <a:lnTo>
                    <a:pt x="263" y="23"/>
                  </a:lnTo>
                  <a:lnTo>
                    <a:pt x="263" y="23"/>
                  </a:lnTo>
                  <a:lnTo>
                    <a:pt x="247" y="27"/>
                  </a:lnTo>
                  <a:lnTo>
                    <a:pt x="229" y="37"/>
                  </a:lnTo>
                  <a:lnTo>
                    <a:pt x="212" y="49"/>
                  </a:lnTo>
                  <a:lnTo>
                    <a:pt x="200" y="59"/>
                  </a:lnTo>
                  <a:lnTo>
                    <a:pt x="186" y="67"/>
                  </a:lnTo>
                  <a:lnTo>
                    <a:pt x="185" y="68"/>
                  </a:lnTo>
                  <a:lnTo>
                    <a:pt x="182" y="67"/>
                  </a:lnTo>
                  <a:lnTo>
                    <a:pt x="179" y="66"/>
                  </a:lnTo>
                  <a:lnTo>
                    <a:pt x="179" y="63"/>
                  </a:lnTo>
                  <a:lnTo>
                    <a:pt x="183" y="48"/>
                  </a:lnTo>
                  <a:lnTo>
                    <a:pt x="189" y="33"/>
                  </a:lnTo>
                  <a:lnTo>
                    <a:pt x="192" y="26"/>
                  </a:lnTo>
                  <a:lnTo>
                    <a:pt x="179" y="35"/>
                  </a:lnTo>
                  <a:lnTo>
                    <a:pt x="168" y="46"/>
                  </a:lnTo>
                  <a:lnTo>
                    <a:pt x="163" y="53"/>
                  </a:lnTo>
                  <a:lnTo>
                    <a:pt x="156" y="60"/>
                  </a:lnTo>
                  <a:lnTo>
                    <a:pt x="150" y="66"/>
                  </a:lnTo>
                  <a:lnTo>
                    <a:pt x="148" y="66"/>
                  </a:lnTo>
                  <a:lnTo>
                    <a:pt x="146" y="66"/>
                  </a:lnTo>
                  <a:lnTo>
                    <a:pt x="144" y="66"/>
                  </a:lnTo>
                  <a:lnTo>
                    <a:pt x="142" y="64"/>
                  </a:lnTo>
                  <a:lnTo>
                    <a:pt x="135" y="48"/>
                  </a:lnTo>
                  <a:lnTo>
                    <a:pt x="133" y="33"/>
                  </a:lnTo>
                  <a:lnTo>
                    <a:pt x="131" y="23"/>
                  </a:lnTo>
                  <a:lnTo>
                    <a:pt x="128" y="13"/>
                  </a:lnTo>
                  <a:lnTo>
                    <a:pt x="124" y="26"/>
                  </a:lnTo>
                  <a:lnTo>
                    <a:pt x="123" y="40"/>
                  </a:lnTo>
                  <a:lnTo>
                    <a:pt x="124" y="55"/>
                  </a:lnTo>
                  <a:lnTo>
                    <a:pt x="126" y="67"/>
                  </a:lnTo>
                  <a:lnTo>
                    <a:pt x="128" y="77"/>
                  </a:lnTo>
                  <a:lnTo>
                    <a:pt x="128" y="79"/>
                  </a:lnTo>
                  <a:lnTo>
                    <a:pt x="126" y="82"/>
                  </a:lnTo>
                  <a:lnTo>
                    <a:pt x="123" y="82"/>
                  </a:lnTo>
                  <a:lnTo>
                    <a:pt x="120" y="82"/>
                  </a:lnTo>
                  <a:lnTo>
                    <a:pt x="106" y="68"/>
                  </a:lnTo>
                  <a:lnTo>
                    <a:pt x="95" y="53"/>
                  </a:lnTo>
                  <a:lnTo>
                    <a:pt x="94" y="51"/>
                  </a:lnTo>
                  <a:lnTo>
                    <a:pt x="97" y="56"/>
                  </a:lnTo>
                  <a:lnTo>
                    <a:pt x="104" y="73"/>
                  </a:lnTo>
                  <a:lnTo>
                    <a:pt x="109" y="89"/>
                  </a:lnTo>
                  <a:lnTo>
                    <a:pt x="109" y="92"/>
                  </a:lnTo>
                  <a:lnTo>
                    <a:pt x="108" y="95"/>
                  </a:lnTo>
                  <a:lnTo>
                    <a:pt x="104" y="95"/>
                  </a:lnTo>
                  <a:lnTo>
                    <a:pt x="101" y="95"/>
                  </a:lnTo>
                  <a:lnTo>
                    <a:pt x="95" y="90"/>
                  </a:lnTo>
                  <a:lnTo>
                    <a:pt x="95" y="92"/>
                  </a:lnTo>
                  <a:lnTo>
                    <a:pt x="95" y="95"/>
                  </a:lnTo>
                  <a:lnTo>
                    <a:pt x="94" y="96"/>
                  </a:lnTo>
                  <a:lnTo>
                    <a:pt x="91" y="97"/>
                  </a:lnTo>
                  <a:lnTo>
                    <a:pt x="91" y="97"/>
                  </a:lnTo>
                  <a:lnTo>
                    <a:pt x="88" y="96"/>
                  </a:lnTo>
                  <a:lnTo>
                    <a:pt x="87" y="95"/>
                  </a:lnTo>
                  <a:lnTo>
                    <a:pt x="86" y="92"/>
                  </a:lnTo>
                  <a:lnTo>
                    <a:pt x="84" y="86"/>
                  </a:lnTo>
                  <a:lnTo>
                    <a:pt x="83" y="81"/>
                  </a:lnTo>
                  <a:lnTo>
                    <a:pt x="64" y="66"/>
                  </a:lnTo>
                  <a:lnTo>
                    <a:pt x="44" y="51"/>
                  </a:lnTo>
                  <a:lnTo>
                    <a:pt x="24" y="37"/>
                  </a:lnTo>
                  <a:lnTo>
                    <a:pt x="3" y="26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2" y="17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24" y="23"/>
                  </a:lnTo>
                  <a:lnTo>
                    <a:pt x="43" y="33"/>
                  </a:lnTo>
                  <a:lnTo>
                    <a:pt x="62" y="44"/>
                  </a:lnTo>
                  <a:lnTo>
                    <a:pt x="79" y="59"/>
                  </a:lnTo>
                  <a:lnTo>
                    <a:pt x="91" y="75"/>
                  </a:lnTo>
                  <a:lnTo>
                    <a:pt x="95" y="78"/>
                  </a:lnTo>
                  <a:lnTo>
                    <a:pt x="87" y="60"/>
                  </a:lnTo>
                  <a:lnTo>
                    <a:pt x="80" y="44"/>
                  </a:lnTo>
                  <a:lnTo>
                    <a:pt x="73" y="26"/>
                  </a:lnTo>
                  <a:lnTo>
                    <a:pt x="73" y="24"/>
                  </a:lnTo>
                  <a:lnTo>
                    <a:pt x="75" y="23"/>
                  </a:lnTo>
                  <a:lnTo>
                    <a:pt x="76" y="22"/>
                  </a:lnTo>
                  <a:lnTo>
                    <a:pt x="77" y="20"/>
                  </a:lnTo>
                  <a:lnTo>
                    <a:pt x="80" y="20"/>
                  </a:lnTo>
                  <a:lnTo>
                    <a:pt x="82" y="22"/>
                  </a:lnTo>
                  <a:lnTo>
                    <a:pt x="94" y="34"/>
                  </a:lnTo>
                  <a:lnTo>
                    <a:pt x="104" y="48"/>
                  </a:lnTo>
                  <a:lnTo>
                    <a:pt x="109" y="56"/>
                  </a:lnTo>
                  <a:lnTo>
                    <a:pt x="115" y="63"/>
                  </a:lnTo>
                  <a:lnTo>
                    <a:pt x="113" y="49"/>
                  </a:lnTo>
                  <a:lnTo>
                    <a:pt x="113" y="34"/>
                  </a:lnTo>
                  <a:lnTo>
                    <a:pt x="115" y="22"/>
                  </a:lnTo>
                  <a:lnTo>
                    <a:pt x="119" y="9"/>
                  </a:lnTo>
                  <a:lnTo>
                    <a:pt x="127" y="1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98"/>
            <p:cNvSpPr>
              <a:spLocks/>
            </p:cNvSpPr>
            <p:nvPr/>
          </p:nvSpPr>
          <p:spPr bwMode="auto">
            <a:xfrm>
              <a:off x="3333751" y="5849938"/>
              <a:ext cx="180975" cy="311150"/>
            </a:xfrm>
            <a:custGeom>
              <a:avLst/>
              <a:gdLst>
                <a:gd name="T0" fmla="*/ 8 w 114"/>
                <a:gd name="T1" fmla="*/ 0 h 196"/>
                <a:gd name="T2" fmla="*/ 11 w 114"/>
                <a:gd name="T3" fmla="*/ 1 h 196"/>
                <a:gd name="T4" fmla="*/ 14 w 114"/>
                <a:gd name="T5" fmla="*/ 3 h 196"/>
                <a:gd name="T6" fmla="*/ 15 w 114"/>
                <a:gd name="T7" fmla="*/ 5 h 196"/>
                <a:gd name="T8" fmla="*/ 26 w 114"/>
                <a:gd name="T9" fmla="*/ 33 h 196"/>
                <a:gd name="T10" fmla="*/ 41 w 114"/>
                <a:gd name="T11" fmla="*/ 63 h 196"/>
                <a:gd name="T12" fmla="*/ 59 w 114"/>
                <a:gd name="T13" fmla="*/ 92 h 196"/>
                <a:gd name="T14" fmla="*/ 77 w 114"/>
                <a:gd name="T15" fmla="*/ 123 h 196"/>
                <a:gd name="T16" fmla="*/ 97 w 114"/>
                <a:gd name="T17" fmla="*/ 154 h 196"/>
                <a:gd name="T18" fmla="*/ 114 w 114"/>
                <a:gd name="T19" fmla="*/ 186 h 196"/>
                <a:gd name="T20" fmla="*/ 114 w 114"/>
                <a:gd name="T21" fmla="*/ 187 h 196"/>
                <a:gd name="T22" fmla="*/ 114 w 114"/>
                <a:gd name="T23" fmla="*/ 190 h 196"/>
                <a:gd name="T24" fmla="*/ 113 w 114"/>
                <a:gd name="T25" fmla="*/ 193 h 196"/>
                <a:gd name="T26" fmla="*/ 110 w 114"/>
                <a:gd name="T27" fmla="*/ 194 h 196"/>
                <a:gd name="T28" fmla="*/ 108 w 114"/>
                <a:gd name="T29" fmla="*/ 196 h 196"/>
                <a:gd name="T30" fmla="*/ 105 w 114"/>
                <a:gd name="T31" fmla="*/ 196 h 196"/>
                <a:gd name="T32" fmla="*/ 102 w 114"/>
                <a:gd name="T33" fmla="*/ 194 h 196"/>
                <a:gd name="T34" fmla="*/ 101 w 114"/>
                <a:gd name="T35" fmla="*/ 191 h 196"/>
                <a:gd name="T36" fmla="*/ 84 w 114"/>
                <a:gd name="T37" fmla="*/ 161 h 196"/>
                <a:gd name="T38" fmla="*/ 65 w 114"/>
                <a:gd name="T39" fmla="*/ 129 h 196"/>
                <a:gd name="T40" fmla="*/ 40 w 114"/>
                <a:gd name="T41" fmla="*/ 89 h 196"/>
                <a:gd name="T42" fmla="*/ 18 w 114"/>
                <a:gd name="T43" fmla="*/ 48 h 196"/>
                <a:gd name="T44" fmla="*/ 1 w 114"/>
                <a:gd name="T45" fmla="*/ 10 h 196"/>
                <a:gd name="T46" fmla="*/ 0 w 114"/>
                <a:gd name="T47" fmla="*/ 7 h 196"/>
                <a:gd name="T48" fmla="*/ 1 w 114"/>
                <a:gd name="T49" fmla="*/ 4 h 196"/>
                <a:gd name="T50" fmla="*/ 3 w 114"/>
                <a:gd name="T51" fmla="*/ 3 h 196"/>
                <a:gd name="T52" fmla="*/ 6 w 114"/>
                <a:gd name="T53" fmla="*/ 1 h 196"/>
                <a:gd name="T54" fmla="*/ 8 w 114"/>
                <a:gd name="T5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4" h="196">
                  <a:moveTo>
                    <a:pt x="8" y="0"/>
                  </a:moveTo>
                  <a:lnTo>
                    <a:pt x="11" y="1"/>
                  </a:lnTo>
                  <a:lnTo>
                    <a:pt x="14" y="3"/>
                  </a:lnTo>
                  <a:lnTo>
                    <a:pt x="15" y="5"/>
                  </a:lnTo>
                  <a:lnTo>
                    <a:pt x="26" y="33"/>
                  </a:lnTo>
                  <a:lnTo>
                    <a:pt x="41" y="63"/>
                  </a:lnTo>
                  <a:lnTo>
                    <a:pt x="59" y="92"/>
                  </a:lnTo>
                  <a:lnTo>
                    <a:pt x="77" y="123"/>
                  </a:lnTo>
                  <a:lnTo>
                    <a:pt x="97" y="154"/>
                  </a:lnTo>
                  <a:lnTo>
                    <a:pt x="114" y="186"/>
                  </a:lnTo>
                  <a:lnTo>
                    <a:pt x="114" y="187"/>
                  </a:lnTo>
                  <a:lnTo>
                    <a:pt x="114" y="190"/>
                  </a:lnTo>
                  <a:lnTo>
                    <a:pt x="113" y="193"/>
                  </a:lnTo>
                  <a:lnTo>
                    <a:pt x="110" y="194"/>
                  </a:lnTo>
                  <a:lnTo>
                    <a:pt x="108" y="196"/>
                  </a:lnTo>
                  <a:lnTo>
                    <a:pt x="105" y="196"/>
                  </a:lnTo>
                  <a:lnTo>
                    <a:pt x="102" y="194"/>
                  </a:lnTo>
                  <a:lnTo>
                    <a:pt x="101" y="191"/>
                  </a:lnTo>
                  <a:lnTo>
                    <a:pt x="84" y="161"/>
                  </a:lnTo>
                  <a:lnTo>
                    <a:pt x="65" y="129"/>
                  </a:lnTo>
                  <a:lnTo>
                    <a:pt x="40" y="89"/>
                  </a:lnTo>
                  <a:lnTo>
                    <a:pt x="18" y="48"/>
                  </a:lnTo>
                  <a:lnTo>
                    <a:pt x="1" y="10"/>
                  </a:lnTo>
                  <a:lnTo>
                    <a:pt x="0" y="7"/>
                  </a:lnTo>
                  <a:lnTo>
                    <a:pt x="1" y="4"/>
                  </a:lnTo>
                  <a:lnTo>
                    <a:pt x="3" y="3"/>
                  </a:lnTo>
                  <a:lnTo>
                    <a:pt x="6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99"/>
            <p:cNvSpPr>
              <a:spLocks/>
            </p:cNvSpPr>
            <p:nvPr/>
          </p:nvSpPr>
          <p:spPr bwMode="auto">
            <a:xfrm>
              <a:off x="2998788" y="5443538"/>
              <a:ext cx="530225" cy="692150"/>
            </a:xfrm>
            <a:custGeom>
              <a:avLst/>
              <a:gdLst>
                <a:gd name="T0" fmla="*/ 106 w 334"/>
                <a:gd name="T1" fmla="*/ 7 h 436"/>
                <a:gd name="T2" fmla="*/ 133 w 334"/>
                <a:gd name="T3" fmla="*/ 42 h 436"/>
                <a:gd name="T4" fmla="*/ 144 w 334"/>
                <a:gd name="T5" fmla="*/ 73 h 436"/>
                <a:gd name="T6" fmla="*/ 188 w 334"/>
                <a:gd name="T7" fmla="*/ 75 h 436"/>
                <a:gd name="T8" fmla="*/ 221 w 334"/>
                <a:gd name="T9" fmla="*/ 117 h 436"/>
                <a:gd name="T10" fmla="*/ 252 w 334"/>
                <a:gd name="T11" fmla="*/ 154 h 436"/>
                <a:gd name="T12" fmla="*/ 288 w 334"/>
                <a:gd name="T13" fmla="*/ 187 h 436"/>
                <a:gd name="T14" fmla="*/ 291 w 334"/>
                <a:gd name="T15" fmla="*/ 234 h 436"/>
                <a:gd name="T16" fmla="*/ 325 w 334"/>
                <a:gd name="T17" fmla="*/ 272 h 436"/>
                <a:gd name="T18" fmla="*/ 330 w 334"/>
                <a:gd name="T19" fmla="*/ 322 h 436"/>
                <a:gd name="T20" fmla="*/ 314 w 334"/>
                <a:gd name="T21" fmla="*/ 340 h 436"/>
                <a:gd name="T22" fmla="*/ 308 w 334"/>
                <a:gd name="T23" fmla="*/ 336 h 436"/>
                <a:gd name="T24" fmla="*/ 308 w 334"/>
                <a:gd name="T25" fmla="*/ 329 h 436"/>
                <a:gd name="T26" fmla="*/ 312 w 334"/>
                <a:gd name="T27" fmla="*/ 275 h 436"/>
                <a:gd name="T28" fmla="*/ 276 w 334"/>
                <a:gd name="T29" fmla="*/ 241 h 436"/>
                <a:gd name="T30" fmla="*/ 263 w 334"/>
                <a:gd name="T31" fmla="*/ 230 h 436"/>
                <a:gd name="T32" fmla="*/ 274 w 334"/>
                <a:gd name="T33" fmla="*/ 191 h 436"/>
                <a:gd name="T34" fmla="*/ 243 w 334"/>
                <a:gd name="T35" fmla="*/ 165 h 436"/>
                <a:gd name="T36" fmla="*/ 214 w 334"/>
                <a:gd name="T37" fmla="*/ 161 h 436"/>
                <a:gd name="T38" fmla="*/ 211 w 334"/>
                <a:gd name="T39" fmla="*/ 137 h 436"/>
                <a:gd name="T40" fmla="*/ 181 w 334"/>
                <a:gd name="T41" fmla="*/ 88 h 436"/>
                <a:gd name="T42" fmla="*/ 144 w 334"/>
                <a:gd name="T43" fmla="*/ 89 h 436"/>
                <a:gd name="T44" fmla="*/ 135 w 334"/>
                <a:gd name="T45" fmla="*/ 88 h 436"/>
                <a:gd name="T46" fmla="*/ 124 w 334"/>
                <a:gd name="T47" fmla="*/ 62 h 436"/>
                <a:gd name="T48" fmla="*/ 108 w 334"/>
                <a:gd name="T49" fmla="*/ 27 h 436"/>
                <a:gd name="T50" fmla="*/ 72 w 334"/>
                <a:gd name="T51" fmla="*/ 15 h 436"/>
                <a:gd name="T52" fmla="*/ 49 w 334"/>
                <a:gd name="T53" fmla="*/ 38 h 436"/>
                <a:gd name="T54" fmla="*/ 49 w 334"/>
                <a:gd name="T55" fmla="*/ 70 h 436"/>
                <a:gd name="T56" fmla="*/ 54 w 334"/>
                <a:gd name="T57" fmla="*/ 92 h 436"/>
                <a:gd name="T58" fmla="*/ 43 w 334"/>
                <a:gd name="T59" fmla="*/ 125 h 436"/>
                <a:gd name="T60" fmla="*/ 24 w 334"/>
                <a:gd name="T61" fmla="*/ 153 h 436"/>
                <a:gd name="T62" fmla="*/ 21 w 334"/>
                <a:gd name="T63" fmla="*/ 193 h 436"/>
                <a:gd name="T64" fmla="*/ 55 w 334"/>
                <a:gd name="T65" fmla="*/ 209 h 436"/>
                <a:gd name="T66" fmla="*/ 90 w 334"/>
                <a:gd name="T67" fmla="*/ 223 h 436"/>
                <a:gd name="T68" fmla="*/ 105 w 334"/>
                <a:gd name="T69" fmla="*/ 253 h 436"/>
                <a:gd name="T70" fmla="*/ 94 w 334"/>
                <a:gd name="T71" fmla="*/ 275 h 436"/>
                <a:gd name="T72" fmla="*/ 83 w 334"/>
                <a:gd name="T73" fmla="*/ 296 h 436"/>
                <a:gd name="T74" fmla="*/ 79 w 334"/>
                <a:gd name="T75" fmla="*/ 362 h 436"/>
                <a:gd name="T76" fmla="*/ 108 w 334"/>
                <a:gd name="T77" fmla="*/ 413 h 436"/>
                <a:gd name="T78" fmla="*/ 166 w 334"/>
                <a:gd name="T79" fmla="*/ 414 h 436"/>
                <a:gd name="T80" fmla="*/ 171 w 334"/>
                <a:gd name="T81" fmla="*/ 409 h 436"/>
                <a:gd name="T82" fmla="*/ 178 w 334"/>
                <a:gd name="T83" fmla="*/ 406 h 436"/>
                <a:gd name="T84" fmla="*/ 185 w 334"/>
                <a:gd name="T85" fmla="*/ 407 h 436"/>
                <a:gd name="T86" fmla="*/ 188 w 334"/>
                <a:gd name="T87" fmla="*/ 416 h 436"/>
                <a:gd name="T88" fmla="*/ 182 w 334"/>
                <a:gd name="T89" fmla="*/ 421 h 436"/>
                <a:gd name="T90" fmla="*/ 115 w 334"/>
                <a:gd name="T91" fmla="*/ 432 h 436"/>
                <a:gd name="T92" fmla="*/ 72 w 334"/>
                <a:gd name="T93" fmla="*/ 387 h 436"/>
                <a:gd name="T94" fmla="*/ 62 w 334"/>
                <a:gd name="T95" fmla="*/ 314 h 436"/>
                <a:gd name="T96" fmla="*/ 83 w 334"/>
                <a:gd name="T97" fmla="*/ 267 h 436"/>
                <a:gd name="T98" fmla="*/ 90 w 334"/>
                <a:gd name="T99" fmla="*/ 248 h 436"/>
                <a:gd name="T100" fmla="*/ 66 w 334"/>
                <a:gd name="T101" fmla="*/ 226 h 436"/>
                <a:gd name="T102" fmla="*/ 28 w 334"/>
                <a:gd name="T103" fmla="*/ 215 h 436"/>
                <a:gd name="T104" fmla="*/ 2 w 334"/>
                <a:gd name="T105" fmla="*/ 183 h 436"/>
                <a:gd name="T106" fmla="*/ 13 w 334"/>
                <a:gd name="T107" fmla="*/ 143 h 436"/>
                <a:gd name="T108" fmla="*/ 31 w 334"/>
                <a:gd name="T109" fmla="*/ 118 h 436"/>
                <a:gd name="T110" fmla="*/ 40 w 334"/>
                <a:gd name="T111" fmla="*/ 92 h 436"/>
                <a:gd name="T112" fmla="*/ 35 w 334"/>
                <a:gd name="T113" fmla="*/ 74 h 436"/>
                <a:gd name="T114" fmla="*/ 35 w 334"/>
                <a:gd name="T115" fmla="*/ 33 h 436"/>
                <a:gd name="T116" fmla="*/ 62 w 334"/>
                <a:gd name="T117" fmla="*/ 2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34" h="436">
                  <a:moveTo>
                    <a:pt x="76" y="0"/>
                  </a:moveTo>
                  <a:lnTo>
                    <a:pt x="90" y="1"/>
                  </a:lnTo>
                  <a:lnTo>
                    <a:pt x="106" y="7"/>
                  </a:lnTo>
                  <a:lnTo>
                    <a:pt x="117" y="16"/>
                  </a:lnTo>
                  <a:lnTo>
                    <a:pt x="127" y="29"/>
                  </a:lnTo>
                  <a:lnTo>
                    <a:pt x="133" y="42"/>
                  </a:lnTo>
                  <a:lnTo>
                    <a:pt x="138" y="58"/>
                  </a:lnTo>
                  <a:lnTo>
                    <a:pt x="141" y="66"/>
                  </a:lnTo>
                  <a:lnTo>
                    <a:pt x="144" y="73"/>
                  </a:lnTo>
                  <a:lnTo>
                    <a:pt x="162" y="69"/>
                  </a:lnTo>
                  <a:lnTo>
                    <a:pt x="177" y="71"/>
                  </a:lnTo>
                  <a:lnTo>
                    <a:pt x="188" y="75"/>
                  </a:lnTo>
                  <a:lnTo>
                    <a:pt x="201" y="87"/>
                  </a:lnTo>
                  <a:lnTo>
                    <a:pt x="212" y="100"/>
                  </a:lnTo>
                  <a:lnTo>
                    <a:pt x="221" y="117"/>
                  </a:lnTo>
                  <a:lnTo>
                    <a:pt x="225" y="133"/>
                  </a:lnTo>
                  <a:lnTo>
                    <a:pt x="228" y="150"/>
                  </a:lnTo>
                  <a:lnTo>
                    <a:pt x="252" y="154"/>
                  </a:lnTo>
                  <a:lnTo>
                    <a:pt x="272" y="161"/>
                  </a:lnTo>
                  <a:lnTo>
                    <a:pt x="283" y="173"/>
                  </a:lnTo>
                  <a:lnTo>
                    <a:pt x="288" y="187"/>
                  </a:lnTo>
                  <a:lnTo>
                    <a:pt x="287" y="205"/>
                  </a:lnTo>
                  <a:lnTo>
                    <a:pt x="280" y="226"/>
                  </a:lnTo>
                  <a:lnTo>
                    <a:pt x="291" y="234"/>
                  </a:lnTo>
                  <a:lnTo>
                    <a:pt x="303" y="244"/>
                  </a:lnTo>
                  <a:lnTo>
                    <a:pt x="316" y="256"/>
                  </a:lnTo>
                  <a:lnTo>
                    <a:pt x="325" y="272"/>
                  </a:lnTo>
                  <a:lnTo>
                    <a:pt x="332" y="289"/>
                  </a:lnTo>
                  <a:lnTo>
                    <a:pt x="334" y="306"/>
                  </a:lnTo>
                  <a:lnTo>
                    <a:pt x="330" y="322"/>
                  </a:lnTo>
                  <a:lnTo>
                    <a:pt x="320" y="337"/>
                  </a:lnTo>
                  <a:lnTo>
                    <a:pt x="317" y="339"/>
                  </a:lnTo>
                  <a:lnTo>
                    <a:pt x="314" y="340"/>
                  </a:lnTo>
                  <a:lnTo>
                    <a:pt x="312" y="340"/>
                  </a:lnTo>
                  <a:lnTo>
                    <a:pt x="309" y="339"/>
                  </a:lnTo>
                  <a:lnTo>
                    <a:pt x="308" y="336"/>
                  </a:lnTo>
                  <a:lnTo>
                    <a:pt x="306" y="333"/>
                  </a:lnTo>
                  <a:lnTo>
                    <a:pt x="306" y="330"/>
                  </a:lnTo>
                  <a:lnTo>
                    <a:pt x="308" y="329"/>
                  </a:lnTo>
                  <a:lnTo>
                    <a:pt x="317" y="311"/>
                  </a:lnTo>
                  <a:lnTo>
                    <a:pt x="319" y="292"/>
                  </a:lnTo>
                  <a:lnTo>
                    <a:pt x="312" y="275"/>
                  </a:lnTo>
                  <a:lnTo>
                    <a:pt x="301" y="261"/>
                  </a:lnTo>
                  <a:lnTo>
                    <a:pt x="288" y="249"/>
                  </a:lnTo>
                  <a:lnTo>
                    <a:pt x="276" y="241"/>
                  </a:lnTo>
                  <a:lnTo>
                    <a:pt x="268" y="235"/>
                  </a:lnTo>
                  <a:lnTo>
                    <a:pt x="265" y="233"/>
                  </a:lnTo>
                  <a:lnTo>
                    <a:pt x="263" y="230"/>
                  </a:lnTo>
                  <a:lnTo>
                    <a:pt x="265" y="226"/>
                  </a:lnTo>
                  <a:lnTo>
                    <a:pt x="272" y="206"/>
                  </a:lnTo>
                  <a:lnTo>
                    <a:pt x="274" y="191"/>
                  </a:lnTo>
                  <a:lnTo>
                    <a:pt x="270" y="180"/>
                  </a:lnTo>
                  <a:lnTo>
                    <a:pt x="261" y="172"/>
                  </a:lnTo>
                  <a:lnTo>
                    <a:pt x="243" y="165"/>
                  </a:lnTo>
                  <a:lnTo>
                    <a:pt x="219" y="162"/>
                  </a:lnTo>
                  <a:lnTo>
                    <a:pt x="217" y="162"/>
                  </a:lnTo>
                  <a:lnTo>
                    <a:pt x="214" y="161"/>
                  </a:lnTo>
                  <a:lnTo>
                    <a:pt x="212" y="158"/>
                  </a:lnTo>
                  <a:lnTo>
                    <a:pt x="212" y="155"/>
                  </a:lnTo>
                  <a:lnTo>
                    <a:pt x="211" y="137"/>
                  </a:lnTo>
                  <a:lnTo>
                    <a:pt x="206" y="118"/>
                  </a:lnTo>
                  <a:lnTo>
                    <a:pt x="195" y="100"/>
                  </a:lnTo>
                  <a:lnTo>
                    <a:pt x="181" y="88"/>
                  </a:lnTo>
                  <a:lnTo>
                    <a:pt x="168" y="84"/>
                  </a:lnTo>
                  <a:lnTo>
                    <a:pt x="157" y="84"/>
                  </a:lnTo>
                  <a:lnTo>
                    <a:pt x="144" y="89"/>
                  </a:lnTo>
                  <a:lnTo>
                    <a:pt x="141" y="89"/>
                  </a:lnTo>
                  <a:lnTo>
                    <a:pt x="138" y="89"/>
                  </a:lnTo>
                  <a:lnTo>
                    <a:pt x="135" y="88"/>
                  </a:lnTo>
                  <a:lnTo>
                    <a:pt x="134" y="87"/>
                  </a:lnTo>
                  <a:lnTo>
                    <a:pt x="128" y="74"/>
                  </a:lnTo>
                  <a:lnTo>
                    <a:pt x="124" y="62"/>
                  </a:lnTo>
                  <a:lnTo>
                    <a:pt x="120" y="49"/>
                  </a:lnTo>
                  <a:lnTo>
                    <a:pt x="115" y="37"/>
                  </a:lnTo>
                  <a:lnTo>
                    <a:pt x="108" y="27"/>
                  </a:lnTo>
                  <a:lnTo>
                    <a:pt x="100" y="19"/>
                  </a:lnTo>
                  <a:lnTo>
                    <a:pt x="87" y="15"/>
                  </a:lnTo>
                  <a:lnTo>
                    <a:pt x="72" y="15"/>
                  </a:lnTo>
                  <a:lnTo>
                    <a:pt x="60" y="19"/>
                  </a:lnTo>
                  <a:lnTo>
                    <a:pt x="53" y="27"/>
                  </a:lnTo>
                  <a:lnTo>
                    <a:pt x="49" y="38"/>
                  </a:lnTo>
                  <a:lnTo>
                    <a:pt x="46" y="51"/>
                  </a:lnTo>
                  <a:lnTo>
                    <a:pt x="47" y="62"/>
                  </a:lnTo>
                  <a:lnTo>
                    <a:pt x="49" y="70"/>
                  </a:lnTo>
                  <a:lnTo>
                    <a:pt x="51" y="75"/>
                  </a:lnTo>
                  <a:lnTo>
                    <a:pt x="54" y="84"/>
                  </a:lnTo>
                  <a:lnTo>
                    <a:pt x="54" y="92"/>
                  </a:lnTo>
                  <a:lnTo>
                    <a:pt x="53" y="103"/>
                  </a:lnTo>
                  <a:lnTo>
                    <a:pt x="47" y="118"/>
                  </a:lnTo>
                  <a:lnTo>
                    <a:pt x="43" y="125"/>
                  </a:lnTo>
                  <a:lnTo>
                    <a:pt x="38" y="132"/>
                  </a:lnTo>
                  <a:lnTo>
                    <a:pt x="33" y="139"/>
                  </a:lnTo>
                  <a:lnTo>
                    <a:pt x="24" y="153"/>
                  </a:lnTo>
                  <a:lnTo>
                    <a:pt x="17" y="166"/>
                  </a:lnTo>
                  <a:lnTo>
                    <a:pt x="16" y="180"/>
                  </a:lnTo>
                  <a:lnTo>
                    <a:pt x="21" y="193"/>
                  </a:lnTo>
                  <a:lnTo>
                    <a:pt x="31" y="199"/>
                  </a:lnTo>
                  <a:lnTo>
                    <a:pt x="42" y="205"/>
                  </a:lnTo>
                  <a:lnTo>
                    <a:pt x="55" y="209"/>
                  </a:lnTo>
                  <a:lnTo>
                    <a:pt x="68" y="212"/>
                  </a:lnTo>
                  <a:lnTo>
                    <a:pt x="80" y="216"/>
                  </a:lnTo>
                  <a:lnTo>
                    <a:pt x="90" y="223"/>
                  </a:lnTo>
                  <a:lnTo>
                    <a:pt x="98" y="233"/>
                  </a:lnTo>
                  <a:lnTo>
                    <a:pt x="104" y="244"/>
                  </a:lnTo>
                  <a:lnTo>
                    <a:pt x="105" y="253"/>
                  </a:lnTo>
                  <a:lnTo>
                    <a:pt x="104" y="261"/>
                  </a:lnTo>
                  <a:lnTo>
                    <a:pt x="100" y="268"/>
                  </a:lnTo>
                  <a:lnTo>
                    <a:pt x="94" y="275"/>
                  </a:lnTo>
                  <a:lnTo>
                    <a:pt x="90" y="281"/>
                  </a:lnTo>
                  <a:lnTo>
                    <a:pt x="86" y="288"/>
                  </a:lnTo>
                  <a:lnTo>
                    <a:pt x="83" y="296"/>
                  </a:lnTo>
                  <a:lnTo>
                    <a:pt x="77" y="317"/>
                  </a:lnTo>
                  <a:lnTo>
                    <a:pt x="76" y="339"/>
                  </a:lnTo>
                  <a:lnTo>
                    <a:pt x="79" y="362"/>
                  </a:lnTo>
                  <a:lnTo>
                    <a:pt x="86" y="383"/>
                  </a:lnTo>
                  <a:lnTo>
                    <a:pt x="95" y="401"/>
                  </a:lnTo>
                  <a:lnTo>
                    <a:pt x="108" y="413"/>
                  </a:lnTo>
                  <a:lnTo>
                    <a:pt x="126" y="421"/>
                  </a:lnTo>
                  <a:lnTo>
                    <a:pt x="145" y="421"/>
                  </a:lnTo>
                  <a:lnTo>
                    <a:pt x="166" y="414"/>
                  </a:lnTo>
                  <a:lnTo>
                    <a:pt x="167" y="412"/>
                  </a:lnTo>
                  <a:lnTo>
                    <a:pt x="168" y="409"/>
                  </a:lnTo>
                  <a:lnTo>
                    <a:pt x="171" y="409"/>
                  </a:lnTo>
                  <a:lnTo>
                    <a:pt x="174" y="409"/>
                  </a:lnTo>
                  <a:lnTo>
                    <a:pt x="177" y="407"/>
                  </a:lnTo>
                  <a:lnTo>
                    <a:pt x="178" y="406"/>
                  </a:lnTo>
                  <a:lnTo>
                    <a:pt x="179" y="406"/>
                  </a:lnTo>
                  <a:lnTo>
                    <a:pt x="182" y="406"/>
                  </a:lnTo>
                  <a:lnTo>
                    <a:pt x="185" y="407"/>
                  </a:lnTo>
                  <a:lnTo>
                    <a:pt x="188" y="409"/>
                  </a:lnTo>
                  <a:lnTo>
                    <a:pt x="189" y="413"/>
                  </a:lnTo>
                  <a:lnTo>
                    <a:pt x="188" y="416"/>
                  </a:lnTo>
                  <a:lnTo>
                    <a:pt x="186" y="417"/>
                  </a:lnTo>
                  <a:lnTo>
                    <a:pt x="185" y="420"/>
                  </a:lnTo>
                  <a:lnTo>
                    <a:pt x="182" y="421"/>
                  </a:lnTo>
                  <a:lnTo>
                    <a:pt x="157" y="432"/>
                  </a:lnTo>
                  <a:lnTo>
                    <a:pt x="133" y="436"/>
                  </a:lnTo>
                  <a:lnTo>
                    <a:pt x="115" y="432"/>
                  </a:lnTo>
                  <a:lnTo>
                    <a:pt x="98" y="424"/>
                  </a:lnTo>
                  <a:lnTo>
                    <a:pt x="83" y="407"/>
                  </a:lnTo>
                  <a:lnTo>
                    <a:pt x="72" y="387"/>
                  </a:lnTo>
                  <a:lnTo>
                    <a:pt x="64" y="363"/>
                  </a:lnTo>
                  <a:lnTo>
                    <a:pt x="61" y="337"/>
                  </a:lnTo>
                  <a:lnTo>
                    <a:pt x="62" y="314"/>
                  </a:lnTo>
                  <a:lnTo>
                    <a:pt x="69" y="292"/>
                  </a:lnTo>
                  <a:lnTo>
                    <a:pt x="76" y="278"/>
                  </a:lnTo>
                  <a:lnTo>
                    <a:pt x="83" y="267"/>
                  </a:lnTo>
                  <a:lnTo>
                    <a:pt x="87" y="260"/>
                  </a:lnTo>
                  <a:lnTo>
                    <a:pt x="90" y="255"/>
                  </a:lnTo>
                  <a:lnTo>
                    <a:pt x="90" y="248"/>
                  </a:lnTo>
                  <a:lnTo>
                    <a:pt x="86" y="239"/>
                  </a:lnTo>
                  <a:lnTo>
                    <a:pt x="77" y="231"/>
                  </a:lnTo>
                  <a:lnTo>
                    <a:pt x="66" y="226"/>
                  </a:lnTo>
                  <a:lnTo>
                    <a:pt x="51" y="222"/>
                  </a:lnTo>
                  <a:lnTo>
                    <a:pt x="40" y="219"/>
                  </a:lnTo>
                  <a:lnTo>
                    <a:pt x="28" y="215"/>
                  </a:lnTo>
                  <a:lnTo>
                    <a:pt x="17" y="208"/>
                  </a:lnTo>
                  <a:lnTo>
                    <a:pt x="7" y="197"/>
                  </a:lnTo>
                  <a:lnTo>
                    <a:pt x="2" y="183"/>
                  </a:lnTo>
                  <a:lnTo>
                    <a:pt x="0" y="169"/>
                  </a:lnTo>
                  <a:lnTo>
                    <a:pt x="4" y="155"/>
                  </a:lnTo>
                  <a:lnTo>
                    <a:pt x="13" y="143"/>
                  </a:lnTo>
                  <a:lnTo>
                    <a:pt x="21" y="131"/>
                  </a:lnTo>
                  <a:lnTo>
                    <a:pt x="27" y="124"/>
                  </a:lnTo>
                  <a:lnTo>
                    <a:pt x="31" y="118"/>
                  </a:lnTo>
                  <a:lnTo>
                    <a:pt x="33" y="113"/>
                  </a:lnTo>
                  <a:lnTo>
                    <a:pt x="38" y="100"/>
                  </a:lnTo>
                  <a:lnTo>
                    <a:pt x="40" y="92"/>
                  </a:lnTo>
                  <a:lnTo>
                    <a:pt x="39" y="87"/>
                  </a:lnTo>
                  <a:lnTo>
                    <a:pt x="38" y="81"/>
                  </a:lnTo>
                  <a:lnTo>
                    <a:pt x="35" y="74"/>
                  </a:lnTo>
                  <a:lnTo>
                    <a:pt x="32" y="64"/>
                  </a:lnTo>
                  <a:lnTo>
                    <a:pt x="32" y="51"/>
                  </a:lnTo>
                  <a:lnTo>
                    <a:pt x="35" y="33"/>
                  </a:lnTo>
                  <a:lnTo>
                    <a:pt x="40" y="19"/>
                  </a:lnTo>
                  <a:lnTo>
                    <a:pt x="51" y="8"/>
                  </a:lnTo>
                  <a:lnTo>
                    <a:pt x="62" y="2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00"/>
            <p:cNvSpPr>
              <a:spLocks/>
            </p:cNvSpPr>
            <p:nvPr/>
          </p:nvSpPr>
          <p:spPr bwMode="auto">
            <a:xfrm>
              <a:off x="3933826" y="5857876"/>
              <a:ext cx="19050" cy="123825"/>
            </a:xfrm>
            <a:custGeom>
              <a:avLst/>
              <a:gdLst>
                <a:gd name="T0" fmla="*/ 9 w 12"/>
                <a:gd name="T1" fmla="*/ 0 h 78"/>
                <a:gd name="T2" fmla="*/ 11 w 12"/>
                <a:gd name="T3" fmla="*/ 0 h 78"/>
                <a:gd name="T4" fmla="*/ 12 w 12"/>
                <a:gd name="T5" fmla="*/ 2 h 78"/>
                <a:gd name="T6" fmla="*/ 12 w 12"/>
                <a:gd name="T7" fmla="*/ 5 h 78"/>
                <a:gd name="T8" fmla="*/ 9 w 12"/>
                <a:gd name="T9" fmla="*/ 27 h 78"/>
                <a:gd name="T10" fmla="*/ 8 w 12"/>
                <a:gd name="T11" fmla="*/ 50 h 78"/>
                <a:gd name="T12" fmla="*/ 12 w 12"/>
                <a:gd name="T13" fmla="*/ 73 h 78"/>
                <a:gd name="T14" fmla="*/ 12 w 12"/>
                <a:gd name="T15" fmla="*/ 75 h 78"/>
                <a:gd name="T16" fmla="*/ 11 w 12"/>
                <a:gd name="T17" fmla="*/ 76 h 78"/>
                <a:gd name="T18" fmla="*/ 9 w 12"/>
                <a:gd name="T19" fmla="*/ 78 h 78"/>
                <a:gd name="T20" fmla="*/ 8 w 12"/>
                <a:gd name="T21" fmla="*/ 78 h 78"/>
                <a:gd name="T22" fmla="*/ 6 w 12"/>
                <a:gd name="T23" fmla="*/ 78 h 78"/>
                <a:gd name="T24" fmla="*/ 4 w 12"/>
                <a:gd name="T25" fmla="*/ 75 h 78"/>
                <a:gd name="T26" fmla="*/ 0 w 12"/>
                <a:gd name="T27" fmla="*/ 51 h 78"/>
                <a:gd name="T28" fmla="*/ 1 w 12"/>
                <a:gd name="T29" fmla="*/ 27 h 78"/>
                <a:gd name="T30" fmla="*/ 4 w 12"/>
                <a:gd name="T31" fmla="*/ 3 h 78"/>
                <a:gd name="T32" fmla="*/ 5 w 12"/>
                <a:gd name="T33" fmla="*/ 2 h 78"/>
                <a:gd name="T34" fmla="*/ 6 w 12"/>
                <a:gd name="T35" fmla="*/ 0 h 78"/>
                <a:gd name="T36" fmla="*/ 9 w 12"/>
                <a:gd name="T3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78">
                  <a:moveTo>
                    <a:pt x="9" y="0"/>
                  </a:moveTo>
                  <a:lnTo>
                    <a:pt x="11" y="0"/>
                  </a:lnTo>
                  <a:lnTo>
                    <a:pt x="12" y="2"/>
                  </a:lnTo>
                  <a:lnTo>
                    <a:pt x="12" y="5"/>
                  </a:lnTo>
                  <a:lnTo>
                    <a:pt x="9" y="27"/>
                  </a:lnTo>
                  <a:lnTo>
                    <a:pt x="8" y="50"/>
                  </a:lnTo>
                  <a:lnTo>
                    <a:pt x="12" y="73"/>
                  </a:lnTo>
                  <a:lnTo>
                    <a:pt x="12" y="75"/>
                  </a:lnTo>
                  <a:lnTo>
                    <a:pt x="11" y="76"/>
                  </a:lnTo>
                  <a:lnTo>
                    <a:pt x="9" y="78"/>
                  </a:lnTo>
                  <a:lnTo>
                    <a:pt x="8" y="78"/>
                  </a:lnTo>
                  <a:lnTo>
                    <a:pt x="6" y="78"/>
                  </a:lnTo>
                  <a:lnTo>
                    <a:pt x="4" y="75"/>
                  </a:lnTo>
                  <a:lnTo>
                    <a:pt x="0" y="51"/>
                  </a:lnTo>
                  <a:lnTo>
                    <a:pt x="1" y="27"/>
                  </a:lnTo>
                  <a:lnTo>
                    <a:pt x="4" y="3"/>
                  </a:lnTo>
                  <a:lnTo>
                    <a:pt x="5" y="2"/>
                  </a:lnTo>
                  <a:lnTo>
                    <a:pt x="6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01"/>
            <p:cNvSpPr>
              <a:spLocks/>
            </p:cNvSpPr>
            <p:nvPr/>
          </p:nvSpPr>
          <p:spPr bwMode="auto">
            <a:xfrm>
              <a:off x="4597401" y="5759451"/>
              <a:ext cx="125413" cy="60325"/>
            </a:xfrm>
            <a:custGeom>
              <a:avLst/>
              <a:gdLst>
                <a:gd name="T0" fmla="*/ 76 w 79"/>
                <a:gd name="T1" fmla="*/ 0 h 38"/>
                <a:gd name="T2" fmla="*/ 78 w 79"/>
                <a:gd name="T3" fmla="*/ 2 h 38"/>
                <a:gd name="T4" fmla="*/ 79 w 79"/>
                <a:gd name="T5" fmla="*/ 3 h 38"/>
                <a:gd name="T6" fmla="*/ 79 w 79"/>
                <a:gd name="T7" fmla="*/ 6 h 38"/>
                <a:gd name="T8" fmla="*/ 79 w 79"/>
                <a:gd name="T9" fmla="*/ 7 h 38"/>
                <a:gd name="T10" fmla="*/ 76 w 79"/>
                <a:gd name="T11" fmla="*/ 9 h 38"/>
                <a:gd name="T12" fmla="*/ 68 w 79"/>
                <a:gd name="T13" fmla="*/ 11 h 38"/>
                <a:gd name="T14" fmla="*/ 57 w 79"/>
                <a:gd name="T15" fmla="*/ 17 h 38"/>
                <a:gd name="T16" fmla="*/ 46 w 79"/>
                <a:gd name="T17" fmla="*/ 21 h 38"/>
                <a:gd name="T18" fmla="*/ 29 w 79"/>
                <a:gd name="T19" fmla="*/ 29 h 38"/>
                <a:gd name="T20" fmla="*/ 17 w 79"/>
                <a:gd name="T21" fmla="*/ 34 h 38"/>
                <a:gd name="T22" fmla="*/ 9 w 79"/>
                <a:gd name="T23" fmla="*/ 36 h 38"/>
                <a:gd name="T24" fmla="*/ 4 w 79"/>
                <a:gd name="T25" fmla="*/ 38 h 38"/>
                <a:gd name="T26" fmla="*/ 3 w 79"/>
                <a:gd name="T27" fmla="*/ 38 h 38"/>
                <a:gd name="T28" fmla="*/ 2 w 79"/>
                <a:gd name="T29" fmla="*/ 36 h 38"/>
                <a:gd name="T30" fmla="*/ 0 w 79"/>
                <a:gd name="T31" fmla="*/ 35 h 38"/>
                <a:gd name="T32" fmla="*/ 0 w 79"/>
                <a:gd name="T33" fmla="*/ 34 h 38"/>
                <a:gd name="T34" fmla="*/ 0 w 79"/>
                <a:gd name="T35" fmla="*/ 32 h 38"/>
                <a:gd name="T36" fmla="*/ 2 w 79"/>
                <a:gd name="T37" fmla="*/ 31 h 38"/>
                <a:gd name="T38" fmla="*/ 4 w 79"/>
                <a:gd name="T39" fmla="*/ 29 h 38"/>
                <a:gd name="T40" fmla="*/ 10 w 79"/>
                <a:gd name="T41" fmla="*/ 28 h 38"/>
                <a:gd name="T42" fmla="*/ 20 w 79"/>
                <a:gd name="T43" fmla="*/ 24 h 38"/>
                <a:gd name="T44" fmla="*/ 31 w 79"/>
                <a:gd name="T45" fmla="*/ 20 h 38"/>
                <a:gd name="T46" fmla="*/ 42 w 79"/>
                <a:gd name="T47" fmla="*/ 14 h 38"/>
                <a:gd name="T48" fmla="*/ 60 w 79"/>
                <a:gd name="T49" fmla="*/ 7 h 38"/>
                <a:gd name="T50" fmla="*/ 73 w 79"/>
                <a:gd name="T51" fmla="*/ 2 h 38"/>
                <a:gd name="T52" fmla="*/ 76 w 79"/>
                <a:gd name="T5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9" h="38">
                  <a:moveTo>
                    <a:pt x="76" y="0"/>
                  </a:moveTo>
                  <a:lnTo>
                    <a:pt x="78" y="2"/>
                  </a:lnTo>
                  <a:lnTo>
                    <a:pt x="79" y="3"/>
                  </a:lnTo>
                  <a:lnTo>
                    <a:pt x="79" y="6"/>
                  </a:lnTo>
                  <a:lnTo>
                    <a:pt x="79" y="7"/>
                  </a:lnTo>
                  <a:lnTo>
                    <a:pt x="76" y="9"/>
                  </a:lnTo>
                  <a:lnTo>
                    <a:pt x="68" y="11"/>
                  </a:lnTo>
                  <a:lnTo>
                    <a:pt x="57" y="17"/>
                  </a:lnTo>
                  <a:lnTo>
                    <a:pt x="46" y="21"/>
                  </a:lnTo>
                  <a:lnTo>
                    <a:pt x="29" y="29"/>
                  </a:lnTo>
                  <a:lnTo>
                    <a:pt x="17" y="34"/>
                  </a:lnTo>
                  <a:lnTo>
                    <a:pt x="9" y="36"/>
                  </a:lnTo>
                  <a:lnTo>
                    <a:pt x="4" y="38"/>
                  </a:lnTo>
                  <a:lnTo>
                    <a:pt x="3" y="38"/>
                  </a:lnTo>
                  <a:lnTo>
                    <a:pt x="2" y="36"/>
                  </a:lnTo>
                  <a:lnTo>
                    <a:pt x="0" y="35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2" y="31"/>
                  </a:lnTo>
                  <a:lnTo>
                    <a:pt x="4" y="29"/>
                  </a:lnTo>
                  <a:lnTo>
                    <a:pt x="10" y="28"/>
                  </a:lnTo>
                  <a:lnTo>
                    <a:pt x="20" y="24"/>
                  </a:lnTo>
                  <a:lnTo>
                    <a:pt x="31" y="20"/>
                  </a:lnTo>
                  <a:lnTo>
                    <a:pt x="42" y="14"/>
                  </a:lnTo>
                  <a:lnTo>
                    <a:pt x="60" y="7"/>
                  </a:lnTo>
                  <a:lnTo>
                    <a:pt x="73" y="2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02"/>
            <p:cNvSpPr>
              <a:spLocks/>
            </p:cNvSpPr>
            <p:nvPr/>
          </p:nvSpPr>
          <p:spPr bwMode="auto">
            <a:xfrm>
              <a:off x="4689476" y="5805488"/>
              <a:ext cx="46038" cy="115888"/>
            </a:xfrm>
            <a:custGeom>
              <a:avLst/>
              <a:gdLst>
                <a:gd name="T0" fmla="*/ 26 w 29"/>
                <a:gd name="T1" fmla="*/ 0 h 73"/>
                <a:gd name="T2" fmla="*/ 28 w 29"/>
                <a:gd name="T3" fmla="*/ 2 h 73"/>
                <a:gd name="T4" fmla="*/ 29 w 29"/>
                <a:gd name="T5" fmla="*/ 3 h 73"/>
                <a:gd name="T6" fmla="*/ 29 w 29"/>
                <a:gd name="T7" fmla="*/ 5 h 73"/>
                <a:gd name="T8" fmla="*/ 29 w 29"/>
                <a:gd name="T9" fmla="*/ 7 h 73"/>
                <a:gd name="T10" fmla="*/ 22 w 29"/>
                <a:gd name="T11" fmla="*/ 17 h 73"/>
                <a:gd name="T12" fmla="*/ 15 w 29"/>
                <a:gd name="T13" fmla="*/ 31 h 73"/>
                <a:gd name="T14" fmla="*/ 10 w 29"/>
                <a:gd name="T15" fmla="*/ 44 h 73"/>
                <a:gd name="T16" fmla="*/ 8 w 29"/>
                <a:gd name="T17" fmla="*/ 57 h 73"/>
                <a:gd name="T18" fmla="*/ 10 w 29"/>
                <a:gd name="T19" fmla="*/ 68 h 73"/>
                <a:gd name="T20" fmla="*/ 10 w 29"/>
                <a:gd name="T21" fmla="*/ 71 h 73"/>
                <a:gd name="T22" fmla="*/ 10 w 29"/>
                <a:gd name="T23" fmla="*/ 72 h 73"/>
                <a:gd name="T24" fmla="*/ 8 w 29"/>
                <a:gd name="T25" fmla="*/ 73 h 73"/>
                <a:gd name="T26" fmla="*/ 6 w 29"/>
                <a:gd name="T27" fmla="*/ 73 h 73"/>
                <a:gd name="T28" fmla="*/ 4 w 29"/>
                <a:gd name="T29" fmla="*/ 73 h 73"/>
                <a:gd name="T30" fmla="*/ 3 w 29"/>
                <a:gd name="T31" fmla="*/ 71 h 73"/>
                <a:gd name="T32" fmla="*/ 0 w 29"/>
                <a:gd name="T33" fmla="*/ 58 h 73"/>
                <a:gd name="T34" fmla="*/ 2 w 29"/>
                <a:gd name="T35" fmla="*/ 42 h 73"/>
                <a:gd name="T36" fmla="*/ 7 w 29"/>
                <a:gd name="T37" fmla="*/ 27 h 73"/>
                <a:gd name="T38" fmla="*/ 15 w 29"/>
                <a:gd name="T39" fmla="*/ 13 h 73"/>
                <a:gd name="T40" fmla="*/ 22 w 29"/>
                <a:gd name="T41" fmla="*/ 2 h 73"/>
                <a:gd name="T42" fmla="*/ 24 w 29"/>
                <a:gd name="T43" fmla="*/ 0 h 73"/>
                <a:gd name="T44" fmla="*/ 26 w 29"/>
                <a:gd name="T4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" h="73">
                  <a:moveTo>
                    <a:pt x="26" y="0"/>
                  </a:moveTo>
                  <a:lnTo>
                    <a:pt x="28" y="2"/>
                  </a:lnTo>
                  <a:lnTo>
                    <a:pt x="29" y="3"/>
                  </a:lnTo>
                  <a:lnTo>
                    <a:pt x="29" y="5"/>
                  </a:lnTo>
                  <a:lnTo>
                    <a:pt x="29" y="7"/>
                  </a:lnTo>
                  <a:lnTo>
                    <a:pt x="22" y="17"/>
                  </a:lnTo>
                  <a:lnTo>
                    <a:pt x="15" y="31"/>
                  </a:lnTo>
                  <a:lnTo>
                    <a:pt x="10" y="44"/>
                  </a:lnTo>
                  <a:lnTo>
                    <a:pt x="8" y="57"/>
                  </a:lnTo>
                  <a:lnTo>
                    <a:pt x="10" y="68"/>
                  </a:lnTo>
                  <a:lnTo>
                    <a:pt x="10" y="71"/>
                  </a:lnTo>
                  <a:lnTo>
                    <a:pt x="10" y="72"/>
                  </a:lnTo>
                  <a:lnTo>
                    <a:pt x="8" y="73"/>
                  </a:lnTo>
                  <a:lnTo>
                    <a:pt x="6" y="73"/>
                  </a:lnTo>
                  <a:lnTo>
                    <a:pt x="4" y="73"/>
                  </a:lnTo>
                  <a:lnTo>
                    <a:pt x="3" y="71"/>
                  </a:lnTo>
                  <a:lnTo>
                    <a:pt x="0" y="58"/>
                  </a:lnTo>
                  <a:lnTo>
                    <a:pt x="2" y="42"/>
                  </a:lnTo>
                  <a:lnTo>
                    <a:pt x="7" y="27"/>
                  </a:lnTo>
                  <a:lnTo>
                    <a:pt x="15" y="13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03"/>
            <p:cNvSpPr>
              <a:spLocks/>
            </p:cNvSpPr>
            <p:nvPr/>
          </p:nvSpPr>
          <p:spPr bwMode="auto">
            <a:xfrm>
              <a:off x="4770438" y="5786438"/>
              <a:ext cx="84138" cy="122238"/>
            </a:xfrm>
            <a:custGeom>
              <a:avLst/>
              <a:gdLst>
                <a:gd name="T0" fmla="*/ 3 w 53"/>
                <a:gd name="T1" fmla="*/ 0 h 77"/>
                <a:gd name="T2" fmla="*/ 6 w 53"/>
                <a:gd name="T3" fmla="*/ 0 h 77"/>
                <a:gd name="T4" fmla="*/ 7 w 53"/>
                <a:gd name="T5" fmla="*/ 1 h 77"/>
                <a:gd name="T6" fmla="*/ 8 w 53"/>
                <a:gd name="T7" fmla="*/ 3 h 77"/>
                <a:gd name="T8" fmla="*/ 11 w 53"/>
                <a:gd name="T9" fmla="*/ 12 h 77"/>
                <a:gd name="T10" fmla="*/ 14 w 53"/>
                <a:gd name="T11" fmla="*/ 25 h 77"/>
                <a:gd name="T12" fmla="*/ 19 w 53"/>
                <a:gd name="T13" fmla="*/ 39 h 77"/>
                <a:gd name="T14" fmla="*/ 28 w 53"/>
                <a:gd name="T15" fmla="*/ 51 h 77"/>
                <a:gd name="T16" fmla="*/ 37 w 53"/>
                <a:gd name="T17" fmla="*/ 62 h 77"/>
                <a:gd name="T18" fmla="*/ 50 w 53"/>
                <a:gd name="T19" fmla="*/ 70 h 77"/>
                <a:gd name="T20" fmla="*/ 51 w 53"/>
                <a:gd name="T21" fmla="*/ 72 h 77"/>
                <a:gd name="T22" fmla="*/ 53 w 53"/>
                <a:gd name="T23" fmla="*/ 73 h 77"/>
                <a:gd name="T24" fmla="*/ 53 w 53"/>
                <a:gd name="T25" fmla="*/ 74 h 77"/>
                <a:gd name="T26" fmla="*/ 51 w 53"/>
                <a:gd name="T27" fmla="*/ 77 h 77"/>
                <a:gd name="T28" fmla="*/ 48 w 53"/>
                <a:gd name="T29" fmla="*/ 77 h 77"/>
                <a:gd name="T30" fmla="*/ 47 w 53"/>
                <a:gd name="T31" fmla="*/ 77 h 77"/>
                <a:gd name="T32" fmla="*/ 32 w 53"/>
                <a:gd name="T33" fmla="*/ 69 h 77"/>
                <a:gd name="T34" fmla="*/ 19 w 53"/>
                <a:gd name="T35" fmla="*/ 55 h 77"/>
                <a:gd name="T36" fmla="*/ 11 w 53"/>
                <a:gd name="T37" fmla="*/ 39 h 77"/>
                <a:gd name="T38" fmla="*/ 4 w 53"/>
                <a:gd name="T39" fmla="*/ 21 h 77"/>
                <a:gd name="T40" fmla="*/ 0 w 53"/>
                <a:gd name="T41" fmla="*/ 4 h 77"/>
                <a:gd name="T42" fmla="*/ 0 w 53"/>
                <a:gd name="T43" fmla="*/ 3 h 77"/>
                <a:gd name="T44" fmla="*/ 2 w 53"/>
                <a:gd name="T45" fmla="*/ 0 h 77"/>
                <a:gd name="T46" fmla="*/ 3 w 53"/>
                <a:gd name="T4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" h="77">
                  <a:moveTo>
                    <a:pt x="3" y="0"/>
                  </a:moveTo>
                  <a:lnTo>
                    <a:pt x="6" y="0"/>
                  </a:lnTo>
                  <a:lnTo>
                    <a:pt x="7" y="1"/>
                  </a:lnTo>
                  <a:lnTo>
                    <a:pt x="8" y="3"/>
                  </a:lnTo>
                  <a:lnTo>
                    <a:pt x="11" y="12"/>
                  </a:lnTo>
                  <a:lnTo>
                    <a:pt x="14" y="25"/>
                  </a:lnTo>
                  <a:lnTo>
                    <a:pt x="19" y="39"/>
                  </a:lnTo>
                  <a:lnTo>
                    <a:pt x="28" y="51"/>
                  </a:lnTo>
                  <a:lnTo>
                    <a:pt x="37" y="62"/>
                  </a:lnTo>
                  <a:lnTo>
                    <a:pt x="50" y="70"/>
                  </a:lnTo>
                  <a:lnTo>
                    <a:pt x="51" y="72"/>
                  </a:lnTo>
                  <a:lnTo>
                    <a:pt x="53" y="73"/>
                  </a:lnTo>
                  <a:lnTo>
                    <a:pt x="53" y="74"/>
                  </a:lnTo>
                  <a:lnTo>
                    <a:pt x="51" y="77"/>
                  </a:lnTo>
                  <a:lnTo>
                    <a:pt x="48" y="77"/>
                  </a:lnTo>
                  <a:lnTo>
                    <a:pt x="47" y="77"/>
                  </a:lnTo>
                  <a:lnTo>
                    <a:pt x="32" y="69"/>
                  </a:lnTo>
                  <a:lnTo>
                    <a:pt x="19" y="55"/>
                  </a:lnTo>
                  <a:lnTo>
                    <a:pt x="11" y="39"/>
                  </a:lnTo>
                  <a:lnTo>
                    <a:pt x="4" y="21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04"/>
            <p:cNvSpPr>
              <a:spLocks/>
            </p:cNvSpPr>
            <p:nvPr/>
          </p:nvSpPr>
          <p:spPr bwMode="auto">
            <a:xfrm>
              <a:off x="4832351" y="5773738"/>
              <a:ext cx="122238" cy="28575"/>
            </a:xfrm>
            <a:custGeom>
              <a:avLst/>
              <a:gdLst>
                <a:gd name="T0" fmla="*/ 3 w 77"/>
                <a:gd name="T1" fmla="*/ 0 h 18"/>
                <a:gd name="T2" fmla="*/ 5 w 77"/>
                <a:gd name="T3" fmla="*/ 0 h 18"/>
                <a:gd name="T4" fmla="*/ 20 w 77"/>
                <a:gd name="T5" fmla="*/ 2 h 18"/>
                <a:gd name="T6" fmla="*/ 37 w 77"/>
                <a:gd name="T7" fmla="*/ 4 h 18"/>
                <a:gd name="T8" fmla="*/ 55 w 77"/>
                <a:gd name="T9" fmla="*/ 5 h 18"/>
                <a:gd name="T10" fmla="*/ 74 w 77"/>
                <a:gd name="T11" fmla="*/ 11 h 18"/>
                <a:gd name="T12" fmla="*/ 76 w 77"/>
                <a:gd name="T13" fmla="*/ 11 h 18"/>
                <a:gd name="T14" fmla="*/ 77 w 77"/>
                <a:gd name="T15" fmla="*/ 14 h 18"/>
                <a:gd name="T16" fmla="*/ 76 w 77"/>
                <a:gd name="T17" fmla="*/ 15 h 18"/>
                <a:gd name="T18" fmla="*/ 74 w 77"/>
                <a:gd name="T19" fmla="*/ 18 h 18"/>
                <a:gd name="T20" fmla="*/ 73 w 77"/>
                <a:gd name="T21" fmla="*/ 18 h 18"/>
                <a:gd name="T22" fmla="*/ 71 w 77"/>
                <a:gd name="T23" fmla="*/ 18 h 18"/>
                <a:gd name="T24" fmla="*/ 53 w 77"/>
                <a:gd name="T25" fmla="*/ 14 h 18"/>
                <a:gd name="T26" fmla="*/ 36 w 77"/>
                <a:gd name="T27" fmla="*/ 12 h 18"/>
                <a:gd name="T28" fmla="*/ 19 w 77"/>
                <a:gd name="T29" fmla="*/ 11 h 18"/>
                <a:gd name="T30" fmla="*/ 3 w 77"/>
                <a:gd name="T31" fmla="*/ 7 h 18"/>
                <a:gd name="T32" fmla="*/ 1 w 77"/>
                <a:gd name="T33" fmla="*/ 7 h 18"/>
                <a:gd name="T34" fmla="*/ 0 w 77"/>
                <a:gd name="T35" fmla="*/ 4 h 18"/>
                <a:gd name="T36" fmla="*/ 0 w 77"/>
                <a:gd name="T37" fmla="*/ 2 h 18"/>
                <a:gd name="T38" fmla="*/ 1 w 77"/>
                <a:gd name="T39" fmla="*/ 1 h 18"/>
                <a:gd name="T40" fmla="*/ 3 w 77"/>
                <a:gd name="T4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" h="18">
                  <a:moveTo>
                    <a:pt x="3" y="0"/>
                  </a:moveTo>
                  <a:lnTo>
                    <a:pt x="5" y="0"/>
                  </a:lnTo>
                  <a:lnTo>
                    <a:pt x="20" y="2"/>
                  </a:lnTo>
                  <a:lnTo>
                    <a:pt x="37" y="4"/>
                  </a:lnTo>
                  <a:lnTo>
                    <a:pt x="55" y="5"/>
                  </a:lnTo>
                  <a:lnTo>
                    <a:pt x="74" y="11"/>
                  </a:lnTo>
                  <a:lnTo>
                    <a:pt x="76" y="11"/>
                  </a:lnTo>
                  <a:lnTo>
                    <a:pt x="77" y="14"/>
                  </a:lnTo>
                  <a:lnTo>
                    <a:pt x="76" y="15"/>
                  </a:lnTo>
                  <a:lnTo>
                    <a:pt x="74" y="18"/>
                  </a:lnTo>
                  <a:lnTo>
                    <a:pt x="73" y="18"/>
                  </a:lnTo>
                  <a:lnTo>
                    <a:pt x="71" y="18"/>
                  </a:lnTo>
                  <a:lnTo>
                    <a:pt x="53" y="14"/>
                  </a:lnTo>
                  <a:lnTo>
                    <a:pt x="36" y="12"/>
                  </a:lnTo>
                  <a:lnTo>
                    <a:pt x="19" y="11"/>
                  </a:lnTo>
                  <a:lnTo>
                    <a:pt x="3" y="7"/>
                  </a:lnTo>
                  <a:lnTo>
                    <a:pt x="1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05"/>
            <p:cNvSpPr>
              <a:spLocks/>
            </p:cNvSpPr>
            <p:nvPr/>
          </p:nvSpPr>
          <p:spPr bwMode="auto">
            <a:xfrm>
              <a:off x="4792663" y="5676901"/>
              <a:ext cx="134938" cy="58738"/>
            </a:xfrm>
            <a:custGeom>
              <a:avLst/>
              <a:gdLst>
                <a:gd name="T0" fmla="*/ 81 w 85"/>
                <a:gd name="T1" fmla="*/ 0 h 37"/>
                <a:gd name="T2" fmla="*/ 83 w 85"/>
                <a:gd name="T3" fmla="*/ 2 h 37"/>
                <a:gd name="T4" fmla="*/ 84 w 85"/>
                <a:gd name="T5" fmla="*/ 3 h 37"/>
                <a:gd name="T6" fmla="*/ 85 w 85"/>
                <a:gd name="T7" fmla="*/ 4 h 37"/>
                <a:gd name="T8" fmla="*/ 84 w 85"/>
                <a:gd name="T9" fmla="*/ 7 h 37"/>
                <a:gd name="T10" fmla="*/ 83 w 85"/>
                <a:gd name="T11" fmla="*/ 8 h 37"/>
                <a:gd name="T12" fmla="*/ 69 w 85"/>
                <a:gd name="T13" fmla="*/ 13 h 37"/>
                <a:gd name="T14" fmla="*/ 50 w 85"/>
                <a:gd name="T15" fmla="*/ 18 h 37"/>
                <a:gd name="T16" fmla="*/ 37 w 85"/>
                <a:gd name="T17" fmla="*/ 22 h 37"/>
                <a:gd name="T18" fmla="*/ 25 w 85"/>
                <a:gd name="T19" fmla="*/ 26 h 37"/>
                <a:gd name="T20" fmla="*/ 14 w 85"/>
                <a:gd name="T21" fmla="*/ 30 h 37"/>
                <a:gd name="T22" fmla="*/ 8 w 85"/>
                <a:gd name="T23" fmla="*/ 35 h 37"/>
                <a:gd name="T24" fmla="*/ 7 w 85"/>
                <a:gd name="T25" fmla="*/ 36 h 37"/>
                <a:gd name="T26" fmla="*/ 4 w 85"/>
                <a:gd name="T27" fmla="*/ 37 h 37"/>
                <a:gd name="T28" fmla="*/ 3 w 85"/>
                <a:gd name="T29" fmla="*/ 37 h 37"/>
                <a:gd name="T30" fmla="*/ 1 w 85"/>
                <a:gd name="T31" fmla="*/ 36 h 37"/>
                <a:gd name="T32" fmla="*/ 0 w 85"/>
                <a:gd name="T33" fmla="*/ 35 h 37"/>
                <a:gd name="T34" fmla="*/ 0 w 85"/>
                <a:gd name="T35" fmla="*/ 32 h 37"/>
                <a:gd name="T36" fmla="*/ 4 w 85"/>
                <a:gd name="T37" fmla="*/ 26 h 37"/>
                <a:gd name="T38" fmla="*/ 14 w 85"/>
                <a:gd name="T39" fmla="*/ 21 h 37"/>
                <a:gd name="T40" fmla="*/ 29 w 85"/>
                <a:gd name="T41" fmla="*/ 17 h 37"/>
                <a:gd name="T42" fmla="*/ 47 w 85"/>
                <a:gd name="T43" fmla="*/ 11 h 37"/>
                <a:gd name="T44" fmla="*/ 66 w 85"/>
                <a:gd name="T45" fmla="*/ 6 h 37"/>
                <a:gd name="T46" fmla="*/ 78 w 85"/>
                <a:gd name="T47" fmla="*/ 2 h 37"/>
                <a:gd name="T48" fmla="*/ 81 w 85"/>
                <a:gd name="T4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5" h="37">
                  <a:moveTo>
                    <a:pt x="81" y="0"/>
                  </a:moveTo>
                  <a:lnTo>
                    <a:pt x="83" y="2"/>
                  </a:lnTo>
                  <a:lnTo>
                    <a:pt x="84" y="3"/>
                  </a:lnTo>
                  <a:lnTo>
                    <a:pt x="85" y="4"/>
                  </a:lnTo>
                  <a:lnTo>
                    <a:pt x="84" y="7"/>
                  </a:lnTo>
                  <a:lnTo>
                    <a:pt x="83" y="8"/>
                  </a:lnTo>
                  <a:lnTo>
                    <a:pt x="69" y="13"/>
                  </a:lnTo>
                  <a:lnTo>
                    <a:pt x="50" y="18"/>
                  </a:lnTo>
                  <a:lnTo>
                    <a:pt x="37" y="22"/>
                  </a:lnTo>
                  <a:lnTo>
                    <a:pt x="25" y="26"/>
                  </a:lnTo>
                  <a:lnTo>
                    <a:pt x="14" y="30"/>
                  </a:lnTo>
                  <a:lnTo>
                    <a:pt x="8" y="35"/>
                  </a:lnTo>
                  <a:lnTo>
                    <a:pt x="7" y="36"/>
                  </a:lnTo>
                  <a:lnTo>
                    <a:pt x="4" y="37"/>
                  </a:lnTo>
                  <a:lnTo>
                    <a:pt x="3" y="37"/>
                  </a:lnTo>
                  <a:lnTo>
                    <a:pt x="1" y="36"/>
                  </a:lnTo>
                  <a:lnTo>
                    <a:pt x="0" y="35"/>
                  </a:lnTo>
                  <a:lnTo>
                    <a:pt x="0" y="32"/>
                  </a:lnTo>
                  <a:lnTo>
                    <a:pt x="4" y="26"/>
                  </a:lnTo>
                  <a:lnTo>
                    <a:pt x="14" y="21"/>
                  </a:lnTo>
                  <a:lnTo>
                    <a:pt x="29" y="17"/>
                  </a:lnTo>
                  <a:lnTo>
                    <a:pt x="47" y="11"/>
                  </a:lnTo>
                  <a:lnTo>
                    <a:pt x="66" y="6"/>
                  </a:lnTo>
                  <a:lnTo>
                    <a:pt x="78" y="2"/>
                  </a:lnTo>
                  <a:lnTo>
                    <a:pt x="81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06"/>
            <p:cNvSpPr>
              <a:spLocks/>
            </p:cNvSpPr>
            <p:nvPr/>
          </p:nvSpPr>
          <p:spPr bwMode="auto">
            <a:xfrm>
              <a:off x="4768851" y="5583238"/>
              <a:ext cx="36513" cy="144463"/>
            </a:xfrm>
            <a:custGeom>
              <a:avLst/>
              <a:gdLst>
                <a:gd name="T0" fmla="*/ 18 w 23"/>
                <a:gd name="T1" fmla="*/ 0 h 91"/>
                <a:gd name="T2" fmla="*/ 20 w 23"/>
                <a:gd name="T3" fmla="*/ 0 h 91"/>
                <a:gd name="T4" fmla="*/ 22 w 23"/>
                <a:gd name="T5" fmla="*/ 1 h 91"/>
                <a:gd name="T6" fmla="*/ 23 w 23"/>
                <a:gd name="T7" fmla="*/ 3 h 91"/>
                <a:gd name="T8" fmla="*/ 23 w 23"/>
                <a:gd name="T9" fmla="*/ 5 h 91"/>
                <a:gd name="T10" fmla="*/ 18 w 23"/>
                <a:gd name="T11" fmla="*/ 18 h 91"/>
                <a:gd name="T12" fmla="*/ 14 w 23"/>
                <a:gd name="T13" fmla="*/ 33 h 91"/>
                <a:gd name="T14" fmla="*/ 11 w 23"/>
                <a:gd name="T15" fmla="*/ 49 h 91"/>
                <a:gd name="T16" fmla="*/ 8 w 23"/>
                <a:gd name="T17" fmla="*/ 65 h 91"/>
                <a:gd name="T18" fmla="*/ 7 w 23"/>
                <a:gd name="T19" fmla="*/ 77 h 91"/>
                <a:gd name="T20" fmla="*/ 9 w 23"/>
                <a:gd name="T21" fmla="*/ 85 h 91"/>
                <a:gd name="T22" fmla="*/ 9 w 23"/>
                <a:gd name="T23" fmla="*/ 87 h 91"/>
                <a:gd name="T24" fmla="*/ 9 w 23"/>
                <a:gd name="T25" fmla="*/ 89 h 91"/>
                <a:gd name="T26" fmla="*/ 8 w 23"/>
                <a:gd name="T27" fmla="*/ 91 h 91"/>
                <a:gd name="T28" fmla="*/ 5 w 23"/>
                <a:gd name="T29" fmla="*/ 91 h 91"/>
                <a:gd name="T30" fmla="*/ 4 w 23"/>
                <a:gd name="T31" fmla="*/ 91 h 91"/>
                <a:gd name="T32" fmla="*/ 1 w 23"/>
                <a:gd name="T33" fmla="*/ 89 h 91"/>
                <a:gd name="T34" fmla="*/ 0 w 23"/>
                <a:gd name="T35" fmla="*/ 80 h 91"/>
                <a:gd name="T36" fmla="*/ 0 w 23"/>
                <a:gd name="T37" fmla="*/ 66 h 91"/>
                <a:gd name="T38" fmla="*/ 1 w 23"/>
                <a:gd name="T39" fmla="*/ 51 h 91"/>
                <a:gd name="T40" fmla="*/ 5 w 23"/>
                <a:gd name="T41" fmla="*/ 36 h 91"/>
                <a:gd name="T42" fmla="*/ 9 w 23"/>
                <a:gd name="T43" fmla="*/ 22 h 91"/>
                <a:gd name="T44" fmla="*/ 12 w 23"/>
                <a:gd name="T45" fmla="*/ 10 h 91"/>
                <a:gd name="T46" fmla="*/ 15 w 23"/>
                <a:gd name="T47" fmla="*/ 3 h 91"/>
                <a:gd name="T48" fmla="*/ 16 w 23"/>
                <a:gd name="T49" fmla="*/ 1 h 91"/>
                <a:gd name="T50" fmla="*/ 18 w 23"/>
                <a:gd name="T5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" h="91">
                  <a:moveTo>
                    <a:pt x="18" y="0"/>
                  </a:moveTo>
                  <a:lnTo>
                    <a:pt x="20" y="0"/>
                  </a:lnTo>
                  <a:lnTo>
                    <a:pt x="22" y="1"/>
                  </a:lnTo>
                  <a:lnTo>
                    <a:pt x="23" y="3"/>
                  </a:lnTo>
                  <a:lnTo>
                    <a:pt x="23" y="5"/>
                  </a:lnTo>
                  <a:lnTo>
                    <a:pt x="18" y="18"/>
                  </a:lnTo>
                  <a:lnTo>
                    <a:pt x="14" y="33"/>
                  </a:lnTo>
                  <a:lnTo>
                    <a:pt x="11" y="49"/>
                  </a:lnTo>
                  <a:lnTo>
                    <a:pt x="8" y="65"/>
                  </a:lnTo>
                  <a:lnTo>
                    <a:pt x="7" y="77"/>
                  </a:lnTo>
                  <a:lnTo>
                    <a:pt x="9" y="85"/>
                  </a:lnTo>
                  <a:lnTo>
                    <a:pt x="9" y="87"/>
                  </a:lnTo>
                  <a:lnTo>
                    <a:pt x="9" y="89"/>
                  </a:lnTo>
                  <a:lnTo>
                    <a:pt x="8" y="91"/>
                  </a:lnTo>
                  <a:lnTo>
                    <a:pt x="5" y="91"/>
                  </a:lnTo>
                  <a:lnTo>
                    <a:pt x="4" y="91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66"/>
                  </a:lnTo>
                  <a:lnTo>
                    <a:pt x="1" y="51"/>
                  </a:lnTo>
                  <a:lnTo>
                    <a:pt x="5" y="36"/>
                  </a:lnTo>
                  <a:lnTo>
                    <a:pt x="9" y="22"/>
                  </a:lnTo>
                  <a:lnTo>
                    <a:pt x="12" y="10"/>
                  </a:lnTo>
                  <a:lnTo>
                    <a:pt x="15" y="3"/>
                  </a:lnTo>
                  <a:lnTo>
                    <a:pt x="16" y="1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07"/>
            <p:cNvSpPr>
              <a:spLocks/>
            </p:cNvSpPr>
            <p:nvPr/>
          </p:nvSpPr>
          <p:spPr bwMode="auto">
            <a:xfrm>
              <a:off x="4341813" y="5091113"/>
              <a:ext cx="47625" cy="41275"/>
            </a:xfrm>
            <a:custGeom>
              <a:avLst/>
              <a:gdLst>
                <a:gd name="T0" fmla="*/ 4 w 30"/>
                <a:gd name="T1" fmla="*/ 0 h 26"/>
                <a:gd name="T2" fmla="*/ 7 w 30"/>
                <a:gd name="T3" fmla="*/ 1 h 26"/>
                <a:gd name="T4" fmla="*/ 8 w 30"/>
                <a:gd name="T5" fmla="*/ 3 h 26"/>
                <a:gd name="T6" fmla="*/ 8 w 30"/>
                <a:gd name="T7" fmla="*/ 4 h 26"/>
                <a:gd name="T8" fmla="*/ 10 w 30"/>
                <a:gd name="T9" fmla="*/ 8 h 26"/>
                <a:gd name="T10" fmla="*/ 10 w 30"/>
                <a:gd name="T11" fmla="*/ 12 h 26"/>
                <a:gd name="T12" fmla="*/ 13 w 30"/>
                <a:gd name="T13" fmla="*/ 15 h 26"/>
                <a:gd name="T14" fmla="*/ 15 w 30"/>
                <a:gd name="T15" fmla="*/ 18 h 26"/>
                <a:gd name="T16" fmla="*/ 18 w 30"/>
                <a:gd name="T17" fmla="*/ 18 h 26"/>
                <a:gd name="T18" fmla="*/ 21 w 30"/>
                <a:gd name="T19" fmla="*/ 16 h 26"/>
                <a:gd name="T20" fmla="*/ 24 w 30"/>
                <a:gd name="T21" fmla="*/ 15 h 26"/>
                <a:gd name="T22" fmla="*/ 26 w 30"/>
                <a:gd name="T23" fmla="*/ 14 h 26"/>
                <a:gd name="T24" fmla="*/ 28 w 30"/>
                <a:gd name="T25" fmla="*/ 14 h 26"/>
                <a:gd name="T26" fmla="*/ 29 w 30"/>
                <a:gd name="T27" fmla="*/ 15 h 26"/>
                <a:gd name="T28" fmla="*/ 30 w 30"/>
                <a:gd name="T29" fmla="*/ 16 h 26"/>
                <a:gd name="T30" fmla="*/ 30 w 30"/>
                <a:gd name="T31" fmla="*/ 18 h 26"/>
                <a:gd name="T32" fmla="*/ 29 w 30"/>
                <a:gd name="T33" fmla="*/ 21 h 26"/>
                <a:gd name="T34" fmla="*/ 25 w 30"/>
                <a:gd name="T35" fmla="*/ 23 h 26"/>
                <a:gd name="T36" fmla="*/ 21 w 30"/>
                <a:gd name="T37" fmla="*/ 25 h 26"/>
                <a:gd name="T38" fmla="*/ 17 w 30"/>
                <a:gd name="T39" fmla="*/ 26 h 26"/>
                <a:gd name="T40" fmla="*/ 14 w 30"/>
                <a:gd name="T41" fmla="*/ 25 h 26"/>
                <a:gd name="T42" fmla="*/ 11 w 30"/>
                <a:gd name="T43" fmla="*/ 25 h 26"/>
                <a:gd name="T44" fmla="*/ 7 w 30"/>
                <a:gd name="T45" fmla="*/ 22 h 26"/>
                <a:gd name="T46" fmla="*/ 4 w 30"/>
                <a:gd name="T47" fmla="*/ 19 h 26"/>
                <a:gd name="T48" fmla="*/ 3 w 30"/>
                <a:gd name="T49" fmla="*/ 15 h 26"/>
                <a:gd name="T50" fmla="*/ 2 w 30"/>
                <a:gd name="T51" fmla="*/ 10 h 26"/>
                <a:gd name="T52" fmla="*/ 0 w 30"/>
                <a:gd name="T53" fmla="*/ 4 h 26"/>
                <a:gd name="T54" fmla="*/ 2 w 30"/>
                <a:gd name="T55" fmla="*/ 3 h 26"/>
                <a:gd name="T56" fmla="*/ 3 w 30"/>
                <a:gd name="T57" fmla="*/ 1 h 26"/>
                <a:gd name="T58" fmla="*/ 4 w 30"/>
                <a:gd name="T5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" h="26">
                  <a:moveTo>
                    <a:pt x="4" y="0"/>
                  </a:moveTo>
                  <a:lnTo>
                    <a:pt x="7" y="1"/>
                  </a:lnTo>
                  <a:lnTo>
                    <a:pt x="8" y="3"/>
                  </a:lnTo>
                  <a:lnTo>
                    <a:pt x="8" y="4"/>
                  </a:lnTo>
                  <a:lnTo>
                    <a:pt x="10" y="8"/>
                  </a:lnTo>
                  <a:lnTo>
                    <a:pt x="10" y="12"/>
                  </a:lnTo>
                  <a:lnTo>
                    <a:pt x="13" y="15"/>
                  </a:lnTo>
                  <a:lnTo>
                    <a:pt x="15" y="18"/>
                  </a:lnTo>
                  <a:lnTo>
                    <a:pt x="18" y="18"/>
                  </a:lnTo>
                  <a:lnTo>
                    <a:pt x="21" y="16"/>
                  </a:lnTo>
                  <a:lnTo>
                    <a:pt x="24" y="15"/>
                  </a:lnTo>
                  <a:lnTo>
                    <a:pt x="26" y="14"/>
                  </a:lnTo>
                  <a:lnTo>
                    <a:pt x="28" y="14"/>
                  </a:lnTo>
                  <a:lnTo>
                    <a:pt x="29" y="15"/>
                  </a:lnTo>
                  <a:lnTo>
                    <a:pt x="30" y="16"/>
                  </a:lnTo>
                  <a:lnTo>
                    <a:pt x="30" y="18"/>
                  </a:lnTo>
                  <a:lnTo>
                    <a:pt x="29" y="21"/>
                  </a:lnTo>
                  <a:lnTo>
                    <a:pt x="25" y="23"/>
                  </a:lnTo>
                  <a:lnTo>
                    <a:pt x="21" y="25"/>
                  </a:lnTo>
                  <a:lnTo>
                    <a:pt x="17" y="26"/>
                  </a:lnTo>
                  <a:lnTo>
                    <a:pt x="14" y="25"/>
                  </a:lnTo>
                  <a:lnTo>
                    <a:pt x="11" y="25"/>
                  </a:lnTo>
                  <a:lnTo>
                    <a:pt x="7" y="22"/>
                  </a:lnTo>
                  <a:lnTo>
                    <a:pt x="4" y="19"/>
                  </a:lnTo>
                  <a:lnTo>
                    <a:pt x="3" y="15"/>
                  </a:lnTo>
                  <a:lnTo>
                    <a:pt x="2" y="10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08"/>
            <p:cNvSpPr>
              <a:spLocks/>
            </p:cNvSpPr>
            <p:nvPr/>
          </p:nvSpPr>
          <p:spPr bwMode="auto">
            <a:xfrm>
              <a:off x="4346576" y="5057776"/>
              <a:ext cx="17463" cy="22225"/>
            </a:xfrm>
            <a:custGeom>
              <a:avLst/>
              <a:gdLst>
                <a:gd name="T0" fmla="*/ 4 w 11"/>
                <a:gd name="T1" fmla="*/ 0 h 14"/>
                <a:gd name="T2" fmla="*/ 7 w 11"/>
                <a:gd name="T3" fmla="*/ 2 h 14"/>
                <a:gd name="T4" fmla="*/ 8 w 11"/>
                <a:gd name="T5" fmla="*/ 3 h 14"/>
                <a:gd name="T6" fmla="*/ 11 w 11"/>
                <a:gd name="T7" fmla="*/ 9 h 14"/>
                <a:gd name="T8" fmla="*/ 11 w 11"/>
                <a:gd name="T9" fmla="*/ 10 h 14"/>
                <a:gd name="T10" fmla="*/ 11 w 11"/>
                <a:gd name="T11" fmla="*/ 11 h 14"/>
                <a:gd name="T12" fmla="*/ 10 w 11"/>
                <a:gd name="T13" fmla="*/ 13 h 14"/>
                <a:gd name="T14" fmla="*/ 7 w 11"/>
                <a:gd name="T15" fmla="*/ 14 h 14"/>
                <a:gd name="T16" fmla="*/ 5 w 11"/>
                <a:gd name="T17" fmla="*/ 13 h 14"/>
                <a:gd name="T18" fmla="*/ 4 w 11"/>
                <a:gd name="T19" fmla="*/ 11 h 14"/>
                <a:gd name="T20" fmla="*/ 1 w 11"/>
                <a:gd name="T21" fmla="*/ 6 h 14"/>
                <a:gd name="T22" fmla="*/ 0 w 11"/>
                <a:gd name="T23" fmla="*/ 4 h 14"/>
                <a:gd name="T24" fmla="*/ 1 w 11"/>
                <a:gd name="T25" fmla="*/ 3 h 14"/>
                <a:gd name="T26" fmla="*/ 3 w 11"/>
                <a:gd name="T27" fmla="*/ 2 h 14"/>
                <a:gd name="T28" fmla="*/ 4 w 11"/>
                <a:gd name="T2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4">
                  <a:moveTo>
                    <a:pt x="4" y="0"/>
                  </a:moveTo>
                  <a:lnTo>
                    <a:pt x="7" y="2"/>
                  </a:lnTo>
                  <a:lnTo>
                    <a:pt x="8" y="3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11" y="11"/>
                  </a:lnTo>
                  <a:lnTo>
                    <a:pt x="10" y="13"/>
                  </a:lnTo>
                  <a:lnTo>
                    <a:pt x="7" y="14"/>
                  </a:lnTo>
                  <a:lnTo>
                    <a:pt x="5" y="13"/>
                  </a:lnTo>
                  <a:lnTo>
                    <a:pt x="4" y="11"/>
                  </a:lnTo>
                  <a:lnTo>
                    <a:pt x="1" y="6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09"/>
            <p:cNvSpPr>
              <a:spLocks/>
            </p:cNvSpPr>
            <p:nvPr/>
          </p:nvSpPr>
          <p:spPr bwMode="auto">
            <a:xfrm>
              <a:off x="4387851" y="5080001"/>
              <a:ext cx="20638" cy="19050"/>
            </a:xfrm>
            <a:custGeom>
              <a:avLst/>
              <a:gdLst>
                <a:gd name="T0" fmla="*/ 6 w 13"/>
                <a:gd name="T1" fmla="*/ 0 h 12"/>
                <a:gd name="T2" fmla="*/ 7 w 13"/>
                <a:gd name="T3" fmla="*/ 0 h 12"/>
                <a:gd name="T4" fmla="*/ 8 w 13"/>
                <a:gd name="T5" fmla="*/ 1 h 12"/>
                <a:gd name="T6" fmla="*/ 10 w 13"/>
                <a:gd name="T7" fmla="*/ 3 h 12"/>
                <a:gd name="T8" fmla="*/ 10 w 13"/>
                <a:gd name="T9" fmla="*/ 6 h 12"/>
                <a:gd name="T10" fmla="*/ 13 w 13"/>
                <a:gd name="T11" fmla="*/ 7 h 12"/>
                <a:gd name="T12" fmla="*/ 13 w 13"/>
                <a:gd name="T13" fmla="*/ 8 h 12"/>
                <a:gd name="T14" fmla="*/ 13 w 13"/>
                <a:gd name="T15" fmla="*/ 11 h 12"/>
                <a:gd name="T16" fmla="*/ 11 w 13"/>
                <a:gd name="T17" fmla="*/ 12 h 12"/>
                <a:gd name="T18" fmla="*/ 8 w 13"/>
                <a:gd name="T19" fmla="*/ 12 h 12"/>
                <a:gd name="T20" fmla="*/ 8 w 13"/>
                <a:gd name="T21" fmla="*/ 12 h 12"/>
                <a:gd name="T22" fmla="*/ 6 w 13"/>
                <a:gd name="T23" fmla="*/ 12 h 12"/>
                <a:gd name="T24" fmla="*/ 4 w 13"/>
                <a:gd name="T25" fmla="*/ 12 h 12"/>
                <a:gd name="T26" fmla="*/ 1 w 13"/>
                <a:gd name="T27" fmla="*/ 11 h 12"/>
                <a:gd name="T28" fmla="*/ 0 w 13"/>
                <a:gd name="T29" fmla="*/ 8 h 12"/>
                <a:gd name="T30" fmla="*/ 0 w 13"/>
                <a:gd name="T31" fmla="*/ 6 h 12"/>
                <a:gd name="T32" fmla="*/ 0 w 13"/>
                <a:gd name="T33" fmla="*/ 3 h 12"/>
                <a:gd name="T34" fmla="*/ 1 w 13"/>
                <a:gd name="T35" fmla="*/ 1 h 12"/>
                <a:gd name="T36" fmla="*/ 3 w 13"/>
                <a:gd name="T37" fmla="*/ 0 h 12"/>
                <a:gd name="T38" fmla="*/ 6 w 13"/>
                <a:gd name="T3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" h="12">
                  <a:moveTo>
                    <a:pt x="6" y="0"/>
                  </a:moveTo>
                  <a:lnTo>
                    <a:pt x="7" y="0"/>
                  </a:lnTo>
                  <a:lnTo>
                    <a:pt x="8" y="1"/>
                  </a:lnTo>
                  <a:lnTo>
                    <a:pt x="10" y="3"/>
                  </a:lnTo>
                  <a:lnTo>
                    <a:pt x="10" y="6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1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6" y="12"/>
                  </a:lnTo>
                  <a:lnTo>
                    <a:pt x="4" y="12"/>
                  </a:lnTo>
                  <a:lnTo>
                    <a:pt x="1" y="11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10"/>
            <p:cNvSpPr>
              <a:spLocks/>
            </p:cNvSpPr>
            <p:nvPr/>
          </p:nvSpPr>
          <p:spPr bwMode="auto">
            <a:xfrm>
              <a:off x="4143376" y="5103813"/>
              <a:ext cx="100013" cy="50800"/>
            </a:xfrm>
            <a:custGeom>
              <a:avLst/>
              <a:gdLst>
                <a:gd name="T0" fmla="*/ 58 w 63"/>
                <a:gd name="T1" fmla="*/ 0 h 32"/>
                <a:gd name="T2" fmla="*/ 60 w 63"/>
                <a:gd name="T3" fmla="*/ 0 h 32"/>
                <a:gd name="T4" fmla="*/ 62 w 63"/>
                <a:gd name="T5" fmla="*/ 2 h 32"/>
                <a:gd name="T6" fmla="*/ 63 w 63"/>
                <a:gd name="T7" fmla="*/ 4 h 32"/>
                <a:gd name="T8" fmla="*/ 62 w 63"/>
                <a:gd name="T9" fmla="*/ 6 h 32"/>
                <a:gd name="T10" fmla="*/ 60 w 63"/>
                <a:gd name="T11" fmla="*/ 7 h 32"/>
                <a:gd name="T12" fmla="*/ 34 w 63"/>
                <a:gd name="T13" fmla="*/ 22 h 32"/>
                <a:gd name="T14" fmla="*/ 5 w 63"/>
                <a:gd name="T15" fmla="*/ 32 h 32"/>
                <a:gd name="T16" fmla="*/ 4 w 63"/>
                <a:gd name="T17" fmla="*/ 32 h 32"/>
                <a:gd name="T18" fmla="*/ 3 w 63"/>
                <a:gd name="T19" fmla="*/ 32 h 32"/>
                <a:gd name="T20" fmla="*/ 1 w 63"/>
                <a:gd name="T21" fmla="*/ 31 h 32"/>
                <a:gd name="T22" fmla="*/ 0 w 63"/>
                <a:gd name="T23" fmla="*/ 29 h 32"/>
                <a:gd name="T24" fmla="*/ 0 w 63"/>
                <a:gd name="T25" fmla="*/ 26 h 32"/>
                <a:gd name="T26" fmla="*/ 1 w 63"/>
                <a:gd name="T27" fmla="*/ 25 h 32"/>
                <a:gd name="T28" fmla="*/ 3 w 63"/>
                <a:gd name="T29" fmla="*/ 24 h 32"/>
                <a:gd name="T30" fmla="*/ 30 w 63"/>
                <a:gd name="T31" fmla="*/ 15 h 32"/>
                <a:gd name="T32" fmla="*/ 56 w 63"/>
                <a:gd name="T33" fmla="*/ 2 h 32"/>
                <a:gd name="T34" fmla="*/ 58 w 63"/>
                <a:gd name="T3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32">
                  <a:moveTo>
                    <a:pt x="58" y="0"/>
                  </a:moveTo>
                  <a:lnTo>
                    <a:pt x="60" y="0"/>
                  </a:lnTo>
                  <a:lnTo>
                    <a:pt x="62" y="2"/>
                  </a:lnTo>
                  <a:lnTo>
                    <a:pt x="63" y="4"/>
                  </a:lnTo>
                  <a:lnTo>
                    <a:pt x="62" y="6"/>
                  </a:lnTo>
                  <a:lnTo>
                    <a:pt x="60" y="7"/>
                  </a:lnTo>
                  <a:lnTo>
                    <a:pt x="34" y="22"/>
                  </a:lnTo>
                  <a:lnTo>
                    <a:pt x="5" y="32"/>
                  </a:lnTo>
                  <a:lnTo>
                    <a:pt x="4" y="32"/>
                  </a:lnTo>
                  <a:lnTo>
                    <a:pt x="3" y="32"/>
                  </a:lnTo>
                  <a:lnTo>
                    <a:pt x="1" y="31"/>
                  </a:lnTo>
                  <a:lnTo>
                    <a:pt x="0" y="29"/>
                  </a:lnTo>
                  <a:lnTo>
                    <a:pt x="0" y="26"/>
                  </a:lnTo>
                  <a:lnTo>
                    <a:pt x="1" y="25"/>
                  </a:lnTo>
                  <a:lnTo>
                    <a:pt x="3" y="24"/>
                  </a:lnTo>
                  <a:lnTo>
                    <a:pt x="30" y="15"/>
                  </a:lnTo>
                  <a:lnTo>
                    <a:pt x="56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11"/>
            <p:cNvSpPr>
              <a:spLocks noEditPoints="1"/>
            </p:cNvSpPr>
            <p:nvPr/>
          </p:nvSpPr>
          <p:spPr bwMode="auto">
            <a:xfrm>
              <a:off x="3754438" y="4968876"/>
              <a:ext cx="1246188" cy="1055688"/>
            </a:xfrm>
            <a:custGeom>
              <a:avLst/>
              <a:gdLst>
                <a:gd name="T0" fmla="*/ 136 w 785"/>
                <a:gd name="T1" fmla="*/ 538 h 665"/>
                <a:gd name="T2" fmla="*/ 775 w 785"/>
                <a:gd name="T3" fmla="*/ 504 h 665"/>
                <a:gd name="T4" fmla="*/ 288 w 785"/>
                <a:gd name="T5" fmla="*/ 490 h 665"/>
                <a:gd name="T6" fmla="*/ 500 w 785"/>
                <a:gd name="T7" fmla="*/ 529 h 665"/>
                <a:gd name="T8" fmla="*/ 42 w 785"/>
                <a:gd name="T9" fmla="*/ 452 h 665"/>
                <a:gd name="T10" fmla="*/ 49 w 785"/>
                <a:gd name="T11" fmla="*/ 468 h 665"/>
                <a:gd name="T12" fmla="*/ 64 w 785"/>
                <a:gd name="T13" fmla="*/ 640 h 665"/>
                <a:gd name="T14" fmla="*/ 85 w 785"/>
                <a:gd name="T15" fmla="*/ 512 h 665"/>
                <a:gd name="T16" fmla="*/ 126 w 785"/>
                <a:gd name="T17" fmla="*/ 523 h 665"/>
                <a:gd name="T18" fmla="*/ 260 w 785"/>
                <a:gd name="T19" fmla="*/ 580 h 665"/>
                <a:gd name="T20" fmla="*/ 153 w 785"/>
                <a:gd name="T21" fmla="*/ 562 h 665"/>
                <a:gd name="T22" fmla="*/ 194 w 785"/>
                <a:gd name="T23" fmla="*/ 525 h 665"/>
                <a:gd name="T24" fmla="*/ 56 w 785"/>
                <a:gd name="T25" fmla="*/ 573 h 665"/>
                <a:gd name="T26" fmla="*/ 150 w 785"/>
                <a:gd name="T27" fmla="*/ 514 h 665"/>
                <a:gd name="T28" fmla="*/ 228 w 785"/>
                <a:gd name="T29" fmla="*/ 471 h 665"/>
                <a:gd name="T30" fmla="*/ 299 w 785"/>
                <a:gd name="T31" fmla="*/ 436 h 665"/>
                <a:gd name="T32" fmla="*/ 578 w 785"/>
                <a:gd name="T33" fmla="*/ 402 h 665"/>
                <a:gd name="T34" fmla="*/ 610 w 785"/>
                <a:gd name="T35" fmla="*/ 376 h 665"/>
                <a:gd name="T36" fmla="*/ 624 w 785"/>
                <a:gd name="T37" fmla="*/ 497 h 665"/>
                <a:gd name="T38" fmla="*/ 611 w 785"/>
                <a:gd name="T39" fmla="*/ 497 h 665"/>
                <a:gd name="T40" fmla="*/ 549 w 785"/>
                <a:gd name="T41" fmla="*/ 395 h 665"/>
                <a:gd name="T42" fmla="*/ 527 w 785"/>
                <a:gd name="T43" fmla="*/ 507 h 665"/>
                <a:gd name="T44" fmla="*/ 669 w 785"/>
                <a:gd name="T45" fmla="*/ 383 h 665"/>
                <a:gd name="T46" fmla="*/ 548 w 785"/>
                <a:gd name="T47" fmla="*/ 370 h 665"/>
                <a:gd name="T48" fmla="*/ 191 w 785"/>
                <a:gd name="T49" fmla="*/ 311 h 665"/>
                <a:gd name="T50" fmla="*/ 237 w 785"/>
                <a:gd name="T51" fmla="*/ 307 h 665"/>
                <a:gd name="T52" fmla="*/ 513 w 785"/>
                <a:gd name="T53" fmla="*/ 296 h 665"/>
                <a:gd name="T54" fmla="*/ 246 w 785"/>
                <a:gd name="T55" fmla="*/ 286 h 665"/>
                <a:gd name="T56" fmla="*/ 387 w 785"/>
                <a:gd name="T57" fmla="*/ 306 h 665"/>
                <a:gd name="T58" fmla="*/ 538 w 785"/>
                <a:gd name="T59" fmla="*/ 310 h 665"/>
                <a:gd name="T60" fmla="*/ 513 w 785"/>
                <a:gd name="T61" fmla="*/ 267 h 665"/>
                <a:gd name="T62" fmla="*/ 253 w 785"/>
                <a:gd name="T63" fmla="*/ 268 h 665"/>
                <a:gd name="T64" fmla="*/ 474 w 785"/>
                <a:gd name="T65" fmla="*/ 205 h 665"/>
                <a:gd name="T66" fmla="*/ 497 w 785"/>
                <a:gd name="T67" fmla="*/ 147 h 665"/>
                <a:gd name="T68" fmla="*/ 451 w 785"/>
                <a:gd name="T69" fmla="*/ 201 h 665"/>
                <a:gd name="T70" fmla="*/ 518 w 785"/>
                <a:gd name="T71" fmla="*/ 193 h 665"/>
                <a:gd name="T72" fmla="*/ 560 w 785"/>
                <a:gd name="T73" fmla="*/ 164 h 665"/>
                <a:gd name="T74" fmla="*/ 388 w 785"/>
                <a:gd name="T75" fmla="*/ 33 h 665"/>
                <a:gd name="T76" fmla="*/ 341 w 785"/>
                <a:gd name="T77" fmla="*/ 52 h 665"/>
                <a:gd name="T78" fmla="*/ 403 w 785"/>
                <a:gd name="T79" fmla="*/ 111 h 665"/>
                <a:gd name="T80" fmla="*/ 374 w 785"/>
                <a:gd name="T81" fmla="*/ 12 h 665"/>
                <a:gd name="T82" fmla="*/ 435 w 785"/>
                <a:gd name="T83" fmla="*/ 38 h 665"/>
                <a:gd name="T84" fmla="*/ 377 w 785"/>
                <a:gd name="T85" fmla="*/ 125 h 665"/>
                <a:gd name="T86" fmla="*/ 472 w 785"/>
                <a:gd name="T87" fmla="*/ 140 h 665"/>
                <a:gd name="T88" fmla="*/ 591 w 785"/>
                <a:gd name="T89" fmla="*/ 176 h 665"/>
                <a:gd name="T90" fmla="*/ 772 w 785"/>
                <a:gd name="T91" fmla="*/ 463 h 665"/>
                <a:gd name="T92" fmla="*/ 487 w 785"/>
                <a:gd name="T93" fmla="*/ 503 h 665"/>
                <a:gd name="T94" fmla="*/ 474 w 785"/>
                <a:gd name="T95" fmla="*/ 403 h 665"/>
                <a:gd name="T96" fmla="*/ 380 w 785"/>
                <a:gd name="T97" fmla="*/ 438 h 665"/>
                <a:gd name="T98" fmla="*/ 421 w 785"/>
                <a:gd name="T99" fmla="*/ 515 h 665"/>
                <a:gd name="T100" fmla="*/ 316 w 785"/>
                <a:gd name="T101" fmla="*/ 526 h 665"/>
                <a:gd name="T102" fmla="*/ 296 w 785"/>
                <a:gd name="T103" fmla="*/ 489 h 665"/>
                <a:gd name="T104" fmla="*/ 51 w 785"/>
                <a:gd name="T105" fmla="*/ 435 h 665"/>
                <a:gd name="T106" fmla="*/ 239 w 785"/>
                <a:gd name="T107" fmla="*/ 383 h 665"/>
                <a:gd name="T108" fmla="*/ 260 w 785"/>
                <a:gd name="T109" fmla="*/ 362 h 665"/>
                <a:gd name="T110" fmla="*/ 148 w 785"/>
                <a:gd name="T111" fmla="*/ 325 h 665"/>
                <a:gd name="T112" fmla="*/ 190 w 785"/>
                <a:gd name="T113" fmla="*/ 284 h 665"/>
                <a:gd name="T114" fmla="*/ 257 w 785"/>
                <a:gd name="T115" fmla="*/ 194 h 665"/>
                <a:gd name="T116" fmla="*/ 337 w 785"/>
                <a:gd name="T117" fmla="*/ 161 h 665"/>
                <a:gd name="T118" fmla="*/ 256 w 785"/>
                <a:gd name="T119" fmla="*/ 84 h 665"/>
                <a:gd name="T120" fmla="*/ 297 w 785"/>
                <a:gd name="T121" fmla="*/ 49 h 665"/>
                <a:gd name="T122" fmla="*/ 345 w 785"/>
                <a:gd name="T123" fmla="*/ 23 h 665"/>
                <a:gd name="T124" fmla="*/ 373 w 785"/>
                <a:gd name="T125" fmla="*/ 27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85" h="665">
                  <a:moveTo>
                    <a:pt x="153" y="532"/>
                  </a:moveTo>
                  <a:lnTo>
                    <a:pt x="146" y="536"/>
                  </a:lnTo>
                  <a:lnTo>
                    <a:pt x="144" y="536"/>
                  </a:lnTo>
                  <a:lnTo>
                    <a:pt x="144" y="537"/>
                  </a:lnTo>
                  <a:lnTo>
                    <a:pt x="144" y="538"/>
                  </a:lnTo>
                  <a:lnTo>
                    <a:pt x="146" y="541"/>
                  </a:lnTo>
                  <a:lnTo>
                    <a:pt x="148" y="540"/>
                  </a:lnTo>
                  <a:lnTo>
                    <a:pt x="151" y="538"/>
                  </a:lnTo>
                  <a:lnTo>
                    <a:pt x="150" y="537"/>
                  </a:lnTo>
                  <a:lnTo>
                    <a:pt x="150" y="536"/>
                  </a:lnTo>
                  <a:lnTo>
                    <a:pt x="151" y="534"/>
                  </a:lnTo>
                  <a:lnTo>
                    <a:pt x="153" y="533"/>
                  </a:lnTo>
                  <a:lnTo>
                    <a:pt x="153" y="532"/>
                  </a:lnTo>
                  <a:lnTo>
                    <a:pt x="153" y="532"/>
                  </a:lnTo>
                  <a:lnTo>
                    <a:pt x="153" y="532"/>
                  </a:lnTo>
                  <a:close/>
                  <a:moveTo>
                    <a:pt x="140" y="530"/>
                  </a:moveTo>
                  <a:lnTo>
                    <a:pt x="137" y="532"/>
                  </a:lnTo>
                  <a:lnTo>
                    <a:pt x="136" y="533"/>
                  </a:lnTo>
                  <a:lnTo>
                    <a:pt x="135" y="537"/>
                  </a:lnTo>
                  <a:lnTo>
                    <a:pt x="135" y="540"/>
                  </a:lnTo>
                  <a:lnTo>
                    <a:pt x="137" y="541"/>
                  </a:lnTo>
                  <a:lnTo>
                    <a:pt x="137" y="543"/>
                  </a:lnTo>
                  <a:lnTo>
                    <a:pt x="136" y="538"/>
                  </a:lnTo>
                  <a:lnTo>
                    <a:pt x="136" y="537"/>
                  </a:lnTo>
                  <a:lnTo>
                    <a:pt x="137" y="536"/>
                  </a:lnTo>
                  <a:lnTo>
                    <a:pt x="139" y="534"/>
                  </a:lnTo>
                  <a:lnTo>
                    <a:pt x="139" y="532"/>
                  </a:lnTo>
                  <a:lnTo>
                    <a:pt x="140" y="530"/>
                  </a:lnTo>
                  <a:close/>
                  <a:moveTo>
                    <a:pt x="175" y="516"/>
                  </a:moveTo>
                  <a:lnTo>
                    <a:pt x="159" y="526"/>
                  </a:lnTo>
                  <a:lnTo>
                    <a:pt x="161" y="527"/>
                  </a:lnTo>
                  <a:lnTo>
                    <a:pt x="175" y="516"/>
                  </a:lnTo>
                  <a:close/>
                  <a:moveTo>
                    <a:pt x="775" y="504"/>
                  </a:moveTo>
                  <a:lnTo>
                    <a:pt x="774" y="514"/>
                  </a:lnTo>
                  <a:lnTo>
                    <a:pt x="772" y="522"/>
                  </a:lnTo>
                  <a:lnTo>
                    <a:pt x="760" y="552"/>
                  </a:lnTo>
                  <a:lnTo>
                    <a:pt x="744" y="577"/>
                  </a:lnTo>
                  <a:lnTo>
                    <a:pt x="724" y="596"/>
                  </a:lnTo>
                  <a:lnTo>
                    <a:pt x="702" y="610"/>
                  </a:lnTo>
                  <a:lnTo>
                    <a:pt x="719" y="605"/>
                  </a:lnTo>
                  <a:lnTo>
                    <a:pt x="734" y="598"/>
                  </a:lnTo>
                  <a:lnTo>
                    <a:pt x="746" y="588"/>
                  </a:lnTo>
                  <a:lnTo>
                    <a:pt x="760" y="570"/>
                  </a:lnTo>
                  <a:lnTo>
                    <a:pt x="771" y="549"/>
                  </a:lnTo>
                  <a:lnTo>
                    <a:pt x="775" y="527"/>
                  </a:lnTo>
                  <a:lnTo>
                    <a:pt x="775" y="504"/>
                  </a:lnTo>
                  <a:close/>
                  <a:moveTo>
                    <a:pt x="637" y="493"/>
                  </a:moveTo>
                  <a:lnTo>
                    <a:pt x="636" y="496"/>
                  </a:lnTo>
                  <a:lnTo>
                    <a:pt x="633" y="496"/>
                  </a:lnTo>
                  <a:lnTo>
                    <a:pt x="633" y="496"/>
                  </a:lnTo>
                  <a:lnTo>
                    <a:pt x="632" y="496"/>
                  </a:lnTo>
                  <a:lnTo>
                    <a:pt x="632" y="497"/>
                  </a:lnTo>
                  <a:lnTo>
                    <a:pt x="632" y="498"/>
                  </a:lnTo>
                  <a:lnTo>
                    <a:pt x="632" y="500"/>
                  </a:lnTo>
                  <a:lnTo>
                    <a:pt x="632" y="501"/>
                  </a:lnTo>
                  <a:lnTo>
                    <a:pt x="632" y="504"/>
                  </a:lnTo>
                  <a:lnTo>
                    <a:pt x="633" y="505"/>
                  </a:lnTo>
                  <a:lnTo>
                    <a:pt x="635" y="505"/>
                  </a:lnTo>
                  <a:lnTo>
                    <a:pt x="637" y="505"/>
                  </a:lnTo>
                  <a:lnTo>
                    <a:pt x="640" y="504"/>
                  </a:lnTo>
                  <a:lnTo>
                    <a:pt x="642" y="501"/>
                  </a:lnTo>
                  <a:lnTo>
                    <a:pt x="642" y="500"/>
                  </a:lnTo>
                  <a:lnTo>
                    <a:pt x="640" y="497"/>
                  </a:lnTo>
                  <a:lnTo>
                    <a:pt x="639" y="494"/>
                  </a:lnTo>
                  <a:lnTo>
                    <a:pt x="637" y="493"/>
                  </a:lnTo>
                  <a:close/>
                  <a:moveTo>
                    <a:pt x="282" y="471"/>
                  </a:moveTo>
                  <a:lnTo>
                    <a:pt x="281" y="472"/>
                  </a:lnTo>
                  <a:lnTo>
                    <a:pt x="285" y="481"/>
                  </a:lnTo>
                  <a:lnTo>
                    <a:pt x="288" y="490"/>
                  </a:lnTo>
                  <a:lnTo>
                    <a:pt x="285" y="481"/>
                  </a:lnTo>
                  <a:lnTo>
                    <a:pt x="282" y="471"/>
                  </a:lnTo>
                  <a:close/>
                  <a:moveTo>
                    <a:pt x="264" y="459"/>
                  </a:moveTo>
                  <a:lnTo>
                    <a:pt x="223" y="485"/>
                  </a:lnTo>
                  <a:lnTo>
                    <a:pt x="213" y="493"/>
                  </a:lnTo>
                  <a:lnTo>
                    <a:pt x="205" y="500"/>
                  </a:lnTo>
                  <a:lnTo>
                    <a:pt x="215" y="500"/>
                  </a:lnTo>
                  <a:lnTo>
                    <a:pt x="226" y="500"/>
                  </a:lnTo>
                  <a:lnTo>
                    <a:pt x="227" y="501"/>
                  </a:lnTo>
                  <a:lnTo>
                    <a:pt x="228" y="503"/>
                  </a:lnTo>
                  <a:lnTo>
                    <a:pt x="235" y="498"/>
                  </a:lnTo>
                  <a:lnTo>
                    <a:pt x="253" y="485"/>
                  </a:lnTo>
                  <a:lnTo>
                    <a:pt x="271" y="470"/>
                  </a:lnTo>
                  <a:lnTo>
                    <a:pt x="264" y="459"/>
                  </a:lnTo>
                  <a:close/>
                  <a:moveTo>
                    <a:pt x="271" y="453"/>
                  </a:moveTo>
                  <a:lnTo>
                    <a:pt x="271" y="453"/>
                  </a:lnTo>
                  <a:lnTo>
                    <a:pt x="278" y="464"/>
                  </a:lnTo>
                  <a:lnTo>
                    <a:pt x="278" y="464"/>
                  </a:lnTo>
                  <a:lnTo>
                    <a:pt x="271" y="453"/>
                  </a:lnTo>
                  <a:close/>
                  <a:moveTo>
                    <a:pt x="505" y="450"/>
                  </a:moveTo>
                  <a:lnTo>
                    <a:pt x="500" y="476"/>
                  </a:lnTo>
                  <a:lnTo>
                    <a:pt x="498" y="504"/>
                  </a:lnTo>
                  <a:lnTo>
                    <a:pt x="500" y="529"/>
                  </a:lnTo>
                  <a:lnTo>
                    <a:pt x="505" y="548"/>
                  </a:lnTo>
                  <a:lnTo>
                    <a:pt x="519" y="576"/>
                  </a:lnTo>
                  <a:lnTo>
                    <a:pt x="534" y="595"/>
                  </a:lnTo>
                  <a:lnTo>
                    <a:pt x="553" y="609"/>
                  </a:lnTo>
                  <a:lnTo>
                    <a:pt x="574" y="616"/>
                  </a:lnTo>
                  <a:lnTo>
                    <a:pt x="602" y="618"/>
                  </a:lnTo>
                  <a:lnTo>
                    <a:pt x="611" y="618"/>
                  </a:lnTo>
                  <a:lnTo>
                    <a:pt x="622" y="618"/>
                  </a:lnTo>
                  <a:lnTo>
                    <a:pt x="611" y="617"/>
                  </a:lnTo>
                  <a:lnTo>
                    <a:pt x="589" y="611"/>
                  </a:lnTo>
                  <a:lnTo>
                    <a:pt x="573" y="609"/>
                  </a:lnTo>
                  <a:lnTo>
                    <a:pt x="558" y="605"/>
                  </a:lnTo>
                  <a:lnTo>
                    <a:pt x="544" y="598"/>
                  </a:lnTo>
                  <a:lnTo>
                    <a:pt x="533" y="588"/>
                  </a:lnTo>
                  <a:lnTo>
                    <a:pt x="524" y="574"/>
                  </a:lnTo>
                  <a:lnTo>
                    <a:pt x="519" y="555"/>
                  </a:lnTo>
                  <a:lnTo>
                    <a:pt x="518" y="527"/>
                  </a:lnTo>
                  <a:lnTo>
                    <a:pt x="520" y="498"/>
                  </a:lnTo>
                  <a:lnTo>
                    <a:pt x="511" y="481"/>
                  </a:lnTo>
                  <a:lnTo>
                    <a:pt x="505" y="464"/>
                  </a:lnTo>
                  <a:lnTo>
                    <a:pt x="505" y="450"/>
                  </a:lnTo>
                  <a:close/>
                  <a:moveTo>
                    <a:pt x="46" y="448"/>
                  </a:moveTo>
                  <a:lnTo>
                    <a:pt x="42" y="452"/>
                  </a:lnTo>
                  <a:lnTo>
                    <a:pt x="38" y="456"/>
                  </a:lnTo>
                  <a:lnTo>
                    <a:pt x="46" y="448"/>
                  </a:lnTo>
                  <a:close/>
                  <a:moveTo>
                    <a:pt x="257" y="438"/>
                  </a:moveTo>
                  <a:lnTo>
                    <a:pt x="264" y="446"/>
                  </a:lnTo>
                  <a:lnTo>
                    <a:pt x="264" y="445"/>
                  </a:lnTo>
                  <a:lnTo>
                    <a:pt x="257" y="438"/>
                  </a:lnTo>
                  <a:close/>
                  <a:moveTo>
                    <a:pt x="600" y="423"/>
                  </a:moveTo>
                  <a:lnTo>
                    <a:pt x="602" y="425"/>
                  </a:lnTo>
                  <a:lnTo>
                    <a:pt x="609" y="449"/>
                  </a:lnTo>
                  <a:lnTo>
                    <a:pt x="614" y="468"/>
                  </a:lnTo>
                  <a:lnTo>
                    <a:pt x="622" y="485"/>
                  </a:lnTo>
                  <a:lnTo>
                    <a:pt x="622" y="485"/>
                  </a:lnTo>
                  <a:lnTo>
                    <a:pt x="628" y="483"/>
                  </a:lnTo>
                  <a:lnTo>
                    <a:pt x="628" y="483"/>
                  </a:lnTo>
                  <a:lnTo>
                    <a:pt x="617" y="453"/>
                  </a:lnTo>
                  <a:lnTo>
                    <a:pt x="600" y="423"/>
                  </a:lnTo>
                  <a:close/>
                  <a:moveTo>
                    <a:pt x="155" y="416"/>
                  </a:moveTo>
                  <a:lnTo>
                    <a:pt x="128" y="419"/>
                  </a:lnTo>
                  <a:lnTo>
                    <a:pt x="100" y="423"/>
                  </a:lnTo>
                  <a:lnTo>
                    <a:pt x="81" y="435"/>
                  </a:lnTo>
                  <a:lnTo>
                    <a:pt x="64" y="450"/>
                  </a:lnTo>
                  <a:lnTo>
                    <a:pt x="51" y="467"/>
                  </a:lnTo>
                  <a:lnTo>
                    <a:pt x="49" y="468"/>
                  </a:lnTo>
                  <a:lnTo>
                    <a:pt x="46" y="470"/>
                  </a:lnTo>
                  <a:lnTo>
                    <a:pt x="45" y="468"/>
                  </a:lnTo>
                  <a:lnTo>
                    <a:pt x="44" y="467"/>
                  </a:lnTo>
                  <a:lnTo>
                    <a:pt x="42" y="465"/>
                  </a:lnTo>
                  <a:lnTo>
                    <a:pt x="44" y="463"/>
                  </a:lnTo>
                  <a:lnTo>
                    <a:pt x="48" y="457"/>
                  </a:lnTo>
                  <a:lnTo>
                    <a:pt x="27" y="479"/>
                  </a:lnTo>
                  <a:lnTo>
                    <a:pt x="27" y="486"/>
                  </a:lnTo>
                  <a:lnTo>
                    <a:pt x="29" y="493"/>
                  </a:lnTo>
                  <a:lnTo>
                    <a:pt x="29" y="494"/>
                  </a:lnTo>
                  <a:lnTo>
                    <a:pt x="29" y="497"/>
                  </a:lnTo>
                  <a:lnTo>
                    <a:pt x="26" y="497"/>
                  </a:lnTo>
                  <a:lnTo>
                    <a:pt x="24" y="497"/>
                  </a:lnTo>
                  <a:lnTo>
                    <a:pt x="22" y="497"/>
                  </a:lnTo>
                  <a:lnTo>
                    <a:pt x="22" y="494"/>
                  </a:lnTo>
                  <a:lnTo>
                    <a:pt x="20" y="490"/>
                  </a:lnTo>
                  <a:lnTo>
                    <a:pt x="9" y="516"/>
                  </a:lnTo>
                  <a:lnTo>
                    <a:pt x="8" y="543"/>
                  </a:lnTo>
                  <a:lnTo>
                    <a:pt x="15" y="570"/>
                  </a:lnTo>
                  <a:lnTo>
                    <a:pt x="24" y="589"/>
                  </a:lnTo>
                  <a:lnTo>
                    <a:pt x="34" y="607"/>
                  </a:lnTo>
                  <a:lnTo>
                    <a:pt x="48" y="625"/>
                  </a:lnTo>
                  <a:lnTo>
                    <a:pt x="64" y="640"/>
                  </a:lnTo>
                  <a:lnTo>
                    <a:pt x="84" y="651"/>
                  </a:lnTo>
                  <a:lnTo>
                    <a:pt x="107" y="658"/>
                  </a:lnTo>
                  <a:lnTo>
                    <a:pt x="113" y="658"/>
                  </a:lnTo>
                  <a:lnTo>
                    <a:pt x="91" y="649"/>
                  </a:lnTo>
                  <a:lnTo>
                    <a:pt x="68" y="635"/>
                  </a:lnTo>
                  <a:lnTo>
                    <a:pt x="52" y="620"/>
                  </a:lnTo>
                  <a:lnTo>
                    <a:pt x="37" y="599"/>
                  </a:lnTo>
                  <a:lnTo>
                    <a:pt x="26" y="577"/>
                  </a:lnTo>
                  <a:lnTo>
                    <a:pt x="19" y="555"/>
                  </a:lnTo>
                  <a:lnTo>
                    <a:pt x="18" y="532"/>
                  </a:lnTo>
                  <a:lnTo>
                    <a:pt x="23" y="514"/>
                  </a:lnTo>
                  <a:lnTo>
                    <a:pt x="34" y="498"/>
                  </a:lnTo>
                  <a:lnTo>
                    <a:pt x="51" y="487"/>
                  </a:lnTo>
                  <a:lnTo>
                    <a:pt x="52" y="487"/>
                  </a:lnTo>
                  <a:lnTo>
                    <a:pt x="55" y="487"/>
                  </a:lnTo>
                  <a:lnTo>
                    <a:pt x="56" y="489"/>
                  </a:lnTo>
                  <a:lnTo>
                    <a:pt x="56" y="492"/>
                  </a:lnTo>
                  <a:lnTo>
                    <a:pt x="56" y="493"/>
                  </a:lnTo>
                  <a:lnTo>
                    <a:pt x="55" y="494"/>
                  </a:lnTo>
                  <a:lnTo>
                    <a:pt x="45" y="500"/>
                  </a:lnTo>
                  <a:lnTo>
                    <a:pt x="38" y="505"/>
                  </a:lnTo>
                  <a:lnTo>
                    <a:pt x="60" y="511"/>
                  </a:lnTo>
                  <a:lnTo>
                    <a:pt x="85" y="512"/>
                  </a:lnTo>
                  <a:lnTo>
                    <a:pt x="115" y="514"/>
                  </a:lnTo>
                  <a:lnTo>
                    <a:pt x="103" y="489"/>
                  </a:lnTo>
                  <a:lnTo>
                    <a:pt x="95" y="463"/>
                  </a:lnTo>
                  <a:lnTo>
                    <a:pt x="95" y="461"/>
                  </a:lnTo>
                  <a:lnTo>
                    <a:pt x="96" y="460"/>
                  </a:lnTo>
                  <a:lnTo>
                    <a:pt x="99" y="459"/>
                  </a:lnTo>
                  <a:lnTo>
                    <a:pt x="100" y="459"/>
                  </a:lnTo>
                  <a:lnTo>
                    <a:pt x="102" y="460"/>
                  </a:lnTo>
                  <a:lnTo>
                    <a:pt x="103" y="461"/>
                  </a:lnTo>
                  <a:lnTo>
                    <a:pt x="108" y="482"/>
                  </a:lnTo>
                  <a:lnTo>
                    <a:pt x="117" y="501"/>
                  </a:lnTo>
                  <a:lnTo>
                    <a:pt x="126" y="518"/>
                  </a:lnTo>
                  <a:lnTo>
                    <a:pt x="128" y="518"/>
                  </a:lnTo>
                  <a:lnTo>
                    <a:pt x="128" y="518"/>
                  </a:lnTo>
                  <a:lnTo>
                    <a:pt x="128" y="519"/>
                  </a:lnTo>
                  <a:lnTo>
                    <a:pt x="128" y="519"/>
                  </a:lnTo>
                  <a:lnTo>
                    <a:pt x="128" y="521"/>
                  </a:lnTo>
                  <a:lnTo>
                    <a:pt x="128" y="521"/>
                  </a:lnTo>
                  <a:lnTo>
                    <a:pt x="128" y="521"/>
                  </a:lnTo>
                  <a:lnTo>
                    <a:pt x="128" y="522"/>
                  </a:lnTo>
                  <a:lnTo>
                    <a:pt x="126" y="523"/>
                  </a:lnTo>
                  <a:lnTo>
                    <a:pt x="126" y="523"/>
                  </a:lnTo>
                  <a:lnTo>
                    <a:pt x="126" y="523"/>
                  </a:lnTo>
                  <a:lnTo>
                    <a:pt x="125" y="523"/>
                  </a:lnTo>
                  <a:lnTo>
                    <a:pt x="124" y="523"/>
                  </a:lnTo>
                  <a:lnTo>
                    <a:pt x="122" y="523"/>
                  </a:lnTo>
                  <a:lnTo>
                    <a:pt x="104" y="521"/>
                  </a:lnTo>
                  <a:lnTo>
                    <a:pt x="85" y="521"/>
                  </a:lnTo>
                  <a:lnTo>
                    <a:pt x="59" y="519"/>
                  </a:lnTo>
                  <a:lnTo>
                    <a:pt x="34" y="514"/>
                  </a:lnTo>
                  <a:lnTo>
                    <a:pt x="33" y="512"/>
                  </a:lnTo>
                  <a:lnTo>
                    <a:pt x="30" y="518"/>
                  </a:lnTo>
                  <a:lnTo>
                    <a:pt x="27" y="525"/>
                  </a:lnTo>
                  <a:lnTo>
                    <a:pt x="26" y="533"/>
                  </a:lnTo>
                  <a:lnTo>
                    <a:pt x="27" y="554"/>
                  </a:lnTo>
                  <a:lnTo>
                    <a:pt x="34" y="576"/>
                  </a:lnTo>
                  <a:lnTo>
                    <a:pt x="45" y="596"/>
                  </a:lnTo>
                  <a:lnTo>
                    <a:pt x="59" y="614"/>
                  </a:lnTo>
                  <a:lnTo>
                    <a:pt x="74" y="629"/>
                  </a:lnTo>
                  <a:lnTo>
                    <a:pt x="102" y="644"/>
                  </a:lnTo>
                  <a:lnTo>
                    <a:pt x="129" y="653"/>
                  </a:lnTo>
                  <a:lnTo>
                    <a:pt x="157" y="653"/>
                  </a:lnTo>
                  <a:lnTo>
                    <a:pt x="186" y="644"/>
                  </a:lnTo>
                  <a:lnTo>
                    <a:pt x="213" y="629"/>
                  </a:lnTo>
                  <a:lnTo>
                    <a:pt x="239" y="606"/>
                  </a:lnTo>
                  <a:lnTo>
                    <a:pt x="260" y="580"/>
                  </a:lnTo>
                  <a:lnTo>
                    <a:pt x="274" y="554"/>
                  </a:lnTo>
                  <a:lnTo>
                    <a:pt x="281" y="527"/>
                  </a:lnTo>
                  <a:lnTo>
                    <a:pt x="281" y="501"/>
                  </a:lnTo>
                  <a:lnTo>
                    <a:pt x="275" y="478"/>
                  </a:lnTo>
                  <a:lnTo>
                    <a:pt x="259" y="492"/>
                  </a:lnTo>
                  <a:lnTo>
                    <a:pt x="241" y="504"/>
                  </a:lnTo>
                  <a:lnTo>
                    <a:pt x="199" y="532"/>
                  </a:lnTo>
                  <a:lnTo>
                    <a:pt x="176" y="545"/>
                  </a:lnTo>
                  <a:lnTo>
                    <a:pt x="192" y="549"/>
                  </a:lnTo>
                  <a:lnTo>
                    <a:pt x="213" y="552"/>
                  </a:lnTo>
                  <a:lnTo>
                    <a:pt x="239" y="552"/>
                  </a:lnTo>
                  <a:lnTo>
                    <a:pt x="241" y="552"/>
                  </a:lnTo>
                  <a:lnTo>
                    <a:pt x="242" y="554"/>
                  </a:lnTo>
                  <a:lnTo>
                    <a:pt x="243" y="555"/>
                  </a:lnTo>
                  <a:lnTo>
                    <a:pt x="242" y="558"/>
                  </a:lnTo>
                  <a:lnTo>
                    <a:pt x="241" y="559"/>
                  </a:lnTo>
                  <a:lnTo>
                    <a:pt x="239" y="559"/>
                  </a:lnTo>
                  <a:lnTo>
                    <a:pt x="226" y="560"/>
                  </a:lnTo>
                  <a:lnTo>
                    <a:pt x="202" y="559"/>
                  </a:lnTo>
                  <a:lnTo>
                    <a:pt x="184" y="556"/>
                  </a:lnTo>
                  <a:lnTo>
                    <a:pt x="169" y="552"/>
                  </a:lnTo>
                  <a:lnTo>
                    <a:pt x="168" y="551"/>
                  </a:lnTo>
                  <a:lnTo>
                    <a:pt x="153" y="562"/>
                  </a:lnTo>
                  <a:lnTo>
                    <a:pt x="158" y="577"/>
                  </a:lnTo>
                  <a:lnTo>
                    <a:pt x="166" y="592"/>
                  </a:lnTo>
                  <a:lnTo>
                    <a:pt x="179" y="605"/>
                  </a:lnTo>
                  <a:lnTo>
                    <a:pt x="180" y="607"/>
                  </a:lnTo>
                  <a:lnTo>
                    <a:pt x="180" y="609"/>
                  </a:lnTo>
                  <a:lnTo>
                    <a:pt x="179" y="610"/>
                  </a:lnTo>
                  <a:lnTo>
                    <a:pt x="177" y="611"/>
                  </a:lnTo>
                  <a:lnTo>
                    <a:pt x="176" y="611"/>
                  </a:lnTo>
                  <a:lnTo>
                    <a:pt x="175" y="611"/>
                  </a:lnTo>
                  <a:lnTo>
                    <a:pt x="173" y="611"/>
                  </a:lnTo>
                  <a:lnTo>
                    <a:pt x="161" y="598"/>
                  </a:lnTo>
                  <a:lnTo>
                    <a:pt x="151" y="581"/>
                  </a:lnTo>
                  <a:lnTo>
                    <a:pt x="144" y="565"/>
                  </a:lnTo>
                  <a:lnTo>
                    <a:pt x="143" y="563"/>
                  </a:lnTo>
                  <a:lnTo>
                    <a:pt x="142" y="562"/>
                  </a:lnTo>
                  <a:lnTo>
                    <a:pt x="143" y="559"/>
                  </a:lnTo>
                  <a:lnTo>
                    <a:pt x="142" y="558"/>
                  </a:lnTo>
                  <a:lnTo>
                    <a:pt x="142" y="555"/>
                  </a:lnTo>
                  <a:lnTo>
                    <a:pt x="143" y="554"/>
                  </a:lnTo>
                  <a:lnTo>
                    <a:pt x="144" y="552"/>
                  </a:lnTo>
                  <a:lnTo>
                    <a:pt x="147" y="552"/>
                  </a:lnTo>
                  <a:lnTo>
                    <a:pt x="150" y="554"/>
                  </a:lnTo>
                  <a:lnTo>
                    <a:pt x="194" y="525"/>
                  </a:lnTo>
                  <a:lnTo>
                    <a:pt x="221" y="508"/>
                  </a:lnTo>
                  <a:lnTo>
                    <a:pt x="208" y="508"/>
                  </a:lnTo>
                  <a:lnTo>
                    <a:pt x="194" y="509"/>
                  </a:lnTo>
                  <a:lnTo>
                    <a:pt x="179" y="523"/>
                  </a:lnTo>
                  <a:lnTo>
                    <a:pt x="162" y="536"/>
                  </a:lnTo>
                  <a:lnTo>
                    <a:pt x="161" y="541"/>
                  </a:lnTo>
                  <a:lnTo>
                    <a:pt x="158" y="545"/>
                  </a:lnTo>
                  <a:lnTo>
                    <a:pt x="154" y="548"/>
                  </a:lnTo>
                  <a:lnTo>
                    <a:pt x="148" y="549"/>
                  </a:lnTo>
                  <a:lnTo>
                    <a:pt x="148" y="549"/>
                  </a:lnTo>
                  <a:lnTo>
                    <a:pt x="146" y="549"/>
                  </a:lnTo>
                  <a:lnTo>
                    <a:pt x="143" y="551"/>
                  </a:lnTo>
                  <a:lnTo>
                    <a:pt x="140" y="551"/>
                  </a:lnTo>
                  <a:lnTo>
                    <a:pt x="136" y="549"/>
                  </a:lnTo>
                  <a:lnTo>
                    <a:pt x="133" y="549"/>
                  </a:lnTo>
                  <a:lnTo>
                    <a:pt x="132" y="548"/>
                  </a:lnTo>
                  <a:lnTo>
                    <a:pt x="129" y="544"/>
                  </a:lnTo>
                  <a:lnTo>
                    <a:pt x="128" y="541"/>
                  </a:lnTo>
                  <a:lnTo>
                    <a:pt x="117" y="545"/>
                  </a:lnTo>
                  <a:lnTo>
                    <a:pt x="107" y="552"/>
                  </a:lnTo>
                  <a:lnTo>
                    <a:pt x="91" y="562"/>
                  </a:lnTo>
                  <a:lnTo>
                    <a:pt x="73" y="570"/>
                  </a:lnTo>
                  <a:lnTo>
                    <a:pt x="56" y="573"/>
                  </a:lnTo>
                  <a:lnTo>
                    <a:pt x="55" y="573"/>
                  </a:lnTo>
                  <a:lnTo>
                    <a:pt x="53" y="573"/>
                  </a:lnTo>
                  <a:lnTo>
                    <a:pt x="52" y="571"/>
                  </a:lnTo>
                  <a:lnTo>
                    <a:pt x="51" y="569"/>
                  </a:lnTo>
                  <a:lnTo>
                    <a:pt x="52" y="567"/>
                  </a:lnTo>
                  <a:lnTo>
                    <a:pt x="53" y="566"/>
                  </a:lnTo>
                  <a:lnTo>
                    <a:pt x="55" y="566"/>
                  </a:lnTo>
                  <a:lnTo>
                    <a:pt x="71" y="562"/>
                  </a:lnTo>
                  <a:lnTo>
                    <a:pt x="86" y="555"/>
                  </a:lnTo>
                  <a:lnTo>
                    <a:pt x="103" y="545"/>
                  </a:lnTo>
                  <a:lnTo>
                    <a:pt x="128" y="532"/>
                  </a:lnTo>
                  <a:lnTo>
                    <a:pt x="128" y="532"/>
                  </a:lnTo>
                  <a:lnTo>
                    <a:pt x="128" y="530"/>
                  </a:lnTo>
                  <a:lnTo>
                    <a:pt x="132" y="526"/>
                  </a:lnTo>
                  <a:lnTo>
                    <a:pt x="136" y="523"/>
                  </a:lnTo>
                  <a:lnTo>
                    <a:pt x="142" y="522"/>
                  </a:lnTo>
                  <a:lnTo>
                    <a:pt x="147" y="522"/>
                  </a:lnTo>
                  <a:lnTo>
                    <a:pt x="147" y="522"/>
                  </a:lnTo>
                  <a:lnTo>
                    <a:pt x="147" y="519"/>
                  </a:lnTo>
                  <a:lnTo>
                    <a:pt x="147" y="518"/>
                  </a:lnTo>
                  <a:lnTo>
                    <a:pt x="150" y="516"/>
                  </a:lnTo>
                  <a:lnTo>
                    <a:pt x="151" y="515"/>
                  </a:lnTo>
                  <a:lnTo>
                    <a:pt x="150" y="514"/>
                  </a:lnTo>
                  <a:lnTo>
                    <a:pt x="147" y="500"/>
                  </a:lnTo>
                  <a:lnTo>
                    <a:pt x="147" y="482"/>
                  </a:lnTo>
                  <a:lnTo>
                    <a:pt x="150" y="463"/>
                  </a:lnTo>
                  <a:lnTo>
                    <a:pt x="155" y="443"/>
                  </a:lnTo>
                  <a:lnTo>
                    <a:pt x="161" y="424"/>
                  </a:lnTo>
                  <a:lnTo>
                    <a:pt x="162" y="423"/>
                  </a:lnTo>
                  <a:lnTo>
                    <a:pt x="164" y="421"/>
                  </a:lnTo>
                  <a:lnTo>
                    <a:pt x="166" y="421"/>
                  </a:lnTo>
                  <a:lnTo>
                    <a:pt x="168" y="423"/>
                  </a:lnTo>
                  <a:lnTo>
                    <a:pt x="169" y="425"/>
                  </a:lnTo>
                  <a:lnTo>
                    <a:pt x="169" y="427"/>
                  </a:lnTo>
                  <a:lnTo>
                    <a:pt x="165" y="438"/>
                  </a:lnTo>
                  <a:lnTo>
                    <a:pt x="161" y="452"/>
                  </a:lnTo>
                  <a:lnTo>
                    <a:pt x="157" y="467"/>
                  </a:lnTo>
                  <a:lnTo>
                    <a:pt x="155" y="483"/>
                  </a:lnTo>
                  <a:lnTo>
                    <a:pt x="154" y="498"/>
                  </a:lnTo>
                  <a:lnTo>
                    <a:pt x="158" y="509"/>
                  </a:lnTo>
                  <a:lnTo>
                    <a:pt x="158" y="512"/>
                  </a:lnTo>
                  <a:lnTo>
                    <a:pt x="166" y="508"/>
                  </a:lnTo>
                  <a:lnTo>
                    <a:pt x="176" y="505"/>
                  </a:lnTo>
                  <a:lnTo>
                    <a:pt x="212" y="483"/>
                  </a:lnTo>
                  <a:lnTo>
                    <a:pt x="217" y="479"/>
                  </a:lnTo>
                  <a:lnTo>
                    <a:pt x="228" y="471"/>
                  </a:lnTo>
                  <a:lnTo>
                    <a:pt x="257" y="450"/>
                  </a:lnTo>
                  <a:lnTo>
                    <a:pt x="250" y="442"/>
                  </a:lnTo>
                  <a:lnTo>
                    <a:pt x="241" y="434"/>
                  </a:lnTo>
                  <a:lnTo>
                    <a:pt x="226" y="424"/>
                  </a:lnTo>
                  <a:lnTo>
                    <a:pt x="205" y="419"/>
                  </a:lnTo>
                  <a:lnTo>
                    <a:pt x="181" y="416"/>
                  </a:lnTo>
                  <a:lnTo>
                    <a:pt x="155" y="416"/>
                  </a:lnTo>
                  <a:close/>
                  <a:moveTo>
                    <a:pt x="179" y="406"/>
                  </a:moveTo>
                  <a:lnTo>
                    <a:pt x="180" y="406"/>
                  </a:lnTo>
                  <a:lnTo>
                    <a:pt x="181" y="408"/>
                  </a:lnTo>
                  <a:lnTo>
                    <a:pt x="201" y="410"/>
                  </a:lnTo>
                  <a:lnTo>
                    <a:pt x="217" y="413"/>
                  </a:lnTo>
                  <a:lnTo>
                    <a:pt x="199" y="409"/>
                  </a:lnTo>
                  <a:lnTo>
                    <a:pt x="179" y="406"/>
                  </a:lnTo>
                  <a:close/>
                  <a:moveTo>
                    <a:pt x="334" y="397"/>
                  </a:moveTo>
                  <a:lnTo>
                    <a:pt x="323" y="406"/>
                  </a:lnTo>
                  <a:lnTo>
                    <a:pt x="326" y="403"/>
                  </a:lnTo>
                  <a:lnTo>
                    <a:pt x="334" y="397"/>
                  </a:lnTo>
                  <a:close/>
                  <a:moveTo>
                    <a:pt x="350" y="395"/>
                  </a:moveTo>
                  <a:lnTo>
                    <a:pt x="332" y="409"/>
                  </a:lnTo>
                  <a:lnTo>
                    <a:pt x="300" y="434"/>
                  </a:lnTo>
                  <a:lnTo>
                    <a:pt x="300" y="435"/>
                  </a:lnTo>
                  <a:lnTo>
                    <a:pt x="299" y="436"/>
                  </a:lnTo>
                  <a:lnTo>
                    <a:pt x="297" y="439"/>
                  </a:lnTo>
                  <a:lnTo>
                    <a:pt x="296" y="439"/>
                  </a:lnTo>
                  <a:lnTo>
                    <a:pt x="293" y="438"/>
                  </a:lnTo>
                  <a:lnTo>
                    <a:pt x="278" y="449"/>
                  </a:lnTo>
                  <a:lnTo>
                    <a:pt x="283" y="459"/>
                  </a:lnTo>
                  <a:lnTo>
                    <a:pt x="294" y="448"/>
                  </a:lnTo>
                  <a:lnTo>
                    <a:pt x="319" y="425"/>
                  </a:lnTo>
                  <a:lnTo>
                    <a:pt x="348" y="402"/>
                  </a:lnTo>
                  <a:lnTo>
                    <a:pt x="350" y="395"/>
                  </a:lnTo>
                  <a:close/>
                  <a:moveTo>
                    <a:pt x="560" y="388"/>
                  </a:moveTo>
                  <a:lnTo>
                    <a:pt x="556" y="391"/>
                  </a:lnTo>
                  <a:lnTo>
                    <a:pt x="558" y="395"/>
                  </a:lnTo>
                  <a:lnTo>
                    <a:pt x="567" y="416"/>
                  </a:lnTo>
                  <a:lnTo>
                    <a:pt x="578" y="436"/>
                  </a:lnTo>
                  <a:lnTo>
                    <a:pt x="585" y="446"/>
                  </a:lnTo>
                  <a:lnTo>
                    <a:pt x="593" y="456"/>
                  </a:lnTo>
                  <a:lnTo>
                    <a:pt x="597" y="460"/>
                  </a:lnTo>
                  <a:lnTo>
                    <a:pt x="581" y="424"/>
                  </a:lnTo>
                  <a:lnTo>
                    <a:pt x="571" y="406"/>
                  </a:lnTo>
                  <a:lnTo>
                    <a:pt x="560" y="388"/>
                  </a:lnTo>
                  <a:close/>
                  <a:moveTo>
                    <a:pt x="573" y="383"/>
                  </a:moveTo>
                  <a:lnTo>
                    <a:pt x="567" y="386"/>
                  </a:lnTo>
                  <a:lnTo>
                    <a:pt x="578" y="402"/>
                  </a:lnTo>
                  <a:lnTo>
                    <a:pt x="588" y="421"/>
                  </a:lnTo>
                  <a:lnTo>
                    <a:pt x="600" y="448"/>
                  </a:lnTo>
                  <a:lnTo>
                    <a:pt x="597" y="438"/>
                  </a:lnTo>
                  <a:lnTo>
                    <a:pt x="595" y="428"/>
                  </a:lnTo>
                  <a:lnTo>
                    <a:pt x="574" y="383"/>
                  </a:lnTo>
                  <a:lnTo>
                    <a:pt x="573" y="383"/>
                  </a:lnTo>
                  <a:close/>
                  <a:moveTo>
                    <a:pt x="542" y="381"/>
                  </a:moveTo>
                  <a:lnTo>
                    <a:pt x="541" y="383"/>
                  </a:lnTo>
                  <a:lnTo>
                    <a:pt x="534" y="390"/>
                  </a:lnTo>
                  <a:lnTo>
                    <a:pt x="527" y="395"/>
                  </a:lnTo>
                  <a:lnTo>
                    <a:pt x="529" y="395"/>
                  </a:lnTo>
                  <a:lnTo>
                    <a:pt x="531" y="395"/>
                  </a:lnTo>
                  <a:lnTo>
                    <a:pt x="533" y="397"/>
                  </a:lnTo>
                  <a:lnTo>
                    <a:pt x="533" y="397"/>
                  </a:lnTo>
                  <a:lnTo>
                    <a:pt x="538" y="392"/>
                  </a:lnTo>
                  <a:lnTo>
                    <a:pt x="545" y="387"/>
                  </a:lnTo>
                  <a:lnTo>
                    <a:pt x="542" y="381"/>
                  </a:lnTo>
                  <a:close/>
                  <a:moveTo>
                    <a:pt x="552" y="377"/>
                  </a:moveTo>
                  <a:lnTo>
                    <a:pt x="551" y="377"/>
                  </a:lnTo>
                  <a:lnTo>
                    <a:pt x="552" y="383"/>
                  </a:lnTo>
                  <a:lnTo>
                    <a:pt x="555" y="381"/>
                  </a:lnTo>
                  <a:lnTo>
                    <a:pt x="552" y="377"/>
                  </a:lnTo>
                  <a:close/>
                  <a:moveTo>
                    <a:pt x="610" y="376"/>
                  </a:moveTo>
                  <a:lnTo>
                    <a:pt x="581" y="380"/>
                  </a:lnTo>
                  <a:lnTo>
                    <a:pt x="599" y="405"/>
                  </a:lnTo>
                  <a:lnTo>
                    <a:pt x="615" y="431"/>
                  </a:lnTo>
                  <a:lnTo>
                    <a:pt x="628" y="457"/>
                  </a:lnTo>
                  <a:lnTo>
                    <a:pt x="636" y="483"/>
                  </a:lnTo>
                  <a:lnTo>
                    <a:pt x="640" y="485"/>
                  </a:lnTo>
                  <a:lnTo>
                    <a:pt x="644" y="489"/>
                  </a:lnTo>
                  <a:lnTo>
                    <a:pt x="647" y="493"/>
                  </a:lnTo>
                  <a:lnTo>
                    <a:pt x="650" y="497"/>
                  </a:lnTo>
                  <a:lnTo>
                    <a:pt x="650" y="503"/>
                  </a:lnTo>
                  <a:lnTo>
                    <a:pt x="648" y="505"/>
                  </a:lnTo>
                  <a:lnTo>
                    <a:pt x="646" y="509"/>
                  </a:lnTo>
                  <a:lnTo>
                    <a:pt x="643" y="512"/>
                  </a:lnTo>
                  <a:lnTo>
                    <a:pt x="639" y="512"/>
                  </a:lnTo>
                  <a:lnTo>
                    <a:pt x="635" y="514"/>
                  </a:lnTo>
                  <a:lnTo>
                    <a:pt x="632" y="514"/>
                  </a:lnTo>
                  <a:lnTo>
                    <a:pt x="629" y="512"/>
                  </a:lnTo>
                  <a:lnTo>
                    <a:pt x="628" y="511"/>
                  </a:lnTo>
                  <a:lnTo>
                    <a:pt x="626" y="509"/>
                  </a:lnTo>
                  <a:lnTo>
                    <a:pt x="625" y="508"/>
                  </a:lnTo>
                  <a:lnTo>
                    <a:pt x="624" y="505"/>
                  </a:lnTo>
                  <a:lnTo>
                    <a:pt x="624" y="501"/>
                  </a:lnTo>
                  <a:lnTo>
                    <a:pt x="624" y="497"/>
                  </a:lnTo>
                  <a:lnTo>
                    <a:pt x="625" y="494"/>
                  </a:lnTo>
                  <a:lnTo>
                    <a:pt x="626" y="494"/>
                  </a:lnTo>
                  <a:lnTo>
                    <a:pt x="629" y="494"/>
                  </a:lnTo>
                  <a:lnTo>
                    <a:pt x="629" y="494"/>
                  </a:lnTo>
                  <a:lnTo>
                    <a:pt x="629" y="493"/>
                  </a:lnTo>
                  <a:lnTo>
                    <a:pt x="629" y="490"/>
                  </a:lnTo>
                  <a:lnTo>
                    <a:pt x="626" y="492"/>
                  </a:lnTo>
                  <a:lnTo>
                    <a:pt x="626" y="494"/>
                  </a:lnTo>
                  <a:lnTo>
                    <a:pt x="625" y="496"/>
                  </a:lnTo>
                  <a:lnTo>
                    <a:pt x="624" y="496"/>
                  </a:lnTo>
                  <a:lnTo>
                    <a:pt x="622" y="496"/>
                  </a:lnTo>
                  <a:lnTo>
                    <a:pt x="620" y="498"/>
                  </a:lnTo>
                  <a:lnTo>
                    <a:pt x="621" y="503"/>
                  </a:lnTo>
                  <a:lnTo>
                    <a:pt x="621" y="504"/>
                  </a:lnTo>
                  <a:lnTo>
                    <a:pt x="620" y="505"/>
                  </a:lnTo>
                  <a:lnTo>
                    <a:pt x="618" y="507"/>
                  </a:lnTo>
                  <a:lnTo>
                    <a:pt x="617" y="508"/>
                  </a:lnTo>
                  <a:lnTo>
                    <a:pt x="614" y="509"/>
                  </a:lnTo>
                  <a:lnTo>
                    <a:pt x="613" y="509"/>
                  </a:lnTo>
                  <a:lnTo>
                    <a:pt x="611" y="508"/>
                  </a:lnTo>
                  <a:lnTo>
                    <a:pt x="610" y="505"/>
                  </a:lnTo>
                  <a:lnTo>
                    <a:pt x="610" y="501"/>
                  </a:lnTo>
                  <a:lnTo>
                    <a:pt x="611" y="497"/>
                  </a:lnTo>
                  <a:lnTo>
                    <a:pt x="609" y="490"/>
                  </a:lnTo>
                  <a:lnTo>
                    <a:pt x="603" y="482"/>
                  </a:lnTo>
                  <a:lnTo>
                    <a:pt x="596" y="478"/>
                  </a:lnTo>
                  <a:lnTo>
                    <a:pt x="589" y="472"/>
                  </a:lnTo>
                  <a:lnTo>
                    <a:pt x="578" y="464"/>
                  </a:lnTo>
                  <a:lnTo>
                    <a:pt x="566" y="457"/>
                  </a:lnTo>
                  <a:lnTo>
                    <a:pt x="555" y="452"/>
                  </a:lnTo>
                  <a:lnTo>
                    <a:pt x="544" y="452"/>
                  </a:lnTo>
                  <a:lnTo>
                    <a:pt x="542" y="452"/>
                  </a:lnTo>
                  <a:lnTo>
                    <a:pt x="540" y="452"/>
                  </a:lnTo>
                  <a:lnTo>
                    <a:pt x="540" y="449"/>
                  </a:lnTo>
                  <a:lnTo>
                    <a:pt x="538" y="448"/>
                  </a:lnTo>
                  <a:lnTo>
                    <a:pt x="540" y="446"/>
                  </a:lnTo>
                  <a:lnTo>
                    <a:pt x="542" y="445"/>
                  </a:lnTo>
                  <a:lnTo>
                    <a:pt x="556" y="445"/>
                  </a:lnTo>
                  <a:lnTo>
                    <a:pt x="571" y="452"/>
                  </a:lnTo>
                  <a:lnTo>
                    <a:pt x="588" y="461"/>
                  </a:lnTo>
                  <a:lnTo>
                    <a:pt x="586" y="460"/>
                  </a:lnTo>
                  <a:lnTo>
                    <a:pt x="578" y="450"/>
                  </a:lnTo>
                  <a:lnTo>
                    <a:pt x="571" y="441"/>
                  </a:lnTo>
                  <a:lnTo>
                    <a:pt x="560" y="420"/>
                  </a:lnTo>
                  <a:lnTo>
                    <a:pt x="551" y="398"/>
                  </a:lnTo>
                  <a:lnTo>
                    <a:pt x="549" y="395"/>
                  </a:lnTo>
                  <a:lnTo>
                    <a:pt x="533" y="408"/>
                  </a:lnTo>
                  <a:lnTo>
                    <a:pt x="522" y="423"/>
                  </a:lnTo>
                  <a:lnTo>
                    <a:pt x="515" y="439"/>
                  </a:lnTo>
                  <a:lnTo>
                    <a:pt x="512" y="456"/>
                  </a:lnTo>
                  <a:lnTo>
                    <a:pt x="516" y="472"/>
                  </a:lnTo>
                  <a:lnTo>
                    <a:pt x="523" y="487"/>
                  </a:lnTo>
                  <a:lnTo>
                    <a:pt x="534" y="460"/>
                  </a:lnTo>
                  <a:lnTo>
                    <a:pt x="535" y="459"/>
                  </a:lnTo>
                  <a:lnTo>
                    <a:pt x="537" y="457"/>
                  </a:lnTo>
                  <a:lnTo>
                    <a:pt x="540" y="457"/>
                  </a:lnTo>
                  <a:lnTo>
                    <a:pt x="541" y="459"/>
                  </a:lnTo>
                  <a:lnTo>
                    <a:pt x="541" y="461"/>
                  </a:lnTo>
                  <a:lnTo>
                    <a:pt x="541" y="463"/>
                  </a:lnTo>
                  <a:lnTo>
                    <a:pt x="534" y="479"/>
                  </a:lnTo>
                  <a:lnTo>
                    <a:pt x="530" y="497"/>
                  </a:lnTo>
                  <a:lnTo>
                    <a:pt x="535" y="503"/>
                  </a:lnTo>
                  <a:lnTo>
                    <a:pt x="535" y="505"/>
                  </a:lnTo>
                  <a:lnTo>
                    <a:pt x="535" y="507"/>
                  </a:lnTo>
                  <a:lnTo>
                    <a:pt x="535" y="508"/>
                  </a:lnTo>
                  <a:lnTo>
                    <a:pt x="533" y="509"/>
                  </a:lnTo>
                  <a:lnTo>
                    <a:pt x="531" y="509"/>
                  </a:lnTo>
                  <a:lnTo>
                    <a:pt x="529" y="508"/>
                  </a:lnTo>
                  <a:lnTo>
                    <a:pt x="527" y="507"/>
                  </a:lnTo>
                  <a:lnTo>
                    <a:pt x="526" y="530"/>
                  </a:lnTo>
                  <a:lnTo>
                    <a:pt x="527" y="555"/>
                  </a:lnTo>
                  <a:lnTo>
                    <a:pt x="531" y="571"/>
                  </a:lnTo>
                  <a:lnTo>
                    <a:pt x="540" y="583"/>
                  </a:lnTo>
                  <a:lnTo>
                    <a:pt x="549" y="591"/>
                  </a:lnTo>
                  <a:lnTo>
                    <a:pt x="560" y="596"/>
                  </a:lnTo>
                  <a:lnTo>
                    <a:pt x="575" y="600"/>
                  </a:lnTo>
                  <a:lnTo>
                    <a:pt x="591" y="605"/>
                  </a:lnTo>
                  <a:lnTo>
                    <a:pt x="614" y="609"/>
                  </a:lnTo>
                  <a:lnTo>
                    <a:pt x="643" y="613"/>
                  </a:lnTo>
                  <a:lnTo>
                    <a:pt x="670" y="611"/>
                  </a:lnTo>
                  <a:lnTo>
                    <a:pt x="695" y="605"/>
                  </a:lnTo>
                  <a:lnTo>
                    <a:pt x="717" y="591"/>
                  </a:lnTo>
                  <a:lnTo>
                    <a:pt x="737" y="573"/>
                  </a:lnTo>
                  <a:lnTo>
                    <a:pt x="752" y="549"/>
                  </a:lnTo>
                  <a:lnTo>
                    <a:pt x="764" y="521"/>
                  </a:lnTo>
                  <a:lnTo>
                    <a:pt x="768" y="494"/>
                  </a:lnTo>
                  <a:lnTo>
                    <a:pt x="764" y="467"/>
                  </a:lnTo>
                  <a:lnTo>
                    <a:pt x="752" y="441"/>
                  </a:lnTo>
                  <a:lnTo>
                    <a:pt x="735" y="420"/>
                  </a:lnTo>
                  <a:lnTo>
                    <a:pt x="716" y="402"/>
                  </a:lnTo>
                  <a:lnTo>
                    <a:pt x="693" y="390"/>
                  </a:lnTo>
                  <a:lnTo>
                    <a:pt x="669" y="383"/>
                  </a:lnTo>
                  <a:lnTo>
                    <a:pt x="639" y="377"/>
                  </a:lnTo>
                  <a:lnTo>
                    <a:pt x="610" y="376"/>
                  </a:lnTo>
                  <a:close/>
                  <a:moveTo>
                    <a:pt x="564" y="372"/>
                  </a:moveTo>
                  <a:lnTo>
                    <a:pt x="559" y="373"/>
                  </a:lnTo>
                  <a:lnTo>
                    <a:pt x="563" y="379"/>
                  </a:lnTo>
                  <a:lnTo>
                    <a:pt x="569" y="376"/>
                  </a:lnTo>
                  <a:lnTo>
                    <a:pt x="564" y="372"/>
                  </a:lnTo>
                  <a:close/>
                  <a:moveTo>
                    <a:pt x="391" y="368"/>
                  </a:moveTo>
                  <a:lnTo>
                    <a:pt x="359" y="388"/>
                  </a:lnTo>
                  <a:lnTo>
                    <a:pt x="358" y="395"/>
                  </a:lnTo>
                  <a:lnTo>
                    <a:pt x="391" y="373"/>
                  </a:lnTo>
                  <a:lnTo>
                    <a:pt x="391" y="368"/>
                  </a:lnTo>
                  <a:close/>
                  <a:moveTo>
                    <a:pt x="596" y="366"/>
                  </a:moveTo>
                  <a:lnTo>
                    <a:pt x="575" y="369"/>
                  </a:lnTo>
                  <a:lnTo>
                    <a:pt x="578" y="373"/>
                  </a:lnTo>
                  <a:lnTo>
                    <a:pt x="599" y="369"/>
                  </a:lnTo>
                  <a:lnTo>
                    <a:pt x="620" y="368"/>
                  </a:lnTo>
                  <a:lnTo>
                    <a:pt x="596" y="366"/>
                  </a:lnTo>
                  <a:close/>
                  <a:moveTo>
                    <a:pt x="544" y="366"/>
                  </a:moveTo>
                  <a:lnTo>
                    <a:pt x="545" y="368"/>
                  </a:lnTo>
                  <a:lnTo>
                    <a:pt x="545" y="369"/>
                  </a:lnTo>
                  <a:lnTo>
                    <a:pt x="547" y="370"/>
                  </a:lnTo>
                  <a:lnTo>
                    <a:pt x="548" y="370"/>
                  </a:lnTo>
                  <a:lnTo>
                    <a:pt x="544" y="366"/>
                  </a:lnTo>
                  <a:close/>
                  <a:moveTo>
                    <a:pt x="234" y="346"/>
                  </a:moveTo>
                  <a:lnTo>
                    <a:pt x="246" y="363"/>
                  </a:lnTo>
                  <a:lnTo>
                    <a:pt x="260" y="383"/>
                  </a:lnTo>
                  <a:lnTo>
                    <a:pt x="270" y="392"/>
                  </a:lnTo>
                  <a:lnTo>
                    <a:pt x="259" y="374"/>
                  </a:lnTo>
                  <a:lnTo>
                    <a:pt x="246" y="358"/>
                  </a:lnTo>
                  <a:lnTo>
                    <a:pt x="234" y="346"/>
                  </a:lnTo>
                  <a:close/>
                  <a:moveTo>
                    <a:pt x="450" y="337"/>
                  </a:moveTo>
                  <a:lnTo>
                    <a:pt x="429" y="347"/>
                  </a:lnTo>
                  <a:lnTo>
                    <a:pt x="417" y="352"/>
                  </a:lnTo>
                  <a:lnTo>
                    <a:pt x="399" y="362"/>
                  </a:lnTo>
                  <a:lnTo>
                    <a:pt x="399" y="368"/>
                  </a:lnTo>
                  <a:lnTo>
                    <a:pt x="423" y="354"/>
                  </a:lnTo>
                  <a:lnTo>
                    <a:pt x="450" y="337"/>
                  </a:lnTo>
                  <a:close/>
                  <a:moveTo>
                    <a:pt x="181" y="301"/>
                  </a:moveTo>
                  <a:lnTo>
                    <a:pt x="172" y="303"/>
                  </a:lnTo>
                  <a:lnTo>
                    <a:pt x="164" y="304"/>
                  </a:lnTo>
                  <a:lnTo>
                    <a:pt x="166" y="307"/>
                  </a:lnTo>
                  <a:lnTo>
                    <a:pt x="170" y="308"/>
                  </a:lnTo>
                  <a:lnTo>
                    <a:pt x="177" y="310"/>
                  </a:lnTo>
                  <a:lnTo>
                    <a:pt x="184" y="311"/>
                  </a:lnTo>
                  <a:lnTo>
                    <a:pt x="191" y="311"/>
                  </a:lnTo>
                  <a:lnTo>
                    <a:pt x="208" y="307"/>
                  </a:lnTo>
                  <a:lnTo>
                    <a:pt x="224" y="303"/>
                  </a:lnTo>
                  <a:lnTo>
                    <a:pt x="212" y="303"/>
                  </a:lnTo>
                  <a:lnTo>
                    <a:pt x="212" y="304"/>
                  </a:lnTo>
                  <a:lnTo>
                    <a:pt x="212" y="306"/>
                  </a:lnTo>
                  <a:lnTo>
                    <a:pt x="210" y="307"/>
                  </a:lnTo>
                  <a:lnTo>
                    <a:pt x="208" y="307"/>
                  </a:lnTo>
                  <a:lnTo>
                    <a:pt x="206" y="307"/>
                  </a:lnTo>
                  <a:lnTo>
                    <a:pt x="197" y="304"/>
                  </a:lnTo>
                  <a:lnTo>
                    <a:pt x="181" y="301"/>
                  </a:lnTo>
                  <a:close/>
                  <a:moveTo>
                    <a:pt x="502" y="300"/>
                  </a:moveTo>
                  <a:lnTo>
                    <a:pt x="483" y="310"/>
                  </a:lnTo>
                  <a:lnTo>
                    <a:pt x="465" y="321"/>
                  </a:lnTo>
                  <a:lnTo>
                    <a:pt x="502" y="300"/>
                  </a:lnTo>
                  <a:close/>
                  <a:moveTo>
                    <a:pt x="249" y="297"/>
                  </a:moveTo>
                  <a:lnTo>
                    <a:pt x="249" y="299"/>
                  </a:lnTo>
                  <a:lnTo>
                    <a:pt x="249" y="300"/>
                  </a:lnTo>
                  <a:lnTo>
                    <a:pt x="249" y="303"/>
                  </a:lnTo>
                  <a:lnTo>
                    <a:pt x="248" y="303"/>
                  </a:lnTo>
                  <a:lnTo>
                    <a:pt x="246" y="304"/>
                  </a:lnTo>
                  <a:lnTo>
                    <a:pt x="245" y="304"/>
                  </a:lnTo>
                  <a:lnTo>
                    <a:pt x="241" y="306"/>
                  </a:lnTo>
                  <a:lnTo>
                    <a:pt x="237" y="307"/>
                  </a:lnTo>
                  <a:lnTo>
                    <a:pt x="231" y="310"/>
                  </a:lnTo>
                  <a:lnTo>
                    <a:pt x="213" y="315"/>
                  </a:lnTo>
                  <a:lnTo>
                    <a:pt x="191" y="318"/>
                  </a:lnTo>
                  <a:lnTo>
                    <a:pt x="175" y="319"/>
                  </a:lnTo>
                  <a:lnTo>
                    <a:pt x="159" y="317"/>
                  </a:lnTo>
                  <a:lnTo>
                    <a:pt x="147" y="311"/>
                  </a:lnTo>
                  <a:lnTo>
                    <a:pt x="147" y="313"/>
                  </a:lnTo>
                  <a:lnTo>
                    <a:pt x="147" y="315"/>
                  </a:lnTo>
                  <a:lnTo>
                    <a:pt x="148" y="317"/>
                  </a:lnTo>
                  <a:lnTo>
                    <a:pt x="151" y="318"/>
                  </a:lnTo>
                  <a:lnTo>
                    <a:pt x="162" y="321"/>
                  </a:lnTo>
                  <a:lnTo>
                    <a:pt x="179" y="321"/>
                  </a:lnTo>
                  <a:lnTo>
                    <a:pt x="197" y="319"/>
                  </a:lnTo>
                  <a:lnTo>
                    <a:pt x="216" y="317"/>
                  </a:lnTo>
                  <a:lnTo>
                    <a:pt x="235" y="313"/>
                  </a:lnTo>
                  <a:lnTo>
                    <a:pt x="253" y="308"/>
                  </a:lnTo>
                  <a:lnTo>
                    <a:pt x="268" y="304"/>
                  </a:lnTo>
                  <a:lnTo>
                    <a:pt x="261" y="303"/>
                  </a:lnTo>
                  <a:lnTo>
                    <a:pt x="254" y="300"/>
                  </a:lnTo>
                  <a:lnTo>
                    <a:pt x="249" y="297"/>
                  </a:lnTo>
                  <a:close/>
                  <a:moveTo>
                    <a:pt x="518" y="295"/>
                  </a:moveTo>
                  <a:lnTo>
                    <a:pt x="516" y="296"/>
                  </a:lnTo>
                  <a:lnTo>
                    <a:pt x="513" y="296"/>
                  </a:lnTo>
                  <a:lnTo>
                    <a:pt x="522" y="318"/>
                  </a:lnTo>
                  <a:lnTo>
                    <a:pt x="530" y="339"/>
                  </a:lnTo>
                  <a:lnTo>
                    <a:pt x="526" y="319"/>
                  </a:lnTo>
                  <a:lnTo>
                    <a:pt x="522" y="299"/>
                  </a:lnTo>
                  <a:lnTo>
                    <a:pt x="518" y="295"/>
                  </a:lnTo>
                  <a:close/>
                  <a:moveTo>
                    <a:pt x="508" y="277"/>
                  </a:moveTo>
                  <a:lnTo>
                    <a:pt x="511" y="289"/>
                  </a:lnTo>
                  <a:lnTo>
                    <a:pt x="513" y="289"/>
                  </a:lnTo>
                  <a:lnTo>
                    <a:pt x="511" y="282"/>
                  </a:lnTo>
                  <a:lnTo>
                    <a:pt x="508" y="277"/>
                  </a:lnTo>
                  <a:close/>
                  <a:moveTo>
                    <a:pt x="248" y="273"/>
                  </a:moveTo>
                  <a:lnTo>
                    <a:pt x="230" y="284"/>
                  </a:lnTo>
                  <a:lnTo>
                    <a:pt x="212" y="293"/>
                  </a:lnTo>
                  <a:lnTo>
                    <a:pt x="223" y="293"/>
                  </a:lnTo>
                  <a:lnTo>
                    <a:pt x="234" y="296"/>
                  </a:lnTo>
                  <a:lnTo>
                    <a:pt x="239" y="296"/>
                  </a:lnTo>
                  <a:lnTo>
                    <a:pt x="246" y="296"/>
                  </a:lnTo>
                  <a:lnTo>
                    <a:pt x="248" y="296"/>
                  </a:lnTo>
                  <a:lnTo>
                    <a:pt x="243" y="293"/>
                  </a:lnTo>
                  <a:lnTo>
                    <a:pt x="242" y="290"/>
                  </a:lnTo>
                  <a:lnTo>
                    <a:pt x="242" y="289"/>
                  </a:lnTo>
                  <a:lnTo>
                    <a:pt x="243" y="288"/>
                  </a:lnTo>
                  <a:lnTo>
                    <a:pt x="246" y="286"/>
                  </a:lnTo>
                  <a:lnTo>
                    <a:pt x="248" y="286"/>
                  </a:lnTo>
                  <a:lnTo>
                    <a:pt x="249" y="288"/>
                  </a:lnTo>
                  <a:lnTo>
                    <a:pt x="259" y="293"/>
                  </a:lnTo>
                  <a:lnTo>
                    <a:pt x="270" y="297"/>
                  </a:lnTo>
                  <a:lnTo>
                    <a:pt x="282" y="299"/>
                  </a:lnTo>
                  <a:lnTo>
                    <a:pt x="283" y="299"/>
                  </a:lnTo>
                  <a:lnTo>
                    <a:pt x="286" y="299"/>
                  </a:lnTo>
                  <a:lnTo>
                    <a:pt x="288" y="300"/>
                  </a:lnTo>
                  <a:lnTo>
                    <a:pt x="303" y="303"/>
                  </a:lnTo>
                  <a:lnTo>
                    <a:pt x="316" y="310"/>
                  </a:lnTo>
                  <a:lnTo>
                    <a:pt x="325" y="315"/>
                  </a:lnTo>
                  <a:lnTo>
                    <a:pt x="334" y="325"/>
                  </a:lnTo>
                  <a:lnTo>
                    <a:pt x="344" y="337"/>
                  </a:lnTo>
                  <a:lnTo>
                    <a:pt x="352" y="348"/>
                  </a:lnTo>
                  <a:lnTo>
                    <a:pt x="358" y="357"/>
                  </a:lnTo>
                  <a:lnTo>
                    <a:pt x="359" y="363"/>
                  </a:lnTo>
                  <a:lnTo>
                    <a:pt x="361" y="372"/>
                  </a:lnTo>
                  <a:lnTo>
                    <a:pt x="392" y="355"/>
                  </a:lnTo>
                  <a:lnTo>
                    <a:pt x="392" y="348"/>
                  </a:lnTo>
                  <a:lnTo>
                    <a:pt x="395" y="336"/>
                  </a:lnTo>
                  <a:lnTo>
                    <a:pt x="395" y="325"/>
                  </a:lnTo>
                  <a:lnTo>
                    <a:pt x="394" y="314"/>
                  </a:lnTo>
                  <a:lnTo>
                    <a:pt x="387" y="306"/>
                  </a:lnTo>
                  <a:lnTo>
                    <a:pt x="374" y="299"/>
                  </a:lnTo>
                  <a:lnTo>
                    <a:pt x="358" y="293"/>
                  </a:lnTo>
                  <a:lnTo>
                    <a:pt x="339" y="289"/>
                  </a:lnTo>
                  <a:lnTo>
                    <a:pt x="318" y="286"/>
                  </a:lnTo>
                  <a:lnTo>
                    <a:pt x="297" y="284"/>
                  </a:lnTo>
                  <a:lnTo>
                    <a:pt x="279" y="281"/>
                  </a:lnTo>
                  <a:lnTo>
                    <a:pt x="263" y="278"/>
                  </a:lnTo>
                  <a:lnTo>
                    <a:pt x="250" y="275"/>
                  </a:lnTo>
                  <a:lnTo>
                    <a:pt x="249" y="274"/>
                  </a:lnTo>
                  <a:lnTo>
                    <a:pt x="248" y="273"/>
                  </a:lnTo>
                  <a:close/>
                  <a:moveTo>
                    <a:pt x="530" y="246"/>
                  </a:moveTo>
                  <a:lnTo>
                    <a:pt x="529" y="270"/>
                  </a:lnTo>
                  <a:lnTo>
                    <a:pt x="530" y="295"/>
                  </a:lnTo>
                  <a:lnTo>
                    <a:pt x="530" y="296"/>
                  </a:lnTo>
                  <a:lnTo>
                    <a:pt x="530" y="297"/>
                  </a:lnTo>
                  <a:lnTo>
                    <a:pt x="533" y="317"/>
                  </a:lnTo>
                  <a:lnTo>
                    <a:pt x="538" y="335"/>
                  </a:lnTo>
                  <a:lnTo>
                    <a:pt x="545" y="352"/>
                  </a:lnTo>
                  <a:lnTo>
                    <a:pt x="549" y="359"/>
                  </a:lnTo>
                  <a:lnTo>
                    <a:pt x="555" y="366"/>
                  </a:lnTo>
                  <a:lnTo>
                    <a:pt x="560" y="365"/>
                  </a:lnTo>
                  <a:lnTo>
                    <a:pt x="547" y="337"/>
                  </a:lnTo>
                  <a:lnTo>
                    <a:pt x="538" y="310"/>
                  </a:lnTo>
                  <a:lnTo>
                    <a:pt x="535" y="282"/>
                  </a:lnTo>
                  <a:lnTo>
                    <a:pt x="531" y="257"/>
                  </a:lnTo>
                  <a:lnTo>
                    <a:pt x="530" y="246"/>
                  </a:lnTo>
                  <a:close/>
                  <a:moveTo>
                    <a:pt x="538" y="212"/>
                  </a:moveTo>
                  <a:lnTo>
                    <a:pt x="534" y="212"/>
                  </a:lnTo>
                  <a:lnTo>
                    <a:pt x="534" y="219"/>
                  </a:lnTo>
                  <a:lnTo>
                    <a:pt x="537" y="235"/>
                  </a:lnTo>
                  <a:lnTo>
                    <a:pt x="537" y="233"/>
                  </a:lnTo>
                  <a:lnTo>
                    <a:pt x="538" y="212"/>
                  </a:lnTo>
                  <a:close/>
                  <a:moveTo>
                    <a:pt x="511" y="211"/>
                  </a:moveTo>
                  <a:lnTo>
                    <a:pt x="505" y="223"/>
                  </a:lnTo>
                  <a:lnTo>
                    <a:pt x="504" y="237"/>
                  </a:lnTo>
                  <a:lnTo>
                    <a:pt x="504" y="252"/>
                  </a:lnTo>
                  <a:lnTo>
                    <a:pt x="505" y="238"/>
                  </a:lnTo>
                  <a:lnTo>
                    <a:pt x="508" y="223"/>
                  </a:lnTo>
                  <a:lnTo>
                    <a:pt x="509" y="222"/>
                  </a:lnTo>
                  <a:lnTo>
                    <a:pt x="511" y="220"/>
                  </a:lnTo>
                  <a:lnTo>
                    <a:pt x="513" y="220"/>
                  </a:lnTo>
                  <a:lnTo>
                    <a:pt x="515" y="222"/>
                  </a:lnTo>
                  <a:lnTo>
                    <a:pt x="516" y="223"/>
                  </a:lnTo>
                  <a:lnTo>
                    <a:pt x="516" y="226"/>
                  </a:lnTo>
                  <a:lnTo>
                    <a:pt x="512" y="246"/>
                  </a:lnTo>
                  <a:lnTo>
                    <a:pt x="513" y="267"/>
                  </a:lnTo>
                  <a:lnTo>
                    <a:pt x="520" y="284"/>
                  </a:lnTo>
                  <a:lnTo>
                    <a:pt x="520" y="257"/>
                  </a:lnTo>
                  <a:lnTo>
                    <a:pt x="523" y="234"/>
                  </a:lnTo>
                  <a:lnTo>
                    <a:pt x="526" y="219"/>
                  </a:lnTo>
                  <a:lnTo>
                    <a:pt x="524" y="212"/>
                  </a:lnTo>
                  <a:lnTo>
                    <a:pt x="511" y="211"/>
                  </a:lnTo>
                  <a:close/>
                  <a:moveTo>
                    <a:pt x="538" y="202"/>
                  </a:moveTo>
                  <a:lnTo>
                    <a:pt x="535" y="204"/>
                  </a:lnTo>
                  <a:lnTo>
                    <a:pt x="535" y="204"/>
                  </a:lnTo>
                  <a:lnTo>
                    <a:pt x="538" y="204"/>
                  </a:lnTo>
                  <a:lnTo>
                    <a:pt x="538" y="202"/>
                  </a:lnTo>
                  <a:close/>
                  <a:moveTo>
                    <a:pt x="562" y="195"/>
                  </a:moveTo>
                  <a:lnTo>
                    <a:pt x="556" y="197"/>
                  </a:lnTo>
                  <a:lnTo>
                    <a:pt x="551" y="200"/>
                  </a:lnTo>
                  <a:lnTo>
                    <a:pt x="547" y="201"/>
                  </a:lnTo>
                  <a:lnTo>
                    <a:pt x="547" y="202"/>
                  </a:lnTo>
                  <a:lnTo>
                    <a:pt x="552" y="201"/>
                  </a:lnTo>
                  <a:lnTo>
                    <a:pt x="556" y="198"/>
                  </a:lnTo>
                  <a:lnTo>
                    <a:pt x="562" y="195"/>
                  </a:lnTo>
                  <a:close/>
                  <a:moveTo>
                    <a:pt x="327" y="190"/>
                  </a:moveTo>
                  <a:lnTo>
                    <a:pt x="305" y="217"/>
                  </a:lnTo>
                  <a:lnTo>
                    <a:pt x="281" y="244"/>
                  </a:lnTo>
                  <a:lnTo>
                    <a:pt x="253" y="268"/>
                  </a:lnTo>
                  <a:lnTo>
                    <a:pt x="265" y="271"/>
                  </a:lnTo>
                  <a:lnTo>
                    <a:pt x="281" y="274"/>
                  </a:lnTo>
                  <a:lnTo>
                    <a:pt x="299" y="275"/>
                  </a:lnTo>
                  <a:lnTo>
                    <a:pt x="321" y="278"/>
                  </a:lnTo>
                  <a:lnTo>
                    <a:pt x="343" y="282"/>
                  </a:lnTo>
                  <a:lnTo>
                    <a:pt x="362" y="286"/>
                  </a:lnTo>
                  <a:lnTo>
                    <a:pt x="380" y="293"/>
                  </a:lnTo>
                  <a:lnTo>
                    <a:pt x="394" y="301"/>
                  </a:lnTo>
                  <a:lnTo>
                    <a:pt x="400" y="311"/>
                  </a:lnTo>
                  <a:lnTo>
                    <a:pt x="403" y="324"/>
                  </a:lnTo>
                  <a:lnTo>
                    <a:pt x="403" y="336"/>
                  </a:lnTo>
                  <a:lnTo>
                    <a:pt x="400" y="350"/>
                  </a:lnTo>
                  <a:lnTo>
                    <a:pt x="400" y="351"/>
                  </a:lnTo>
                  <a:lnTo>
                    <a:pt x="413" y="346"/>
                  </a:lnTo>
                  <a:lnTo>
                    <a:pt x="421" y="340"/>
                  </a:lnTo>
                  <a:lnTo>
                    <a:pt x="446" y="325"/>
                  </a:lnTo>
                  <a:lnTo>
                    <a:pt x="474" y="306"/>
                  </a:lnTo>
                  <a:lnTo>
                    <a:pt x="504" y="292"/>
                  </a:lnTo>
                  <a:lnTo>
                    <a:pt x="497" y="270"/>
                  </a:lnTo>
                  <a:lnTo>
                    <a:pt x="494" y="248"/>
                  </a:lnTo>
                  <a:lnTo>
                    <a:pt x="496" y="228"/>
                  </a:lnTo>
                  <a:lnTo>
                    <a:pt x="502" y="211"/>
                  </a:lnTo>
                  <a:lnTo>
                    <a:pt x="474" y="205"/>
                  </a:lnTo>
                  <a:lnTo>
                    <a:pt x="468" y="204"/>
                  </a:lnTo>
                  <a:lnTo>
                    <a:pt x="461" y="211"/>
                  </a:lnTo>
                  <a:lnTo>
                    <a:pt x="453" y="215"/>
                  </a:lnTo>
                  <a:lnTo>
                    <a:pt x="442" y="216"/>
                  </a:lnTo>
                  <a:lnTo>
                    <a:pt x="436" y="216"/>
                  </a:lnTo>
                  <a:lnTo>
                    <a:pt x="428" y="215"/>
                  </a:lnTo>
                  <a:lnTo>
                    <a:pt x="413" y="211"/>
                  </a:lnTo>
                  <a:lnTo>
                    <a:pt x="398" y="205"/>
                  </a:lnTo>
                  <a:lnTo>
                    <a:pt x="383" y="198"/>
                  </a:lnTo>
                  <a:lnTo>
                    <a:pt x="366" y="194"/>
                  </a:lnTo>
                  <a:lnTo>
                    <a:pt x="339" y="191"/>
                  </a:lnTo>
                  <a:lnTo>
                    <a:pt x="327" y="190"/>
                  </a:lnTo>
                  <a:close/>
                  <a:moveTo>
                    <a:pt x="574" y="162"/>
                  </a:moveTo>
                  <a:lnTo>
                    <a:pt x="578" y="166"/>
                  </a:lnTo>
                  <a:lnTo>
                    <a:pt x="580" y="171"/>
                  </a:lnTo>
                  <a:lnTo>
                    <a:pt x="581" y="176"/>
                  </a:lnTo>
                  <a:lnTo>
                    <a:pt x="582" y="175"/>
                  </a:lnTo>
                  <a:lnTo>
                    <a:pt x="584" y="172"/>
                  </a:lnTo>
                  <a:lnTo>
                    <a:pt x="584" y="169"/>
                  </a:lnTo>
                  <a:lnTo>
                    <a:pt x="581" y="166"/>
                  </a:lnTo>
                  <a:lnTo>
                    <a:pt x="578" y="164"/>
                  </a:lnTo>
                  <a:lnTo>
                    <a:pt x="574" y="162"/>
                  </a:lnTo>
                  <a:close/>
                  <a:moveTo>
                    <a:pt x="497" y="147"/>
                  </a:moveTo>
                  <a:lnTo>
                    <a:pt x="494" y="151"/>
                  </a:lnTo>
                  <a:lnTo>
                    <a:pt x="491" y="155"/>
                  </a:lnTo>
                  <a:lnTo>
                    <a:pt x="494" y="155"/>
                  </a:lnTo>
                  <a:lnTo>
                    <a:pt x="496" y="154"/>
                  </a:lnTo>
                  <a:lnTo>
                    <a:pt x="497" y="151"/>
                  </a:lnTo>
                  <a:lnTo>
                    <a:pt x="498" y="147"/>
                  </a:lnTo>
                  <a:lnTo>
                    <a:pt x="497" y="147"/>
                  </a:lnTo>
                  <a:lnTo>
                    <a:pt x="497" y="147"/>
                  </a:lnTo>
                  <a:close/>
                  <a:moveTo>
                    <a:pt x="355" y="147"/>
                  </a:moveTo>
                  <a:lnTo>
                    <a:pt x="345" y="164"/>
                  </a:lnTo>
                  <a:lnTo>
                    <a:pt x="332" y="183"/>
                  </a:lnTo>
                  <a:lnTo>
                    <a:pt x="339" y="183"/>
                  </a:lnTo>
                  <a:lnTo>
                    <a:pt x="369" y="187"/>
                  </a:lnTo>
                  <a:lnTo>
                    <a:pt x="385" y="191"/>
                  </a:lnTo>
                  <a:lnTo>
                    <a:pt x="400" y="197"/>
                  </a:lnTo>
                  <a:lnTo>
                    <a:pt x="416" y="202"/>
                  </a:lnTo>
                  <a:lnTo>
                    <a:pt x="431" y="206"/>
                  </a:lnTo>
                  <a:lnTo>
                    <a:pt x="436" y="208"/>
                  </a:lnTo>
                  <a:lnTo>
                    <a:pt x="442" y="208"/>
                  </a:lnTo>
                  <a:lnTo>
                    <a:pt x="447" y="208"/>
                  </a:lnTo>
                  <a:lnTo>
                    <a:pt x="450" y="206"/>
                  </a:lnTo>
                  <a:lnTo>
                    <a:pt x="450" y="205"/>
                  </a:lnTo>
                  <a:lnTo>
                    <a:pt x="451" y="201"/>
                  </a:lnTo>
                  <a:lnTo>
                    <a:pt x="453" y="198"/>
                  </a:lnTo>
                  <a:lnTo>
                    <a:pt x="454" y="195"/>
                  </a:lnTo>
                  <a:lnTo>
                    <a:pt x="456" y="194"/>
                  </a:lnTo>
                  <a:lnTo>
                    <a:pt x="456" y="194"/>
                  </a:lnTo>
                  <a:lnTo>
                    <a:pt x="454" y="193"/>
                  </a:lnTo>
                  <a:lnTo>
                    <a:pt x="453" y="191"/>
                  </a:lnTo>
                  <a:lnTo>
                    <a:pt x="453" y="190"/>
                  </a:lnTo>
                  <a:lnTo>
                    <a:pt x="453" y="189"/>
                  </a:lnTo>
                  <a:lnTo>
                    <a:pt x="453" y="186"/>
                  </a:lnTo>
                  <a:lnTo>
                    <a:pt x="454" y="184"/>
                  </a:lnTo>
                  <a:lnTo>
                    <a:pt x="457" y="184"/>
                  </a:lnTo>
                  <a:lnTo>
                    <a:pt x="458" y="184"/>
                  </a:lnTo>
                  <a:lnTo>
                    <a:pt x="464" y="186"/>
                  </a:lnTo>
                  <a:lnTo>
                    <a:pt x="469" y="183"/>
                  </a:lnTo>
                  <a:lnTo>
                    <a:pt x="475" y="182"/>
                  </a:lnTo>
                  <a:lnTo>
                    <a:pt x="482" y="182"/>
                  </a:lnTo>
                  <a:lnTo>
                    <a:pt x="483" y="183"/>
                  </a:lnTo>
                  <a:lnTo>
                    <a:pt x="485" y="184"/>
                  </a:lnTo>
                  <a:lnTo>
                    <a:pt x="485" y="187"/>
                  </a:lnTo>
                  <a:lnTo>
                    <a:pt x="483" y="189"/>
                  </a:lnTo>
                  <a:lnTo>
                    <a:pt x="482" y="190"/>
                  </a:lnTo>
                  <a:lnTo>
                    <a:pt x="498" y="191"/>
                  </a:lnTo>
                  <a:lnTo>
                    <a:pt x="518" y="193"/>
                  </a:lnTo>
                  <a:lnTo>
                    <a:pt x="520" y="190"/>
                  </a:lnTo>
                  <a:lnTo>
                    <a:pt x="523" y="190"/>
                  </a:lnTo>
                  <a:lnTo>
                    <a:pt x="524" y="190"/>
                  </a:lnTo>
                  <a:lnTo>
                    <a:pt x="526" y="191"/>
                  </a:lnTo>
                  <a:lnTo>
                    <a:pt x="527" y="193"/>
                  </a:lnTo>
                  <a:lnTo>
                    <a:pt x="527" y="193"/>
                  </a:lnTo>
                  <a:lnTo>
                    <a:pt x="530" y="193"/>
                  </a:lnTo>
                  <a:lnTo>
                    <a:pt x="531" y="191"/>
                  </a:lnTo>
                  <a:lnTo>
                    <a:pt x="533" y="193"/>
                  </a:lnTo>
                  <a:lnTo>
                    <a:pt x="538" y="191"/>
                  </a:lnTo>
                  <a:lnTo>
                    <a:pt x="540" y="190"/>
                  </a:lnTo>
                  <a:lnTo>
                    <a:pt x="542" y="189"/>
                  </a:lnTo>
                  <a:lnTo>
                    <a:pt x="542" y="189"/>
                  </a:lnTo>
                  <a:lnTo>
                    <a:pt x="544" y="190"/>
                  </a:lnTo>
                  <a:lnTo>
                    <a:pt x="545" y="191"/>
                  </a:lnTo>
                  <a:lnTo>
                    <a:pt x="553" y="190"/>
                  </a:lnTo>
                  <a:lnTo>
                    <a:pt x="558" y="187"/>
                  </a:lnTo>
                  <a:lnTo>
                    <a:pt x="562" y="183"/>
                  </a:lnTo>
                  <a:lnTo>
                    <a:pt x="564" y="179"/>
                  </a:lnTo>
                  <a:lnTo>
                    <a:pt x="566" y="175"/>
                  </a:lnTo>
                  <a:lnTo>
                    <a:pt x="566" y="171"/>
                  </a:lnTo>
                  <a:lnTo>
                    <a:pt x="563" y="166"/>
                  </a:lnTo>
                  <a:lnTo>
                    <a:pt x="560" y="164"/>
                  </a:lnTo>
                  <a:lnTo>
                    <a:pt x="556" y="160"/>
                  </a:lnTo>
                  <a:lnTo>
                    <a:pt x="534" y="153"/>
                  </a:lnTo>
                  <a:lnTo>
                    <a:pt x="512" y="150"/>
                  </a:lnTo>
                  <a:lnTo>
                    <a:pt x="511" y="149"/>
                  </a:lnTo>
                  <a:lnTo>
                    <a:pt x="507" y="149"/>
                  </a:lnTo>
                  <a:lnTo>
                    <a:pt x="505" y="153"/>
                  </a:lnTo>
                  <a:lnTo>
                    <a:pt x="504" y="157"/>
                  </a:lnTo>
                  <a:lnTo>
                    <a:pt x="501" y="160"/>
                  </a:lnTo>
                  <a:lnTo>
                    <a:pt x="497" y="162"/>
                  </a:lnTo>
                  <a:lnTo>
                    <a:pt x="493" y="164"/>
                  </a:lnTo>
                  <a:lnTo>
                    <a:pt x="487" y="164"/>
                  </a:lnTo>
                  <a:lnTo>
                    <a:pt x="476" y="162"/>
                  </a:lnTo>
                  <a:lnTo>
                    <a:pt x="465" y="160"/>
                  </a:lnTo>
                  <a:lnTo>
                    <a:pt x="456" y="158"/>
                  </a:lnTo>
                  <a:lnTo>
                    <a:pt x="447" y="157"/>
                  </a:lnTo>
                  <a:lnTo>
                    <a:pt x="439" y="154"/>
                  </a:lnTo>
                  <a:lnTo>
                    <a:pt x="420" y="150"/>
                  </a:lnTo>
                  <a:lnTo>
                    <a:pt x="399" y="147"/>
                  </a:lnTo>
                  <a:lnTo>
                    <a:pt x="392" y="147"/>
                  </a:lnTo>
                  <a:lnTo>
                    <a:pt x="384" y="149"/>
                  </a:lnTo>
                  <a:lnTo>
                    <a:pt x="370" y="149"/>
                  </a:lnTo>
                  <a:lnTo>
                    <a:pt x="355" y="147"/>
                  </a:lnTo>
                  <a:close/>
                  <a:moveTo>
                    <a:pt x="388" y="33"/>
                  </a:moveTo>
                  <a:lnTo>
                    <a:pt x="384" y="33"/>
                  </a:lnTo>
                  <a:lnTo>
                    <a:pt x="380" y="34"/>
                  </a:lnTo>
                  <a:lnTo>
                    <a:pt x="374" y="36"/>
                  </a:lnTo>
                  <a:lnTo>
                    <a:pt x="370" y="38"/>
                  </a:lnTo>
                  <a:lnTo>
                    <a:pt x="372" y="38"/>
                  </a:lnTo>
                  <a:lnTo>
                    <a:pt x="374" y="38"/>
                  </a:lnTo>
                  <a:lnTo>
                    <a:pt x="376" y="40"/>
                  </a:lnTo>
                  <a:lnTo>
                    <a:pt x="376" y="43"/>
                  </a:lnTo>
                  <a:lnTo>
                    <a:pt x="376" y="44"/>
                  </a:lnTo>
                  <a:lnTo>
                    <a:pt x="374" y="45"/>
                  </a:lnTo>
                  <a:lnTo>
                    <a:pt x="372" y="47"/>
                  </a:lnTo>
                  <a:lnTo>
                    <a:pt x="369" y="47"/>
                  </a:lnTo>
                  <a:lnTo>
                    <a:pt x="365" y="47"/>
                  </a:lnTo>
                  <a:lnTo>
                    <a:pt x="363" y="47"/>
                  </a:lnTo>
                  <a:lnTo>
                    <a:pt x="362" y="49"/>
                  </a:lnTo>
                  <a:lnTo>
                    <a:pt x="361" y="51"/>
                  </a:lnTo>
                  <a:lnTo>
                    <a:pt x="359" y="51"/>
                  </a:lnTo>
                  <a:lnTo>
                    <a:pt x="356" y="51"/>
                  </a:lnTo>
                  <a:lnTo>
                    <a:pt x="355" y="49"/>
                  </a:lnTo>
                  <a:lnTo>
                    <a:pt x="354" y="48"/>
                  </a:lnTo>
                  <a:lnTo>
                    <a:pt x="347" y="49"/>
                  </a:lnTo>
                  <a:lnTo>
                    <a:pt x="340" y="52"/>
                  </a:lnTo>
                  <a:lnTo>
                    <a:pt x="341" y="52"/>
                  </a:lnTo>
                  <a:lnTo>
                    <a:pt x="343" y="54"/>
                  </a:lnTo>
                  <a:lnTo>
                    <a:pt x="343" y="55"/>
                  </a:lnTo>
                  <a:lnTo>
                    <a:pt x="343" y="58"/>
                  </a:lnTo>
                  <a:lnTo>
                    <a:pt x="341" y="59"/>
                  </a:lnTo>
                  <a:lnTo>
                    <a:pt x="339" y="59"/>
                  </a:lnTo>
                  <a:lnTo>
                    <a:pt x="337" y="59"/>
                  </a:lnTo>
                  <a:lnTo>
                    <a:pt x="336" y="66"/>
                  </a:lnTo>
                  <a:lnTo>
                    <a:pt x="334" y="73"/>
                  </a:lnTo>
                  <a:lnTo>
                    <a:pt x="339" y="74"/>
                  </a:lnTo>
                  <a:lnTo>
                    <a:pt x="344" y="76"/>
                  </a:lnTo>
                  <a:lnTo>
                    <a:pt x="345" y="77"/>
                  </a:lnTo>
                  <a:lnTo>
                    <a:pt x="345" y="78"/>
                  </a:lnTo>
                  <a:lnTo>
                    <a:pt x="345" y="81"/>
                  </a:lnTo>
                  <a:lnTo>
                    <a:pt x="344" y="82"/>
                  </a:lnTo>
                  <a:lnTo>
                    <a:pt x="343" y="82"/>
                  </a:lnTo>
                  <a:lnTo>
                    <a:pt x="340" y="82"/>
                  </a:lnTo>
                  <a:lnTo>
                    <a:pt x="334" y="81"/>
                  </a:lnTo>
                  <a:lnTo>
                    <a:pt x="337" y="93"/>
                  </a:lnTo>
                  <a:lnTo>
                    <a:pt x="344" y="104"/>
                  </a:lnTo>
                  <a:lnTo>
                    <a:pt x="354" y="111"/>
                  </a:lnTo>
                  <a:lnTo>
                    <a:pt x="367" y="117"/>
                  </a:lnTo>
                  <a:lnTo>
                    <a:pt x="385" y="117"/>
                  </a:lnTo>
                  <a:lnTo>
                    <a:pt x="403" y="111"/>
                  </a:lnTo>
                  <a:lnTo>
                    <a:pt x="421" y="99"/>
                  </a:lnTo>
                  <a:lnTo>
                    <a:pt x="431" y="85"/>
                  </a:lnTo>
                  <a:lnTo>
                    <a:pt x="436" y="71"/>
                  </a:lnTo>
                  <a:lnTo>
                    <a:pt x="434" y="58"/>
                  </a:lnTo>
                  <a:lnTo>
                    <a:pt x="425" y="48"/>
                  </a:lnTo>
                  <a:lnTo>
                    <a:pt x="414" y="40"/>
                  </a:lnTo>
                  <a:lnTo>
                    <a:pt x="400" y="34"/>
                  </a:lnTo>
                  <a:lnTo>
                    <a:pt x="399" y="36"/>
                  </a:lnTo>
                  <a:lnTo>
                    <a:pt x="396" y="36"/>
                  </a:lnTo>
                  <a:lnTo>
                    <a:pt x="395" y="36"/>
                  </a:lnTo>
                  <a:lnTo>
                    <a:pt x="394" y="34"/>
                  </a:lnTo>
                  <a:lnTo>
                    <a:pt x="392" y="33"/>
                  </a:lnTo>
                  <a:lnTo>
                    <a:pt x="388" y="33"/>
                  </a:lnTo>
                  <a:close/>
                  <a:moveTo>
                    <a:pt x="362" y="0"/>
                  </a:moveTo>
                  <a:lnTo>
                    <a:pt x="363" y="0"/>
                  </a:lnTo>
                  <a:lnTo>
                    <a:pt x="365" y="0"/>
                  </a:lnTo>
                  <a:lnTo>
                    <a:pt x="366" y="1"/>
                  </a:lnTo>
                  <a:lnTo>
                    <a:pt x="367" y="3"/>
                  </a:lnTo>
                  <a:lnTo>
                    <a:pt x="369" y="3"/>
                  </a:lnTo>
                  <a:lnTo>
                    <a:pt x="370" y="4"/>
                  </a:lnTo>
                  <a:lnTo>
                    <a:pt x="370" y="7"/>
                  </a:lnTo>
                  <a:lnTo>
                    <a:pt x="370" y="8"/>
                  </a:lnTo>
                  <a:lnTo>
                    <a:pt x="374" y="12"/>
                  </a:lnTo>
                  <a:lnTo>
                    <a:pt x="378" y="16"/>
                  </a:lnTo>
                  <a:lnTo>
                    <a:pt x="385" y="20"/>
                  </a:lnTo>
                  <a:lnTo>
                    <a:pt x="391" y="23"/>
                  </a:lnTo>
                  <a:lnTo>
                    <a:pt x="388" y="18"/>
                  </a:lnTo>
                  <a:lnTo>
                    <a:pt x="387" y="15"/>
                  </a:lnTo>
                  <a:lnTo>
                    <a:pt x="385" y="12"/>
                  </a:lnTo>
                  <a:lnTo>
                    <a:pt x="387" y="9"/>
                  </a:lnTo>
                  <a:lnTo>
                    <a:pt x="387" y="8"/>
                  </a:lnTo>
                  <a:lnTo>
                    <a:pt x="388" y="8"/>
                  </a:lnTo>
                  <a:lnTo>
                    <a:pt x="389" y="7"/>
                  </a:lnTo>
                  <a:lnTo>
                    <a:pt x="389" y="7"/>
                  </a:lnTo>
                  <a:lnTo>
                    <a:pt x="391" y="5"/>
                  </a:lnTo>
                  <a:lnTo>
                    <a:pt x="394" y="4"/>
                  </a:lnTo>
                  <a:lnTo>
                    <a:pt x="395" y="5"/>
                  </a:lnTo>
                  <a:lnTo>
                    <a:pt x="398" y="5"/>
                  </a:lnTo>
                  <a:lnTo>
                    <a:pt x="413" y="12"/>
                  </a:lnTo>
                  <a:lnTo>
                    <a:pt x="425" y="18"/>
                  </a:lnTo>
                  <a:lnTo>
                    <a:pt x="435" y="25"/>
                  </a:lnTo>
                  <a:lnTo>
                    <a:pt x="439" y="34"/>
                  </a:lnTo>
                  <a:lnTo>
                    <a:pt x="439" y="36"/>
                  </a:lnTo>
                  <a:lnTo>
                    <a:pt x="438" y="37"/>
                  </a:lnTo>
                  <a:lnTo>
                    <a:pt x="435" y="38"/>
                  </a:lnTo>
                  <a:lnTo>
                    <a:pt x="435" y="38"/>
                  </a:lnTo>
                  <a:lnTo>
                    <a:pt x="434" y="38"/>
                  </a:lnTo>
                  <a:lnTo>
                    <a:pt x="432" y="37"/>
                  </a:lnTo>
                  <a:lnTo>
                    <a:pt x="431" y="34"/>
                  </a:lnTo>
                  <a:lnTo>
                    <a:pt x="427" y="29"/>
                  </a:lnTo>
                  <a:lnTo>
                    <a:pt x="417" y="22"/>
                  </a:lnTo>
                  <a:lnTo>
                    <a:pt x="405" y="16"/>
                  </a:lnTo>
                  <a:lnTo>
                    <a:pt x="395" y="14"/>
                  </a:lnTo>
                  <a:lnTo>
                    <a:pt x="395" y="14"/>
                  </a:lnTo>
                  <a:lnTo>
                    <a:pt x="395" y="14"/>
                  </a:lnTo>
                  <a:lnTo>
                    <a:pt x="395" y="14"/>
                  </a:lnTo>
                  <a:lnTo>
                    <a:pt x="398" y="18"/>
                  </a:lnTo>
                  <a:lnTo>
                    <a:pt x="399" y="22"/>
                  </a:lnTo>
                  <a:lnTo>
                    <a:pt x="400" y="26"/>
                  </a:lnTo>
                  <a:lnTo>
                    <a:pt x="417" y="31"/>
                  </a:lnTo>
                  <a:lnTo>
                    <a:pt x="431" y="43"/>
                  </a:lnTo>
                  <a:lnTo>
                    <a:pt x="440" y="55"/>
                  </a:lnTo>
                  <a:lnTo>
                    <a:pt x="443" y="63"/>
                  </a:lnTo>
                  <a:lnTo>
                    <a:pt x="443" y="76"/>
                  </a:lnTo>
                  <a:lnTo>
                    <a:pt x="439" y="89"/>
                  </a:lnTo>
                  <a:lnTo>
                    <a:pt x="427" y="104"/>
                  </a:lnTo>
                  <a:lnTo>
                    <a:pt x="410" y="117"/>
                  </a:lnTo>
                  <a:lnTo>
                    <a:pt x="394" y="124"/>
                  </a:lnTo>
                  <a:lnTo>
                    <a:pt x="377" y="125"/>
                  </a:lnTo>
                  <a:lnTo>
                    <a:pt x="367" y="125"/>
                  </a:lnTo>
                  <a:lnTo>
                    <a:pt x="363" y="132"/>
                  </a:lnTo>
                  <a:lnTo>
                    <a:pt x="359" y="139"/>
                  </a:lnTo>
                  <a:lnTo>
                    <a:pt x="372" y="140"/>
                  </a:lnTo>
                  <a:lnTo>
                    <a:pt x="384" y="140"/>
                  </a:lnTo>
                  <a:lnTo>
                    <a:pt x="392" y="140"/>
                  </a:lnTo>
                  <a:lnTo>
                    <a:pt x="399" y="140"/>
                  </a:lnTo>
                  <a:lnTo>
                    <a:pt x="421" y="142"/>
                  </a:lnTo>
                  <a:lnTo>
                    <a:pt x="440" y="147"/>
                  </a:lnTo>
                  <a:lnTo>
                    <a:pt x="449" y="149"/>
                  </a:lnTo>
                  <a:lnTo>
                    <a:pt x="457" y="150"/>
                  </a:lnTo>
                  <a:lnTo>
                    <a:pt x="467" y="153"/>
                  </a:lnTo>
                  <a:lnTo>
                    <a:pt x="475" y="154"/>
                  </a:lnTo>
                  <a:lnTo>
                    <a:pt x="483" y="155"/>
                  </a:lnTo>
                  <a:lnTo>
                    <a:pt x="483" y="154"/>
                  </a:lnTo>
                  <a:lnTo>
                    <a:pt x="483" y="153"/>
                  </a:lnTo>
                  <a:lnTo>
                    <a:pt x="487" y="147"/>
                  </a:lnTo>
                  <a:lnTo>
                    <a:pt x="482" y="146"/>
                  </a:lnTo>
                  <a:lnTo>
                    <a:pt x="478" y="146"/>
                  </a:lnTo>
                  <a:lnTo>
                    <a:pt x="475" y="144"/>
                  </a:lnTo>
                  <a:lnTo>
                    <a:pt x="474" y="143"/>
                  </a:lnTo>
                  <a:lnTo>
                    <a:pt x="472" y="142"/>
                  </a:lnTo>
                  <a:lnTo>
                    <a:pt x="472" y="140"/>
                  </a:lnTo>
                  <a:lnTo>
                    <a:pt x="474" y="138"/>
                  </a:lnTo>
                  <a:lnTo>
                    <a:pt x="475" y="138"/>
                  </a:lnTo>
                  <a:lnTo>
                    <a:pt x="478" y="138"/>
                  </a:lnTo>
                  <a:lnTo>
                    <a:pt x="479" y="138"/>
                  </a:lnTo>
                  <a:lnTo>
                    <a:pt x="480" y="138"/>
                  </a:lnTo>
                  <a:lnTo>
                    <a:pt x="482" y="136"/>
                  </a:lnTo>
                  <a:lnTo>
                    <a:pt x="483" y="135"/>
                  </a:lnTo>
                  <a:lnTo>
                    <a:pt x="487" y="135"/>
                  </a:lnTo>
                  <a:lnTo>
                    <a:pt x="493" y="135"/>
                  </a:lnTo>
                  <a:lnTo>
                    <a:pt x="498" y="135"/>
                  </a:lnTo>
                  <a:lnTo>
                    <a:pt x="498" y="135"/>
                  </a:lnTo>
                  <a:lnTo>
                    <a:pt x="500" y="133"/>
                  </a:lnTo>
                  <a:lnTo>
                    <a:pt x="502" y="133"/>
                  </a:lnTo>
                  <a:lnTo>
                    <a:pt x="504" y="133"/>
                  </a:lnTo>
                  <a:lnTo>
                    <a:pt x="505" y="135"/>
                  </a:lnTo>
                  <a:lnTo>
                    <a:pt x="527" y="139"/>
                  </a:lnTo>
                  <a:lnTo>
                    <a:pt x="549" y="147"/>
                  </a:lnTo>
                  <a:lnTo>
                    <a:pt x="564" y="150"/>
                  </a:lnTo>
                  <a:lnTo>
                    <a:pt x="577" y="154"/>
                  </a:lnTo>
                  <a:lnTo>
                    <a:pt x="586" y="160"/>
                  </a:lnTo>
                  <a:lnTo>
                    <a:pt x="591" y="166"/>
                  </a:lnTo>
                  <a:lnTo>
                    <a:pt x="592" y="171"/>
                  </a:lnTo>
                  <a:lnTo>
                    <a:pt x="591" y="176"/>
                  </a:lnTo>
                  <a:lnTo>
                    <a:pt x="588" y="180"/>
                  </a:lnTo>
                  <a:lnTo>
                    <a:pt x="582" y="186"/>
                  </a:lnTo>
                  <a:lnTo>
                    <a:pt x="580" y="187"/>
                  </a:lnTo>
                  <a:lnTo>
                    <a:pt x="577" y="190"/>
                  </a:lnTo>
                  <a:lnTo>
                    <a:pt x="569" y="200"/>
                  </a:lnTo>
                  <a:lnTo>
                    <a:pt x="559" y="206"/>
                  </a:lnTo>
                  <a:lnTo>
                    <a:pt x="547" y="211"/>
                  </a:lnTo>
                  <a:lnTo>
                    <a:pt x="545" y="233"/>
                  </a:lnTo>
                  <a:lnTo>
                    <a:pt x="544" y="282"/>
                  </a:lnTo>
                  <a:lnTo>
                    <a:pt x="549" y="306"/>
                  </a:lnTo>
                  <a:lnTo>
                    <a:pt x="556" y="328"/>
                  </a:lnTo>
                  <a:lnTo>
                    <a:pt x="566" y="350"/>
                  </a:lnTo>
                  <a:lnTo>
                    <a:pt x="571" y="362"/>
                  </a:lnTo>
                  <a:lnTo>
                    <a:pt x="597" y="358"/>
                  </a:lnTo>
                  <a:lnTo>
                    <a:pt x="625" y="361"/>
                  </a:lnTo>
                  <a:lnTo>
                    <a:pt x="654" y="368"/>
                  </a:lnTo>
                  <a:lnTo>
                    <a:pt x="677" y="374"/>
                  </a:lnTo>
                  <a:lnTo>
                    <a:pt x="698" y="380"/>
                  </a:lnTo>
                  <a:lnTo>
                    <a:pt x="717" y="388"/>
                  </a:lnTo>
                  <a:lnTo>
                    <a:pt x="735" y="401"/>
                  </a:lnTo>
                  <a:lnTo>
                    <a:pt x="750" y="419"/>
                  </a:lnTo>
                  <a:lnTo>
                    <a:pt x="761" y="441"/>
                  </a:lnTo>
                  <a:lnTo>
                    <a:pt x="772" y="463"/>
                  </a:lnTo>
                  <a:lnTo>
                    <a:pt x="775" y="470"/>
                  </a:lnTo>
                  <a:lnTo>
                    <a:pt x="783" y="496"/>
                  </a:lnTo>
                  <a:lnTo>
                    <a:pt x="785" y="522"/>
                  </a:lnTo>
                  <a:lnTo>
                    <a:pt x="779" y="548"/>
                  </a:lnTo>
                  <a:lnTo>
                    <a:pt x="768" y="573"/>
                  </a:lnTo>
                  <a:lnTo>
                    <a:pt x="752" y="594"/>
                  </a:lnTo>
                  <a:lnTo>
                    <a:pt x="734" y="606"/>
                  </a:lnTo>
                  <a:lnTo>
                    <a:pt x="712" y="616"/>
                  </a:lnTo>
                  <a:lnTo>
                    <a:pt x="687" y="621"/>
                  </a:lnTo>
                  <a:lnTo>
                    <a:pt x="662" y="625"/>
                  </a:lnTo>
                  <a:lnTo>
                    <a:pt x="639" y="627"/>
                  </a:lnTo>
                  <a:lnTo>
                    <a:pt x="617" y="627"/>
                  </a:lnTo>
                  <a:lnTo>
                    <a:pt x="609" y="627"/>
                  </a:lnTo>
                  <a:lnTo>
                    <a:pt x="600" y="627"/>
                  </a:lnTo>
                  <a:lnTo>
                    <a:pt x="574" y="624"/>
                  </a:lnTo>
                  <a:lnTo>
                    <a:pt x="552" y="617"/>
                  </a:lnTo>
                  <a:lnTo>
                    <a:pt x="534" y="606"/>
                  </a:lnTo>
                  <a:lnTo>
                    <a:pt x="520" y="591"/>
                  </a:lnTo>
                  <a:lnTo>
                    <a:pt x="508" y="573"/>
                  </a:lnTo>
                  <a:lnTo>
                    <a:pt x="497" y="551"/>
                  </a:lnTo>
                  <a:lnTo>
                    <a:pt x="491" y="530"/>
                  </a:lnTo>
                  <a:lnTo>
                    <a:pt x="489" y="504"/>
                  </a:lnTo>
                  <a:lnTo>
                    <a:pt x="487" y="503"/>
                  </a:lnTo>
                  <a:lnTo>
                    <a:pt x="487" y="501"/>
                  </a:lnTo>
                  <a:lnTo>
                    <a:pt x="487" y="468"/>
                  </a:lnTo>
                  <a:lnTo>
                    <a:pt x="493" y="439"/>
                  </a:lnTo>
                  <a:lnTo>
                    <a:pt x="504" y="414"/>
                  </a:lnTo>
                  <a:lnTo>
                    <a:pt x="518" y="394"/>
                  </a:lnTo>
                  <a:lnTo>
                    <a:pt x="537" y="377"/>
                  </a:lnTo>
                  <a:lnTo>
                    <a:pt x="540" y="374"/>
                  </a:lnTo>
                  <a:lnTo>
                    <a:pt x="538" y="372"/>
                  </a:lnTo>
                  <a:lnTo>
                    <a:pt x="538" y="372"/>
                  </a:lnTo>
                  <a:lnTo>
                    <a:pt x="529" y="352"/>
                  </a:lnTo>
                  <a:lnTo>
                    <a:pt x="519" y="332"/>
                  </a:lnTo>
                  <a:lnTo>
                    <a:pt x="508" y="307"/>
                  </a:lnTo>
                  <a:lnTo>
                    <a:pt x="468" y="335"/>
                  </a:lnTo>
                  <a:lnTo>
                    <a:pt x="427" y="361"/>
                  </a:lnTo>
                  <a:lnTo>
                    <a:pt x="399" y="377"/>
                  </a:lnTo>
                  <a:lnTo>
                    <a:pt x="402" y="387"/>
                  </a:lnTo>
                  <a:lnTo>
                    <a:pt x="405" y="395"/>
                  </a:lnTo>
                  <a:lnTo>
                    <a:pt x="407" y="405"/>
                  </a:lnTo>
                  <a:lnTo>
                    <a:pt x="409" y="413"/>
                  </a:lnTo>
                  <a:lnTo>
                    <a:pt x="432" y="406"/>
                  </a:lnTo>
                  <a:lnTo>
                    <a:pt x="454" y="403"/>
                  </a:lnTo>
                  <a:lnTo>
                    <a:pt x="472" y="403"/>
                  </a:lnTo>
                  <a:lnTo>
                    <a:pt x="474" y="403"/>
                  </a:lnTo>
                  <a:lnTo>
                    <a:pt x="475" y="405"/>
                  </a:lnTo>
                  <a:lnTo>
                    <a:pt x="476" y="408"/>
                  </a:lnTo>
                  <a:lnTo>
                    <a:pt x="475" y="409"/>
                  </a:lnTo>
                  <a:lnTo>
                    <a:pt x="474" y="410"/>
                  </a:lnTo>
                  <a:lnTo>
                    <a:pt x="471" y="410"/>
                  </a:lnTo>
                  <a:lnTo>
                    <a:pt x="453" y="412"/>
                  </a:lnTo>
                  <a:lnTo>
                    <a:pt x="431" y="414"/>
                  </a:lnTo>
                  <a:lnTo>
                    <a:pt x="410" y="421"/>
                  </a:lnTo>
                  <a:lnTo>
                    <a:pt x="409" y="423"/>
                  </a:lnTo>
                  <a:lnTo>
                    <a:pt x="406" y="424"/>
                  </a:lnTo>
                  <a:lnTo>
                    <a:pt x="406" y="424"/>
                  </a:lnTo>
                  <a:lnTo>
                    <a:pt x="405" y="424"/>
                  </a:lnTo>
                  <a:lnTo>
                    <a:pt x="398" y="427"/>
                  </a:lnTo>
                  <a:lnTo>
                    <a:pt x="394" y="431"/>
                  </a:lnTo>
                  <a:lnTo>
                    <a:pt x="389" y="435"/>
                  </a:lnTo>
                  <a:lnTo>
                    <a:pt x="388" y="439"/>
                  </a:lnTo>
                  <a:lnTo>
                    <a:pt x="387" y="441"/>
                  </a:lnTo>
                  <a:lnTo>
                    <a:pt x="385" y="442"/>
                  </a:lnTo>
                  <a:lnTo>
                    <a:pt x="384" y="442"/>
                  </a:lnTo>
                  <a:lnTo>
                    <a:pt x="383" y="442"/>
                  </a:lnTo>
                  <a:lnTo>
                    <a:pt x="381" y="441"/>
                  </a:lnTo>
                  <a:lnTo>
                    <a:pt x="380" y="439"/>
                  </a:lnTo>
                  <a:lnTo>
                    <a:pt x="380" y="438"/>
                  </a:lnTo>
                  <a:lnTo>
                    <a:pt x="381" y="432"/>
                  </a:lnTo>
                  <a:lnTo>
                    <a:pt x="385" y="428"/>
                  </a:lnTo>
                  <a:lnTo>
                    <a:pt x="389" y="423"/>
                  </a:lnTo>
                  <a:lnTo>
                    <a:pt x="395" y="420"/>
                  </a:lnTo>
                  <a:lnTo>
                    <a:pt x="402" y="416"/>
                  </a:lnTo>
                  <a:lnTo>
                    <a:pt x="400" y="410"/>
                  </a:lnTo>
                  <a:lnTo>
                    <a:pt x="399" y="405"/>
                  </a:lnTo>
                  <a:lnTo>
                    <a:pt x="396" y="398"/>
                  </a:lnTo>
                  <a:lnTo>
                    <a:pt x="394" y="390"/>
                  </a:lnTo>
                  <a:lnTo>
                    <a:pt x="392" y="381"/>
                  </a:lnTo>
                  <a:lnTo>
                    <a:pt x="355" y="406"/>
                  </a:lnTo>
                  <a:lnTo>
                    <a:pt x="352" y="423"/>
                  </a:lnTo>
                  <a:lnTo>
                    <a:pt x="347" y="439"/>
                  </a:lnTo>
                  <a:lnTo>
                    <a:pt x="345" y="454"/>
                  </a:lnTo>
                  <a:lnTo>
                    <a:pt x="344" y="461"/>
                  </a:lnTo>
                  <a:lnTo>
                    <a:pt x="341" y="490"/>
                  </a:lnTo>
                  <a:lnTo>
                    <a:pt x="340" y="509"/>
                  </a:lnTo>
                  <a:lnTo>
                    <a:pt x="361" y="508"/>
                  </a:lnTo>
                  <a:lnTo>
                    <a:pt x="381" y="507"/>
                  </a:lnTo>
                  <a:lnTo>
                    <a:pt x="400" y="508"/>
                  </a:lnTo>
                  <a:lnTo>
                    <a:pt x="418" y="512"/>
                  </a:lnTo>
                  <a:lnTo>
                    <a:pt x="420" y="514"/>
                  </a:lnTo>
                  <a:lnTo>
                    <a:pt x="421" y="515"/>
                  </a:lnTo>
                  <a:lnTo>
                    <a:pt x="421" y="518"/>
                  </a:lnTo>
                  <a:lnTo>
                    <a:pt x="420" y="519"/>
                  </a:lnTo>
                  <a:lnTo>
                    <a:pt x="418" y="521"/>
                  </a:lnTo>
                  <a:lnTo>
                    <a:pt x="416" y="521"/>
                  </a:lnTo>
                  <a:lnTo>
                    <a:pt x="399" y="516"/>
                  </a:lnTo>
                  <a:lnTo>
                    <a:pt x="380" y="515"/>
                  </a:lnTo>
                  <a:lnTo>
                    <a:pt x="361" y="516"/>
                  </a:lnTo>
                  <a:lnTo>
                    <a:pt x="340" y="518"/>
                  </a:lnTo>
                  <a:lnTo>
                    <a:pt x="340" y="522"/>
                  </a:lnTo>
                  <a:lnTo>
                    <a:pt x="341" y="525"/>
                  </a:lnTo>
                  <a:lnTo>
                    <a:pt x="341" y="527"/>
                  </a:lnTo>
                  <a:lnTo>
                    <a:pt x="341" y="529"/>
                  </a:lnTo>
                  <a:lnTo>
                    <a:pt x="340" y="530"/>
                  </a:lnTo>
                  <a:lnTo>
                    <a:pt x="337" y="530"/>
                  </a:lnTo>
                  <a:lnTo>
                    <a:pt x="336" y="530"/>
                  </a:lnTo>
                  <a:lnTo>
                    <a:pt x="334" y="529"/>
                  </a:lnTo>
                  <a:lnTo>
                    <a:pt x="333" y="527"/>
                  </a:lnTo>
                  <a:lnTo>
                    <a:pt x="333" y="525"/>
                  </a:lnTo>
                  <a:lnTo>
                    <a:pt x="332" y="519"/>
                  </a:lnTo>
                  <a:lnTo>
                    <a:pt x="323" y="521"/>
                  </a:lnTo>
                  <a:lnTo>
                    <a:pt x="316" y="522"/>
                  </a:lnTo>
                  <a:lnTo>
                    <a:pt x="316" y="525"/>
                  </a:lnTo>
                  <a:lnTo>
                    <a:pt x="316" y="526"/>
                  </a:lnTo>
                  <a:lnTo>
                    <a:pt x="315" y="527"/>
                  </a:lnTo>
                  <a:lnTo>
                    <a:pt x="312" y="529"/>
                  </a:lnTo>
                  <a:lnTo>
                    <a:pt x="311" y="527"/>
                  </a:lnTo>
                  <a:lnTo>
                    <a:pt x="307" y="526"/>
                  </a:lnTo>
                  <a:lnTo>
                    <a:pt x="304" y="525"/>
                  </a:lnTo>
                  <a:lnTo>
                    <a:pt x="301" y="523"/>
                  </a:lnTo>
                  <a:lnTo>
                    <a:pt x="301" y="521"/>
                  </a:lnTo>
                  <a:lnTo>
                    <a:pt x="303" y="519"/>
                  </a:lnTo>
                  <a:lnTo>
                    <a:pt x="304" y="518"/>
                  </a:lnTo>
                  <a:lnTo>
                    <a:pt x="316" y="514"/>
                  </a:lnTo>
                  <a:lnTo>
                    <a:pt x="332" y="511"/>
                  </a:lnTo>
                  <a:lnTo>
                    <a:pt x="333" y="498"/>
                  </a:lnTo>
                  <a:lnTo>
                    <a:pt x="334" y="482"/>
                  </a:lnTo>
                  <a:lnTo>
                    <a:pt x="336" y="460"/>
                  </a:lnTo>
                  <a:lnTo>
                    <a:pt x="337" y="454"/>
                  </a:lnTo>
                  <a:lnTo>
                    <a:pt x="340" y="438"/>
                  </a:lnTo>
                  <a:lnTo>
                    <a:pt x="344" y="420"/>
                  </a:lnTo>
                  <a:lnTo>
                    <a:pt x="345" y="414"/>
                  </a:lnTo>
                  <a:lnTo>
                    <a:pt x="334" y="423"/>
                  </a:lnTo>
                  <a:lnTo>
                    <a:pt x="325" y="431"/>
                  </a:lnTo>
                  <a:lnTo>
                    <a:pt x="301" y="453"/>
                  </a:lnTo>
                  <a:lnTo>
                    <a:pt x="288" y="465"/>
                  </a:lnTo>
                  <a:lnTo>
                    <a:pt x="296" y="489"/>
                  </a:lnTo>
                  <a:lnTo>
                    <a:pt x="297" y="512"/>
                  </a:lnTo>
                  <a:lnTo>
                    <a:pt x="293" y="538"/>
                  </a:lnTo>
                  <a:lnTo>
                    <a:pt x="285" y="563"/>
                  </a:lnTo>
                  <a:lnTo>
                    <a:pt x="271" y="587"/>
                  </a:lnTo>
                  <a:lnTo>
                    <a:pt x="256" y="607"/>
                  </a:lnTo>
                  <a:lnTo>
                    <a:pt x="237" y="627"/>
                  </a:lnTo>
                  <a:lnTo>
                    <a:pt x="216" y="642"/>
                  </a:lnTo>
                  <a:lnTo>
                    <a:pt x="192" y="654"/>
                  </a:lnTo>
                  <a:lnTo>
                    <a:pt x="166" y="661"/>
                  </a:lnTo>
                  <a:lnTo>
                    <a:pt x="139" y="665"/>
                  </a:lnTo>
                  <a:lnTo>
                    <a:pt x="111" y="665"/>
                  </a:lnTo>
                  <a:lnTo>
                    <a:pt x="85" y="661"/>
                  </a:lnTo>
                  <a:lnTo>
                    <a:pt x="62" y="649"/>
                  </a:lnTo>
                  <a:lnTo>
                    <a:pt x="41" y="629"/>
                  </a:lnTo>
                  <a:lnTo>
                    <a:pt x="23" y="605"/>
                  </a:lnTo>
                  <a:lnTo>
                    <a:pt x="8" y="573"/>
                  </a:lnTo>
                  <a:lnTo>
                    <a:pt x="1" y="548"/>
                  </a:lnTo>
                  <a:lnTo>
                    <a:pt x="0" y="523"/>
                  </a:lnTo>
                  <a:lnTo>
                    <a:pt x="7" y="500"/>
                  </a:lnTo>
                  <a:lnTo>
                    <a:pt x="19" y="476"/>
                  </a:lnTo>
                  <a:lnTo>
                    <a:pt x="23" y="461"/>
                  </a:lnTo>
                  <a:lnTo>
                    <a:pt x="34" y="448"/>
                  </a:lnTo>
                  <a:lnTo>
                    <a:pt x="51" y="435"/>
                  </a:lnTo>
                  <a:lnTo>
                    <a:pt x="71" y="424"/>
                  </a:lnTo>
                  <a:lnTo>
                    <a:pt x="95" y="417"/>
                  </a:lnTo>
                  <a:lnTo>
                    <a:pt x="117" y="408"/>
                  </a:lnTo>
                  <a:lnTo>
                    <a:pt x="147" y="399"/>
                  </a:lnTo>
                  <a:lnTo>
                    <a:pt x="177" y="398"/>
                  </a:lnTo>
                  <a:lnTo>
                    <a:pt x="205" y="402"/>
                  </a:lnTo>
                  <a:lnTo>
                    <a:pt x="230" y="410"/>
                  </a:lnTo>
                  <a:lnTo>
                    <a:pt x="252" y="423"/>
                  </a:lnTo>
                  <a:lnTo>
                    <a:pt x="271" y="441"/>
                  </a:lnTo>
                  <a:lnTo>
                    <a:pt x="286" y="428"/>
                  </a:lnTo>
                  <a:lnTo>
                    <a:pt x="267" y="405"/>
                  </a:lnTo>
                  <a:lnTo>
                    <a:pt x="253" y="388"/>
                  </a:lnTo>
                  <a:lnTo>
                    <a:pt x="252" y="387"/>
                  </a:lnTo>
                  <a:lnTo>
                    <a:pt x="264" y="406"/>
                  </a:lnTo>
                  <a:lnTo>
                    <a:pt x="275" y="427"/>
                  </a:lnTo>
                  <a:lnTo>
                    <a:pt x="275" y="428"/>
                  </a:lnTo>
                  <a:lnTo>
                    <a:pt x="275" y="430"/>
                  </a:lnTo>
                  <a:lnTo>
                    <a:pt x="274" y="431"/>
                  </a:lnTo>
                  <a:lnTo>
                    <a:pt x="271" y="432"/>
                  </a:lnTo>
                  <a:lnTo>
                    <a:pt x="270" y="431"/>
                  </a:lnTo>
                  <a:lnTo>
                    <a:pt x="268" y="430"/>
                  </a:lnTo>
                  <a:lnTo>
                    <a:pt x="254" y="406"/>
                  </a:lnTo>
                  <a:lnTo>
                    <a:pt x="239" y="383"/>
                  </a:lnTo>
                  <a:lnTo>
                    <a:pt x="221" y="359"/>
                  </a:lnTo>
                  <a:lnTo>
                    <a:pt x="215" y="351"/>
                  </a:lnTo>
                  <a:lnTo>
                    <a:pt x="209" y="341"/>
                  </a:lnTo>
                  <a:lnTo>
                    <a:pt x="208" y="340"/>
                  </a:lnTo>
                  <a:lnTo>
                    <a:pt x="208" y="339"/>
                  </a:lnTo>
                  <a:lnTo>
                    <a:pt x="209" y="337"/>
                  </a:lnTo>
                  <a:lnTo>
                    <a:pt x="212" y="336"/>
                  </a:lnTo>
                  <a:lnTo>
                    <a:pt x="213" y="336"/>
                  </a:lnTo>
                  <a:lnTo>
                    <a:pt x="215" y="337"/>
                  </a:lnTo>
                  <a:lnTo>
                    <a:pt x="228" y="354"/>
                  </a:lnTo>
                  <a:lnTo>
                    <a:pt x="231" y="357"/>
                  </a:lnTo>
                  <a:lnTo>
                    <a:pt x="219" y="330"/>
                  </a:lnTo>
                  <a:lnTo>
                    <a:pt x="217" y="329"/>
                  </a:lnTo>
                  <a:lnTo>
                    <a:pt x="219" y="326"/>
                  </a:lnTo>
                  <a:lnTo>
                    <a:pt x="220" y="325"/>
                  </a:lnTo>
                  <a:lnTo>
                    <a:pt x="223" y="325"/>
                  </a:lnTo>
                  <a:lnTo>
                    <a:pt x="224" y="326"/>
                  </a:lnTo>
                  <a:lnTo>
                    <a:pt x="226" y="328"/>
                  </a:lnTo>
                  <a:lnTo>
                    <a:pt x="228" y="333"/>
                  </a:lnTo>
                  <a:lnTo>
                    <a:pt x="230" y="333"/>
                  </a:lnTo>
                  <a:lnTo>
                    <a:pt x="232" y="335"/>
                  </a:lnTo>
                  <a:lnTo>
                    <a:pt x="246" y="346"/>
                  </a:lnTo>
                  <a:lnTo>
                    <a:pt x="260" y="362"/>
                  </a:lnTo>
                  <a:lnTo>
                    <a:pt x="272" y="381"/>
                  </a:lnTo>
                  <a:lnTo>
                    <a:pt x="285" y="402"/>
                  </a:lnTo>
                  <a:lnTo>
                    <a:pt x="294" y="420"/>
                  </a:lnTo>
                  <a:lnTo>
                    <a:pt x="307" y="410"/>
                  </a:lnTo>
                  <a:lnTo>
                    <a:pt x="329" y="391"/>
                  </a:lnTo>
                  <a:lnTo>
                    <a:pt x="352" y="376"/>
                  </a:lnTo>
                  <a:lnTo>
                    <a:pt x="351" y="368"/>
                  </a:lnTo>
                  <a:lnTo>
                    <a:pt x="350" y="359"/>
                  </a:lnTo>
                  <a:lnTo>
                    <a:pt x="345" y="351"/>
                  </a:lnTo>
                  <a:lnTo>
                    <a:pt x="337" y="341"/>
                  </a:lnTo>
                  <a:lnTo>
                    <a:pt x="329" y="330"/>
                  </a:lnTo>
                  <a:lnTo>
                    <a:pt x="319" y="322"/>
                  </a:lnTo>
                  <a:lnTo>
                    <a:pt x="312" y="315"/>
                  </a:lnTo>
                  <a:lnTo>
                    <a:pt x="300" y="310"/>
                  </a:lnTo>
                  <a:lnTo>
                    <a:pt x="285" y="307"/>
                  </a:lnTo>
                  <a:lnTo>
                    <a:pt x="274" y="311"/>
                  </a:lnTo>
                  <a:lnTo>
                    <a:pt x="257" y="315"/>
                  </a:lnTo>
                  <a:lnTo>
                    <a:pt x="238" y="321"/>
                  </a:lnTo>
                  <a:lnTo>
                    <a:pt x="216" y="325"/>
                  </a:lnTo>
                  <a:lnTo>
                    <a:pt x="194" y="328"/>
                  </a:lnTo>
                  <a:lnTo>
                    <a:pt x="173" y="329"/>
                  </a:lnTo>
                  <a:lnTo>
                    <a:pt x="158" y="328"/>
                  </a:lnTo>
                  <a:lnTo>
                    <a:pt x="148" y="325"/>
                  </a:lnTo>
                  <a:lnTo>
                    <a:pt x="144" y="322"/>
                  </a:lnTo>
                  <a:lnTo>
                    <a:pt x="143" y="324"/>
                  </a:lnTo>
                  <a:lnTo>
                    <a:pt x="140" y="322"/>
                  </a:lnTo>
                  <a:lnTo>
                    <a:pt x="139" y="322"/>
                  </a:lnTo>
                  <a:lnTo>
                    <a:pt x="137" y="319"/>
                  </a:lnTo>
                  <a:lnTo>
                    <a:pt x="136" y="318"/>
                  </a:lnTo>
                  <a:lnTo>
                    <a:pt x="135" y="317"/>
                  </a:lnTo>
                  <a:lnTo>
                    <a:pt x="133" y="314"/>
                  </a:lnTo>
                  <a:lnTo>
                    <a:pt x="133" y="311"/>
                  </a:lnTo>
                  <a:lnTo>
                    <a:pt x="133" y="307"/>
                  </a:lnTo>
                  <a:lnTo>
                    <a:pt x="135" y="306"/>
                  </a:lnTo>
                  <a:lnTo>
                    <a:pt x="136" y="304"/>
                  </a:lnTo>
                  <a:lnTo>
                    <a:pt x="143" y="301"/>
                  </a:lnTo>
                  <a:lnTo>
                    <a:pt x="146" y="300"/>
                  </a:lnTo>
                  <a:lnTo>
                    <a:pt x="150" y="297"/>
                  </a:lnTo>
                  <a:lnTo>
                    <a:pt x="150" y="296"/>
                  </a:lnTo>
                  <a:lnTo>
                    <a:pt x="151" y="295"/>
                  </a:lnTo>
                  <a:lnTo>
                    <a:pt x="153" y="295"/>
                  </a:lnTo>
                  <a:lnTo>
                    <a:pt x="169" y="293"/>
                  </a:lnTo>
                  <a:lnTo>
                    <a:pt x="188" y="293"/>
                  </a:lnTo>
                  <a:lnTo>
                    <a:pt x="195" y="293"/>
                  </a:lnTo>
                  <a:lnTo>
                    <a:pt x="191" y="289"/>
                  </a:lnTo>
                  <a:lnTo>
                    <a:pt x="190" y="284"/>
                  </a:lnTo>
                  <a:lnTo>
                    <a:pt x="188" y="278"/>
                  </a:lnTo>
                  <a:lnTo>
                    <a:pt x="191" y="264"/>
                  </a:lnTo>
                  <a:lnTo>
                    <a:pt x="201" y="246"/>
                  </a:lnTo>
                  <a:lnTo>
                    <a:pt x="213" y="228"/>
                  </a:lnTo>
                  <a:lnTo>
                    <a:pt x="231" y="209"/>
                  </a:lnTo>
                  <a:lnTo>
                    <a:pt x="249" y="190"/>
                  </a:lnTo>
                  <a:lnTo>
                    <a:pt x="270" y="172"/>
                  </a:lnTo>
                  <a:lnTo>
                    <a:pt x="289" y="154"/>
                  </a:lnTo>
                  <a:lnTo>
                    <a:pt x="301" y="142"/>
                  </a:lnTo>
                  <a:lnTo>
                    <a:pt x="312" y="132"/>
                  </a:lnTo>
                  <a:lnTo>
                    <a:pt x="322" y="122"/>
                  </a:lnTo>
                  <a:lnTo>
                    <a:pt x="327" y="116"/>
                  </a:lnTo>
                  <a:lnTo>
                    <a:pt x="329" y="114"/>
                  </a:lnTo>
                  <a:lnTo>
                    <a:pt x="332" y="114"/>
                  </a:lnTo>
                  <a:lnTo>
                    <a:pt x="333" y="114"/>
                  </a:lnTo>
                  <a:lnTo>
                    <a:pt x="334" y="117"/>
                  </a:lnTo>
                  <a:lnTo>
                    <a:pt x="336" y="118"/>
                  </a:lnTo>
                  <a:lnTo>
                    <a:pt x="334" y="120"/>
                  </a:lnTo>
                  <a:lnTo>
                    <a:pt x="326" y="131"/>
                  </a:lnTo>
                  <a:lnTo>
                    <a:pt x="312" y="143"/>
                  </a:lnTo>
                  <a:lnTo>
                    <a:pt x="294" y="160"/>
                  </a:lnTo>
                  <a:lnTo>
                    <a:pt x="277" y="176"/>
                  </a:lnTo>
                  <a:lnTo>
                    <a:pt x="257" y="194"/>
                  </a:lnTo>
                  <a:lnTo>
                    <a:pt x="239" y="213"/>
                  </a:lnTo>
                  <a:lnTo>
                    <a:pt x="221" y="231"/>
                  </a:lnTo>
                  <a:lnTo>
                    <a:pt x="209" y="249"/>
                  </a:lnTo>
                  <a:lnTo>
                    <a:pt x="199" y="264"/>
                  </a:lnTo>
                  <a:lnTo>
                    <a:pt x="197" y="278"/>
                  </a:lnTo>
                  <a:lnTo>
                    <a:pt x="198" y="282"/>
                  </a:lnTo>
                  <a:lnTo>
                    <a:pt x="199" y="285"/>
                  </a:lnTo>
                  <a:lnTo>
                    <a:pt x="201" y="288"/>
                  </a:lnTo>
                  <a:lnTo>
                    <a:pt x="228" y="275"/>
                  </a:lnTo>
                  <a:lnTo>
                    <a:pt x="254" y="257"/>
                  </a:lnTo>
                  <a:lnTo>
                    <a:pt x="278" y="237"/>
                  </a:lnTo>
                  <a:lnTo>
                    <a:pt x="299" y="213"/>
                  </a:lnTo>
                  <a:lnTo>
                    <a:pt x="318" y="189"/>
                  </a:lnTo>
                  <a:lnTo>
                    <a:pt x="305" y="187"/>
                  </a:lnTo>
                  <a:lnTo>
                    <a:pt x="304" y="186"/>
                  </a:lnTo>
                  <a:lnTo>
                    <a:pt x="303" y="184"/>
                  </a:lnTo>
                  <a:lnTo>
                    <a:pt x="303" y="182"/>
                  </a:lnTo>
                  <a:lnTo>
                    <a:pt x="304" y="180"/>
                  </a:lnTo>
                  <a:lnTo>
                    <a:pt x="305" y="179"/>
                  </a:lnTo>
                  <a:lnTo>
                    <a:pt x="307" y="179"/>
                  </a:lnTo>
                  <a:lnTo>
                    <a:pt x="315" y="180"/>
                  </a:lnTo>
                  <a:lnTo>
                    <a:pt x="323" y="182"/>
                  </a:lnTo>
                  <a:lnTo>
                    <a:pt x="337" y="161"/>
                  </a:lnTo>
                  <a:lnTo>
                    <a:pt x="348" y="143"/>
                  </a:lnTo>
                  <a:lnTo>
                    <a:pt x="345" y="142"/>
                  </a:lnTo>
                  <a:lnTo>
                    <a:pt x="344" y="140"/>
                  </a:lnTo>
                  <a:lnTo>
                    <a:pt x="344" y="139"/>
                  </a:lnTo>
                  <a:lnTo>
                    <a:pt x="344" y="136"/>
                  </a:lnTo>
                  <a:lnTo>
                    <a:pt x="345" y="135"/>
                  </a:lnTo>
                  <a:lnTo>
                    <a:pt x="348" y="135"/>
                  </a:lnTo>
                  <a:lnTo>
                    <a:pt x="350" y="136"/>
                  </a:lnTo>
                  <a:lnTo>
                    <a:pt x="352" y="136"/>
                  </a:lnTo>
                  <a:lnTo>
                    <a:pt x="356" y="129"/>
                  </a:lnTo>
                  <a:lnTo>
                    <a:pt x="359" y="122"/>
                  </a:lnTo>
                  <a:lnTo>
                    <a:pt x="354" y="121"/>
                  </a:lnTo>
                  <a:lnTo>
                    <a:pt x="350" y="118"/>
                  </a:lnTo>
                  <a:lnTo>
                    <a:pt x="339" y="110"/>
                  </a:lnTo>
                  <a:lnTo>
                    <a:pt x="330" y="96"/>
                  </a:lnTo>
                  <a:lnTo>
                    <a:pt x="326" y="80"/>
                  </a:lnTo>
                  <a:lnTo>
                    <a:pt x="310" y="80"/>
                  </a:lnTo>
                  <a:lnTo>
                    <a:pt x="293" y="82"/>
                  </a:lnTo>
                  <a:lnTo>
                    <a:pt x="278" y="85"/>
                  </a:lnTo>
                  <a:lnTo>
                    <a:pt x="264" y="85"/>
                  </a:lnTo>
                  <a:lnTo>
                    <a:pt x="260" y="85"/>
                  </a:lnTo>
                  <a:lnTo>
                    <a:pt x="257" y="85"/>
                  </a:lnTo>
                  <a:lnTo>
                    <a:pt x="256" y="84"/>
                  </a:lnTo>
                  <a:lnTo>
                    <a:pt x="256" y="81"/>
                  </a:lnTo>
                  <a:lnTo>
                    <a:pt x="256" y="80"/>
                  </a:lnTo>
                  <a:lnTo>
                    <a:pt x="257" y="78"/>
                  </a:lnTo>
                  <a:lnTo>
                    <a:pt x="260" y="78"/>
                  </a:lnTo>
                  <a:lnTo>
                    <a:pt x="275" y="77"/>
                  </a:lnTo>
                  <a:lnTo>
                    <a:pt x="292" y="74"/>
                  </a:lnTo>
                  <a:lnTo>
                    <a:pt x="310" y="73"/>
                  </a:lnTo>
                  <a:lnTo>
                    <a:pt x="326" y="71"/>
                  </a:lnTo>
                  <a:lnTo>
                    <a:pt x="327" y="66"/>
                  </a:lnTo>
                  <a:lnTo>
                    <a:pt x="329" y="59"/>
                  </a:lnTo>
                  <a:lnTo>
                    <a:pt x="327" y="59"/>
                  </a:lnTo>
                  <a:lnTo>
                    <a:pt x="308" y="59"/>
                  </a:lnTo>
                  <a:lnTo>
                    <a:pt x="289" y="62"/>
                  </a:lnTo>
                  <a:lnTo>
                    <a:pt x="272" y="67"/>
                  </a:lnTo>
                  <a:lnTo>
                    <a:pt x="271" y="67"/>
                  </a:lnTo>
                  <a:lnTo>
                    <a:pt x="268" y="67"/>
                  </a:lnTo>
                  <a:lnTo>
                    <a:pt x="267" y="66"/>
                  </a:lnTo>
                  <a:lnTo>
                    <a:pt x="267" y="63"/>
                  </a:lnTo>
                  <a:lnTo>
                    <a:pt x="267" y="62"/>
                  </a:lnTo>
                  <a:lnTo>
                    <a:pt x="268" y="60"/>
                  </a:lnTo>
                  <a:lnTo>
                    <a:pt x="282" y="55"/>
                  </a:lnTo>
                  <a:lnTo>
                    <a:pt x="297" y="52"/>
                  </a:lnTo>
                  <a:lnTo>
                    <a:pt x="297" y="49"/>
                  </a:lnTo>
                  <a:lnTo>
                    <a:pt x="297" y="48"/>
                  </a:lnTo>
                  <a:lnTo>
                    <a:pt x="299" y="47"/>
                  </a:lnTo>
                  <a:lnTo>
                    <a:pt x="301" y="47"/>
                  </a:lnTo>
                  <a:lnTo>
                    <a:pt x="310" y="47"/>
                  </a:lnTo>
                  <a:lnTo>
                    <a:pt x="323" y="45"/>
                  </a:lnTo>
                  <a:lnTo>
                    <a:pt x="337" y="44"/>
                  </a:lnTo>
                  <a:lnTo>
                    <a:pt x="322" y="40"/>
                  </a:lnTo>
                  <a:lnTo>
                    <a:pt x="310" y="33"/>
                  </a:lnTo>
                  <a:lnTo>
                    <a:pt x="308" y="31"/>
                  </a:lnTo>
                  <a:lnTo>
                    <a:pt x="307" y="29"/>
                  </a:lnTo>
                  <a:lnTo>
                    <a:pt x="308" y="27"/>
                  </a:lnTo>
                  <a:lnTo>
                    <a:pt x="310" y="26"/>
                  </a:lnTo>
                  <a:lnTo>
                    <a:pt x="312" y="26"/>
                  </a:lnTo>
                  <a:lnTo>
                    <a:pt x="314" y="26"/>
                  </a:lnTo>
                  <a:lnTo>
                    <a:pt x="327" y="33"/>
                  </a:lnTo>
                  <a:lnTo>
                    <a:pt x="343" y="37"/>
                  </a:lnTo>
                  <a:lnTo>
                    <a:pt x="358" y="38"/>
                  </a:lnTo>
                  <a:lnTo>
                    <a:pt x="358" y="38"/>
                  </a:lnTo>
                  <a:lnTo>
                    <a:pt x="359" y="38"/>
                  </a:lnTo>
                  <a:lnTo>
                    <a:pt x="362" y="36"/>
                  </a:lnTo>
                  <a:lnTo>
                    <a:pt x="362" y="36"/>
                  </a:lnTo>
                  <a:lnTo>
                    <a:pt x="354" y="30"/>
                  </a:lnTo>
                  <a:lnTo>
                    <a:pt x="345" y="23"/>
                  </a:lnTo>
                  <a:lnTo>
                    <a:pt x="339" y="18"/>
                  </a:lnTo>
                  <a:lnTo>
                    <a:pt x="330" y="12"/>
                  </a:lnTo>
                  <a:lnTo>
                    <a:pt x="330" y="11"/>
                  </a:lnTo>
                  <a:lnTo>
                    <a:pt x="329" y="9"/>
                  </a:lnTo>
                  <a:lnTo>
                    <a:pt x="327" y="7"/>
                  </a:lnTo>
                  <a:lnTo>
                    <a:pt x="329" y="4"/>
                  </a:lnTo>
                  <a:lnTo>
                    <a:pt x="330" y="3"/>
                  </a:lnTo>
                  <a:lnTo>
                    <a:pt x="332" y="3"/>
                  </a:lnTo>
                  <a:lnTo>
                    <a:pt x="333" y="3"/>
                  </a:lnTo>
                  <a:lnTo>
                    <a:pt x="334" y="3"/>
                  </a:lnTo>
                  <a:lnTo>
                    <a:pt x="334" y="3"/>
                  </a:lnTo>
                  <a:lnTo>
                    <a:pt x="337" y="3"/>
                  </a:lnTo>
                  <a:lnTo>
                    <a:pt x="339" y="3"/>
                  </a:lnTo>
                  <a:lnTo>
                    <a:pt x="340" y="5"/>
                  </a:lnTo>
                  <a:lnTo>
                    <a:pt x="340" y="7"/>
                  </a:lnTo>
                  <a:lnTo>
                    <a:pt x="340" y="8"/>
                  </a:lnTo>
                  <a:lnTo>
                    <a:pt x="345" y="12"/>
                  </a:lnTo>
                  <a:lnTo>
                    <a:pt x="351" y="18"/>
                  </a:lnTo>
                  <a:lnTo>
                    <a:pt x="358" y="23"/>
                  </a:lnTo>
                  <a:lnTo>
                    <a:pt x="366" y="29"/>
                  </a:lnTo>
                  <a:lnTo>
                    <a:pt x="367" y="30"/>
                  </a:lnTo>
                  <a:lnTo>
                    <a:pt x="367" y="30"/>
                  </a:lnTo>
                  <a:lnTo>
                    <a:pt x="373" y="27"/>
                  </a:lnTo>
                  <a:lnTo>
                    <a:pt x="378" y="26"/>
                  </a:lnTo>
                  <a:lnTo>
                    <a:pt x="373" y="22"/>
                  </a:lnTo>
                  <a:lnTo>
                    <a:pt x="369" y="18"/>
                  </a:lnTo>
                  <a:lnTo>
                    <a:pt x="363" y="12"/>
                  </a:lnTo>
                  <a:lnTo>
                    <a:pt x="359" y="8"/>
                  </a:lnTo>
                  <a:lnTo>
                    <a:pt x="359" y="7"/>
                  </a:lnTo>
                  <a:lnTo>
                    <a:pt x="358" y="4"/>
                  </a:lnTo>
                  <a:lnTo>
                    <a:pt x="358" y="3"/>
                  </a:lnTo>
                  <a:lnTo>
                    <a:pt x="359" y="0"/>
                  </a:lnTo>
                  <a:lnTo>
                    <a:pt x="362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243410" y="1866547"/>
            <a:ext cx="2735581" cy="1575087"/>
            <a:chOff x="3341399" y="2938174"/>
            <a:chExt cx="2398713" cy="1381126"/>
          </a:xfrm>
          <a:solidFill>
            <a:schemeClr val="accent1"/>
          </a:solidFill>
        </p:grpSpPr>
        <p:sp>
          <p:nvSpPr>
            <p:cNvPr id="55" name="Freeform 281"/>
            <p:cNvSpPr>
              <a:spLocks/>
            </p:cNvSpPr>
            <p:nvPr/>
          </p:nvSpPr>
          <p:spPr bwMode="auto">
            <a:xfrm>
              <a:off x="5073362" y="3423949"/>
              <a:ext cx="185738" cy="182563"/>
            </a:xfrm>
            <a:custGeom>
              <a:avLst/>
              <a:gdLst>
                <a:gd name="T0" fmla="*/ 30 w 117"/>
                <a:gd name="T1" fmla="*/ 0 h 115"/>
                <a:gd name="T2" fmla="*/ 31 w 117"/>
                <a:gd name="T3" fmla="*/ 0 h 115"/>
                <a:gd name="T4" fmla="*/ 33 w 117"/>
                <a:gd name="T5" fmla="*/ 1 h 115"/>
                <a:gd name="T6" fmla="*/ 34 w 117"/>
                <a:gd name="T7" fmla="*/ 2 h 115"/>
                <a:gd name="T8" fmla="*/ 34 w 117"/>
                <a:gd name="T9" fmla="*/ 5 h 115"/>
                <a:gd name="T10" fmla="*/ 31 w 117"/>
                <a:gd name="T11" fmla="*/ 11 h 115"/>
                <a:gd name="T12" fmla="*/ 28 w 117"/>
                <a:gd name="T13" fmla="*/ 17 h 115"/>
                <a:gd name="T14" fmla="*/ 26 w 117"/>
                <a:gd name="T15" fmla="*/ 24 h 115"/>
                <a:gd name="T16" fmla="*/ 19 w 117"/>
                <a:gd name="T17" fmla="*/ 37 h 115"/>
                <a:gd name="T18" fmla="*/ 13 w 117"/>
                <a:gd name="T19" fmla="*/ 49 h 115"/>
                <a:gd name="T20" fmla="*/ 9 w 117"/>
                <a:gd name="T21" fmla="*/ 61 h 115"/>
                <a:gd name="T22" fmla="*/ 6 w 117"/>
                <a:gd name="T23" fmla="*/ 74 h 115"/>
                <a:gd name="T24" fmla="*/ 6 w 117"/>
                <a:gd name="T25" fmla="*/ 85 h 115"/>
                <a:gd name="T26" fmla="*/ 11 w 117"/>
                <a:gd name="T27" fmla="*/ 93 h 115"/>
                <a:gd name="T28" fmla="*/ 20 w 117"/>
                <a:gd name="T29" fmla="*/ 99 h 115"/>
                <a:gd name="T30" fmla="*/ 30 w 117"/>
                <a:gd name="T31" fmla="*/ 99 h 115"/>
                <a:gd name="T32" fmla="*/ 41 w 117"/>
                <a:gd name="T33" fmla="*/ 97 h 115"/>
                <a:gd name="T34" fmla="*/ 52 w 117"/>
                <a:gd name="T35" fmla="*/ 93 h 115"/>
                <a:gd name="T36" fmla="*/ 63 w 117"/>
                <a:gd name="T37" fmla="*/ 89 h 115"/>
                <a:gd name="T38" fmla="*/ 75 w 117"/>
                <a:gd name="T39" fmla="*/ 86 h 115"/>
                <a:gd name="T40" fmla="*/ 86 w 117"/>
                <a:gd name="T41" fmla="*/ 85 h 115"/>
                <a:gd name="T42" fmla="*/ 97 w 117"/>
                <a:gd name="T43" fmla="*/ 88 h 115"/>
                <a:gd name="T44" fmla="*/ 107 w 117"/>
                <a:gd name="T45" fmla="*/ 96 h 115"/>
                <a:gd name="T46" fmla="*/ 117 w 117"/>
                <a:gd name="T47" fmla="*/ 110 h 115"/>
                <a:gd name="T48" fmla="*/ 117 w 117"/>
                <a:gd name="T49" fmla="*/ 112 h 115"/>
                <a:gd name="T50" fmla="*/ 115 w 117"/>
                <a:gd name="T51" fmla="*/ 114 h 115"/>
                <a:gd name="T52" fmla="*/ 115 w 117"/>
                <a:gd name="T53" fmla="*/ 114 h 115"/>
                <a:gd name="T54" fmla="*/ 113 w 117"/>
                <a:gd name="T55" fmla="*/ 115 h 115"/>
                <a:gd name="T56" fmla="*/ 111 w 117"/>
                <a:gd name="T57" fmla="*/ 114 h 115"/>
                <a:gd name="T58" fmla="*/ 110 w 117"/>
                <a:gd name="T59" fmla="*/ 112 h 115"/>
                <a:gd name="T60" fmla="*/ 101 w 117"/>
                <a:gd name="T61" fmla="*/ 100 h 115"/>
                <a:gd name="T62" fmla="*/ 90 w 117"/>
                <a:gd name="T63" fmla="*/ 93 h 115"/>
                <a:gd name="T64" fmla="*/ 79 w 117"/>
                <a:gd name="T65" fmla="*/ 92 h 115"/>
                <a:gd name="T66" fmla="*/ 68 w 117"/>
                <a:gd name="T67" fmla="*/ 95 h 115"/>
                <a:gd name="T68" fmla="*/ 55 w 117"/>
                <a:gd name="T69" fmla="*/ 99 h 115"/>
                <a:gd name="T70" fmla="*/ 42 w 117"/>
                <a:gd name="T71" fmla="*/ 104 h 115"/>
                <a:gd name="T72" fmla="*/ 28 w 117"/>
                <a:gd name="T73" fmla="*/ 107 h 115"/>
                <a:gd name="T74" fmla="*/ 17 w 117"/>
                <a:gd name="T75" fmla="*/ 106 h 115"/>
                <a:gd name="T76" fmla="*/ 5 w 117"/>
                <a:gd name="T77" fmla="*/ 97 h 115"/>
                <a:gd name="T78" fmla="*/ 0 w 117"/>
                <a:gd name="T79" fmla="*/ 88 h 115"/>
                <a:gd name="T80" fmla="*/ 0 w 117"/>
                <a:gd name="T81" fmla="*/ 77 h 115"/>
                <a:gd name="T82" fmla="*/ 1 w 117"/>
                <a:gd name="T83" fmla="*/ 63 h 115"/>
                <a:gd name="T84" fmla="*/ 6 w 117"/>
                <a:gd name="T85" fmla="*/ 49 h 115"/>
                <a:gd name="T86" fmla="*/ 12 w 117"/>
                <a:gd name="T87" fmla="*/ 35 h 115"/>
                <a:gd name="T88" fmla="*/ 19 w 117"/>
                <a:gd name="T89" fmla="*/ 22 h 115"/>
                <a:gd name="T90" fmla="*/ 22 w 117"/>
                <a:gd name="T91" fmla="*/ 15 h 115"/>
                <a:gd name="T92" fmla="*/ 24 w 117"/>
                <a:gd name="T93" fmla="*/ 8 h 115"/>
                <a:gd name="T94" fmla="*/ 27 w 117"/>
                <a:gd name="T95" fmla="*/ 2 h 115"/>
                <a:gd name="T96" fmla="*/ 28 w 117"/>
                <a:gd name="T97" fmla="*/ 1 h 115"/>
                <a:gd name="T98" fmla="*/ 30 w 117"/>
                <a:gd name="T9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7" h="115">
                  <a:moveTo>
                    <a:pt x="30" y="0"/>
                  </a:moveTo>
                  <a:lnTo>
                    <a:pt x="31" y="0"/>
                  </a:lnTo>
                  <a:lnTo>
                    <a:pt x="33" y="1"/>
                  </a:lnTo>
                  <a:lnTo>
                    <a:pt x="34" y="2"/>
                  </a:lnTo>
                  <a:lnTo>
                    <a:pt x="34" y="5"/>
                  </a:lnTo>
                  <a:lnTo>
                    <a:pt x="31" y="11"/>
                  </a:lnTo>
                  <a:lnTo>
                    <a:pt x="28" y="17"/>
                  </a:lnTo>
                  <a:lnTo>
                    <a:pt x="26" y="24"/>
                  </a:lnTo>
                  <a:lnTo>
                    <a:pt x="19" y="37"/>
                  </a:lnTo>
                  <a:lnTo>
                    <a:pt x="13" y="49"/>
                  </a:lnTo>
                  <a:lnTo>
                    <a:pt x="9" y="61"/>
                  </a:lnTo>
                  <a:lnTo>
                    <a:pt x="6" y="74"/>
                  </a:lnTo>
                  <a:lnTo>
                    <a:pt x="6" y="85"/>
                  </a:lnTo>
                  <a:lnTo>
                    <a:pt x="11" y="93"/>
                  </a:lnTo>
                  <a:lnTo>
                    <a:pt x="20" y="99"/>
                  </a:lnTo>
                  <a:lnTo>
                    <a:pt x="30" y="99"/>
                  </a:lnTo>
                  <a:lnTo>
                    <a:pt x="41" y="97"/>
                  </a:lnTo>
                  <a:lnTo>
                    <a:pt x="52" y="93"/>
                  </a:lnTo>
                  <a:lnTo>
                    <a:pt x="63" y="89"/>
                  </a:lnTo>
                  <a:lnTo>
                    <a:pt x="75" y="86"/>
                  </a:lnTo>
                  <a:lnTo>
                    <a:pt x="86" y="85"/>
                  </a:lnTo>
                  <a:lnTo>
                    <a:pt x="97" y="88"/>
                  </a:lnTo>
                  <a:lnTo>
                    <a:pt x="107" y="96"/>
                  </a:lnTo>
                  <a:lnTo>
                    <a:pt x="117" y="110"/>
                  </a:lnTo>
                  <a:lnTo>
                    <a:pt x="117" y="112"/>
                  </a:lnTo>
                  <a:lnTo>
                    <a:pt x="115" y="114"/>
                  </a:lnTo>
                  <a:lnTo>
                    <a:pt x="115" y="114"/>
                  </a:lnTo>
                  <a:lnTo>
                    <a:pt x="113" y="115"/>
                  </a:lnTo>
                  <a:lnTo>
                    <a:pt x="111" y="114"/>
                  </a:lnTo>
                  <a:lnTo>
                    <a:pt x="110" y="112"/>
                  </a:lnTo>
                  <a:lnTo>
                    <a:pt x="101" y="100"/>
                  </a:lnTo>
                  <a:lnTo>
                    <a:pt x="90" y="93"/>
                  </a:lnTo>
                  <a:lnTo>
                    <a:pt x="79" y="92"/>
                  </a:lnTo>
                  <a:lnTo>
                    <a:pt x="68" y="95"/>
                  </a:lnTo>
                  <a:lnTo>
                    <a:pt x="55" y="99"/>
                  </a:lnTo>
                  <a:lnTo>
                    <a:pt x="42" y="104"/>
                  </a:lnTo>
                  <a:lnTo>
                    <a:pt x="28" y="107"/>
                  </a:lnTo>
                  <a:lnTo>
                    <a:pt x="17" y="106"/>
                  </a:lnTo>
                  <a:lnTo>
                    <a:pt x="5" y="97"/>
                  </a:lnTo>
                  <a:lnTo>
                    <a:pt x="0" y="88"/>
                  </a:lnTo>
                  <a:lnTo>
                    <a:pt x="0" y="77"/>
                  </a:lnTo>
                  <a:lnTo>
                    <a:pt x="1" y="63"/>
                  </a:lnTo>
                  <a:lnTo>
                    <a:pt x="6" y="49"/>
                  </a:lnTo>
                  <a:lnTo>
                    <a:pt x="12" y="35"/>
                  </a:lnTo>
                  <a:lnTo>
                    <a:pt x="19" y="22"/>
                  </a:lnTo>
                  <a:lnTo>
                    <a:pt x="22" y="15"/>
                  </a:lnTo>
                  <a:lnTo>
                    <a:pt x="24" y="8"/>
                  </a:lnTo>
                  <a:lnTo>
                    <a:pt x="27" y="2"/>
                  </a:lnTo>
                  <a:lnTo>
                    <a:pt x="28" y="1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82"/>
            <p:cNvSpPr>
              <a:spLocks/>
            </p:cNvSpPr>
            <p:nvPr/>
          </p:nvSpPr>
          <p:spPr bwMode="auto">
            <a:xfrm>
              <a:off x="3341399" y="2958812"/>
              <a:ext cx="698500" cy="258763"/>
            </a:xfrm>
            <a:custGeom>
              <a:avLst/>
              <a:gdLst>
                <a:gd name="T0" fmla="*/ 382 w 440"/>
                <a:gd name="T1" fmla="*/ 11 h 163"/>
                <a:gd name="T2" fmla="*/ 433 w 440"/>
                <a:gd name="T3" fmla="*/ 47 h 163"/>
                <a:gd name="T4" fmla="*/ 436 w 440"/>
                <a:gd name="T5" fmla="*/ 79 h 163"/>
                <a:gd name="T6" fmla="*/ 424 w 440"/>
                <a:gd name="T7" fmla="*/ 89 h 163"/>
                <a:gd name="T8" fmla="*/ 421 w 440"/>
                <a:gd name="T9" fmla="*/ 83 h 163"/>
                <a:gd name="T10" fmla="*/ 432 w 440"/>
                <a:gd name="T11" fmla="*/ 73 h 163"/>
                <a:gd name="T12" fmla="*/ 428 w 440"/>
                <a:gd name="T13" fmla="*/ 51 h 163"/>
                <a:gd name="T14" fmla="*/ 381 w 440"/>
                <a:gd name="T15" fmla="*/ 18 h 163"/>
                <a:gd name="T16" fmla="*/ 323 w 440"/>
                <a:gd name="T17" fmla="*/ 7 h 163"/>
                <a:gd name="T18" fmla="*/ 294 w 440"/>
                <a:gd name="T19" fmla="*/ 29 h 163"/>
                <a:gd name="T20" fmla="*/ 289 w 440"/>
                <a:gd name="T21" fmla="*/ 58 h 163"/>
                <a:gd name="T22" fmla="*/ 264 w 440"/>
                <a:gd name="T23" fmla="*/ 73 h 163"/>
                <a:gd name="T24" fmla="*/ 230 w 440"/>
                <a:gd name="T25" fmla="*/ 69 h 163"/>
                <a:gd name="T26" fmla="*/ 194 w 440"/>
                <a:gd name="T27" fmla="*/ 82 h 163"/>
                <a:gd name="T28" fmla="*/ 151 w 440"/>
                <a:gd name="T29" fmla="*/ 97 h 163"/>
                <a:gd name="T30" fmla="*/ 101 w 440"/>
                <a:gd name="T31" fmla="*/ 91 h 163"/>
                <a:gd name="T32" fmla="*/ 82 w 440"/>
                <a:gd name="T33" fmla="*/ 102 h 163"/>
                <a:gd name="T34" fmla="*/ 78 w 440"/>
                <a:gd name="T35" fmla="*/ 112 h 163"/>
                <a:gd name="T36" fmla="*/ 73 w 440"/>
                <a:gd name="T37" fmla="*/ 123 h 163"/>
                <a:gd name="T38" fmla="*/ 55 w 440"/>
                <a:gd name="T39" fmla="*/ 134 h 163"/>
                <a:gd name="T40" fmla="*/ 20 w 440"/>
                <a:gd name="T41" fmla="*/ 135 h 163"/>
                <a:gd name="T42" fmla="*/ 35 w 440"/>
                <a:gd name="T43" fmla="*/ 148 h 163"/>
                <a:gd name="T44" fmla="*/ 85 w 440"/>
                <a:gd name="T45" fmla="*/ 153 h 163"/>
                <a:gd name="T46" fmla="*/ 132 w 440"/>
                <a:gd name="T47" fmla="*/ 155 h 163"/>
                <a:gd name="T48" fmla="*/ 234 w 440"/>
                <a:gd name="T49" fmla="*/ 127 h 163"/>
                <a:gd name="T50" fmla="*/ 289 w 440"/>
                <a:gd name="T51" fmla="*/ 112 h 163"/>
                <a:gd name="T52" fmla="*/ 289 w 440"/>
                <a:gd name="T53" fmla="*/ 118 h 163"/>
                <a:gd name="T54" fmla="*/ 205 w 440"/>
                <a:gd name="T55" fmla="*/ 145 h 163"/>
                <a:gd name="T56" fmla="*/ 104 w 440"/>
                <a:gd name="T57" fmla="*/ 163 h 163"/>
                <a:gd name="T58" fmla="*/ 85 w 440"/>
                <a:gd name="T59" fmla="*/ 162 h 163"/>
                <a:gd name="T60" fmla="*/ 35 w 440"/>
                <a:gd name="T61" fmla="*/ 156 h 163"/>
                <a:gd name="T62" fmla="*/ 0 w 440"/>
                <a:gd name="T63" fmla="*/ 137 h 163"/>
                <a:gd name="T64" fmla="*/ 1 w 440"/>
                <a:gd name="T65" fmla="*/ 133 h 163"/>
                <a:gd name="T66" fmla="*/ 48 w 440"/>
                <a:gd name="T67" fmla="*/ 129 h 163"/>
                <a:gd name="T68" fmla="*/ 68 w 440"/>
                <a:gd name="T69" fmla="*/ 118 h 163"/>
                <a:gd name="T70" fmla="*/ 71 w 440"/>
                <a:gd name="T71" fmla="*/ 107 h 163"/>
                <a:gd name="T72" fmla="*/ 79 w 440"/>
                <a:gd name="T73" fmla="*/ 94 h 163"/>
                <a:gd name="T74" fmla="*/ 117 w 440"/>
                <a:gd name="T75" fmla="*/ 84 h 163"/>
                <a:gd name="T76" fmla="*/ 166 w 440"/>
                <a:gd name="T77" fmla="*/ 89 h 163"/>
                <a:gd name="T78" fmla="*/ 201 w 440"/>
                <a:gd name="T79" fmla="*/ 69 h 163"/>
                <a:gd name="T80" fmla="*/ 235 w 440"/>
                <a:gd name="T81" fmla="*/ 62 h 163"/>
                <a:gd name="T82" fmla="*/ 256 w 440"/>
                <a:gd name="T83" fmla="*/ 67 h 163"/>
                <a:gd name="T84" fmla="*/ 281 w 440"/>
                <a:gd name="T85" fmla="*/ 58 h 163"/>
                <a:gd name="T86" fmla="*/ 286 w 440"/>
                <a:gd name="T87" fmla="*/ 32 h 163"/>
                <a:gd name="T88" fmla="*/ 305 w 440"/>
                <a:gd name="T89" fmla="*/ 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0" h="163">
                  <a:moveTo>
                    <a:pt x="340" y="0"/>
                  </a:moveTo>
                  <a:lnTo>
                    <a:pt x="362" y="5"/>
                  </a:lnTo>
                  <a:lnTo>
                    <a:pt x="382" y="11"/>
                  </a:lnTo>
                  <a:lnTo>
                    <a:pt x="403" y="21"/>
                  </a:lnTo>
                  <a:lnTo>
                    <a:pt x="421" y="34"/>
                  </a:lnTo>
                  <a:lnTo>
                    <a:pt x="433" y="47"/>
                  </a:lnTo>
                  <a:lnTo>
                    <a:pt x="440" y="62"/>
                  </a:lnTo>
                  <a:lnTo>
                    <a:pt x="440" y="71"/>
                  </a:lnTo>
                  <a:lnTo>
                    <a:pt x="436" y="79"/>
                  </a:lnTo>
                  <a:lnTo>
                    <a:pt x="427" y="89"/>
                  </a:lnTo>
                  <a:lnTo>
                    <a:pt x="425" y="89"/>
                  </a:lnTo>
                  <a:lnTo>
                    <a:pt x="424" y="89"/>
                  </a:lnTo>
                  <a:lnTo>
                    <a:pt x="422" y="87"/>
                  </a:lnTo>
                  <a:lnTo>
                    <a:pt x="421" y="86"/>
                  </a:lnTo>
                  <a:lnTo>
                    <a:pt x="421" y="83"/>
                  </a:lnTo>
                  <a:lnTo>
                    <a:pt x="422" y="82"/>
                  </a:lnTo>
                  <a:lnTo>
                    <a:pt x="428" y="78"/>
                  </a:lnTo>
                  <a:lnTo>
                    <a:pt x="432" y="73"/>
                  </a:lnTo>
                  <a:lnTo>
                    <a:pt x="433" y="69"/>
                  </a:lnTo>
                  <a:lnTo>
                    <a:pt x="433" y="64"/>
                  </a:lnTo>
                  <a:lnTo>
                    <a:pt x="428" y="51"/>
                  </a:lnTo>
                  <a:lnTo>
                    <a:pt x="417" y="39"/>
                  </a:lnTo>
                  <a:lnTo>
                    <a:pt x="400" y="28"/>
                  </a:lnTo>
                  <a:lnTo>
                    <a:pt x="381" y="18"/>
                  </a:lnTo>
                  <a:lnTo>
                    <a:pt x="360" y="11"/>
                  </a:lnTo>
                  <a:lnTo>
                    <a:pt x="340" y="7"/>
                  </a:lnTo>
                  <a:lnTo>
                    <a:pt x="323" y="7"/>
                  </a:lnTo>
                  <a:lnTo>
                    <a:pt x="309" y="11"/>
                  </a:lnTo>
                  <a:lnTo>
                    <a:pt x="298" y="20"/>
                  </a:lnTo>
                  <a:lnTo>
                    <a:pt x="294" y="29"/>
                  </a:lnTo>
                  <a:lnTo>
                    <a:pt x="292" y="42"/>
                  </a:lnTo>
                  <a:lnTo>
                    <a:pt x="290" y="50"/>
                  </a:lnTo>
                  <a:lnTo>
                    <a:pt x="289" y="58"/>
                  </a:lnTo>
                  <a:lnTo>
                    <a:pt x="285" y="65"/>
                  </a:lnTo>
                  <a:lnTo>
                    <a:pt x="276" y="71"/>
                  </a:lnTo>
                  <a:lnTo>
                    <a:pt x="264" y="73"/>
                  </a:lnTo>
                  <a:lnTo>
                    <a:pt x="252" y="73"/>
                  </a:lnTo>
                  <a:lnTo>
                    <a:pt x="241" y="71"/>
                  </a:lnTo>
                  <a:lnTo>
                    <a:pt x="230" y="69"/>
                  </a:lnTo>
                  <a:lnTo>
                    <a:pt x="216" y="71"/>
                  </a:lnTo>
                  <a:lnTo>
                    <a:pt x="205" y="75"/>
                  </a:lnTo>
                  <a:lnTo>
                    <a:pt x="194" y="82"/>
                  </a:lnTo>
                  <a:lnTo>
                    <a:pt x="183" y="90"/>
                  </a:lnTo>
                  <a:lnTo>
                    <a:pt x="169" y="96"/>
                  </a:lnTo>
                  <a:lnTo>
                    <a:pt x="151" y="97"/>
                  </a:lnTo>
                  <a:lnTo>
                    <a:pt x="133" y="94"/>
                  </a:lnTo>
                  <a:lnTo>
                    <a:pt x="117" y="91"/>
                  </a:lnTo>
                  <a:lnTo>
                    <a:pt x="101" y="91"/>
                  </a:lnTo>
                  <a:lnTo>
                    <a:pt x="89" y="97"/>
                  </a:lnTo>
                  <a:lnTo>
                    <a:pt x="85" y="100"/>
                  </a:lnTo>
                  <a:lnTo>
                    <a:pt x="82" y="102"/>
                  </a:lnTo>
                  <a:lnTo>
                    <a:pt x="79" y="105"/>
                  </a:lnTo>
                  <a:lnTo>
                    <a:pt x="78" y="109"/>
                  </a:lnTo>
                  <a:lnTo>
                    <a:pt x="78" y="112"/>
                  </a:lnTo>
                  <a:lnTo>
                    <a:pt x="77" y="116"/>
                  </a:lnTo>
                  <a:lnTo>
                    <a:pt x="75" y="120"/>
                  </a:lnTo>
                  <a:lnTo>
                    <a:pt x="73" y="123"/>
                  </a:lnTo>
                  <a:lnTo>
                    <a:pt x="70" y="127"/>
                  </a:lnTo>
                  <a:lnTo>
                    <a:pt x="64" y="131"/>
                  </a:lnTo>
                  <a:lnTo>
                    <a:pt x="55" y="134"/>
                  </a:lnTo>
                  <a:lnTo>
                    <a:pt x="44" y="135"/>
                  </a:lnTo>
                  <a:lnTo>
                    <a:pt x="33" y="135"/>
                  </a:lnTo>
                  <a:lnTo>
                    <a:pt x="20" y="135"/>
                  </a:lnTo>
                  <a:lnTo>
                    <a:pt x="9" y="137"/>
                  </a:lnTo>
                  <a:lnTo>
                    <a:pt x="19" y="144"/>
                  </a:lnTo>
                  <a:lnTo>
                    <a:pt x="35" y="148"/>
                  </a:lnTo>
                  <a:lnTo>
                    <a:pt x="52" y="151"/>
                  </a:lnTo>
                  <a:lnTo>
                    <a:pt x="70" y="153"/>
                  </a:lnTo>
                  <a:lnTo>
                    <a:pt x="85" y="153"/>
                  </a:lnTo>
                  <a:lnTo>
                    <a:pt x="92" y="155"/>
                  </a:lnTo>
                  <a:lnTo>
                    <a:pt x="97" y="155"/>
                  </a:lnTo>
                  <a:lnTo>
                    <a:pt x="132" y="155"/>
                  </a:lnTo>
                  <a:lnTo>
                    <a:pt x="166" y="149"/>
                  </a:lnTo>
                  <a:lnTo>
                    <a:pt x="201" y="140"/>
                  </a:lnTo>
                  <a:lnTo>
                    <a:pt x="234" y="127"/>
                  </a:lnTo>
                  <a:lnTo>
                    <a:pt x="285" y="111"/>
                  </a:lnTo>
                  <a:lnTo>
                    <a:pt x="287" y="111"/>
                  </a:lnTo>
                  <a:lnTo>
                    <a:pt x="289" y="112"/>
                  </a:lnTo>
                  <a:lnTo>
                    <a:pt x="289" y="113"/>
                  </a:lnTo>
                  <a:lnTo>
                    <a:pt x="290" y="115"/>
                  </a:lnTo>
                  <a:lnTo>
                    <a:pt x="289" y="118"/>
                  </a:lnTo>
                  <a:lnTo>
                    <a:pt x="287" y="118"/>
                  </a:lnTo>
                  <a:lnTo>
                    <a:pt x="236" y="134"/>
                  </a:lnTo>
                  <a:lnTo>
                    <a:pt x="205" y="145"/>
                  </a:lnTo>
                  <a:lnTo>
                    <a:pt x="172" y="155"/>
                  </a:lnTo>
                  <a:lnTo>
                    <a:pt x="139" y="162"/>
                  </a:lnTo>
                  <a:lnTo>
                    <a:pt x="104" y="163"/>
                  </a:lnTo>
                  <a:lnTo>
                    <a:pt x="96" y="162"/>
                  </a:lnTo>
                  <a:lnTo>
                    <a:pt x="90" y="162"/>
                  </a:lnTo>
                  <a:lnTo>
                    <a:pt x="85" y="162"/>
                  </a:lnTo>
                  <a:lnTo>
                    <a:pt x="70" y="160"/>
                  </a:lnTo>
                  <a:lnTo>
                    <a:pt x="53" y="159"/>
                  </a:lnTo>
                  <a:lnTo>
                    <a:pt x="35" y="156"/>
                  </a:lnTo>
                  <a:lnTo>
                    <a:pt x="20" y="152"/>
                  </a:lnTo>
                  <a:lnTo>
                    <a:pt x="8" y="145"/>
                  </a:lnTo>
                  <a:lnTo>
                    <a:pt x="0" y="137"/>
                  </a:lnTo>
                  <a:lnTo>
                    <a:pt x="0" y="135"/>
                  </a:lnTo>
                  <a:lnTo>
                    <a:pt x="0" y="134"/>
                  </a:lnTo>
                  <a:lnTo>
                    <a:pt x="1" y="133"/>
                  </a:lnTo>
                  <a:lnTo>
                    <a:pt x="16" y="129"/>
                  </a:lnTo>
                  <a:lnTo>
                    <a:pt x="33" y="129"/>
                  </a:lnTo>
                  <a:lnTo>
                    <a:pt x="48" y="129"/>
                  </a:lnTo>
                  <a:lnTo>
                    <a:pt x="60" y="124"/>
                  </a:lnTo>
                  <a:lnTo>
                    <a:pt x="66" y="122"/>
                  </a:lnTo>
                  <a:lnTo>
                    <a:pt x="68" y="118"/>
                  </a:lnTo>
                  <a:lnTo>
                    <a:pt x="70" y="115"/>
                  </a:lnTo>
                  <a:lnTo>
                    <a:pt x="71" y="111"/>
                  </a:lnTo>
                  <a:lnTo>
                    <a:pt x="71" y="107"/>
                  </a:lnTo>
                  <a:lnTo>
                    <a:pt x="73" y="102"/>
                  </a:lnTo>
                  <a:lnTo>
                    <a:pt x="75" y="98"/>
                  </a:lnTo>
                  <a:lnTo>
                    <a:pt x="79" y="94"/>
                  </a:lnTo>
                  <a:lnTo>
                    <a:pt x="85" y="90"/>
                  </a:lnTo>
                  <a:lnTo>
                    <a:pt x="100" y="84"/>
                  </a:lnTo>
                  <a:lnTo>
                    <a:pt x="117" y="84"/>
                  </a:lnTo>
                  <a:lnTo>
                    <a:pt x="135" y="87"/>
                  </a:lnTo>
                  <a:lnTo>
                    <a:pt x="151" y="89"/>
                  </a:lnTo>
                  <a:lnTo>
                    <a:pt x="166" y="89"/>
                  </a:lnTo>
                  <a:lnTo>
                    <a:pt x="179" y="83"/>
                  </a:lnTo>
                  <a:lnTo>
                    <a:pt x="190" y="76"/>
                  </a:lnTo>
                  <a:lnTo>
                    <a:pt x="201" y="69"/>
                  </a:lnTo>
                  <a:lnTo>
                    <a:pt x="214" y="64"/>
                  </a:lnTo>
                  <a:lnTo>
                    <a:pt x="225" y="61"/>
                  </a:lnTo>
                  <a:lnTo>
                    <a:pt x="235" y="62"/>
                  </a:lnTo>
                  <a:lnTo>
                    <a:pt x="243" y="64"/>
                  </a:lnTo>
                  <a:lnTo>
                    <a:pt x="249" y="67"/>
                  </a:lnTo>
                  <a:lnTo>
                    <a:pt x="256" y="67"/>
                  </a:lnTo>
                  <a:lnTo>
                    <a:pt x="263" y="67"/>
                  </a:lnTo>
                  <a:lnTo>
                    <a:pt x="274" y="64"/>
                  </a:lnTo>
                  <a:lnTo>
                    <a:pt x="281" y="58"/>
                  </a:lnTo>
                  <a:lnTo>
                    <a:pt x="283" y="50"/>
                  </a:lnTo>
                  <a:lnTo>
                    <a:pt x="285" y="40"/>
                  </a:lnTo>
                  <a:lnTo>
                    <a:pt x="286" y="32"/>
                  </a:lnTo>
                  <a:lnTo>
                    <a:pt x="287" y="23"/>
                  </a:lnTo>
                  <a:lnTo>
                    <a:pt x="293" y="14"/>
                  </a:lnTo>
                  <a:lnTo>
                    <a:pt x="305" y="6"/>
                  </a:lnTo>
                  <a:lnTo>
                    <a:pt x="320" y="0"/>
                  </a:lnTo>
                  <a:lnTo>
                    <a:pt x="34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283"/>
            <p:cNvSpPr>
              <a:spLocks/>
            </p:cNvSpPr>
            <p:nvPr/>
          </p:nvSpPr>
          <p:spPr bwMode="auto">
            <a:xfrm>
              <a:off x="3892262" y="4244687"/>
              <a:ext cx="660400" cy="74613"/>
            </a:xfrm>
            <a:custGeom>
              <a:avLst/>
              <a:gdLst>
                <a:gd name="T0" fmla="*/ 4 w 416"/>
                <a:gd name="T1" fmla="*/ 0 h 47"/>
                <a:gd name="T2" fmla="*/ 5 w 416"/>
                <a:gd name="T3" fmla="*/ 0 h 47"/>
                <a:gd name="T4" fmla="*/ 26 w 416"/>
                <a:gd name="T5" fmla="*/ 10 h 47"/>
                <a:gd name="T6" fmla="*/ 45 w 416"/>
                <a:gd name="T7" fmla="*/ 17 h 47"/>
                <a:gd name="T8" fmla="*/ 64 w 416"/>
                <a:gd name="T9" fmla="*/ 23 h 47"/>
                <a:gd name="T10" fmla="*/ 84 w 416"/>
                <a:gd name="T11" fmla="*/ 24 h 47"/>
                <a:gd name="T12" fmla="*/ 107 w 416"/>
                <a:gd name="T13" fmla="*/ 21 h 47"/>
                <a:gd name="T14" fmla="*/ 122 w 416"/>
                <a:gd name="T15" fmla="*/ 17 h 47"/>
                <a:gd name="T16" fmla="*/ 136 w 416"/>
                <a:gd name="T17" fmla="*/ 11 h 47"/>
                <a:gd name="T18" fmla="*/ 148 w 416"/>
                <a:gd name="T19" fmla="*/ 6 h 47"/>
                <a:gd name="T20" fmla="*/ 162 w 416"/>
                <a:gd name="T21" fmla="*/ 2 h 47"/>
                <a:gd name="T22" fmla="*/ 176 w 416"/>
                <a:gd name="T23" fmla="*/ 0 h 47"/>
                <a:gd name="T24" fmla="*/ 191 w 416"/>
                <a:gd name="T25" fmla="*/ 3 h 47"/>
                <a:gd name="T26" fmla="*/ 206 w 416"/>
                <a:gd name="T27" fmla="*/ 10 h 47"/>
                <a:gd name="T28" fmla="*/ 217 w 416"/>
                <a:gd name="T29" fmla="*/ 17 h 47"/>
                <a:gd name="T30" fmla="*/ 224 w 416"/>
                <a:gd name="T31" fmla="*/ 23 h 47"/>
                <a:gd name="T32" fmla="*/ 232 w 416"/>
                <a:gd name="T33" fmla="*/ 25 h 47"/>
                <a:gd name="T34" fmla="*/ 242 w 416"/>
                <a:gd name="T35" fmla="*/ 27 h 47"/>
                <a:gd name="T36" fmla="*/ 257 w 416"/>
                <a:gd name="T37" fmla="*/ 25 h 47"/>
                <a:gd name="T38" fmla="*/ 297 w 416"/>
                <a:gd name="T39" fmla="*/ 21 h 47"/>
                <a:gd name="T40" fmla="*/ 337 w 416"/>
                <a:gd name="T41" fmla="*/ 24 h 47"/>
                <a:gd name="T42" fmla="*/ 376 w 416"/>
                <a:gd name="T43" fmla="*/ 31 h 47"/>
                <a:gd name="T44" fmla="*/ 413 w 416"/>
                <a:gd name="T45" fmla="*/ 40 h 47"/>
                <a:gd name="T46" fmla="*/ 416 w 416"/>
                <a:gd name="T47" fmla="*/ 42 h 47"/>
                <a:gd name="T48" fmla="*/ 416 w 416"/>
                <a:gd name="T49" fmla="*/ 43 h 47"/>
                <a:gd name="T50" fmla="*/ 416 w 416"/>
                <a:gd name="T51" fmla="*/ 45 h 47"/>
                <a:gd name="T52" fmla="*/ 416 w 416"/>
                <a:gd name="T53" fmla="*/ 47 h 47"/>
                <a:gd name="T54" fmla="*/ 414 w 416"/>
                <a:gd name="T55" fmla="*/ 47 h 47"/>
                <a:gd name="T56" fmla="*/ 412 w 416"/>
                <a:gd name="T57" fmla="*/ 47 h 47"/>
                <a:gd name="T58" fmla="*/ 412 w 416"/>
                <a:gd name="T59" fmla="*/ 47 h 47"/>
                <a:gd name="T60" fmla="*/ 374 w 416"/>
                <a:gd name="T61" fmla="*/ 38 h 47"/>
                <a:gd name="T62" fmla="*/ 336 w 416"/>
                <a:gd name="T63" fmla="*/ 31 h 47"/>
                <a:gd name="T64" fmla="*/ 299 w 416"/>
                <a:gd name="T65" fmla="*/ 29 h 47"/>
                <a:gd name="T66" fmla="*/ 259 w 416"/>
                <a:gd name="T67" fmla="*/ 32 h 47"/>
                <a:gd name="T68" fmla="*/ 242 w 416"/>
                <a:gd name="T69" fmla="*/ 35 h 47"/>
                <a:gd name="T70" fmla="*/ 230 w 416"/>
                <a:gd name="T71" fmla="*/ 34 h 47"/>
                <a:gd name="T72" fmla="*/ 220 w 416"/>
                <a:gd name="T73" fmla="*/ 29 h 47"/>
                <a:gd name="T74" fmla="*/ 212 w 416"/>
                <a:gd name="T75" fmla="*/ 24 h 47"/>
                <a:gd name="T76" fmla="*/ 202 w 416"/>
                <a:gd name="T77" fmla="*/ 17 h 47"/>
                <a:gd name="T78" fmla="*/ 188 w 416"/>
                <a:gd name="T79" fmla="*/ 11 h 47"/>
                <a:gd name="T80" fmla="*/ 172 w 416"/>
                <a:gd name="T81" fmla="*/ 9 h 47"/>
                <a:gd name="T82" fmla="*/ 155 w 416"/>
                <a:gd name="T83" fmla="*/ 11 h 47"/>
                <a:gd name="T84" fmla="*/ 139 w 416"/>
                <a:gd name="T85" fmla="*/ 18 h 47"/>
                <a:gd name="T86" fmla="*/ 125 w 416"/>
                <a:gd name="T87" fmla="*/ 24 h 47"/>
                <a:gd name="T88" fmla="*/ 108 w 416"/>
                <a:gd name="T89" fmla="*/ 29 h 47"/>
                <a:gd name="T90" fmla="*/ 84 w 416"/>
                <a:gd name="T91" fmla="*/ 32 h 47"/>
                <a:gd name="T92" fmla="*/ 63 w 416"/>
                <a:gd name="T93" fmla="*/ 31 h 47"/>
                <a:gd name="T94" fmla="*/ 42 w 416"/>
                <a:gd name="T95" fmla="*/ 25 h 47"/>
                <a:gd name="T96" fmla="*/ 22 w 416"/>
                <a:gd name="T97" fmla="*/ 17 h 47"/>
                <a:gd name="T98" fmla="*/ 1 w 416"/>
                <a:gd name="T99" fmla="*/ 7 h 47"/>
                <a:gd name="T100" fmla="*/ 0 w 416"/>
                <a:gd name="T101" fmla="*/ 6 h 47"/>
                <a:gd name="T102" fmla="*/ 0 w 416"/>
                <a:gd name="T103" fmla="*/ 5 h 47"/>
                <a:gd name="T104" fmla="*/ 0 w 416"/>
                <a:gd name="T105" fmla="*/ 2 h 47"/>
                <a:gd name="T106" fmla="*/ 1 w 416"/>
                <a:gd name="T107" fmla="*/ 0 h 47"/>
                <a:gd name="T108" fmla="*/ 4 w 416"/>
                <a:gd name="T10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16" h="47">
                  <a:moveTo>
                    <a:pt x="4" y="0"/>
                  </a:moveTo>
                  <a:lnTo>
                    <a:pt x="5" y="0"/>
                  </a:lnTo>
                  <a:lnTo>
                    <a:pt x="26" y="10"/>
                  </a:lnTo>
                  <a:lnTo>
                    <a:pt x="45" y="17"/>
                  </a:lnTo>
                  <a:lnTo>
                    <a:pt x="64" y="23"/>
                  </a:lnTo>
                  <a:lnTo>
                    <a:pt x="84" y="24"/>
                  </a:lnTo>
                  <a:lnTo>
                    <a:pt x="107" y="21"/>
                  </a:lnTo>
                  <a:lnTo>
                    <a:pt x="122" y="17"/>
                  </a:lnTo>
                  <a:lnTo>
                    <a:pt x="136" y="11"/>
                  </a:lnTo>
                  <a:lnTo>
                    <a:pt x="148" y="6"/>
                  </a:lnTo>
                  <a:lnTo>
                    <a:pt x="162" y="2"/>
                  </a:lnTo>
                  <a:lnTo>
                    <a:pt x="176" y="0"/>
                  </a:lnTo>
                  <a:lnTo>
                    <a:pt x="191" y="3"/>
                  </a:lnTo>
                  <a:lnTo>
                    <a:pt x="206" y="10"/>
                  </a:lnTo>
                  <a:lnTo>
                    <a:pt x="217" y="17"/>
                  </a:lnTo>
                  <a:lnTo>
                    <a:pt x="224" y="23"/>
                  </a:lnTo>
                  <a:lnTo>
                    <a:pt x="232" y="25"/>
                  </a:lnTo>
                  <a:lnTo>
                    <a:pt x="242" y="27"/>
                  </a:lnTo>
                  <a:lnTo>
                    <a:pt x="257" y="25"/>
                  </a:lnTo>
                  <a:lnTo>
                    <a:pt x="297" y="21"/>
                  </a:lnTo>
                  <a:lnTo>
                    <a:pt x="337" y="24"/>
                  </a:lnTo>
                  <a:lnTo>
                    <a:pt x="376" y="31"/>
                  </a:lnTo>
                  <a:lnTo>
                    <a:pt x="413" y="40"/>
                  </a:lnTo>
                  <a:lnTo>
                    <a:pt x="416" y="42"/>
                  </a:lnTo>
                  <a:lnTo>
                    <a:pt x="416" y="43"/>
                  </a:lnTo>
                  <a:lnTo>
                    <a:pt x="416" y="45"/>
                  </a:lnTo>
                  <a:lnTo>
                    <a:pt x="416" y="47"/>
                  </a:lnTo>
                  <a:lnTo>
                    <a:pt x="414" y="47"/>
                  </a:lnTo>
                  <a:lnTo>
                    <a:pt x="412" y="47"/>
                  </a:lnTo>
                  <a:lnTo>
                    <a:pt x="412" y="47"/>
                  </a:lnTo>
                  <a:lnTo>
                    <a:pt x="374" y="38"/>
                  </a:lnTo>
                  <a:lnTo>
                    <a:pt x="336" y="31"/>
                  </a:lnTo>
                  <a:lnTo>
                    <a:pt x="299" y="29"/>
                  </a:lnTo>
                  <a:lnTo>
                    <a:pt x="259" y="32"/>
                  </a:lnTo>
                  <a:lnTo>
                    <a:pt x="242" y="35"/>
                  </a:lnTo>
                  <a:lnTo>
                    <a:pt x="230" y="34"/>
                  </a:lnTo>
                  <a:lnTo>
                    <a:pt x="220" y="29"/>
                  </a:lnTo>
                  <a:lnTo>
                    <a:pt x="212" y="24"/>
                  </a:lnTo>
                  <a:lnTo>
                    <a:pt x="202" y="17"/>
                  </a:lnTo>
                  <a:lnTo>
                    <a:pt x="188" y="11"/>
                  </a:lnTo>
                  <a:lnTo>
                    <a:pt x="172" y="9"/>
                  </a:lnTo>
                  <a:lnTo>
                    <a:pt x="155" y="11"/>
                  </a:lnTo>
                  <a:lnTo>
                    <a:pt x="139" y="18"/>
                  </a:lnTo>
                  <a:lnTo>
                    <a:pt x="125" y="24"/>
                  </a:lnTo>
                  <a:lnTo>
                    <a:pt x="108" y="29"/>
                  </a:lnTo>
                  <a:lnTo>
                    <a:pt x="84" y="32"/>
                  </a:lnTo>
                  <a:lnTo>
                    <a:pt x="63" y="31"/>
                  </a:lnTo>
                  <a:lnTo>
                    <a:pt x="42" y="25"/>
                  </a:lnTo>
                  <a:lnTo>
                    <a:pt x="22" y="17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84"/>
            <p:cNvSpPr>
              <a:spLocks/>
            </p:cNvSpPr>
            <p:nvPr/>
          </p:nvSpPr>
          <p:spPr bwMode="auto">
            <a:xfrm>
              <a:off x="4051012" y="3873212"/>
              <a:ext cx="138113" cy="109538"/>
            </a:xfrm>
            <a:custGeom>
              <a:avLst/>
              <a:gdLst>
                <a:gd name="T0" fmla="*/ 40 w 87"/>
                <a:gd name="T1" fmla="*/ 0 h 69"/>
                <a:gd name="T2" fmla="*/ 58 w 87"/>
                <a:gd name="T3" fmla="*/ 4 h 69"/>
                <a:gd name="T4" fmla="*/ 73 w 87"/>
                <a:gd name="T5" fmla="*/ 11 h 69"/>
                <a:gd name="T6" fmla="*/ 84 w 87"/>
                <a:gd name="T7" fmla="*/ 21 h 69"/>
                <a:gd name="T8" fmla="*/ 87 w 87"/>
                <a:gd name="T9" fmla="*/ 28 h 69"/>
                <a:gd name="T10" fmla="*/ 87 w 87"/>
                <a:gd name="T11" fmla="*/ 36 h 69"/>
                <a:gd name="T12" fmla="*/ 84 w 87"/>
                <a:gd name="T13" fmla="*/ 46 h 69"/>
                <a:gd name="T14" fmla="*/ 76 w 87"/>
                <a:gd name="T15" fmla="*/ 57 h 69"/>
                <a:gd name="T16" fmla="*/ 65 w 87"/>
                <a:gd name="T17" fmla="*/ 65 h 69"/>
                <a:gd name="T18" fmla="*/ 55 w 87"/>
                <a:gd name="T19" fmla="*/ 69 h 69"/>
                <a:gd name="T20" fmla="*/ 47 w 87"/>
                <a:gd name="T21" fmla="*/ 69 h 69"/>
                <a:gd name="T22" fmla="*/ 42 w 87"/>
                <a:gd name="T23" fmla="*/ 69 h 69"/>
                <a:gd name="T24" fmla="*/ 36 w 87"/>
                <a:gd name="T25" fmla="*/ 66 h 69"/>
                <a:gd name="T26" fmla="*/ 28 w 87"/>
                <a:gd name="T27" fmla="*/ 60 h 69"/>
                <a:gd name="T28" fmla="*/ 21 w 87"/>
                <a:gd name="T29" fmla="*/ 50 h 69"/>
                <a:gd name="T30" fmla="*/ 17 w 87"/>
                <a:gd name="T31" fmla="*/ 39 h 69"/>
                <a:gd name="T32" fmla="*/ 17 w 87"/>
                <a:gd name="T33" fmla="*/ 28 h 69"/>
                <a:gd name="T34" fmla="*/ 18 w 87"/>
                <a:gd name="T35" fmla="*/ 22 h 69"/>
                <a:gd name="T36" fmla="*/ 21 w 87"/>
                <a:gd name="T37" fmla="*/ 17 h 69"/>
                <a:gd name="T38" fmla="*/ 25 w 87"/>
                <a:gd name="T39" fmla="*/ 14 h 69"/>
                <a:gd name="T40" fmla="*/ 29 w 87"/>
                <a:gd name="T41" fmla="*/ 13 h 69"/>
                <a:gd name="T42" fmla="*/ 32 w 87"/>
                <a:gd name="T43" fmla="*/ 13 h 69"/>
                <a:gd name="T44" fmla="*/ 33 w 87"/>
                <a:gd name="T45" fmla="*/ 14 h 69"/>
                <a:gd name="T46" fmla="*/ 35 w 87"/>
                <a:gd name="T47" fmla="*/ 15 h 69"/>
                <a:gd name="T48" fmla="*/ 35 w 87"/>
                <a:gd name="T49" fmla="*/ 18 h 69"/>
                <a:gd name="T50" fmla="*/ 33 w 87"/>
                <a:gd name="T51" fmla="*/ 20 h 69"/>
                <a:gd name="T52" fmla="*/ 31 w 87"/>
                <a:gd name="T53" fmla="*/ 21 h 69"/>
                <a:gd name="T54" fmla="*/ 28 w 87"/>
                <a:gd name="T55" fmla="*/ 21 h 69"/>
                <a:gd name="T56" fmla="*/ 26 w 87"/>
                <a:gd name="T57" fmla="*/ 24 h 69"/>
                <a:gd name="T58" fmla="*/ 26 w 87"/>
                <a:gd name="T59" fmla="*/ 26 h 69"/>
                <a:gd name="T60" fmla="*/ 25 w 87"/>
                <a:gd name="T61" fmla="*/ 29 h 69"/>
                <a:gd name="T62" fmla="*/ 26 w 87"/>
                <a:gd name="T63" fmla="*/ 40 h 69"/>
                <a:gd name="T64" fmla="*/ 32 w 87"/>
                <a:gd name="T65" fmla="*/ 51 h 69"/>
                <a:gd name="T66" fmla="*/ 40 w 87"/>
                <a:gd name="T67" fmla="*/ 60 h 69"/>
                <a:gd name="T68" fmla="*/ 51 w 87"/>
                <a:gd name="T69" fmla="*/ 61 h 69"/>
                <a:gd name="T70" fmla="*/ 61 w 87"/>
                <a:gd name="T71" fmla="*/ 57 h 69"/>
                <a:gd name="T72" fmla="*/ 69 w 87"/>
                <a:gd name="T73" fmla="*/ 50 h 69"/>
                <a:gd name="T74" fmla="*/ 77 w 87"/>
                <a:gd name="T75" fmla="*/ 42 h 69"/>
                <a:gd name="T76" fmla="*/ 79 w 87"/>
                <a:gd name="T77" fmla="*/ 33 h 69"/>
                <a:gd name="T78" fmla="*/ 77 w 87"/>
                <a:gd name="T79" fmla="*/ 25 h 69"/>
                <a:gd name="T80" fmla="*/ 68 w 87"/>
                <a:gd name="T81" fmla="*/ 17 h 69"/>
                <a:gd name="T82" fmla="*/ 55 w 87"/>
                <a:gd name="T83" fmla="*/ 11 h 69"/>
                <a:gd name="T84" fmla="*/ 40 w 87"/>
                <a:gd name="T85" fmla="*/ 9 h 69"/>
                <a:gd name="T86" fmla="*/ 26 w 87"/>
                <a:gd name="T87" fmla="*/ 10 h 69"/>
                <a:gd name="T88" fmla="*/ 20 w 87"/>
                <a:gd name="T89" fmla="*/ 13 h 69"/>
                <a:gd name="T90" fmla="*/ 14 w 87"/>
                <a:gd name="T91" fmla="*/ 17 h 69"/>
                <a:gd name="T92" fmla="*/ 10 w 87"/>
                <a:gd name="T93" fmla="*/ 24 h 69"/>
                <a:gd name="T94" fmla="*/ 8 w 87"/>
                <a:gd name="T95" fmla="*/ 33 h 69"/>
                <a:gd name="T96" fmla="*/ 7 w 87"/>
                <a:gd name="T97" fmla="*/ 36 h 69"/>
                <a:gd name="T98" fmla="*/ 6 w 87"/>
                <a:gd name="T99" fmla="*/ 37 h 69"/>
                <a:gd name="T100" fmla="*/ 4 w 87"/>
                <a:gd name="T101" fmla="*/ 37 h 69"/>
                <a:gd name="T102" fmla="*/ 2 w 87"/>
                <a:gd name="T103" fmla="*/ 37 h 69"/>
                <a:gd name="T104" fmla="*/ 0 w 87"/>
                <a:gd name="T105" fmla="*/ 36 h 69"/>
                <a:gd name="T106" fmla="*/ 0 w 87"/>
                <a:gd name="T107" fmla="*/ 35 h 69"/>
                <a:gd name="T108" fmla="*/ 2 w 87"/>
                <a:gd name="T109" fmla="*/ 20 h 69"/>
                <a:gd name="T110" fmla="*/ 10 w 87"/>
                <a:gd name="T111" fmla="*/ 9 h 69"/>
                <a:gd name="T112" fmla="*/ 24 w 87"/>
                <a:gd name="T113" fmla="*/ 3 h 69"/>
                <a:gd name="T114" fmla="*/ 40 w 87"/>
                <a:gd name="T11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7" h="69">
                  <a:moveTo>
                    <a:pt x="40" y="0"/>
                  </a:moveTo>
                  <a:lnTo>
                    <a:pt x="58" y="4"/>
                  </a:lnTo>
                  <a:lnTo>
                    <a:pt x="73" y="11"/>
                  </a:lnTo>
                  <a:lnTo>
                    <a:pt x="84" y="21"/>
                  </a:lnTo>
                  <a:lnTo>
                    <a:pt x="87" y="28"/>
                  </a:lnTo>
                  <a:lnTo>
                    <a:pt x="87" y="36"/>
                  </a:lnTo>
                  <a:lnTo>
                    <a:pt x="84" y="46"/>
                  </a:lnTo>
                  <a:lnTo>
                    <a:pt x="76" y="57"/>
                  </a:lnTo>
                  <a:lnTo>
                    <a:pt x="65" y="65"/>
                  </a:lnTo>
                  <a:lnTo>
                    <a:pt x="55" y="69"/>
                  </a:lnTo>
                  <a:lnTo>
                    <a:pt x="47" y="69"/>
                  </a:lnTo>
                  <a:lnTo>
                    <a:pt x="42" y="69"/>
                  </a:lnTo>
                  <a:lnTo>
                    <a:pt x="36" y="66"/>
                  </a:lnTo>
                  <a:lnTo>
                    <a:pt x="28" y="60"/>
                  </a:lnTo>
                  <a:lnTo>
                    <a:pt x="21" y="50"/>
                  </a:lnTo>
                  <a:lnTo>
                    <a:pt x="17" y="39"/>
                  </a:lnTo>
                  <a:lnTo>
                    <a:pt x="17" y="28"/>
                  </a:lnTo>
                  <a:lnTo>
                    <a:pt x="18" y="22"/>
                  </a:lnTo>
                  <a:lnTo>
                    <a:pt x="21" y="17"/>
                  </a:lnTo>
                  <a:lnTo>
                    <a:pt x="25" y="14"/>
                  </a:lnTo>
                  <a:lnTo>
                    <a:pt x="29" y="13"/>
                  </a:lnTo>
                  <a:lnTo>
                    <a:pt x="32" y="13"/>
                  </a:lnTo>
                  <a:lnTo>
                    <a:pt x="33" y="14"/>
                  </a:lnTo>
                  <a:lnTo>
                    <a:pt x="35" y="15"/>
                  </a:lnTo>
                  <a:lnTo>
                    <a:pt x="35" y="18"/>
                  </a:lnTo>
                  <a:lnTo>
                    <a:pt x="33" y="20"/>
                  </a:lnTo>
                  <a:lnTo>
                    <a:pt x="31" y="21"/>
                  </a:lnTo>
                  <a:lnTo>
                    <a:pt x="28" y="21"/>
                  </a:lnTo>
                  <a:lnTo>
                    <a:pt x="26" y="24"/>
                  </a:lnTo>
                  <a:lnTo>
                    <a:pt x="26" y="26"/>
                  </a:lnTo>
                  <a:lnTo>
                    <a:pt x="25" y="29"/>
                  </a:lnTo>
                  <a:lnTo>
                    <a:pt x="26" y="40"/>
                  </a:lnTo>
                  <a:lnTo>
                    <a:pt x="32" y="51"/>
                  </a:lnTo>
                  <a:lnTo>
                    <a:pt x="40" y="60"/>
                  </a:lnTo>
                  <a:lnTo>
                    <a:pt x="51" y="61"/>
                  </a:lnTo>
                  <a:lnTo>
                    <a:pt x="61" y="57"/>
                  </a:lnTo>
                  <a:lnTo>
                    <a:pt x="69" y="50"/>
                  </a:lnTo>
                  <a:lnTo>
                    <a:pt x="77" y="42"/>
                  </a:lnTo>
                  <a:lnTo>
                    <a:pt x="79" y="33"/>
                  </a:lnTo>
                  <a:lnTo>
                    <a:pt x="77" y="25"/>
                  </a:lnTo>
                  <a:lnTo>
                    <a:pt x="68" y="17"/>
                  </a:lnTo>
                  <a:lnTo>
                    <a:pt x="55" y="11"/>
                  </a:lnTo>
                  <a:lnTo>
                    <a:pt x="40" y="9"/>
                  </a:lnTo>
                  <a:lnTo>
                    <a:pt x="26" y="10"/>
                  </a:lnTo>
                  <a:lnTo>
                    <a:pt x="20" y="13"/>
                  </a:lnTo>
                  <a:lnTo>
                    <a:pt x="14" y="17"/>
                  </a:lnTo>
                  <a:lnTo>
                    <a:pt x="10" y="24"/>
                  </a:lnTo>
                  <a:lnTo>
                    <a:pt x="8" y="33"/>
                  </a:lnTo>
                  <a:lnTo>
                    <a:pt x="7" y="36"/>
                  </a:lnTo>
                  <a:lnTo>
                    <a:pt x="6" y="37"/>
                  </a:lnTo>
                  <a:lnTo>
                    <a:pt x="4" y="37"/>
                  </a:lnTo>
                  <a:lnTo>
                    <a:pt x="2" y="37"/>
                  </a:lnTo>
                  <a:lnTo>
                    <a:pt x="0" y="36"/>
                  </a:lnTo>
                  <a:lnTo>
                    <a:pt x="0" y="35"/>
                  </a:lnTo>
                  <a:lnTo>
                    <a:pt x="2" y="20"/>
                  </a:lnTo>
                  <a:lnTo>
                    <a:pt x="10" y="9"/>
                  </a:lnTo>
                  <a:lnTo>
                    <a:pt x="24" y="3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85"/>
            <p:cNvSpPr>
              <a:spLocks noEditPoints="1"/>
            </p:cNvSpPr>
            <p:nvPr/>
          </p:nvSpPr>
          <p:spPr bwMode="auto">
            <a:xfrm>
              <a:off x="4254212" y="3897024"/>
              <a:ext cx="131763" cy="98425"/>
            </a:xfrm>
            <a:custGeom>
              <a:avLst/>
              <a:gdLst>
                <a:gd name="T0" fmla="*/ 33 w 83"/>
                <a:gd name="T1" fmla="*/ 9 h 62"/>
                <a:gd name="T2" fmla="*/ 29 w 83"/>
                <a:gd name="T3" fmla="*/ 9 h 62"/>
                <a:gd name="T4" fmla="*/ 25 w 83"/>
                <a:gd name="T5" fmla="*/ 10 h 62"/>
                <a:gd name="T6" fmla="*/ 21 w 83"/>
                <a:gd name="T7" fmla="*/ 11 h 62"/>
                <a:gd name="T8" fmla="*/ 18 w 83"/>
                <a:gd name="T9" fmla="*/ 14 h 62"/>
                <a:gd name="T10" fmla="*/ 14 w 83"/>
                <a:gd name="T11" fmla="*/ 18 h 62"/>
                <a:gd name="T12" fmla="*/ 13 w 83"/>
                <a:gd name="T13" fmla="*/ 21 h 62"/>
                <a:gd name="T14" fmla="*/ 11 w 83"/>
                <a:gd name="T15" fmla="*/ 21 h 62"/>
                <a:gd name="T16" fmla="*/ 9 w 83"/>
                <a:gd name="T17" fmla="*/ 21 h 62"/>
                <a:gd name="T18" fmla="*/ 9 w 83"/>
                <a:gd name="T19" fmla="*/ 21 h 62"/>
                <a:gd name="T20" fmla="*/ 9 w 83"/>
                <a:gd name="T21" fmla="*/ 32 h 62"/>
                <a:gd name="T22" fmla="*/ 11 w 83"/>
                <a:gd name="T23" fmla="*/ 42 h 62"/>
                <a:gd name="T24" fmla="*/ 20 w 83"/>
                <a:gd name="T25" fmla="*/ 49 h 62"/>
                <a:gd name="T26" fmla="*/ 29 w 83"/>
                <a:gd name="T27" fmla="*/ 51 h 62"/>
                <a:gd name="T28" fmla="*/ 40 w 83"/>
                <a:gd name="T29" fmla="*/ 54 h 62"/>
                <a:gd name="T30" fmla="*/ 53 w 83"/>
                <a:gd name="T31" fmla="*/ 54 h 62"/>
                <a:gd name="T32" fmla="*/ 64 w 83"/>
                <a:gd name="T33" fmla="*/ 51 h 62"/>
                <a:gd name="T34" fmla="*/ 71 w 83"/>
                <a:gd name="T35" fmla="*/ 47 h 62"/>
                <a:gd name="T36" fmla="*/ 73 w 83"/>
                <a:gd name="T37" fmla="*/ 43 h 62"/>
                <a:gd name="T38" fmla="*/ 75 w 83"/>
                <a:gd name="T39" fmla="*/ 40 h 62"/>
                <a:gd name="T40" fmla="*/ 75 w 83"/>
                <a:gd name="T41" fmla="*/ 36 h 62"/>
                <a:gd name="T42" fmla="*/ 73 w 83"/>
                <a:gd name="T43" fmla="*/ 31 h 62"/>
                <a:gd name="T44" fmla="*/ 64 w 83"/>
                <a:gd name="T45" fmla="*/ 20 h 62"/>
                <a:gd name="T46" fmla="*/ 50 w 83"/>
                <a:gd name="T47" fmla="*/ 11 h 62"/>
                <a:gd name="T48" fmla="*/ 33 w 83"/>
                <a:gd name="T49" fmla="*/ 9 h 62"/>
                <a:gd name="T50" fmla="*/ 33 w 83"/>
                <a:gd name="T51" fmla="*/ 0 h 62"/>
                <a:gd name="T52" fmla="*/ 49 w 83"/>
                <a:gd name="T53" fmla="*/ 3 h 62"/>
                <a:gd name="T54" fmla="*/ 62 w 83"/>
                <a:gd name="T55" fmla="*/ 9 h 62"/>
                <a:gd name="T56" fmla="*/ 73 w 83"/>
                <a:gd name="T57" fmla="*/ 18 h 62"/>
                <a:gd name="T58" fmla="*/ 82 w 83"/>
                <a:gd name="T59" fmla="*/ 28 h 62"/>
                <a:gd name="T60" fmla="*/ 83 w 83"/>
                <a:gd name="T61" fmla="*/ 40 h 62"/>
                <a:gd name="T62" fmla="*/ 77 w 83"/>
                <a:gd name="T63" fmla="*/ 53 h 62"/>
                <a:gd name="T64" fmla="*/ 68 w 83"/>
                <a:gd name="T65" fmla="*/ 58 h 62"/>
                <a:gd name="T66" fmla="*/ 55 w 83"/>
                <a:gd name="T67" fmla="*/ 61 h 62"/>
                <a:gd name="T68" fmla="*/ 42 w 83"/>
                <a:gd name="T69" fmla="*/ 62 h 62"/>
                <a:gd name="T70" fmla="*/ 27 w 83"/>
                <a:gd name="T71" fmla="*/ 60 h 62"/>
                <a:gd name="T72" fmla="*/ 15 w 83"/>
                <a:gd name="T73" fmla="*/ 56 h 62"/>
                <a:gd name="T74" fmla="*/ 6 w 83"/>
                <a:gd name="T75" fmla="*/ 47 h 62"/>
                <a:gd name="T76" fmla="*/ 0 w 83"/>
                <a:gd name="T77" fmla="*/ 36 h 62"/>
                <a:gd name="T78" fmla="*/ 0 w 83"/>
                <a:gd name="T79" fmla="*/ 25 h 62"/>
                <a:gd name="T80" fmla="*/ 2 w 83"/>
                <a:gd name="T81" fmla="*/ 14 h 62"/>
                <a:gd name="T82" fmla="*/ 2 w 83"/>
                <a:gd name="T83" fmla="*/ 11 h 62"/>
                <a:gd name="T84" fmla="*/ 3 w 83"/>
                <a:gd name="T85" fmla="*/ 10 h 62"/>
                <a:gd name="T86" fmla="*/ 6 w 83"/>
                <a:gd name="T87" fmla="*/ 10 h 62"/>
                <a:gd name="T88" fmla="*/ 7 w 83"/>
                <a:gd name="T89" fmla="*/ 11 h 62"/>
                <a:gd name="T90" fmla="*/ 9 w 83"/>
                <a:gd name="T91" fmla="*/ 13 h 62"/>
                <a:gd name="T92" fmla="*/ 20 w 83"/>
                <a:gd name="T93" fmla="*/ 3 h 62"/>
                <a:gd name="T94" fmla="*/ 33 w 83"/>
                <a:gd name="T9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3" h="62">
                  <a:moveTo>
                    <a:pt x="33" y="9"/>
                  </a:moveTo>
                  <a:lnTo>
                    <a:pt x="29" y="9"/>
                  </a:lnTo>
                  <a:lnTo>
                    <a:pt x="25" y="10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4" y="18"/>
                  </a:lnTo>
                  <a:lnTo>
                    <a:pt x="13" y="21"/>
                  </a:lnTo>
                  <a:lnTo>
                    <a:pt x="11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32"/>
                  </a:lnTo>
                  <a:lnTo>
                    <a:pt x="11" y="42"/>
                  </a:lnTo>
                  <a:lnTo>
                    <a:pt x="20" y="49"/>
                  </a:lnTo>
                  <a:lnTo>
                    <a:pt x="29" y="51"/>
                  </a:lnTo>
                  <a:lnTo>
                    <a:pt x="40" y="54"/>
                  </a:lnTo>
                  <a:lnTo>
                    <a:pt x="53" y="54"/>
                  </a:lnTo>
                  <a:lnTo>
                    <a:pt x="64" y="51"/>
                  </a:lnTo>
                  <a:lnTo>
                    <a:pt x="71" y="47"/>
                  </a:lnTo>
                  <a:lnTo>
                    <a:pt x="73" y="43"/>
                  </a:lnTo>
                  <a:lnTo>
                    <a:pt x="75" y="40"/>
                  </a:lnTo>
                  <a:lnTo>
                    <a:pt x="75" y="36"/>
                  </a:lnTo>
                  <a:lnTo>
                    <a:pt x="73" y="31"/>
                  </a:lnTo>
                  <a:lnTo>
                    <a:pt x="64" y="20"/>
                  </a:lnTo>
                  <a:lnTo>
                    <a:pt x="50" y="11"/>
                  </a:lnTo>
                  <a:lnTo>
                    <a:pt x="33" y="9"/>
                  </a:lnTo>
                  <a:close/>
                  <a:moveTo>
                    <a:pt x="33" y="0"/>
                  </a:moveTo>
                  <a:lnTo>
                    <a:pt x="49" y="3"/>
                  </a:lnTo>
                  <a:lnTo>
                    <a:pt x="62" y="9"/>
                  </a:lnTo>
                  <a:lnTo>
                    <a:pt x="73" y="18"/>
                  </a:lnTo>
                  <a:lnTo>
                    <a:pt x="82" y="28"/>
                  </a:lnTo>
                  <a:lnTo>
                    <a:pt x="83" y="40"/>
                  </a:lnTo>
                  <a:lnTo>
                    <a:pt x="77" y="53"/>
                  </a:lnTo>
                  <a:lnTo>
                    <a:pt x="68" y="58"/>
                  </a:lnTo>
                  <a:lnTo>
                    <a:pt x="55" y="61"/>
                  </a:lnTo>
                  <a:lnTo>
                    <a:pt x="42" y="62"/>
                  </a:lnTo>
                  <a:lnTo>
                    <a:pt x="27" y="60"/>
                  </a:lnTo>
                  <a:lnTo>
                    <a:pt x="15" y="56"/>
                  </a:lnTo>
                  <a:lnTo>
                    <a:pt x="6" y="47"/>
                  </a:lnTo>
                  <a:lnTo>
                    <a:pt x="0" y="36"/>
                  </a:lnTo>
                  <a:lnTo>
                    <a:pt x="0" y="25"/>
                  </a:lnTo>
                  <a:lnTo>
                    <a:pt x="2" y="14"/>
                  </a:lnTo>
                  <a:lnTo>
                    <a:pt x="2" y="11"/>
                  </a:lnTo>
                  <a:lnTo>
                    <a:pt x="3" y="10"/>
                  </a:lnTo>
                  <a:lnTo>
                    <a:pt x="6" y="10"/>
                  </a:lnTo>
                  <a:lnTo>
                    <a:pt x="7" y="11"/>
                  </a:lnTo>
                  <a:lnTo>
                    <a:pt x="9" y="13"/>
                  </a:lnTo>
                  <a:lnTo>
                    <a:pt x="20" y="3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86"/>
            <p:cNvSpPr>
              <a:spLocks noEditPoints="1"/>
            </p:cNvSpPr>
            <p:nvPr/>
          </p:nvSpPr>
          <p:spPr bwMode="auto">
            <a:xfrm>
              <a:off x="4430424" y="3887499"/>
              <a:ext cx="133350" cy="107950"/>
            </a:xfrm>
            <a:custGeom>
              <a:avLst/>
              <a:gdLst>
                <a:gd name="T0" fmla="*/ 45 w 84"/>
                <a:gd name="T1" fmla="*/ 8 h 68"/>
                <a:gd name="T2" fmla="*/ 30 w 84"/>
                <a:gd name="T3" fmla="*/ 9 h 68"/>
                <a:gd name="T4" fmla="*/ 26 w 84"/>
                <a:gd name="T5" fmla="*/ 11 h 68"/>
                <a:gd name="T6" fmla="*/ 22 w 84"/>
                <a:gd name="T7" fmla="*/ 12 h 68"/>
                <a:gd name="T8" fmla="*/ 17 w 84"/>
                <a:gd name="T9" fmla="*/ 15 h 68"/>
                <a:gd name="T10" fmla="*/ 15 w 84"/>
                <a:gd name="T11" fmla="*/ 17 h 68"/>
                <a:gd name="T12" fmla="*/ 12 w 84"/>
                <a:gd name="T13" fmla="*/ 22 h 68"/>
                <a:gd name="T14" fmla="*/ 11 w 84"/>
                <a:gd name="T15" fmla="*/ 26 h 68"/>
                <a:gd name="T16" fmla="*/ 11 w 84"/>
                <a:gd name="T17" fmla="*/ 28 h 68"/>
                <a:gd name="T18" fmla="*/ 8 w 84"/>
                <a:gd name="T19" fmla="*/ 28 h 68"/>
                <a:gd name="T20" fmla="*/ 13 w 84"/>
                <a:gd name="T21" fmla="*/ 44 h 68"/>
                <a:gd name="T22" fmla="*/ 22 w 84"/>
                <a:gd name="T23" fmla="*/ 53 h 68"/>
                <a:gd name="T24" fmla="*/ 34 w 84"/>
                <a:gd name="T25" fmla="*/ 59 h 68"/>
                <a:gd name="T26" fmla="*/ 44 w 84"/>
                <a:gd name="T27" fmla="*/ 60 h 68"/>
                <a:gd name="T28" fmla="*/ 53 w 84"/>
                <a:gd name="T29" fmla="*/ 59 h 68"/>
                <a:gd name="T30" fmla="*/ 64 w 84"/>
                <a:gd name="T31" fmla="*/ 53 h 68"/>
                <a:gd name="T32" fmla="*/ 73 w 84"/>
                <a:gd name="T33" fmla="*/ 42 h 68"/>
                <a:gd name="T34" fmla="*/ 77 w 84"/>
                <a:gd name="T35" fmla="*/ 31 h 68"/>
                <a:gd name="T36" fmla="*/ 73 w 84"/>
                <a:gd name="T37" fmla="*/ 20 h 68"/>
                <a:gd name="T38" fmla="*/ 62 w 84"/>
                <a:gd name="T39" fmla="*/ 12 h 68"/>
                <a:gd name="T40" fmla="*/ 45 w 84"/>
                <a:gd name="T41" fmla="*/ 8 h 68"/>
                <a:gd name="T42" fmla="*/ 42 w 84"/>
                <a:gd name="T43" fmla="*/ 0 h 68"/>
                <a:gd name="T44" fmla="*/ 56 w 84"/>
                <a:gd name="T45" fmla="*/ 2 h 68"/>
                <a:gd name="T46" fmla="*/ 70 w 84"/>
                <a:gd name="T47" fmla="*/ 8 h 68"/>
                <a:gd name="T48" fmla="*/ 79 w 84"/>
                <a:gd name="T49" fmla="*/ 16 h 68"/>
                <a:gd name="T50" fmla="*/ 84 w 84"/>
                <a:gd name="T51" fmla="*/ 24 h 68"/>
                <a:gd name="T52" fmla="*/ 84 w 84"/>
                <a:gd name="T53" fmla="*/ 35 h 68"/>
                <a:gd name="T54" fmla="*/ 79 w 84"/>
                <a:gd name="T55" fmla="*/ 46 h 68"/>
                <a:gd name="T56" fmla="*/ 70 w 84"/>
                <a:gd name="T57" fmla="*/ 59 h 68"/>
                <a:gd name="T58" fmla="*/ 56 w 84"/>
                <a:gd name="T59" fmla="*/ 66 h 68"/>
                <a:gd name="T60" fmla="*/ 41 w 84"/>
                <a:gd name="T61" fmla="*/ 68 h 68"/>
                <a:gd name="T62" fmla="*/ 37 w 84"/>
                <a:gd name="T63" fmla="*/ 68 h 68"/>
                <a:gd name="T64" fmla="*/ 31 w 84"/>
                <a:gd name="T65" fmla="*/ 67 h 68"/>
                <a:gd name="T66" fmla="*/ 19 w 84"/>
                <a:gd name="T67" fmla="*/ 60 h 68"/>
                <a:gd name="T68" fmla="*/ 8 w 84"/>
                <a:gd name="T69" fmla="*/ 51 h 68"/>
                <a:gd name="T70" fmla="*/ 1 w 84"/>
                <a:gd name="T71" fmla="*/ 37 h 68"/>
                <a:gd name="T72" fmla="*/ 0 w 84"/>
                <a:gd name="T73" fmla="*/ 19 h 68"/>
                <a:gd name="T74" fmla="*/ 1 w 84"/>
                <a:gd name="T75" fmla="*/ 17 h 68"/>
                <a:gd name="T76" fmla="*/ 2 w 84"/>
                <a:gd name="T77" fmla="*/ 16 h 68"/>
                <a:gd name="T78" fmla="*/ 5 w 84"/>
                <a:gd name="T79" fmla="*/ 16 h 68"/>
                <a:gd name="T80" fmla="*/ 5 w 84"/>
                <a:gd name="T81" fmla="*/ 16 h 68"/>
                <a:gd name="T82" fmla="*/ 9 w 84"/>
                <a:gd name="T83" fmla="*/ 11 h 68"/>
                <a:gd name="T84" fmla="*/ 15 w 84"/>
                <a:gd name="T85" fmla="*/ 6 h 68"/>
                <a:gd name="T86" fmla="*/ 20 w 84"/>
                <a:gd name="T87" fmla="*/ 4 h 68"/>
                <a:gd name="T88" fmla="*/ 27 w 84"/>
                <a:gd name="T89" fmla="*/ 1 h 68"/>
                <a:gd name="T90" fmla="*/ 42 w 84"/>
                <a:gd name="T9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4" h="68">
                  <a:moveTo>
                    <a:pt x="45" y="8"/>
                  </a:moveTo>
                  <a:lnTo>
                    <a:pt x="30" y="9"/>
                  </a:lnTo>
                  <a:lnTo>
                    <a:pt x="26" y="11"/>
                  </a:lnTo>
                  <a:lnTo>
                    <a:pt x="22" y="12"/>
                  </a:lnTo>
                  <a:lnTo>
                    <a:pt x="17" y="15"/>
                  </a:lnTo>
                  <a:lnTo>
                    <a:pt x="15" y="17"/>
                  </a:lnTo>
                  <a:lnTo>
                    <a:pt x="12" y="22"/>
                  </a:lnTo>
                  <a:lnTo>
                    <a:pt x="11" y="26"/>
                  </a:lnTo>
                  <a:lnTo>
                    <a:pt x="11" y="28"/>
                  </a:lnTo>
                  <a:lnTo>
                    <a:pt x="8" y="28"/>
                  </a:lnTo>
                  <a:lnTo>
                    <a:pt x="13" y="44"/>
                  </a:lnTo>
                  <a:lnTo>
                    <a:pt x="22" y="53"/>
                  </a:lnTo>
                  <a:lnTo>
                    <a:pt x="34" y="59"/>
                  </a:lnTo>
                  <a:lnTo>
                    <a:pt x="44" y="60"/>
                  </a:lnTo>
                  <a:lnTo>
                    <a:pt x="53" y="59"/>
                  </a:lnTo>
                  <a:lnTo>
                    <a:pt x="64" y="53"/>
                  </a:lnTo>
                  <a:lnTo>
                    <a:pt x="73" y="42"/>
                  </a:lnTo>
                  <a:lnTo>
                    <a:pt x="77" y="31"/>
                  </a:lnTo>
                  <a:lnTo>
                    <a:pt x="73" y="20"/>
                  </a:lnTo>
                  <a:lnTo>
                    <a:pt x="62" y="12"/>
                  </a:lnTo>
                  <a:lnTo>
                    <a:pt x="45" y="8"/>
                  </a:lnTo>
                  <a:close/>
                  <a:moveTo>
                    <a:pt x="42" y="0"/>
                  </a:moveTo>
                  <a:lnTo>
                    <a:pt x="56" y="2"/>
                  </a:lnTo>
                  <a:lnTo>
                    <a:pt x="70" y="8"/>
                  </a:lnTo>
                  <a:lnTo>
                    <a:pt x="79" y="16"/>
                  </a:lnTo>
                  <a:lnTo>
                    <a:pt x="84" y="24"/>
                  </a:lnTo>
                  <a:lnTo>
                    <a:pt x="84" y="35"/>
                  </a:lnTo>
                  <a:lnTo>
                    <a:pt x="79" y="46"/>
                  </a:lnTo>
                  <a:lnTo>
                    <a:pt x="70" y="59"/>
                  </a:lnTo>
                  <a:lnTo>
                    <a:pt x="56" y="66"/>
                  </a:lnTo>
                  <a:lnTo>
                    <a:pt x="41" y="68"/>
                  </a:lnTo>
                  <a:lnTo>
                    <a:pt x="37" y="68"/>
                  </a:lnTo>
                  <a:lnTo>
                    <a:pt x="31" y="67"/>
                  </a:lnTo>
                  <a:lnTo>
                    <a:pt x="19" y="60"/>
                  </a:lnTo>
                  <a:lnTo>
                    <a:pt x="8" y="51"/>
                  </a:lnTo>
                  <a:lnTo>
                    <a:pt x="1" y="37"/>
                  </a:lnTo>
                  <a:lnTo>
                    <a:pt x="0" y="19"/>
                  </a:lnTo>
                  <a:lnTo>
                    <a:pt x="1" y="17"/>
                  </a:lnTo>
                  <a:lnTo>
                    <a:pt x="2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9" y="11"/>
                  </a:lnTo>
                  <a:lnTo>
                    <a:pt x="15" y="6"/>
                  </a:lnTo>
                  <a:lnTo>
                    <a:pt x="20" y="4"/>
                  </a:lnTo>
                  <a:lnTo>
                    <a:pt x="27" y="1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287"/>
            <p:cNvSpPr>
              <a:spLocks noEditPoints="1"/>
            </p:cNvSpPr>
            <p:nvPr/>
          </p:nvSpPr>
          <p:spPr bwMode="auto">
            <a:xfrm>
              <a:off x="4616162" y="3858924"/>
              <a:ext cx="115888" cy="77788"/>
            </a:xfrm>
            <a:custGeom>
              <a:avLst/>
              <a:gdLst>
                <a:gd name="T0" fmla="*/ 38 w 73"/>
                <a:gd name="T1" fmla="*/ 8 h 49"/>
                <a:gd name="T2" fmla="*/ 24 w 73"/>
                <a:gd name="T3" fmla="*/ 11 h 49"/>
                <a:gd name="T4" fmla="*/ 12 w 73"/>
                <a:gd name="T5" fmla="*/ 18 h 49"/>
                <a:gd name="T6" fmla="*/ 11 w 73"/>
                <a:gd name="T7" fmla="*/ 18 h 49"/>
                <a:gd name="T8" fmla="*/ 8 w 73"/>
                <a:gd name="T9" fmla="*/ 18 h 49"/>
                <a:gd name="T10" fmla="*/ 8 w 73"/>
                <a:gd name="T11" fmla="*/ 23 h 49"/>
                <a:gd name="T12" fmla="*/ 9 w 73"/>
                <a:gd name="T13" fmla="*/ 29 h 49"/>
                <a:gd name="T14" fmla="*/ 11 w 73"/>
                <a:gd name="T15" fmla="*/ 33 h 49"/>
                <a:gd name="T16" fmla="*/ 13 w 73"/>
                <a:gd name="T17" fmla="*/ 35 h 49"/>
                <a:gd name="T18" fmla="*/ 16 w 73"/>
                <a:gd name="T19" fmla="*/ 37 h 49"/>
                <a:gd name="T20" fmla="*/ 19 w 73"/>
                <a:gd name="T21" fmla="*/ 38 h 49"/>
                <a:gd name="T22" fmla="*/ 31 w 73"/>
                <a:gd name="T23" fmla="*/ 41 h 49"/>
                <a:gd name="T24" fmla="*/ 45 w 73"/>
                <a:gd name="T25" fmla="*/ 40 h 49"/>
                <a:gd name="T26" fmla="*/ 56 w 73"/>
                <a:gd name="T27" fmla="*/ 33 h 49"/>
                <a:gd name="T28" fmla="*/ 60 w 73"/>
                <a:gd name="T29" fmla="*/ 27 h 49"/>
                <a:gd name="T30" fmla="*/ 63 w 73"/>
                <a:gd name="T31" fmla="*/ 23 h 49"/>
                <a:gd name="T32" fmla="*/ 64 w 73"/>
                <a:gd name="T33" fmla="*/ 20 h 49"/>
                <a:gd name="T34" fmla="*/ 64 w 73"/>
                <a:gd name="T35" fmla="*/ 16 h 49"/>
                <a:gd name="T36" fmla="*/ 62 w 73"/>
                <a:gd name="T37" fmla="*/ 13 h 49"/>
                <a:gd name="T38" fmla="*/ 58 w 73"/>
                <a:gd name="T39" fmla="*/ 11 h 49"/>
                <a:gd name="T40" fmla="*/ 52 w 73"/>
                <a:gd name="T41" fmla="*/ 9 h 49"/>
                <a:gd name="T42" fmla="*/ 38 w 73"/>
                <a:gd name="T43" fmla="*/ 8 h 49"/>
                <a:gd name="T44" fmla="*/ 42 w 73"/>
                <a:gd name="T45" fmla="*/ 0 h 49"/>
                <a:gd name="T46" fmla="*/ 55 w 73"/>
                <a:gd name="T47" fmla="*/ 1 h 49"/>
                <a:gd name="T48" fmla="*/ 62 w 73"/>
                <a:gd name="T49" fmla="*/ 4 h 49"/>
                <a:gd name="T50" fmla="*/ 66 w 73"/>
                <a:gd name="T51" fmla="*/ 7 h 49"/>
                <a:gd name="T52" fmla="*/ 70 w 73"/>
                <a:gd name="T53" fmla="*/ 11 h 49"/>
                <a:gd name="T54" fmla="*/ 73 w 73"/>
                <a:gd name="T55" fmla="*/ 15 h 49"/>
                <a:gd name="T56" fmla="*/ 71 w 73"/>
                <a:gd name="T57" fmla="*/ 26 h 49"/>
                <a:gd name="T58" fmla="*/ 62 w 73"/>
                <a:gd name="T59" fmla="*/ 38 h 49"/>
                <a:gd name="T60" fmla="*/ 46 w 73"/>
                <a:gd name="T61" fmla="*/ 46 h 49"/>
                <a:gd name="T62" fmla="*/ 30 w 73"/>
                <a:gd name="T63" fmla="*/ 49 h 49"/>
                <a:gd name="T64" fmla="*/ 23 w 73"/>
                <a:gd name="T65" fmla="*/ 48 h 49"/>
                <a:gd name="T66" fmla="*/ 16 w 73"/>
                <a:gd name="T67" fmla="*/ 46 h 49"/>
                <a:gd name="T68" fmla="*/ 5 w 73"/>
                <a:gd name="T69" fmla="*/ 38 h 49"/>
                <a:gd name="T70" fmla="*/ 0 w 73"/>
                <a:gd name="T71" fmla="*/ 27 h 49"/>
                <a:gd name="T72" fmla="*/ 0 w 73"/>
                <a:gd name="T73" fmla="*/ 13 h 49"/>
                <a:gd name="T74" fmla="*/ 1 w 73"/>
                <a:gd name="T75" fmla="*/ 12 h 49"/>
                <a:gd name="T76" fmla="*/ 2 w 73"/>
                <a:gd name="T77" fmla="*/ 11 h 49"/>
                <a:gd name="T78" fmla="*/ 4 w 73"/>
                <a:gd name="T79" fmla="*/ 9 h 49"/>
                <a:gd name="T80" fmla="*/ 7 w 73"/>
                <a:gd name="T81" fmla="*/ 11 h 49"/>
                <a:gd name="T82" fmla="*/ 18 w 73"/>
                <a:gd name="T83" fmla="*/ 4 h 49"/>
                <a:gd name="T84" fmla="*/ 30 w 73"/>
                <a:gd name="T85" fmla="*/ 1 h 49"/>
                <a:gd name="T86" fmla="*/ 42 w 73"/>
                <a:gd name="T8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" h="49">
                  <a:moveTo>
                    <a:pt x="38" y="8"/>
                  </a:moveTo>
                  <a:lnTo>
                    <a:pt x="24" y="11"/>
                  </a:lnTo>
                  <a:lnTo>
                    <a:pt x="12" y="18"/>
                  </a:lnTo>
                  <a:lnTo>
                    <a:pt x="11" y="18"/>
                  </a:lnTo>
                  <a:lnTo>
                    <a:pt x="8" y="18"/>
                  </a:lnTo>
                  <a:lnTo>
                    <a:pt x="8" y="23"/>
                  </a:lnTo>
                  <a:lnTo>
                    <a:pt x="9" y="29"/>
                  </a:lnTo>
                  <a:lnTo>
                    <a:pt x="11" y="33"/>
                  </a:lnTo>
                  <a:lnTo>
                    <a:pt x="13" y="35"/>
                  </a:lnTo>
                  <a:lnTo>
                    <a:pt x="16" y="37"/>
                  </a:lnTo>
                  <a:lnTo>
                    <a:pt x="19" y="38"/>
                  </a:lnTo>
                  <a:lnTo>
                    <a:pt x="31" y="41"/>
                  </a:lnTo>
                  <a:lnTo>
                    <a:pt x="45" y="40"/>
                  </a:lnTo>
                  <a:lnTo>
                    <a:pt x="56" y="33"/>
                  </a:lnTo>
                  <a:lnTo>
                    <a:pt x="60" y="27"/>
                  </a:lnTo>
                  <a:lnTo>
                    <a:pt x="63" y="23"/>
                  </a:lnTo>
                  <a:lnTo>
                    <a:pt x="64" y="20"/>
                  </a:lnTo>
                  <a:lnTo>
                    <a:pt x="64" y="16"/>
                  </a:lnTo>
                  <a:lnTo>
                    <a:pt x="62" y="13"/>
                  </a:lnTo>
                  <a:lnTo>
                    <a:pt x="58" y="11"/>
                  </a:lnTo>
                  <a:lnTo>
                    <a:pt x="52" y="9"/>
                  </a:lnTo>
                  <a:lnTo>
                    <a:pt x="38" y="8"/>
                  </a:lnTo>
                  <a:close/>
                  <a:moveTo>
                    <a:pt x="42" y="0"/>
                  </a:moveTo>
                  <a:lnTo>
                    <a:pt x="55" y="1"/>
                  </a:lnTo>
                  <a:lnTo>
                    <a:pt x="62" y="4"/>
                  </a:lnTo>
                  <a:lnTo>
                    <a:pt x="66" y="7"/>
                  </a:lnTo>
                  <a:lnTo>
                    <a:pt x="70" y="11"/>
                  </a:lnTo>
                  <a:lnTo>
                    <a:pt x="73" y="15"/>
                  </a:lnTo>
                  <a:lnTo>
                    <a:pt x="71" y="26"/>
                  </a:lnTo>
                  <a:lnTo>
                    <a:pt x="62" y="38"/>
                  </a:lnTo>
                  <a:lnTo>
                    <a:pt x="46" y="46"/>
                  </a:lnTo>
                  <a:lnTo>
                    <a:pt x="30" y="49"/>
                  </a:lnTo>
                  <a:lnTo>
                    <a:pt x="23" y="48"/>
                  </a:lnTo>
                  <a:lnTo>
                    <a:pt x="16" y="46"/>
                  </a:lnTo>
                  <a:lnTo>
                    <a:pt x="5" y="38"/>
                  </a:lnTo>
                  <a:lnTo>
                    <a:pt x="0" y="27"/>
                  </a:lnTo>
                  <a:lnTo>
                    <a:pt x="0" y="13"/>
                  </a:lnTo>
                  <a:lnTo>
                    <a:pt x="1" y="12"/>
                  </a:lnTo>
                  <a:lnTo>
                    <a:pt x="2" y="11"/>
                  </a:lnTo>
                  <a:lnTo>
                    <a:pt x="4" y="9"/>
                  </a:lnTo>
                  <a:lnTo>
                    <a:pt x="7" y="11"/>
                  </a:lnTo>
                  <a:lnTo>
                    <a:pt x="18" y="4"/>
                  </a:lnTo>
                  <a:lnTo>
                    <a:pt x="30" y="1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88"/>
            <p:cNvSpPr>
              <a:spLocks noEditPoints="1"/>
            </p:cNvSpPr>
            <p:nvPr/>
          </p:nvSpPr>
          <p:spPr bwMode="auto">
            <a:xfrm>
              <a:off x="4746337" y="3790662"/>
              <a:ext cx="133350" cy="88900"/>
            </a:xfrm>
            <a:custGeom>
              <a:avLst/>
              <a:gdLst>
                <a:gd name="T0" fmla="*/ 55 w 84"/>
                <a:gd name="T1" fmla="*/ 8 h 56"/>
                <a:gd name="T2" fmla="*/ 42 w 84"/>
                <a:gd name="T3" fmla="*/ 10 h 56"/>
                <a:gd name="T4" fmla="*/ 28 w 84"/>
                <a:gd name="T5" fmla="*/ 14 h 56"/>
                <a:gd name="T6" fmla="*/ 17 w 84"/>
                <a:gd name="T7" fmla="*/ 22 h 56"/>
                <a:gd name="T8" fmla="*/ 11 w 84"/>
                <a:gd name="T9" fmla="*/ 34 h 56"/>
                <a:gd name="T10" fmla="*/ 24 w 84"/>
                <a:gd name="T11" fmla="*/ 43 h 56"/>
                <a:gd name="T12" fmla="*/ 40 w 84"/>
                <a:gd name="T13" fmla="*/ 48 h 56"/>
                <a:gd name="T14" fmla="*/ 57 w 84"/>
                <a:gd name="T15" fmla="*/ 48 h 56"/>
                <a:gd name="T16" fmla="*/ 61 w 84"/>
                <a:gd name="T17" fmla="*/ 47 h 56"/>
                <a:gd name="T18" fmla="*/ 64 w 84"/>
                <a:gd name="T19" fmla="*/ 45 h 56"/>
                <a:gd name="T20" fmla="*/ 68 w 84"/>
                <a:gd name="T21" fmla="*/ 44 h 56"/>
                <a:gd name="T22" fmla="*/ 71 w 84"/>
                <a:gd name="T23" fmla="*/ 41 h 56"/>
                <a:gd name="T24" fmla="*/ 73 w 84"/>
                <a:gd name="T25" fmla="*/ 37 h 56"/>
                <a:gd name="T26" fmla="*/ 75 w 84"/>
                <a:gd name="T27" fmla="*/ 33 h 56"/>
                <a:gd name="T28" fmla="*/ 76 w 84"/>
                <a:gd name="T29" fmla="*/ 27 h 56"/>
                <a:gd name="T30" fmla="*/ 76 w 84"/>
                <a:gd name="T31" fmla="*/ 22 h 56"/>
                <a:gd name="T32" fmla="*/ 75 w 84"/>
                <a:gd name="T33" fmla="*/ 18 h 56"/>
                <a:gd name="T34" fmla="*/ 72 w 84"/>
                <a:gd name="T35" fmla="*/ 14 h 56"/>
                <a:gd name="T36" fmla="*/ 69 w 84"/>
                <a:gd name="T37" fmla="*/ 12 h 56"/>
                <a:gd name="T38" fmla="*/ 65 w 84"/>
                <a:gd name="T39" fmla="*/ 10 h 56"/>
                <a:gd name="T40" fmla="*/ 62 w 84"/>
                <a:gd name="T41" fmla="*/ 8 h 56"/>
                <a:gd name="T42" fmla="*/ 58 w 84"/>
                <a:gd name="T43" fmla="*/ 8 h 56"/>
                <a:gd name="T44" fmla="*/ 55 w 84"/>
                <a:gd name="T45" fmla="*/ 8 h 56"/>
                <a:gd name="T46" fmla="*/ 57 w 84"/>
                <a:gd name="T47" fmla="*/ 0 h 56"/>
                <a:gd name="T48" fmla="*/ 69 w 84"/>
                <a:gd name="T49" fmla="*/ 3 h 56"/>
                <a:gd name="T50" fmla="*/ 77 w 84"/>
                <a:gd name="T51" fmla="*/ 8 h 56"/>
                <a:gd name="T52" fmla="*/ 83 w 84"/>
                <a:gd name="T53" fmla="*/ 16 h 56"/>
                <a:gd name="T54" fmla="*/ 84 w 84"/>
                <a:gd name="T55" fmla="*/ 27 h 56"/>
                <a:gd name="T56" fmla="*/ 80 w 84"/>
                <a:gd name="T57" fmla="*/ 41 h 56"/>
                <a:gd name="T58" fmla="*/ 72 w 84"/>
                <a:gd name="T59" fmla="*/ 51 h 56"/>
                <a:gd name="T60" fmla="*/ 60 w 84"/>
                <a:gd name="T61" fmla="*/ 56 h 56"/>
                <a:gd name="T62" fmla="*/ 53 w 84"/>
                <a:gd name="T63" fmla="*/ 56 h 56"/>
                <a:gd name="T64" fmla="*/ 47 w 84"/>
                <a:gd name="T65" fmla="*/ 56 h 56"/>
                <a:gd name="T66" fmla="*/ 28 w 84"/>
                <a:gd name="T67" fmla="*/ 54 h 56"/>
                <a:gd name="T68" fmla="*/ 11 w 84"/>
                <a:gd name="T69" fmla="*/ 45 h 56"/>
                <a:gd name="T70" fmla="*/ 0 w 84"/>
                <a:gd name="T71" fmla="*/ 33 h 56"/>
                <a:gd name="T72" fmla="*/ 0 w 84"/>
                <a:gd name="T73" fmla="*/ 32 h 56"/>
                <a:gd name="T74" fmla="*/ 0 w 84"/>
                <a:gd name="T75" fmla="*/ 29 h 56"/>
                <a:gd name="T76" fmla="*/ 3 w 84"/>
                <a:gd name="T77" fmla="*/ 27 h 56"/>
                <a:gd name="T78" fmla="*/ 4 w 84"/>
                <a:gd name="T79" fmla="*/ 27 h 56"/>
                <a:gd name="T80" fmla="*/ 13 w 84"/>
                <a:gd name="T81" fmla="*/ 15 h 56"/>
                <a:gd name="T82" fmla="*/ 25 w 84"/>
                <a:gd name="T83" fmla="*/ 5 h 56"/>
                <a:gd name="T84" fmla="*/ 40 w 84"/>
                <a:gd name="T85" fmla="*/ 1 h 56"/>
                <a:gd name="T86" fmla="*/ 57 w 84"/>
                <a:gd name="T8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4" h="56">
                  <a:moveTo>
                    <a:pt x="55" y="8"/>
                  </a:moveTo>
                  <a:lnTo>
                    <a:pt x="42" y="10"/>
                  </a:lnTo>
                  <a:lnTo>
                    <a:pt x="28" y="14"/>
                  </a:lnTo>
                  <a:lnTo>
                    <a:pt x="17" y="22"/>
                  </a:lnTo>
                  <a:lnTo>
                    <a:pt x="11" y="34"/>
                  </a:lnTo>
                  <a:lnTo>
                    <a:pt x="24" y="43"/>
                  </a:lnTo>
                  <a:lnTo>
                    <a:pt x="40" y="48"/>
                  </a:lnTo>
                  <a:lnTo>
                    <a:pt x="57" y="48"/>
                  </a:lnTo>
                  <a:lnTo>
                    <a:pt x="61" y="47"/>
                  </a:lnTo>
                  <a:lnTo>
                    <a:pt x="64" y="45"/>
                  </a:lnTo>
                  <a:lnTo>
                    <a:pt x="68" y="44"/>
                  </a:lnTo>
                  <a:lnTo>
                    <a:pt x="71" y="41"/>
                  </a:lnTo>
                  <a:lnTo>
                    <a:pt x="73" y="37"/>
                  </a:lnTo>
                  <a:lnTo>
                    <a:pt x="75" y="33"/>
                  </a:lnTo>
                  <a:lnTo>
                    <a:pt x="76" y="27"/>
                  </a:lnTo>
                  <a:lnTo>
                    <a:pt x="76" y="22"/>
                  </a:lnTo>
                  <a:lnTo>
                    <a:pt x="75" y="18"/>
                  </a:lnTo>
                  <a:lnTo>
                    <a:pt x="72" y="14"/>
                  </a:lnTo>
                  <a:lnTo>
                    <a:pt x="69" y="12"/>
                  </a:lnTo>
                  <a:lnTo>
                    <a:pt x="65" y="10"/>
                  </a:lnTo>
                  <a:lnTo>
                    <a:pt x="62" y="8"/>
                  </a:lnTo>
                  <a:lnTo>
                    <a:pt x="58" y="8"/>
                  </a:lnTo>
                  <a:lnTo>
                    <a:pt x="55" y="8"/>
                  </a:lnTo>
                  <a:close/>
                  <a:moveTo>
                    <a:pt x="57" y="0"/>
                  </a:moveTo>
                  <a:lnTo>
                    <a:pt x="69" y="3"/>
                  </a:lnTo>
                  <a:lnTo>
                    <a:pt x="77" y="8"/>
                  </a:lnTo>
                  <a:lnTo>
                    <a:pt x="83" y="16"/>
                  </a:lnTo>
                  <a:lnTo>
                    <a:pt x="84" y="27"/>
                  </a:lnTo>
                  <a:lnTo>
                    <a:pt x="80" y="41"/>
                  </a:lnTo>
                  <a:lnTo>
                    <a:pt x="72" y="51"/>
                  </a:lnTo>
                  <a:lnTo>
                    <a:pt x="60" y="56"/>
                  </a:lnTo>
                  <a:lnTo>
                    <a:pt x="53" y="56"/>
                  </a:lnTo>
                  <a:lnTo>
                    <a:pt x="47" y="56"/>
                  </a:lnTo>
                  <a:lnTo>
                    <a:pt x="28" y="54"/>
                  </a:lnTo>
                  <a:lnTo>
                    <a:pt x="11" y="45"/>
                  </a:lnTo>
                  <a:lnTo>
                    <a:pt x="0" y="33"/>
                  </a:lnTo>
                  <a:lnTo>
                    <a:pt x="0" y="32"/>
                  </a:lnTo>
                  <a:lnTo>
                    <a:pt x="0" y="29"/>
                  </a:lnTo>
                  <a:lnTo>
                    <a:pt x="3" y="27"/>
                  </a:lnTo>
                  <a:lnTo>
                    <a:pt x="4" y="27"/>
                  </a:lnTo>
                  <a:lnTo>
                    <a:pt x="13" y="15"/>
                  </a:lnTo>
                  <a:lnTo>
                    <a:pt x="25" y="5"/>
                  </a:lnTo>
                  <a:lnTo>
                    <a:pt x="40" y="1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89"/>
            <p:cNvSpPr>
              <a:spLocks noEditPoints="1"/>
            </p:cNvSpPr>
            <p:nvPr/>
          </p:nvSpPr>
          <p:spPr bwMode="auto">
            <a:xfrm>
              <a:off x="3628737" y="2963574"/>
              <a:ext cx="1481138" cy="1292225"/>
            </a:xfrm>
            <a:custGeom>
              <a:avLst/>
              <a:gdLst>
                <a:gd name="T0" fmla="*/ 494 w 933"/>
                <a:gd name="T1" fmla="*/ 773 h 814"/>
                <a:gd name="T2" fmla="*/ 324 w 933"/>
                <a:gd name="T3" fmla="*/ 756 h 814"/>
                <a:gd name="T4" fmla="*/ 82 w 933"/>
                <a:gd name="T5" fmla="*/ 710 h 814"/>
                <a:gd name="T6" fmla="*/ 274 w 933"/>
                <a:gd name="T7" fmla="*/ 700 h 814"/>
                <a:gd name="T8" fmla="*/ 294 w 933"/>
                <a:gd name="T9" fmla="*/ 730 h 814"/>
                <a:gd name="T10" fmla="*/ 334 w 933"/>
                <a:gd name="T11" fmla="*/ 750 h 814"/>
                <a:gd name="T12" fmla="*/ 350 w 933"/>
                <a:gd name="T13" fmla="*/ 744 h 814"/>
                <a:gd name="T14" fmla="*/ 638 w 933"/>
                <a:gd name="T15" fmla="*/ 509 h 814"/>
                <a:gd name="T16" fmla="*/ 608 w 933"/>
                <a:gd name="T17" fmla="*/ 488 h 814"/>
                <a:gd name="T18" fmla="*/ 536 w 933"/>
                <a:gd name="T19" fmla="*/ 241 h 814"/>
                <a:gd name="T20" fmla="*/ 477 w 933"/>
                <a:gd name="T21" fmla="*/ 75 h 814"/>
                <a:gd name="T22" fmla="*/ 549 w 933"/>
                <a:gd name="T23" fmla="*/ 221 h 814"/>
                <a:gd name="T24" fmla="*/ 660 w 933"/>
                <a:gd name="T25" fmla="*/ 186 h 814"/>
                <a:gd name="T26" fmla="*/ 595 w 933"/>
                <a:gd name="T27" fmla="*/ 21 h 814"/>
                <a:gd name="T28" fmla="*/ 609 w 933"/>
                <a:gd name="T29" fmla="*/ 14 h 814"/>
                <a:gd name="T30" fmla="*/ 587 w 933"/>
                <a:gd name="T31" fmla="*/ 58 h 814"/>
                <a:gd name="T32" fmla="*/ 573 w 933"/>
                <a:gd name="T33" fmla="*/ 62 h 814"/>
                <a:gd name="T34" fmla="*/ 584 w 933"/>
                <a:gd name="T35" fmla="*/ 17 h 814"/>
                <a:gd name="T36" fmla="*/ 649 w 933"/>
                <a:gd name="T37" fmla="*/ 110 h 814"/>
                <a:gd name="T38" fmla="*/ 562 w 933"/>
                <a:gd name="T39" fmla="*/ 247 h 814"/>
                <a:gd name="T40" fmla="*/ 681 w 933"/>
                <a:gd name="T41" fmla="*/ 425 h 814"/>
                <a:gd name="T42" fmla="*/ 714 w 933"/>
                <a:gd name="T43" fmla="*/ 462 h 814"/>
                <a:gd name="T44" fmla="*/ 854 w 933"/>
                <a:gd name="T45" fmla="*/ 475 h 814"/>
                <a:gd name="T46" fmla="*/ 863 w 933"/>
                <a:gd name="T47" fmla="*/ 711 h 814"/>
                <a:gd name="T48" fmla="*/ 839 w 933"/>
                <a:gd name="T49" fmla="*/ 718 h 814"/>
                <a:gd name="T50" fmla="*/ 797 w 933"/>
                <a:gd name="T51" fmla="*/ 744 h 814"/>
                <a:gd name="T52" fmla="*/ 795 w 933"/>
                <a:gd name="T53" fmla="*/ 719 h 814"/>
                <a:gd name="T54" fmla="*/ 805 w 933"/>
                <a:gd name="T55" fmla="*/ 675 h 814"/>
                <a:gd name="T56" fmla="*/ 780 w 933"/>
                <a:gd name="T57" fmla="*/ 648 h 814"/>
                <a:gd name="T58" fmla="*/ 815 w 933"/>
                <a:gd name="T59" fmla="*/ 634 h 814"/>
                <a:gd name="T60" fmla="*/ 826 w 933"/>
                <a:gd name="T61" fmla="*/ 646 h 814"/>
                <a:gd name="T62" fmla="*/ 854 w 933"/>
                <a:gd name="T63" fmla="*/ 668 h 814"/>
                <a:gd name="T64" fmla="*/ 831 w 933"/>
                <a:gd name="T65" fmla="*/ 696 h 814"/>
                <a:gd name="T66" fmla="*/ 849 w 933"/>
                <a:gd name="T67" fmla="*/ 485 h 814"/>
                <a:gd name="T68" fmla="*/ 733 w 933"/>
                <a:gd name="T69" fmla="*/ 456 h 814"/>
                <a:gd name="T70" fmla="*/ 633 w 933"/>
                <a:gd name="T71" fmla="*/ 531 h 814"/>
                <a:gd name="T72" fmla="*/ 208 w 933"/>
                <a:gd name="T73" fmla="*/ 480 h 814"/>
                <a:gd name="T74" fmla="*/ 225 w 933"/>
                <a:gd name="T75" fmla="*/ 692 h 814"/>
                <a:gd name="T76" fmla="*/ 474 w 933"/>
                <a:gd name="T77" fmla="*/ 751 h 814"/>
                <a:gd name="T78" fmla="*/ 682 w 933"/>
                <a:gd name="T79" fmla="*/ 772 h 814"/>
                <a:gd name="T80" fmla="*/ 932 w 933"/>
                <a:gd name="T81" fmla="*/ 755 h 814"/>
                <a:gd name="T82" fmla="*/ 649 w 933"/>
                <a:gd name="T83" fmla="*/ 807 h 814"/>
                <a:gd name="T84" fmla="*/ 458 w 933"/>
                <a:gd name="T85" fmla="*/ 794 h 814"/>
                <a:gd name="T86" fmla="*/ 319 w 933"/>
                <a:gd name="T87" fmla="*/ 783 h 814"/>
                <a:gd name="T88" fmla="*/ 310 w 933"/>
                <a:gd name="T89" fmla="*/ 791 h 814"/>
                <a:gd name="T90" fmla="*/ 277 w 933"/>
                <a:gd name="T91" fmla="*/ 769 h 814"/>
                <a:gd name="T92" fmla="*/ 95 w 933"/>
                <a:gd name="T93" fmla="*/ 745 h 814"/>
                <a:gd name="T94" fmla="*/ 240 w 933"/>
                <a:gd name="T95" fmla="*/ 737 h 814"/>
                <a:gd name="T96" fmla="*/ 239 w 933"/>
                <a:gd name="T97" fmla="*/ 719 h 814"/>
                <a:gd name="T98" fmla="*/ 60 w 933"/>
                <a:gd name="T99" fmla="*/ 715 h 814"/>
                <a:gd name="T100" fmla="*/ 86 w 933"/>
                <a:gd name="T101" fmla="*/ 697 h 814"/>
                <a:gd name="T102" fmla="*/ 171 w 933"/>
                <a:gd name="T103" fmla="*/ 584 h 814"/>
                <a:gd name="T104" fmla="*/ 316 w 933"/>
                <a:gd name="T105" fmla="*/ 521 h 814"/>
                <a:gd name="T106" fmla="*/ 583 w 933"/>
                <a:gd name="T107" fmla="*/ 484 h 814"/>
                <a:gd name="T108" fmla="*/ 449 w 933"/>
                <a:gd name="T109" fmla="*/ 481 h 814"/>
                <a:gd name="T110" fmla="*/ 469 w 933"/>
                <a:gd name="T111" fmla="*/ 298 h 814"/>
                <a:gd name="T112" fmla="*/ 564 w 933"/>
                <a:gd name="T113" fmla="*/ 467 h 814"/>
                <a:gd name="T114" fmla="*/ 608 w 933"/>
                <a:gd name="T115" fmla="*/ 453 h 814"/>
                <a:gd name="T116" fmla="*/ 602 w 933"/>
                <a:gd name="T117" fmla="*/ 280 h 814"/>
                <a:gd name="T118" fmla="*/ 477 w 933"/>
                <a:gd name="T119" fmla="*/ 285 h 814"/>
                <a:gd name="T120" fmla="*/ 542 w 933"/>
                <a:gd name="T121" fmla="*/ 270 h 814"/>
                <a:gd name="T122" fmla="*/ 455 w 933"/>
                <a:gd name="T123" fmla="*/ 222 h 814"/>
                <a:gd name="T124" fmla="*/ 471 w 933"/>
                <a:gd name="T125" fmla="*/ 69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33" h="814">
                  <a:moveTo>
                    <a:pt x="335" y="769"/>
                  </a:moveTo>
                  <a:lnTo>
                    <a:pt x="332" y="769"/>
                  </a:lnTo>
                  <a:lnTo>
                    <a:pt x="331" y="769"/>
                  </a:lnTo>
                  <a:lnTo>
                    <a:pt x="330" y="770"/>
                  </a:lnTo>
                  <a:lnTo>
                    <a:pt x="335" y="769"/>
                  </a:lnTo>
                  <a:close/>
                  <a:moveTo>
                    <a:pt x="491" y="756"/>
                  </a:moveTo>
                  <a:lnTo>
                    <a:pt x="481" y="758"/>
                  </a:lnTo>
                  <a:lnTo>
                    <a:pt x="473" y="759"/>
                  </a:lnTo>
                  <a:lnTo>
                    <a:pt x="481" y="761"/>
                  </a:lnTo>
                  <a:lnTo>
                    <a:pt x="488" y="762"/>
                  </a:lnTo>
                  <a:lnTo>
                    <a:pt x="495" y="766"/>
                  </a:lnTo>
                  <a:lnTo>
                    <a:pt x="495" y="768"/>
                  </a:lnTo>
                  <a:lnTo>
                    <a:pt x="496" y="769"/>
                  </a:lnTo>
                  <a:lnTo>
                    <a:pt x="495" y="772"/>
                  </a:lnTo>
                  <a:lnTo>
                    <a:pt x="494" y="773"/>
                  </a:lnTo>
                  <a:lnTo>
                    <a:pt x="485" y="779"/>
                  </a:lnTo>
                  <a:lnTo>
                    <a:pt x="480" y="783"/>
                  </a:lnTo>
                  <a:lnTo>
                    <a:pt x="473" y="787"/>
                  </a:lnTo>
                  <a:lnTo>
                    <a:pt x="469" y="791"/>
                  </a:lnTo>
                  <a:lnTo>
                    <a:pt x="492" y="792"/>
                  </a:lnTo>
                  <a:lnTo>
                    <a:pt x="516" y="791"/>
                  </a:lnTo>
                  <a:lnTo>
                    <a:pt x="544" y="790"/>
                  </a:lnTo>
                  <a:lnTo>
                    <a:pt x="540" y="787"/>
                  </a:lnTo>
                  <a:lnTo>
                    <a:pt x="532" y="781"/>
                  </a:lnTo>
                  <a:lnTo>
                    <a:pt x="527" y="776"/>
                  </a:lnTo>
                  <a:lnTo>
                    <a:pt x="521" y="772"/>
                  </a:lnTo>
                  <a:lnTo>
                    <a:pt x="513" y="763"/>
                  </a:lnTo>
                  <a:lnTo>
                    <a:pt x="503" y="758"/>
                  </a:lnTo>
                  <a:lnTo>
                    <a:pt x="491" y="756"/>
                  </a:lnTo>
                  <a:close/>
                  <a:moveTo>
                    <a:pt x="324" y="756"/>
                  </a:moveTo>
                  <a:lnTo>
                    <a:pt x="330" y="761"/>
                  </a:lnTo>
                  <a:lnTo>
                    <a:pt x="331" y="761"/>
                  </a:lnTo>
                  <a:lnTo>
                    <a:pt x="336" y="758"/>
                  </a:lnTo>
                  <a:lnTo>
                    <a:pt x="331" y="756"/>
                  </a:lnTo>
                  <a:lnTo>
                    <a:pt x="324" y="756"/>
                  </a:lnTo>
                  <a:close/>
                  <a:moveTo>
                    <a:pt x="263" y="718"/>
                  </a:moveTo>
                  <a:lnTo>
                    <a:pt x="266" y="719"/>
                  </a:lnTo>
                  <a:lnTo>
                    <a:pt x="268" y="722"/>
                  </a:lnTo>
                  <a:lnTo>
                    <a:pt x="269" y="723"/>
                  </a:lnTo>
                  <a:lnTo>
                    <a:pt x="274" y="725"/>
                  </a:lnTo>
                  <a:lnTo>
                    <a:pt x="281" y="726"/>
                  </a:lnTo>
                  <a:lnTo>
                    <a:pt x="288" y="723"/>
                  </a:lnTo>
                  <a:lnTo>
                    <a:pt x="277" y="721"/>
                  </a:lnTo>
                  <a:lnTo>
                    <a:pt x="263" y="718"/>
                  </a:lnTo>
                  <a:close/>
                  <a:moveTo>
                    <a:pt x="82" y="710"/>
                  </a:moveTo>
                  <a:lnTo>
                    <a:pt x="71" y="712"/>
                  </a:lnTo>
                  <a:lnTo>
                    <a:pt x="83" y="717"/>
                  </a:lnTo>
                  <a:lnTo>
                    <a:pt x="97" y="718"/>
                  </a:lnTo>
                  <a:lnTo>
                    <a:pt x="113" y="718"/>
                  </a:lnTo>
                  <a:lnTo>
                    <a:pt x="104" y="715"/>
                  </a:lnTo>
                  <a:lnTo>
                    <a:pt x="95" y="712"/>
                  </a:lnTo>
                  <a:lnTo>
                    <a:pt x="82" y="710"/>
                  </a:lnTo>
                  <a:close/>
                  <a:moveTo>
                    <a:pt x="272" y="695"/>
                  </a:moveTo>
                  <a:lnTo>
                    <a:pt x="255" y="695"/>
                  </a:lnTo>
                  <a:lnTo>
                    <a:pt x="239" y="699"/>
                  </a:lnTo>
                  <a:lnTo>
                    <a:pt x="221" y="704"/>
                  </a:lnTo>
                  <a:lnTo>
                    <a:pt x="228" y="704"/>
                  </a:lnTo>
                  <a:lnTo>
                    <a:pt x="243" y="701"/>
                  </a:lnTo>
                  <a:lnTo>
                    <a:pt x="259" y="700"/>
                  </a:lnTo>
                  <a:lnTo>
                    <a:pt x="274" y="700"/>
                  </a:lnTo>
                  <a:lnTo>
                    <a:pt x="279" y="700"/>
                  </a:lnTo>
                  <a:lnTo>
                    <a:pt x="280" y="700"/>
                  </a:lnTo>
                  <a:lnTo>
                    <a:pt x="281" y="701"/>
                  </a:lnTo>
                  <a:lnTo>
                    <a:pt x="283" y="703"/>
                  </a:lnTo>
                  <a:lnTo>
                    <a:pt x="283" y="706"/>
                  </a:lnTo>
                  <a:lnTo>
                    <a:pt x="281" y="707"/>
                  </a:lnTo>
                  <a:lnTo>
                    <a:pt x="279" y="707"/>
                  </a:lnTo>
                  <a:lnTo>
                    <a:pt x="262" y="710"/>
                  </a:lnTo>
                  <a:lnTo>
                    <a:pt x="283" y="714"/>
                  </a:lnTo>
                  <a:lnTo>
                    <a:pt x="299" y="719"/>
                  </a:lnTo>
                  <a:lnTo>
                    <a:pt x="301" y="721"/>
                  </a:lnTo>
                  <a:lnTo>
                    <a:pt x="301" y="723"/>
                  </a:lnTo>
                  <a:lnTo>
                    <a:pt x="301" y="725"/>
                  </a:lnTo>
                  <a:lnTo>
                    <a:pt x="299" y="726"/>
                  </a:lnTo>
                  <a:lnTo>
                    <a:pt x="294" y="730"/>
                  </a:lnTo>
                  <a:lnTo>
                    <a:pt x="287" y="733"/>
                  </a:lnTo>
                  <a:lnTo>
                    <a:pt x="286" y="734"/>
                  </a:lnTo>
                  <a:lnTo>
                    <a:pt x="284" y="734"/>
                  </a:lnTo>
                  <a:lnTo>
                    <a:pt x="265" y="741"/>
                  </a:lnTo>
                  <a:lnTo>
                    <a:pt x="244" y="745"/>
                  </a:lnTo>
                  <a:lnTo>
                    <a:pt x="241" y="747"/>
                  </a:lnTo>
                  <a:lnTo>
                    <a:pt x="268" y="744"/>
                  </a:lnTo>
                  <a:lnTo>
                    <a:pt x="292" y="740"/>
                  </a:lnTo>
                  <a:lnTo>
                    <a:pt x="294" y="740"/>
                  </a:lnTo>
                  <a:lnTo>
                    <a:pt x="297" y="741"/>
                  </a:lnTo>
                  <a:lnTo>
                    <a:pt x="297" y="743"/>
                  </a:lnTo>
                  <a:lnTo>
                    <a:pt x="298" y="744"/>
                  </a:lnTo>
                  <a:lnTo>
                    <a:pt x="297" y="747"/>
                  </a:lnTo>
                  <a:lnTo>
                    <a:pt x="316" y="747"/>
                  </a:lnTo>
                  <a:lnTo>
                    <a:pt x="334" y="750"/>
                  </a:lnTo>
                  <a:lnTo>
                    <a:pt x="348" y="755"/>
                  </a:lnTo>
                  <a:lnTo>
                    <a:pt x="350" y="756"/>
                  </a:lnTo>
                  <a:lnTo>
                    <a:pt x="350" y="758"/>
                  </a:lnTo>
                  <a:lnTo>
                    <a:pt x="350" y="759"/>
                  </a:lnTo>
                  <a:lnTo>
                    <a:pt x="352" y="759"/>
                  </a:lnTo>
                  <a:lnTo>
                    <a:pt x="353" y="759"/>
                  </a:lnTo>
                  <a:lnTo>
                    <a:pt x="356" y="762"/>
                  </a:lnTo>
                  <a:lnTo>
                    <a:pt x="356" y="763"/>
                  </a:lnTo>
                  <a:lnTo>
                    <a:pt x="354" y="766"/>
                  </a:lnTo>
                  <a:lnTo>
                    <a:pt x="352" y="769"/>
                  </a:lnTo>
                  <a:lnTo>
                    <a:pt x="348" y="772"/>
                  </a:lnTo>
                  <a:lnTo>
                    <a:pt x="379" y="766"/>
                  </a:lnTo>
                  <a:lnTo>
                    <a:pt x="396" y="763"/>
                  </a:lnTo>
                  <a:lnTo>
                    <a:pt x="374" y="755"/>
                  </a:lnTo>
                  <a:lnTo>
                    <a:pt x="350" y="744"/>
                  </a:lnTo>
                  <a:lnTo>
                    <a:pt x="338" y="736"/>
                  </a:lnTo>
                  <a:lnTo>
                    <a:pt x="323" y="723"/>
                  </a:lnTo>
                  <a:lnTo>
                    <a:pt x="306" y="710"/>
                  </a:lnTo>
                  <a:lnTo>
                    <a:pt x="288" y="699"/>
                  </a:lnTo>
                  <a:lnTo>
                    <a:pt x="272" y="695"/>
                  </a:lnTo>
                  <a:close/>
                  <a:moveTo>
                    <a:pt x="633" y="499"/>
                  </a:moveTo>
                  <a:lnTo>
                    <a:pt x="631" y="502"/>
                  </a:lnTo>
                  <a:lnTo>
                    <a:pt x="630" y="502"/>
                  </a:lnTo>
                  <a:lnTo>
                    <a:pt x="627" y="502"/>
                  </a:lnTo>
                  <a:lnTo>
                    <a:pt x="626" y="502"/>
                  </a:lnTo>
                  <a:lnTo>
                    <a:pt x="631" y="509"/>
                  </a:lnTo>
                  <a:lnTo>
                    <a:pt x="637" y="517"/>
                  </a:lnTo>
                  <a:lnTo>
                    <a:pt x="640" y="515"/>
                  </a:lnTo>
                  <a:lnTo>
                    <a:pt x="640" y="513"/>
                  </a:lnTo>
                  <a:lnTo>
                    <a:pt x="638" y="509"/>
                  </a:lnTo>
                  <a:lnTo>
                    <a:pt x="635" y="504"/>
                  </a:lnTo>
                  <a:lnTo>
                    <a:pt x="633" y="499"/>
                  </a:lnTo>
                  <a:close/>
                  <a:moveTo>
                    <a:pt x="597" y="471"/>
                  </a:moveTo>
                  <a:lnTo>
                    <a:pt x="590" y="471"/>
                  </a:lnTo>
                  <a:lnTo>
                    <a:pt x="600" y="484"/>
                  </a:lnTo>
                  <a:lnTo>
                    <a:pt x="606" y="496"/>
                  </a:lnTo>
                  <a:lnTo>
                    <a:pt x="609" y="502"/>
                  </a:lnTo>
                  <a:lnTo>
                    <a:pt x="613" y="509"/>
                  </a:lnTo>
                  <a:lnTo>
                    <a:pt x="613" y="509"/>
                  </a:lnTo>
                  <a:lnTo>
                    <a:pt x="618" y="514"/>
                  </a:lnTo>
                  <a:lnTo>
                    <a:pt x="623" y="517"/>
                  </a:lnTo>
                  <a:lnTo>
                    <a:pt x="627" y="520"/>
                  </a:lnTo>
                  <a:lnTo>
                    <a:pt x="629" y="520"/>
                  </a:lnTo>
                  <a:lnTo>
                    <a:pt x="618" y="504"/>
                  </a:lnTo>
                  <a:lnTo>
                    <a:pt x="608" y="488"/>
                  </a:lnTo>
                  <a:lnTo>
                    <a:pt x="598" y="475"/>
                  </a:lnTo>
                  <a:lnTo>
                    <a:pt x="598" y="475"/>
                  </a:lnTo>
                  <a:lnTo>
                    <a:pt x="597" y="473"/>
                  </a:lnTo>
                  <a:lnTo>
                    <a:pt x="597" y="471"/>
                  </a:lnTo>
                  <a:close/>
                  <a:moveTo>
                    <a:pt x="605" y="470"/>
                  </a:moveTo>
                  <a:lnTo>
                    <a:pt x="604" y="470"/>
                  </a:lnTo>
                  <a:lnTo>
                    <a:pt x="605" y="470"/>
                  </a:lnTo>
                  <a:lnTo>
                    <a:pt x="605" y="470"/>
                  </a:lnTo>
                  <a:close/>
                  <a:moveTo>
                    <a:pt x="538" y="228"/>
                  </a:moveTo>
                  <a:lnTo>
                    <a:pt x="538" y="228"/>
                  </a:lnTo>
                  <a:lnTo>
                    <a:pt x="536" y="230"/>
                  </a:lnTo>
                  <a:lnTo>
                    <a:pt x="538" y="233"/>
                  </a:lnTo>
                  <a:lnTo>
                    <a:pt x="536" y="234"/>
                  </a:lnTo>
                  <a:lnTo>
                    <a:pt x="535" y="239"/>
                  </a:lnTo>
                  <a:lnTo>
                    <a:pt x="536" y="241"/>
                  </a:lnTo>
                  <a:lnTo>
                    <a:pt x="538" y="245"/>
                  </a:lnTo>
                  <a:lnTo>
                    <a:pt x="538" y="248"/>
                  </a:lnTo>
                  <a:lnTo>
                    <a:pt x="539" y="252"/>
                  </a:lnTo>
                  <a:lnTo>
                    <a:pt x="539" y="255"/>
                  </a:lnTo>
                  <a:lnTo>
                    <a:pt x="536" y="256"/>
                  </a:lnTo>
                  <a:lnTo>
                    <a:pt x="538" y="259"/>
                  </a:lnTo>
                  <a:lnTo>
                    <a:pt x="540" y="251"/>
                  </a:lnTo>
                  <a:lnTo>
                    <a:pt x="543" y="243"/>
                  </a:lnTo>
                  <a:lnTo>
                    <a:pt x="544" y="236"/>
                  </a:lnTo>
                  <a:lnTo>
                    <a:pt x="546" y="229"/>
                  </a:lnTo>
                  <a:lnTo>
                    <a:pt x="538" y="228"/>
                  </a:lnTo>
                  <a:close/>
                  <a:moveTo>
                    <a:pt x="514" y="68"/>
                  </a:moveTo>
                  <a:lnTo>
                    <a:pt x="499" y="69"/>
                  </a:lnTo>
                  <a:lnTo>
                    <a:pt x="485" y="70"/>
                  </a:lnTo>
                  <a:lnTo>
                    <a:pt x="477" y="75"/>
                  </a:lnTo>
                  <a:lnTo>
                    <a:pt x="476" y="77"/>
                  </a:lnTo>
                  <a:lnTo>
                    <a:pt x="474" y="79"/>
                  </a:lnTo>
                  <a:lnTo>
                    <a:pt x="474" y="81"/>
                  </a:lnTo>
                  <a:lnTo>
                    <a:pt x="474" y="83"/>
                  </a:lnTo>
                  <a:lnTo>
                    <a:pt x="474" y="84"/>
                  </a:lnTo>
                  <a:lnTo>
                    <a:pt x="474" y="86"/>
                  </a:lnTo>
                  <a:lnTo>
                    <a:pt x="481" y="104"/>
                  </a:lnTo>
                  <a:lnTo>
                    <a:pt x="484" y="126"/>
                  </a:lnTo>
                  <a:lnTo>
                    <a:pt x="483" y="149"/>
                  </a:lnTo>
                  <a:lnTo>
                    <a:pt x="478" y="174"/>
                  </a:lnTo>
                  <a:lnTo>
                    <a:pt x="473" y="196"/>
                  </a:lnTo>
                  <a:lnTo>
                    <a:pt x="466" y="215"/>
                  </a:lnTo>
                  <a:lnTo>
                    <a:pt x="488" y="216"/>
                  </a:lnTo>
                  <a:lnTo>
                    <a:pt x="547" y="221"/>
                  </a:lnTo>
                  <a:lnTo>
                    <a:pt x="549" y="221"/>
                  </a:lnTo>
                  <a:lnTo>
                    <a:pt x="549" y="221"/>
                  </a:lnTo>
                  <a:lnTo>
                    <a:pt x="550" y="219"/>
                  </a:lnTo>
                  <a:lnTo>
                    <a:pt x="553" y="219"/>
                  </a:lnTo>
                  <a:lnTo>
                    <a:pt x="554" y="219"/>
                  </a:lnTo>
                  <a:lnTo>
                    <a:pt x="557" y="221"/>
                  </a:lnTo>
                  <a:lnTo>
                    <a:pt x="557" y="222"/>
                  </a:lnTo>
                  <a:lnTo>
                    <a:pt x="598" y="225"/>
                  </a:lnTo>
                  <a:lnTo>
                    <a:pt x="606" y="226"/>
                  </a:lnTo>
                  <a:lnTo>
                    <a:pt x="619" y="226"/>
                  </a:lnTo>
                  <a:lnTo>
                    <a:pt x="631" y="228"/>
                  </a:lnTo>
                  <a:lnTo>
                    <a:pt x="642" y="225"/>
                  </a:lnTo>
                  <a:lnTo>
                    <a:pt x="651" y="221"/>
                  </a:lnTo>
                  <a:lnTo>
                    <a:pt x="656" y="214"/>
                  </a:lnTo>
                  <a:lnTo>
                    <a:pt x="659" y="201"/>
                  </a:lnTo>
                  <a:lnTo>
                    <a:pt x="660" y="186"/>
                  </a:lnTo>
                  <a:lnTo>
                    <a:pt x="660" y="172"/>
                  </a:lnTo>
                  <a:lnTo>
                    <a:pt x="660" y="161"/>
                  </a:lnTo>
                  <a:lnTo>
                    <a:pt x="653" y="137"/>
                  </a:lnTo>
                  <a:lnTo>
                    <a:pt x="642" y="115"/>
                  </a:lnTo>
                  <a:lnTo>
                    <a:pt x="624" y="97"/>
                  </a:lnTo>
                  <a:lnTo>
                    <a:pt x="602" y="83"/>
                  </a:lnTo>
                  <a:lnTo>
                    <a:pt x="575" y="75"/>
                  </a:lnTo>
                  <a:lnTo>
                    <a:pt x="562" y="72"/>
                  </a:lnTo>
                  <a:lnTo>
                    <a:pt x="547" y="70"/>
                  </a:lnTo>
                  <a:lnTo>
                    <a:pt x="531" y="69"/>
                  </a:lnTo>
                  <a:lnTo>
                    <a:pt x="514" y="68"/>
                  </a:lnTo>
                  <a:close/>
                  <a:moveTo>
                    <a:pt x="593" y="17"/>
                  </a:moveTo>
                  <a:lnTo>
                    <a:pt x="594" y="18"/>
                  </a:lnTo>
                  <a:lnTo>
                    <a:pt x="595" y="20"/>
                  </a:lnTo>
                  <a:lnTo>
                    <a:pt x="595" y="21"/>
                  </a:lnTo>
                  <a:lnTo>
                    <a:pt x="595" y="22"/>
                  </a:lnTo>
                  <a:lnTo>
                    <a:pt x="595" y="25"/>
                  </a:lnTo>
                  <a:lnTo>
                    <a:pt x="594" y="26"/>
                  </a:lnTo>
                  <a:lnTo>
                    <a:pt x="595" y="31"/>
                  </a:lnTo>
                  <a:lnTo>
                    <a:pt x="602" y="20"/>
                  </a:lnTo>
                  <a:lnTo>
                    <a:pt x="597" y="18"/>
                  </a:lnTo>
                  <a:lnTo>
                    <a:pt x="593" y="17"/>
                  </a:lnTo>
                  <a:close/>
                  <a:moveTo>
                    <a:pt x="573" y="0"/>
                  </a:moveTo>
                  <a:lnTo>
                    <a:pt x="576" y="2"/>
                  </a:lnTo>
                  <a:lnTo>
                    <a:pt x="582" y="6"/>
                  </a:lnTo>
                  <a:lnTo>
                    <a:pt x="587" y="7"/>
                  </a:lnTo>
                  <a:lnTo>
                    <a:pt x="594" y="8"/>
                  </a:lnTo>
                  <a:lnTo>
                    <a:pt x="598" y="10"/>
                  </a:lnTo>
                  <a:lnTo>
                    <a:pt x="604" y="11"/>
                  </a:lnTo>
                  <a:lnTo>
                    <a:pt x="609" y="14"/>
                  </a:lnTo>
                  <a:lnTo>
                    <a:pt x="611" y="15"/>
                  </a:lnTo>
                  <a:lnTo>
                    <a:pt x="612" y="17"/>
                  </a:lnTo>
                  <a:lnTo>
                    <a:pt x="612" y="18"/>
                  </a:lnTo>
                  <a:lnTo>
                    <a:pt x="612" y="20"/>
                  </a:lnTo>
                  <a:lnTo>
                    <a:pt x="602" y="35"/>
                  </a:lnTo>
                  <a:lnTo>
                    <a:pt x="595" y="51"/>
                  </a:lnTo>
                  <a:lnTo>
                    <a:pt x="594" y="55"/>
                  </a:lnTo>
                  <a:lnTo>
                    <a:pt x="594" y="57"/>
                  </a:lnTo>
                  <a:lnTo>
                    <a:pt x="594" y="57"/>
                  </a:lnTo>
                  <a:lnTo>
                    <a:pt x="594" y="57"/>
                  </a:lnTo>
                  <a:lnTo>
                    <a:pt x="594" y="57"/>
                  </a:lnTo>
                  <a:lnTo>
                    <a:pt x="593" y="58"/>
                  </a:lnTo>
                  <a:lnTo>
                    <a:pt x="591" y="59"/>
                  </a:lnTo>
                  <a:lnTo>
                    <a:pt x="589" y="59"/>
                  </a:lnTo>
                  <a:lnTo>
                    <a:pt x="587" y="58"/>
                  </a:lnTo>
                  <a:lnTo>
                    <a:pt x="586" y="57"/>
                  </a:lnTo>
                  <a:lnTo>
                    <a:pt x="586" y="57"/>
                  </a:lnTo>
                  <a:lnTo>
                    <a:pt x="586" y="55"/>
                  </a:lnTo>
                  <a:lnTo>
                    <a:pt x="586" y="55"/>
                  </a:lnTo>
                  <a:lnTo>
                    <a:pt x="586" y="54"/>
                  </a:lnTo>
                  <a:lnTo>
                    <a:pt x="586" y="54"/>
                  </a:lnTo>
                  <a:lnTo>
                    <a:pt x="586" y="54"/>
                  </a:lnTo>
                  <a:lnTo>
                    <a:pt x="586" y="53"/>
                  </a:lnTo>
                  <a:lnTo>
                    <a:pt x="587" y="48"/>
                  </a:lnTo>
                  <a:lnTo>
                    <a:pt x="589" y="42"/>
                  </a:lnTo>
                  <a:lnTo>
                    <a:pt x="583" y="48"/>
                  </a:lnTo>
                  <a:lnTo>
                    <a:pt x="580" y="55"/>
                  </a:lnTo>
                  <a:lnTo>
                    <a:pt x="576" y="61"/>
                  </a:lnTo>
                  <a:lnTo>
                    <a:pt x="575" y="62"/>
                  </a:lnTo>
                  <a:lnTo>
                    <a:pt x="573" y="62"/>
                  </a:lnTo>
                  <a:lnTo>
                    <a:pt x="572" y="62"/>
                  </a:lnTo>
                  <a:lnTo>
                    <a:pt x="569" y="61"/>
                  </a:lnTo>
                  <a:lnTo>
                    <a:pt x="569" y="58"/>
                  </a:lnTo>
                  <a:lnTo>
                    <a:pt x="569" y="54"/>
                  </a:lnTo>
                  <a:lnTo>
                    <a:pt x="571" y="51"/>
                  </a:lnTo>
                  <a:lnTo>
                    <a:pt x="571" y="51"/>
                  </a:lnTo>
                  <a:lnTo>
                    <a:pt x="573" y="44"/>
                  </a:lnTo>
                  <a:lnTo>
                    <a:pt x="576" y="37"/>
                  </a:lnTo>
                  <a:lnTo>
                    <a:pt x="579" y="29"/>
                  </a:lnTo>
                  <a:lnTo>
                    <a:pt x="579" y="22"/>
                  </a:lnTo>
                  <a:lnTo>
                    <a:pt x="579" y="21"/>
                  </a:lnTo>
                  <a:lnTo>
                    <a:pt x="580" y="20"/>
                  </a:lnTo>
                  <a:lnTo>
                    <a:pt x="583" y="20"/>
                  </a:lnTo>
                  <a:lnTo>
                    <a:pt x="583" y="18"/>
                  </a:lnTo>
                  <a:lnTo>
                    <a:pt x="584" y="17"/>
                  </a:lnTo>
                  <a:lnTo>
                    <a:pt x="586" y="17"/>
                  </a:lnTo>
                  <a:lnTo>
                    <a:pt x="589" y="18"/>
                  </a:lnTo>
                  <a:lnTo>
                    <a:pt x="589" y="17"/>
                  </a:lnTo>
                  <a:lnTo>
                    <a:pt x="591" y="17"/>
                  </a:lnTo>
                  <a:lnTo>
                    <a:pt x="583" y="15"/>
                  </a:lnTo>
                  <a:lnTo>
                    <a:pt x="576" y="11"/>
                  </a:lnTo>
                  <a:lnTo>
                    <a:pt x="573" y="26"/>
                  </a:lnTo>
                  <a:lnTo>
                    <a:pt x="565" y="64"/>
                  </a:lnTo>
                  <a:lnTo>
                    <a:pt x="565" y="65"/>
                  </a:lnTo>
                  <a:lnTo>
                    <a:pt x="569" y="65"/>
                  </a:lnTo>
                  <a:lnTo>
                    <a:pt x="573" y="66"/>
                  </a:lnTo>
                  <a:lnTo>
                    <a:pt x="576" y="66"/>
                  </a:lnTo>
                  <a:lnTo>
                    <a:pt x="605" y="76"/>
                  </a:lnTo>
                  <a:lnTo>
                    <a:pt x="630" y="91"/>
                  </a:lnTo>
                  <a:lnTo>
                    <a:pt x="649" y="110"/>
                  </a:lnTo>
                  <a:lnTo>
                    <a:pt x="662" y="134"/>
                  </a:lnTo>
                  <a:lnTo>
                    <a:pt x="668" y="160"/>
                  </a:lnTo>
                  <a:lnTo>
                    <a:pt x="668" y="170"/>
                  </a:lnTo>
                  <a:lnTo>
                    <a:pt x="668" y="183"/>
                  </a:lnTo>
                  <a:lnTo>
                    <a:pt x="667" y="200"/>
                  </a:lnTo>
                  <a:lnTo>
                    <a:pt x="663" y="216"/>
                  </a:lnTo>
                  <a:lnTo>
                    <a:pt x="657" y="226"/>
                  </a:lnTo>
                  <a:lnTo>
                    <a:pt x="646" y="233"/>
                  </a:lnTo>
                  <a:lnTo>
                    <a:pt x="634" y="234"/>
                  </a:lnTo>
                  <a:lnTo>
                    <a:pt x="620" y="234"/>
                  </a:lnTo>
                  <a:lnTo>
                    <a:pt x="606" y="234"/>
                  </a:lnTo>
                  <a:lnTo>
                    <a:pt x="598" y="233"/>
                  </a:lnTo>
                  <a:lnTo>
                    <a:pt x="562" y="230"/>
                  </a:lnTo>
                  <a:lnTo>
                    <a:pt x="562" y="237"/>
                  </a:lnTo>
                  <a:lnTo>
                    <a:pt x="562" y="247"/>
                  </a:lnTo>
                  <a:lnTo>
                    <a:pt x="561" y="256"/>
                  </a:lnTo>
                  <a:lnTo>
                    <a:pt x="561" y="265"/>
                  </a:lnTo>
                  <a:lnTo>
                    <a:pt x="562" y="272"/>
                  </a:lnTo>
                  <a:lnTo>
                    <a:pt x="586" y="270"/>
                  </a:lnTo>
                  <a:lnTo>
                    <a:pt x="608" y="272"/>
                  </a:lnTo>
                  <a:lnTo>
                    <a:pt x="629" y="277"/>
                  </a:lnTo>
                  <a:lnTo>
                    <a:pt x="648" y="285"/>
                  </a:lnTo>
                  <a:lnTo>
                    <a:pt x="663" y="299"/>
                  </a:lnTo>
                  <a:lnTo>
                    <a:pt x="674" y="314"/>
                  </a:lnTo>
                  <a:lnTo>
                    <a:pt x="684" y="339"/>
                  </a:lnTo>
                  <a:lnTo>
                    <a:pt x="688" y="365"/>
                  </a:lnTo>
                  <a:lnTo>
                    <a:pt x="686" y="393"/>
                  </a:lnTo>
                  <a:lnTo>
                    <a:pt x="685" y="401"/>
                  </a:lnTo>
                  <a:lnTo>
                    <a:pt x="684" y="409"/>
                  </a:lnTo>
                  <a:lnTo>
                    <a:pt x="681" y="425"/>
                  </a:lnTo>
                  <a:lnTo>
                    <a:pt x="681" y="437"/>
                  </a:lnTo>
                  <a:lnTo>
                    <a:pt x="681" y="440"/>
                  </a:lnTo>
                  <a:lnTo>
                    <a:pt x="680" y="441"/>
                  </a:lnTo>
                  <a:lnTo>
                    <a:pt x="649" y="456"/>
                  </a:lnTo>
                  <a:lnTo>
                    <a:pt x="619" y="466"/>
                  </a:lnTo>
                  <a:lnTo>
                    <a:pt x="627" y="477"/>
                  </a:lnTo>
                  <a:lnTo>
                    <a:pt x="635" y="489"/>
                  </a:lnTo>
                  <a:lnTo>
                    <a:pt x="644" y="502"/>
                  </a:lnTo>
                  <a:lnTo>
                    <a:pt x="648" y="513"/>
                  </a:lnTo>
                  <a:lnTo>
                    <a:pt x="656" y="509"/>
                  </a:lnTo>
                  <a:lnTo>
                    <a:pt x="674" y="496"/>
                  </a:lnTo>
                  <a:lnTo>
                    <a:pt x="689" y="482"/>
                  </a:lnTo>
                  <a:lnTo>
                    <a:pt x="692" y="480"/>
                  </a:lnTo>
                  <a:lnTo>
                    <a:pt x="703" y="470"/>
                  </a:lnTo>
                  <a:lnTo>
                    <a:pt x="714" y="462"/>
                  </a:lnTo>
                  <a:lnTo>
                    <a:pt x="728" y="451"/>
                  </a:lnTo>
                  <a:lnTo>
                    <a:pt x="739" y="440"/>
                  </a:lnTo>
                  <a:lnTo>
                    <a:pt x="743" y="434"/>
                  </a:lnTo>
                  <a:lnTo>
                    <a:pt x="746" y="429"/>
                  </a:lnTo>
                  <a:lnTo>
                    <a:pt x="750" y="422"/>
                  </a:lnTo>
                  <a:lnTo>
                    <a:pt x="755" y="411"/>
                  </a:lnTo>
                  <a:lnTo>
                    <a:pt x="764" y="400"/>
                  </a:lnTo>
                  <a:lnTo>
                    <a:pt x="772" y="391"/>
                  </a:lnTo>
                  <a:lnTo>
                    <a:pt x="783" y="387"/>
                  </a:lnTo>
                  <a:lnTo>
                    <a:pt x="798" y="389"/>
                  </a:lnTo>
                  <a:lnTo>
                    <a:pt x="809" y="397"/>
                  </a:lnTo>
                  <a:lnTo>
                    <a:pt x="821" y="411"/>
                  </a:lnTo>
                  <a:lnTo>
                    <a:pt x="832" y="430"/>
                  </a:lnTo>
                  <a:lnTo>
                    <a:pt x="843" y="452"/>
                  </a:lnTo>
                  <a:lnTo>
                    <a:pt x="854" y="475"/>
                  </a:lnTo>
                  <a:lnTo>
                    <a:pt x="857" y="481"/>
                  </a:lnTo>
                  <a:lnTo>
                    <a:pt x="859" y="486"/>
                  </a:lnTo>
                  <a:lnTo>
                    <a:pt x="861" y="491"/>
                  </a:lnTo>
                  <a:lnTo>
                    <a:pt x="874" y="518"/>
                  </a:lnTo>
                  <a:lnTo>
                    <a:pt x="885" y="547"/>
                  </a:lnTo>
                  <a:lnTo>
                    <a:pt x="892" y="577"/>
                  </a:lnTo>
                  <a:lnTo>
                    <a:pt x="893" y="606"/>
                  </a:lnTo>
                  <a:lnTo>
                    <a:pt x="890" y="630"/>
                  </a:lnTo>
                  <a:lnTo>
                    <a:pt x="883" y="656"/>
                  </a:lnTo>
                  <a:lnTo>
                    <a:pt x="875" y="681"/>
                  </a:lnTo>
                  <a:lnTo>
                    <a:pt x="863" y="706"/>
                  </a:lnTo>
                  <a:lnTo>
                    <a:pt x="864" y="707"/>
                  </a:lnTo>
                  <a:lnTo>
                    <a:pt x="865" y="708"/>
                  </a:lnTo>
                  <a:lnTo>
                    <a:pt x="864" y="710"/>
                  </a:lnTo>
                  <a:lnTo>
                    <a:pt x="863" y="711"/>
                  </a:lnTo>
                  <a:lnTo>
                    <a:pt x="861" y="712"/>
                  </a:lnTo>
                  <a:lnTo>
                    <a:pt x="857" y="714"/>
                  </a:lnTo>
                  <a:lnTo>
                    <a:pt x="843" y="730"/>
                  </a:lnTo>
                  <a:lnTo>
                    <a:pt x="827" y="743"/>
                  </a:lnTo>
                  <a:lnTo>
                    <a:pt x="806" y="751"/>
                  </a:lnTo>
                  <a:lnTo>
                    <a:pt x="805" y="751"/>
                  </a:lnTo>
                  <a:lnTo>
                    <a:pt x="803" y="750"/>
                  </a:lnTo>
                  <a:lnTo>
                    <a:pt x="802" y="747"/>
                  </a:lnTo>
                  <a:lnTo>
                    <a:pt x="802" y="745"/>
                  </a:lnTo>
                  <a:lnTo>
                    <a:pt x="802" y="744"/>
                  </a:lnTo>
                  <a:lnTo>
                    <a:pt x="805" y="743"/>
                  </a:lnTo>
                  <a:lnTo>
                    <a:pt x="820" y="737"/>
                  </a:lnTo>
                  <a:lnTo>
                    <a:pt x="832" y="728"/>
                  </a:lnTo>
                  <a:lnTo>
                    <a:pt x="845" y="717"/>
                  </a:lnTo>
                  <a:lnTo>
                    <a:pt x="839" y="718"/>
                  </a:lnTo>
                  <a:lnTo>
                    <a:pt x="809" y="725"/>
                  </a:lnTo>
                  <a:lnTo>
                    <a:pt x="777" y="733"/>
                  </a:lnTo>
                  <a:lnTo>
                    <a:pt x="777" y="733"/>
                  </a:lnTo>
                  <a:lnTo>
                    <a:pt x="815" y="728"/>
                  </a:lnTo>
                  <a:lnTo>
                    <a:pt x="816" y="728"/>
                  </a:lnTo>
                  <a:lnTo>
                    <a:pt x="817" y="729"/>
                  </a:lnTo>
                  <a:lnTo>
                    <a:pt x="819" y="730"/>
                  </a:lnTo>
                  <a:lnTo>
                    <a:pt x="819" y="733"/>
                  </a:lnTo>
                  <a:lnTo>
                    <a:pt x="817" y="734"/>
                  </a:lnTo>
                  <a:lnTo>
                    <a:pt x="816" y="736"/>
                  </a:lnTo>
                  <a:lnTo>
                    <a:pt x="808" y="739"/>
                  </a:lnTo>
                  <a:lnTo>
                    <a:pt x="799" y="740"/>
                  </a:lnTo>
                  <a:lnTo>
                    <a:pt x="799" y="740"/>
                  </a:lnTo>
                  <a:lnTo>
                    <a:pt x="798" y="743"/>
                  </a:lnTo>
                  <a:lnTo>
                    <a:pt x="797" y="744"/>
                  </a:lnTo>
                  <a:lnTo>
                    <a:pt x="795" y="744"/>
                  </a:lnTo>
                  <a:lnTo>
                    <a:pt x="788" y="745"/>
                  </a:lnTo>
                  <a:lnTo>
                    <a:pt x="757" y="748"/>
                  </a:lnTo>
                  <a:lnTo>
                    <a:pt x="725" y="750"/>
                  </a:lnTo>
                  <a:lnTo>
                    <a:pt x="719" y="750"/>
                  </a:lnTo>
                  <a:lnTo>
                    <a:pt x="717" y="748"/>
                  </a:lnTo>
                  <a:lnTo>
                    <a:pt x="715" y="747"/>
                  </a:lnTo>
                  <a:lnTo>
                    <a:pt x="715" y="745"/>
                  </a:lnTo>
                  <a:lnTo>
                    <a:pt x="715" y="744"/>
                  </a:lnTo>
                  <a:lnTo>
                    <a:pt x="717" y="743"/>
                  </a:lnTo>
                  <a:lnTo>
                    <a:pt x="718" y="741"/>
                  </a:lnTo>
                  <a:lnTo>
                    <a:pt x="751" y="736"/>
                  </a:lnTo>
                  <a:lnTo>
                    <a:pt x="753" y="734"/>
                  </a:lnTo>
                  <a:lnTo>
                    <a:pt x="754" y="733"/>
                  </a:lnTo>
                  <a:lnTo>
                    <a:pt x="795" y="719"/>
                  </a:lnTo>
                  <a:lnTo>
                    <a:pt x="777" y="722"/>
                  </a:lnTo>
                  <a:lnTo>
                    <a:pt x="759" y="721"/>
                  </a:lnTo>
                  <a:lnTo>
                    <a:pt x="757" y="719"/>
                  </a:lnTo>
                  <a:lnTo>
                    <a:pt x="755" y="718"/>
                  </a:lnTo>
                  <a:lnTo>
                    <a:pt x="757" y="715"/>
                  </a:lnTo>
                  <a:lnTo>
                    <a:pt x="758" y="714"/>
                  </a:lnTo>
                  <a:lnTo>
                    <a:pt x="768" y="708"/>
                  </a:lnTo>
                  <a:lnTo>
                    <a:pt x="779" y="704"/>
                  </a:lnTo>
                  <a:lnTo>
                    <a:pt x="757" y="704"/>
                  </a:lnTo>
                  <a:lnTo>
                    <a:pt x="755" y="703"/>
                  </a:lnTo>
                  <a:lnTo>
                    <a:pt x="754" y="700"/>
                  </a:lnTo>
                  <a:lnTo>
                    <a:pt x="754" y="699"/>
                  </a:lnTo>
                  <a:lnTo>
                    <a:pt x="755" y="696"/>
                  </a:lnTo>
                  <a:lnTo>
                    <a:pt x="779" y="685"/>
                  </a:lnTo>
                  <a:lnTo>
                    <a:pt x="805" y="675"/>
                  </a:lnTo>
                  <a:lnTo>
                    <a:pt x="795" y="675"/>
                  </a:lnTo>
                  <a:lnTo>
                    <a:pt x="792" y="674"/>
                  </a:lnTo>
                  <a:lnTo>
                    <a:pt x="791" y="671"/>
                  </a:lnTo>
                  <a:lnTo>
                    <a:pt x="792" y="670"/>
                  </a:lnTo>
                  <a:lnTo>
                    <a:pt x="794" y="667"/>
                  </a:lnTo>
                  <a:lnTo>
                    <a:pt x="808" y="661"/>
                  </a:lnTo>
                  <a:lnTo>
                    <a:pt x="821" y="656"/>
                  </a:lnTo>
                  <a:lnTo>
                    <a:pt x="830" y="655"/>
                  </a:lnTo>
                  <a:lnTo>
                    <a:pt x="827" y="655"/>
                  </a:lnTo>
                  <a:lnTo>
                    <a:pt x="803" y="657"/>
                  </a:lnTo>
                  <a:lnTo>
                    <a:pt x="780" y="656"/>
                  </a:lnTo>
                  <a:lnTo>
                    <a:pt x="777" y="655"/>
                  </a:lnTo>
                  <a:lnTo>
                    <a:pt x="777" y="652"/>
                  </a:lnTo>
                  <a:lnTo>
                    <a:pt x="777" y="649"/>
                  </a:lnTo>
                  <a:lnTo>
                    <a:pt x="780" y="648"/>
                  </a:lnTo>
                  <a:lnTo>
                    <a:pt x="806" y="639"/>
                  </a:lnTo>
                  <a:lnTo>
                    <a:pt x="805" y="638"/>
                  </a:lnTo>
                  <a:lnTo>
                    <a:pt x="805" y="637"/>
                  </a:lnTo>
                  <a:lnTo>
                    <a:pt x="805" y="634"/>
                  </a:lnTo>
                  <a:lnTo>
                    <a:pt x="816" y="621"/>
                  </a:lnTo>
                  <a:lnTo>
                    <a:pt x="830" y="610"/>
                  </a:lnTo>
                  <a:lnTo>
                    <a:pt x="831" y="610"/>
                  </a:lnTo>
                  <a:lnTo>
                    <a:pt x="834" y="610"/>
                  </a:lnTo>
                  <a:lnTo>
                    <a:pt x="835" y="612"/>
                  </a:lnTo>
                  <a:lnTo>
                    <a:pt x="837" y="613"/>
                  </a:lnTo>
                  <a:lnTo>
                    <a:pt x="835" y="616"/>
                  </a:lnTo>
                  <a:lnTo>
                    <a:pt x="834" y="617"/>
                  </a:lnTo>
                  <a:lnTo>
                    <a:pt x="827" y="623"/>
                  </a:lnTo>
                  <a:lnTo>
                    <a:pt x="820" y="628"/>
                  </a:lnTo>
                  <a:lnTo>
                    <a:pt x="815" y="634"/>
                  </a:lnTo>
                  <a:lnTo>
                    <a:pt x="816" y="634"/>
                  </a:lnTo>
                  <a:lnTo>
                    <a:pt x="819" y="635"/>
                  </a:lnTo>
                  <a:lnTo>
                    <a:pt x="821" y="635"/>
                  </a:lnTo>
                  <a:lnTo>
                    <a:pt x="830" y="634"/>
                  </a:lnTo>
                  <a:lnTo>
                    <a:pt x="831" y="634"/>
                  </a:lnTo>
                  <a:lnTo>
                    <a:pt x="834" y="635"/>
                  </a:lnTo>
                  <a:lnTo>
                    <a:pt x="834" y="637"/>
                  </a:lnTo>
                  <a:lnTo>
                    <a:pt x="834" y="638"/>
                  </a:lnTo>
                  <a:lnTo>
                    <a:pt x="834" y="641"/>
                  </a:lnTo>
                  <a:lnTo>
                    <a:pt x="831" y="642"/>
                  </a:lnTo>
                  <a:lnTo>
                    <a:pt x="827" y="644"/>
                  </a:lnTo>
                  <a:lnTo>
                    <a:pt x="823" y="644"/>
                  </a:lnTo>
                  <a:lnTo>
                    <a:pt x="812" y="646"/>
                  </a:lnTo>
                  <a:lnTo>
                    <a:pt x="801" y="649"/>
                  </a:lnTo>
                  <a:lnTo>
                    <a:pt x="826" y="646"/>
                  </a:lnTo>
                  <a:lnTo>
                    <a:pt x="852" y="644"/>
                  </a:lnTo>
                  <a:lnTo>
                    <a:pt x="854" y="644"/>
                  </a:lnTo>
                  <a:lnTo>
                    <a:pt x="856" y="646"/>
                  </a:lnTo>
                  <a:lnTo>
                    <a:pt x="856" y="649"/>
                  </a:lnTo>
                  <a:lnTo>
                    <a:pt x="854" y="650"/>
                  </a:lnTo>
                  <a:lnTo>
                    <a:pt x="839" y="659"/>
                  </a:lnTo>
                  <a:lnTo>
                    <a:pt x="824" y="664"/>
                  </a:lnTo>
                  <a:lnTo>
                    <a:pt x="812" y="668"/>
                  </a:lnTo>
                  <a:lnTo>
                    <a:pt x="821" y="667"/>
                  </a:lnTo>
                  <a:lnTo>
                    <a:pt x="831" y="667"/>
                  </a:lnTo>
                  <a:lnTo>
                    <a:pt x="841" y="666"/>
                  </a:lnTo>
                  <a:lnTo>
                    <a:pt x="850" y="664"/>
                  </a:lnTo>
                  <a:lnTo>
                    <a:pt x="853" y="666"/>
                  </a:lnTo>
                  <a:lnTo>
                    <a:pt x="854" y="667"/>
                  </a:lnTo>
                  <a:lnTo>
                    <a:pt x="854" y="668"/>
                  </a:lnTo>
                  <a:lnTo>
                    <a:pt x="854" y="670"/>
                  </a:lnTo>
                  <a:lnTo>
                    <a:pt x="853" y="672"/>
                  </a:lnTo>
                  <a:lnTo>
                    <a:pt x="852" y="672"/>
                  </a:lnTo>
                  <a:lnTo>
                    <a:pt x="827" y="678"/>
                  </a:lnTo>
                  <a:lnTo>
                    <a:pt x="799" y="686"/>
                  </a:lnTo>
                  <a:lnTo>
                    <a:pt x="773" y="696"/>
                  </a:lnTo>
                  <a:lnTo>
                    <a:pt x="788" y="695"/>
                  </a:lnTo>
                  <a:lnTo>
                    <a:pt x="803" y="692"/>
                  </a:lnTo>
                  <a:lnTo>
                    <a:pt x="830" y="688"/>
                  </a:lnTo>
                  <a:lnTo>
                    <a:pt x="831" y="688"/>
                  </a:lnTo>
                  <a:lnTo>
                    <a:pt x="834" y="689"/>
                  </a:lnTo>
                  <a:lnTo>
                    <a:pt x="834" y="690"/>
                  </a:lnTo>
                  <a:lnTo>
                    <a:pt x="834" y="693"/>
                  </a:lnTo>
                  <a:lnTo>
                    <a:pt x="832" y="695"/>
                  </a:lnTo>
                  <a:lnTo>
                    <a:pt x="831" y="696"/>
                  </a:lnTo>
                  <a:lnTo>
                    <a:pt x="802" y="704"/>
                  </a:lnTo>
                  <a:lnTo>
                    <a:pt x="777" y="714"/>
                  </a:lnTo>
                  <a:lnTo>
                    <a:pt x="812" y="710"/>
                  </a:lnTo>
                  <a:lnTo>
                    <a:pt x="832" y="706"/>
                  </a:lnTo>
                  <a:lnTo>
                    <a:pt x="853" y="704"/>
                  </a:lnTo>
                  <a:lnTo>
                    <a:pt x="865" y="681"/>
                  </a:lnTo>
                  <a:lnTo>
                    <a:pt x="875" y="655"/>
                  </a:lnTo>
                  <a:lnTo>
                    <a:pt x="882" y="630"/>
                  </a:lnTo>
                  <a:lnTo>
                    <a:pt x="885" y="606"/>
                  </a:lnTo>
                  <a:lnTo>
                    <a:pt x="883" y="577"/>
                  </a:lnTo>
                  <a:lnTo>
                    <a:pt x="876" y="550"/>
                  </a:lnTo>
                  <a:lnTo>
                    <a:pt x="865" y="521"/>
                  </a:lnTo>
                  <a:lnTo>
                    <a:pt x="853" y="493"/>
                  </a:lnTo>
                  <a:lnTo>
                    <a:pt x="852" y="489"/>
                  </a:lnTo>
                  <a:lnTo>
                    <a:pt x="849" y="485"/>
                  </a:lnTo>
                  <a:lnTo>
                    <a:pt x="846" y="478"/>
                  </a:lnTo>
                  <a:lnTo>
                    <a:pt x="841" y="464"/>
                  </a:lnTo>
                  <a:lnTo>
                    <a:pt x="832" y="448"/>
                  </a:lnTo>
                  <a:lnTo>
                    <a:pt x="823" y="430"/>
                  </a:lnTo>
                  <a:lnTo>
                    <a:pt x="813" y="415"/>
                  </a:lnTo>
                  <a:lnTo>
                    <a:pt x="803" y="402"/>
                  </a:lnTo>
                  <a:lnTo>
                    <a:pt x="795" y="396"/>
                  </a:lnTo>
                  <a:lnTo>
                    <a:pt x="783" y="396"/>
                  </a:lnTo>
                  <a:lnTo>
                    <a:pt x="773" y="401"/>
                  </a:lnTo>
                  <a:lnTo>
                    <a:pt x="765" y="412"/>
                  </a:lnTo>
                  <a:lnTo>
                    <a:pt x="757" y="426"/>
                  </a:lnTo>
                  <a:lnTo>
                    <a:pt x="754" y="433"/>
                  </a:lnTo>
                  <a:lnTo>
                    <a:pt x="750" y="438"/>
                  </a:lnTo>
                  <a:lnTo>
                    <a:pt x="746" y="444"/>
                  </a:lnTo>
                  <a:lnTo>
                    <a:pt x="733" y="456"/>
                  </a:lnTo>
                  <a:lnTo>
                    <a:pt x="718" y="467"/>
                  </a:lnTo>
                  <a:lnTo>
                    <a:pt x="708" y="477"/>
                  </a:lnTo>
                  <a:lnTo>
                    <a:pt x="699" y="485"/>
                  </a:lnTo>
                  <a:lnTo>
                    <a:pt x="696" y="488"/>
                  </a:lnTo>
                  <a:lnTo>
                    <a:pt x="680" y="503"/>
                  </a:lnTo>
                  <a:lnTo>
                    <a:pt x="660" y="515"/>
                  </a:lnTo>
                  <a:lnTo>
                    <a:pt x="648" y="521"/>
                  </a:lnTo>
                  <a:lnTo>
                    <a:pt x="645" y="525"/>
                  </a:lnTo>
                  <a:lnTo>
                    <a:pt x="644" y="526"/>
                  </a:lnTo>
                  <a:lnTo>
                    <a:pt x="642" y="528"/>
                  </a:lnTo>
                  <a:lnTo>
                    <a:pt x="641" y="529"/>
                  </a:lnTo>
                  <a:lnTo>
                    <a:pt x="640" y="529"/>
                  </a:lnTo>
                  <a:lnTo>
                    <a:pt x="640" y="529"/>
                  </a:lnTo>
                  <a:lnTo>
                    <a:pt x="635" y="529"/>
                  </a:lnTo>
                  <a:lnTo>
                    <a:pt x="633" y="531"/>
                  </a:lnTo>
                  <a:lnTo>
                    <a:pt x="629" y="529"/>
                  </a:lnTo>
                  <a:lnTo>
                    <a:pt x="627" y="529"/>
                  </a:lnTo>
                  <a:lnTo>
                    <a:pt x="586" y="540"/>
                  </a:lnTo>
                  <a:lnTo>
                    <a:pt x="542" y="548"/>
                  </a:lnTo>
                  <a:lnTo>
                    <a:pt x="498" y="553"/>
                  </a:lnTo>
                  <a:lnTo>
                    <a:pt x="458" y="555"/>
                  </a:lnTo>
                  <a:lnTo>
                    <a:pt x="412" y="551"/>
                  </a:lnTo>
                  <a:lnTo>
                    <a:pt x="367" y="543"/>
                  </a:lnTo>
                  <a:lnTo>
                    <a:pt x="323" y="531"/>
                  </a:lnTo>
                  <a:lnTo>
                    <a:pt x="313" y="528"/>
                  </a:lnTo>
                  <a:lnTo>
                    <a:pt x="284" y="520"/>
                  </a:lnTo>
                  <a:lnTo>
                    <a:pt x="258" y="509"/>
                  </a:lnTo>
                  <a:lnTo>
                    <a:pt x="230" y="492"/>
                  </a:lnTo>
                  <a:lnTo>
                    <a:pt x="219" y="484"/>
                  </a:lnTo>
                  <a:lnTo>
                    <a:pt x="208" y="480"/>
                  </a:lnTo>
                  <a:lnTo>
                    <a:pt x="199" y="478"/>
                  </a:lnTo>
                  <a:lnTo>
                    <a:pt x="195" y="481"/>
                  </a:lnTo>
                  <a:lnTo>
                    <a:pt x="190" y="485"/>
                  </a:lnTo>
                  <a:lnTo>
                    <a:pt x="186" y="492"/>
                  </a:lnTo>
                  <a:lnTo>
                    <a:pt x="182" y="507"/>
                  </a:lnTo>
                  <a:lnTo>
                    <a:pt x="181" y="524"/>
                  </a:lnTo>
                  <a:lnTo>
                    <a:pt x="179" y="543"/>
                  </a:lnTo>
                  <a:lnTo>
                    <a:pt x="179" y="562"/>
                  </a:lnTo>
                  <a:lnTo>
                    <a:pt x="179" y="579"/>
                  </a:lnTo>
                  <a:lnTo>
                    <a:pt x="179" y="584"/>
                  </a:lnTo>
                  <a:lnTo>
                    <a:pt x="182" y="615"/>
                  </a:lnTo>
                  <a:lnTo>
                    <a:pt x="192" y="642"/>
                  </a:lnTo>
                  <a:lnTo>
                    <a:pt x="206" y="668"/>
                  </a:lnTo>
                  <a:lnTo>
                    <a:pt x="224" y="690"/>
                  </a:lnTo>
                  <a:lnTo>
                    <a:pt x="225" y="692"/>
                  </a:lnTo>
                  <a:lnTo>
                    <a:pt x="225" y="693"/>
                  </a:lnTo>
                  <a:lnTo>
                    <a:pt x="224" y="696"/>
                  </a:lnTo>
                  <a:lnTo>
                    <a:pt x="248" y="688"/>
                  </a:lnTo>
                  <a:lnTo>
                    <a:pt x="272" y="686"/>
                  </a:lnTo>
                  <a:lnTo>
                    <a:pt x="292" y="692"/>
                  </a:lnTo>
                  <a:lnTo>
                    <a:pt x="310" y="703"/>
                  </a:lnTo>
                  <a:lnTo>
                    <a:pt x="328" y="718"/>
                  </a:lnTo>
                  <a:lnTo>
                    <a:pt x="342" y="729"/>
                  </a:lnTo>
                  <a:lnTo>
                    <a:pt x="356" y="737"/>
                  </a:lnTo>
                  <a:lnTo>
                    <a:pt x="378" y="748"/>
                  </a:lnTo>
                  <a:lnTo>
                    <a:pt x="403" y="756"/>
                  </a:lnTo>
                  <a:lnTo>
                    <a:pt x="426" y="761"/>
                  </a:lnTo>
                  <a:lnTo>
                    <a:pt x="443" y="759"/>
                  </a:lnTo>
                  <a:lnTo>
                    <a:pt x="459" y="755"/>
                  </a:lnTo>
                  <a:lnTo>
                    <a:pt x="474" y="751"/>
                  </a:lnTo>
                  <a:lnTo>
                    <a:pt x="491" y="748"/>
                  </a:lnTo>
                  <a:lnTo>
                    <a:pt x="503" y="750"/>
                  </a:lnTo>
                  <a:lnTo>
                    <a:pt x="513" y="754"/>
                  </a:lnTo>
                  <a:lnTo>
                    <a:pt x="520" y="759"/>
                  </a:lnTo>
                  <a:lnTo>
                    <a:pt x="528" y="765"/>
                  </a:lnTo>
                  <a:lnTo>
                    <a:pt x="532" y="770"/>
                  </a:lnTo>
                  <a:lnTo>
                    <a:pt x="538" y="774"/>
                  </a:lnTo>
                  <a:lnTo>
                    <a:pt x="544" y="780"/>
                  </a:lnTo>
                  <a:lnTo>
                    <a:pt x="571" y="795"/>
                  </a:lnTo>
                  <a:lnTo>
                    <a:pt x="597" y="805"/>
                  </a:lnTo>
                  <a:lnTo>
                    <a:pt x="622" y="806"/>
                  </a:lnTo>
                  <a:lnTo>
                    <a:pt x="646" y="799"/>
                  </a:lnTo>
                  <a:lnTo>
                    <a:pt x="662" y="791"/>
                  </a:lnTo>
                  <a:lnTo>
                    <a:pt x="673" y="780"/>
                  </a:lnTo>
                  <a:lnTo>
                    <a:pt x="682" y="772"/>
                  </a:lnTo>
                  <a:lnTo>
                    <a:pt x="692" y="765"/>
                  </a:lnTo>
                  <a:lnTo>
                    <a:pt x="704" y="759"/>
                  </a:lnTo>
                  <a:lnTo>
                    <a:pt x="718" y="758"/>
                  </a:lnTo>
                  <a:lnTo>
                    <a:pt x="735" y="759"/>
                  </a:lnTo>
                  <a:lnTo>
                    <a:pt x="751" y="762"/>
                  </a:lnTo>
                  <a:lnTo>
                    <a:pt x="765" y="763"/>
                  </a:lnTo>
                  <a:lnTo>
                    <a:pt x="777" y="765"/>
                  </a:lnTo>
                  <a:lnTo>
                    <a:pt x="826" y="763"/>
                  </a:lnTo>
                  <a:lnTo>
                    <a:pt x="876" y="758"/>
                  </a:lnTo>
                  <a:lnTo>
                    <a:pt x="927" y="748"/>
                  </a:lnTo>
                  <a:lnTo>
                    <a:pt x="930" y="748"/>
                  </a:lnTo>
                  <a:lnTo>
                    <a:pt x="932" y="750"/>
                  </a:lnTo>
                  <a:lnTo>
                    <a:pt x="933" y="751"/>
                  </a:lnTo>
                  <a:lnTo>
                    <a:pt x="933" y="754"/>
                  </a:lnTo>
                  <a:lnTo>
                    <a:pt x="932" y="755"/>
                  </a:lnTo>
                  <a:lnTo>
                    <a:pt x="930" y="756"/>
                  </a:lnTo>
                  <a:lnTo>
                    <a:pt x="876" y="766"/>
                  </a:lnTo>
                  <a:lnTo>
                    <a:pt x="826" y="772"/>
                  </a:lnTo>
                  <a:lnTo>
                    <a:pt x="776" y="773"/>
                  </a:lnTo>
                  <a:lnTo>
                    <a:pt x="764" y="772"/>
                  </a:lnTo>
                  <a:lnTo>
                    <a:pt x="750" y="769"/>
                  </a:lnTo>
                  <a:lnTo>
                    <a:pt x="735" y="768"/>
                  </a:lnTo>
                  <a:lnTo>
                    <a:pt x="719" y="766"/>
                  </a:lnTo>
                  <a:lnTo>
                    <a:pt x="707" y="768"/>
                  </a:lnTo>
                  <a:lnTo>
                    <a:pt x="696" y="772"/>
                  </a:lnTo>
                  <a:lnTo>
                    <a:pt x="688" y="779"/>
                  </a:lnTo>
                  <a:lnTo>
                    <a:pt x="680" y="785"/>
                  </a:lnTo>
                  <a:lnTo>
                    <a:pt x="671" y="794"/>
                  </a:lnTo>
                  <a:lnTo>
                    <a:pt x="662" y="802"/>
                  </a:lnTo>
                  <a:lnTo>
                    <a:pt x="649" y="807"/>
                  </a:lnTo>
                  <a:lnTo>
                    <a:pt x="630" y="813"/>
                  </a:lnTo>
                  <a:lnTo>
                    <a:pt x="609" y="814"/>
                  </a:lnTo>
                  <a:lnTo>
                    <a:pt x="579" y="807"/>
                  </a:lnTo>
                  <a:lnTo>
                    <a:pt x="549" y="792"/>
                  </a:lnTo>
                  <a:lnTo>
                    <a:pt x="549" y="794"/>
                  </a:lnTo>
                  <a:lnTo>
                    <a:pt x="549" y="795"/>
                  </a:lnTo>
                  <a:lnTo>
                    <a:pt x="547" y="796"/>
                  </a:lnTo>
                  <a:lnTo>
                    <a:pt x="544" y="798"/>
                  </a:lnTo>
                  <a:lnTo>
                    <a:pt x="516" y="799"/>
                  </a:lnTo>
                  <a:lnTo>
                    <a:pt x="474" y="799"/>
                  </a:lnTo>
                  <a:lnTo>
                    <a:pt x="462" y="798"/>
                  </a:lnTo>
                  <a:lnTo>
                    <a:pt x="459" y="798"/>
                  </a:lnTo>
                  <a:lnTo>
                    <a:pt x="458" y="796"/>
                  </a:lnTo>
                  <a:lnTo>
                    <a:pt x="458" y="795"/>
                  </a:lnTo>
                  <a:lnTo>
                    <a:pt x="458" y="794"/>
                  </a:lnTo>
                  <a:lnTo>
                    <a:pt x="463" y="785"/>
                  </a:lnTo>
                  <a:lnTo>
                    <a:pt x="471" y="779"/>
                  </a:lnTo>
                  <a:lnTo>
                    <a:pt x="481" y="772"/>
                  </a:lnTo>
                  <a:lnTo>
                    <a:pt x="484" y="770"/>
                  </a:lnTo>
                  <a:lnTo>
                    <a:pt x="469" y="766"/>
                  </a:lnTo>
                  <a:lnTo>
                    <a:pt x="449" y="768"/>
                  </a:lnTo>
                  <a:lnTo>
                    <a:pt x="432" y="770"/>
                  </a:lnTo>
                  <a:lnTo>
                    <a:pt x="421" y="772"/>
                  </a:lnTo>
                  <a:lnTo>
                    <a:pt x="411" y="772"/>
                  </a:lnTo>
                  <a:lnTo>
                    <a:pt x="408" y="772"/>
                  </a:lnTo>
                  <a:lnTo>
                    <a:pt x="407" y="769"/>
                  </a:lnTo>
                  <a:lnTo>
                    <a:pt x="407" y="769"/>
                  </a:lnTo>
                  <a:lnTo>
                    <a:pt x="381" y="774"/>
                  </a:lnTo>
                  <a:lnTo>
                    <a:pt x="349" y="780"/>
                  </a:lnTo>
                  <a:lnTo>
                    <a:pt x="319" y="783"/>
                  </a:lnTo>
                  <a:lnTo>
                    <a:pt x="317" y="784"/>
                  </a:lnTo>
                  <a:lnTo>
                    <a:pt x="317" y="785"/>
                  </a:lnTo>
                  <a:lnTo>
                    <a:pt x="317" y="787"/>
                  </a:lnTo>
                  <a:lnTo>
                    <a:pt x="317" y="788"/>
                  </a:lnTo>
                  <a:lnTo>
                    <a:pt x="320" y="788"/>
                  </a:lnTo>
                  <a:lnTo>
                    <a:pt x="324" y="790"/>
                  </a:lnTo>
                  <a:lnTo>
                    <a:pt x="325" y="791"/>
                  </a:lnTo>
                  <a:lnTo>
                    <a:pt x="327" y="794"/>
                  </a:lnTo>
                  <a:lnTo>
                    <a:pt x="327" y="795"/>
                  </a:lnTo>
                  <a:lnTo>
                    <a:pt x="324" y="798"/>
                  </a:lnTo>
                  <a:lnTo>
                    <a:pt x="323" y="798"/>
                  </a:lnTo>
                  <a:lnTo>
                    <a:pt x="321" y="798"/>
                  </a:lnTo>
                  <a:lnTo>
                    <a:pt x="316" y="796"/>
                  </a:lnTo>
                  <a:lnTo>
                    <a:pt x="312" y="794"/>
                  </a:lnTo>
                  <a:lnTo>
                    <a:pt x="310" y="791"/>
                  </a:lnTo>
                  <a:lnTo>
                    <a:pt x="309" y="788"/>
                  </a:lnTo>
                  <a:lnTo>
                    <a:pt x="308" y="784"/>
                  </a:lnTo>
                  <a:lnTo>
                    <a:pt x="309" y="781"/>
                  </a:lnTo>
                  <a:lnTo>
                    <a:pt x="312" y="777"/>
                  </a:lnTo>
                  <a:lnTo>
                    <a:pt x="312" y="776"/>
                  </a:lnTo>
                  <a:lnTo>
                    <a:pt x="313" y="774"/>
                  </a:lnTo>
                  <a:lnTo>
                    <a:pt x="316" y="772"/>
                  </a:lnTo>
                  <a:lnTo>
                    <a:pt x="291" y="776"/>
                  </a:lnTo>
                  <a:lnTo>
                    <a:pt x="279" y="777"/>
                  </a:lnTo>
                  <a:lnTo>
                    <a:pt x="277" y="777"/>
                  </a:lnTo>
                  <a:lnTo>
                    <a:pt x="276" y="776"/>
                  </a:lnTo>
                  <a:lnTo>
                    <a:pt x="274" y="774"/>
                  </a:lnTo>
                  <a:lnTo>
                    <a:pt x="274" y="772"/>
                  </a:lnTo>
                  <a:lnTo>
                    <a:pt x="276" y="770"/>
                  </a:lnTo>
                  <a:lnTo>
                    <a:pt x="277" y="769"/>
                  </a:lnTo>
                  <a:lnTo>
                    <a:pt x="295" y="763"/>
                  </a:lnTo>
                  <a:lnTo>
                    <a:pt x="316" y="761"/>
                  </a:lnTo>
                  <a:lnTo>
                    <a:pt x="302" y="758"/>
                  </a:lnTo>
                  <a:lnTo>
                    <a:pt x="287" y="756"/>
                  </a:lnTo>
                  <a:lnTo>
                    <a:pt x="270" y="758"/>
                  </a:lnTo>
                  <a:lnTo>
                    <a:pt x="257" y="758"/>
                  </a:lnTo>
                  <a:lnTo>
                    <a:pt x="221" y="762"/>
                  </a:lnTo>
                  <a:lnTo>
                    <a:pt x="219" y="761"/>
                  </a:lnTo>
                  <a:lnTo>
                    <a:pt x="218" y="759"/>
                  </a:lnTo>
                  <a:lnTo>
                    <a:pt x="217" y="758"/>
                  </a:lnTo>
                  <a:lnTo>
                    <a:pt x="217" y="756"/>
                  </a:lnTo>
                  <a:lnTo>
                    <a:pt x="218" y="755"/>
                  </a:lnTo>
                  <a:lnTo>
                    <a:pt x="162" y="752"/>
                  </a:lnTo>
                  <a:lnTo>
                    <a:pt x="105" y="747"/>
                  </a:lnTo>
                  <a:lnTo>
                    <a:pt x="95" y="745"/>
                  </a:lnTo>
                  <a:lnTo>
                    <a:pt x="72" y="743"/>
                  </a:lnTo>
                  <a:lnTo>
                    <a:pt x="38" y="740"/>
                  </a:lnTo>
                  <a:lnTo>
                    <a:pt x="4" y="739"/>
                  </a:lnTo>
                  <a:lnTo>
                    <a:pt x="4" y="739"/>
                  </a:lnTo>
                  <a:lnTo>
                    <a:pt x="3" y="737"/>
                  </a:lnTo>
                  <a:lnTo>
                    <a:pt x="2" y="736"/>
                  </a:lnTo>
                  <a:lnTo>
                    <a:pt x="0" y="734"/>
                  </a:lnTo>
                  <a:lnTo>
                    <a:pt x="2" y="732"/>
                  </a:lnTo>
                  <a:lnTo>
                    <a:pt x="3" y="730"/>
                  </a:lnTo>
                  <a:lnTo>
                    <a:pt x="6" y="730"/>
                  </a:lnTo>
                  <a:lnTo>
                    <a:pt x="51" y="733"/>
                  </a:lnTo>
                  <a:lnTo>
                    <a:pt x="97" y="737"/>
                  </a:lnTo>
                  <a:lnTo>
                    <a:pt x="145" y="741"/>
                  </a:lnTo>
                  <a:lnTo>
                    <a:pt x="195" y="741"/>
                  </a:lnTo>
                  <a:lnTo>
                    <a:pt x="240" y="737"/>
                  </a:lnTo>
                  <a:lnTo>
                    <a:pt x="243" y="736"/>
                  </a:lnTo>
                  <a:lnTo>
                    <a:pt x="235" y="734"/>
                  </a:lnTo>
                  <a:lnTo>
                    <a:pt x="228" y="733"/>
                  </a:lnTo>
                  <a:lnTo>
                    <a:pt x="221" y="732"/>
                  </a:lnTo>
                  <a:lnTo>
                    <a:pt x="219" y="730"/>
                  </a:lnTo>
                  <a:lnTo>
                    <a:pt x="218" y="729"/>
                  </a:lnTo>
                  <a:lnTo>
                    <a:pt x="218" y="726"/>
                  </a:lnTo>
                  <a:lnTo>
                    <a:pt x="219" y="725"/>
                  </a:lnTo>
                  <a:lnTo>
                    <a:pt x="221" y="723"/>
                  </a:lnTo>
                  <a:lnTo>
                    <a:pt x="224" y="723"/>
                  </a:lnTo>
                  <a:lnTo>
                    <a:pt x="246" y="723"/>
                  </a:lnTo>
                  <a:lnTo>
                    <a:pt x="258" y="723"/>
                  </a:lnTo>
                  <a:lnTo>
                    <a:pt x="252" y="721"/>
                  </a:lnTo>
                  <a:lnTo>
                    <a:pt x="246" y="719"/>
                  </a:lnTo>
                  <a:lnTo>
                    <a:pt x="239" y="719"/>
                  </a:lnTo>
                  <a:lnTo>
                    <a:pt x="221" y="723"/>
                  </a:lnTo>
                  <a:lnTo>
                    <a:pt x="204" y="725"/>
                  </a:lnTo>
                  <a:lnTo>
                    <a:pt x="201" y="725"/>
                  </a:lnTo>
                  <a:lnTo>
                    <a:pt x="200" y="723"/>
                  </a:lnTo>
                  <a:lnTo>
                    <a:pt x="199" y="722"/>
                  </a:lnTo>
                  <a:lnTo>
                    <a:pt x="199" y="719"/>
                  </a:lnTo>
                  <a:lnTo>
                    <a:pt x="200" y="718"/>
                  </a:lnTo>
                  <a:lnTo>
                    <a:pt x="184" y="719"/>
                  </a:lnTo>
                  <a:lnTo>
                    <a:pt x="164" y="722"/>
                  </a:lnTo>
                  <a:lnTo>
                    <a:pt x="131" y="725"/>
                  </a:lnTo>
                  <a:lnTo>
                    <a:pt x="100" y="726"/>
                  </a:lnTo>
                  <a:lnTo>
                    <a:pt x="84" y="725"/>
                  </a:lnTo>
                  <a:lnTo>
                    <a:pt x="72" y="721"/>
                  </a:lnTo>
                  <a:lnTo>
                    <a:pt x="61" y="717"/>
                  </a:lnTo>
                  <a:lnTo>
                    <a:pt x="60" y="715"/>
                  </a:lnTo>
                  <a:lnTo>
                    <a:pt x="58" y="712"/>
                  </a:lnTo>
                  <a:lnTo>
                    <a:pt x="58" y="711"/>
                  </a:lnTo>
                  <a:lnTo>
                    <a:pt x="60" y="710"/>
                  </a:lnTo>
                  <a:lnTo>
                    <a:pt x="64" y="707"/>
                  </a:lnTo>
                  <a:lnTo>
                    <a:pt x="69" y="704"/>
                  </a:lnTo>
                  <a:lnTo>
                    <a:pt x="73" y="703"/>
                  </a:lnTo>
                  <a:lnTo>
                    <a:pt x="79" y="703"/>
                  </a:lnTo>
                  <a:lnTo>
                    <a:pt x="73" y="697"/>
                  </a:lnTo>
                  <a:lnTo>
                    <a:pt x="73" y="696"/>
                  </a:lnTo>
                  <a:lnTo>
                    <a:pt x="73" y="693"/>
                  </a:lnTo>
                  <a:lnTo>
                    <a:pt x="75" y="692"/>
                  </a:lnTo>
                  <a:lnTo>
                    <a:pt x="76" y="690"/>
                  </a:lnTo>
                  <a:lnTo>
                    <a:pt x="79" y="690"/>
                  </a:lnTo>
                  <a:lnTo>
                    <a:pt x="80" y="692"/>
                  </a:lnTo>
                  <a:lnTo>
                    <a:pt x="86" y="697"/>
                  </a:lnTo>
                  <a:lnTo>
                    <a:pt x="91" y="701"/>
                  </a:lnTo>
                  <a:lnTo>
                    <a:pt x="98" y="704"/>
                  </a:lnTo>
                  <a:lnTo>
                    <a:pt x="104" y="706"/>
                  </a:lnTo>
                  <a:lnTo>
                    <a:pt x="112" y="708"/>
                  </a:lnTo>
                  <a:lnTo>
                    <a:pt x="119" y="710"/>
                  </a:lnTo>
                  <a:lnTo>
                    <a:pt x="151" y="710"/>
                  </a:lnTo>
                  <a:lnTo>
                    <a:pt x="181" y="708"/>
                  </a:lnTo>
                  <a:lnTo>
                    <a:pt x="189" y="707"/>
                  </a:lnTo>
                  <a:lnTo>
                    <a:pt x="213" y="700"/>
                  </a:lnTo>
                  <a:lnTo>
                    <a:pt x="219" y="697"/>
                  </a:lnTo>
                  <a:lnTo>
                    <a:pt x="218" y="696"/>
                  </a:lnTo>
                  <a:lnTo>
                    <a:pt x="199" y="672"/>
                  </a:lnTo>
                  <a:lnTo>
                    <a:pt x="184" y="646"/>
                  </a:lnTo>
                  <a:lnTo>
                    <a:pt x="174" y="616"/>
                  </a:lnTo>
                  <a:lnTo>
                    <a:pt x="171" y="584"/>
                  </a:lnTo>
                  <a:lnTo>
                    <a:pt x="171" y="579"/>
                  </a:lnTo>
                  <a:lnTo>
                    <a:pt x="171" y="557"/>
                  </a:lnTo>
                  <a:lnTo>
                    <a:pt x="171" y="532"/>
                  </a:lnTo>
                  <a:lnTo>
                    <a:pt x="174" y="509"/>
                  </a:lnTo>
                  <a:lnTo>
                    <a:pt x="179" y="489"/>
                  </a:lnTo>
                  <a:lnTo>
                    <a:pt x="182" y="482"/>
                  </a:lnTo>
                  <a:lnTo>
                    <a:pt x="186" y="477"/>
                  </a:lnTo>
                  <a:lnTo>
                    <a:pt x="190" y="473"/>
                  </a:lnTo>
                  <a:lnTo>
                    <a:pt x="196" y="471"/>
                  </a:lnTo>
                  <a:lnTo>
                    <a:pt x="208" y="471"/>
                  </a:lnTo>
                  <a:lnTo>
                    <a:pt x="222" y="477"/>
                  </a:lnTo>
                  <a:lnTo>
                    <a:pt x="236" y="485"/>
                  </a:lnTo>
                  <a:lnTo>
                    <a:pt x="262" y="500"/>
                  </a:lnTo>
                  <a:lnTo>
                    <a:pt x="287" y="511"/>
                  </a:lnTo>
                  <a:lnTo>
                    <a:pt x="316" y="521"/>
                  </a:lnTo>
                  <a:lnTo>
                    <a:pt x="325" y="524"/>
                  </a:lnTo>
                  <a:lnTo>
                    <a:pt x="370" y="535"/>
                  </a:lnTo>
                  <a:lnTo>
                    <a:pt x="414" y="543"/>
                  </a:lnTo>
                  <a:lnTo>
                    <a:pt x="458" y="547"/>
                  </a:lnTo>
                  <a:lnTo>
                    <a:pt x="496" y="546"/>
                  </a:lnTo>
                  <a:lnTo>
                    <a:pt x="536" y="540"/>
                  </a:lnTo>
                  <a:lnTo>
                    <a:pt x="578" y="533"/>
                  </a:lnTo>
                  <a:lnTo>
                    <a:pt x="618" y="524"/>
                  </a:lnTo>
                  <a:lnTo>
                    <a:pt x="616" y="522"/>
                  </a:lnTo>
                  <a:lnTo>
                    <a:pt x="615" y="522"/>
                  </a:lnTo>
                  <a:lnTo>
                    <a:pt x="613" y="522"/>
                  </a:lnTo>
                  <a:lnTo>
                    <a:pt x="605" y="518"/>
                  </a:lnTo>
                  <a:lnTo>
                    <a:pt x="597" y="509"/>
                  </a:lnTo>
                  <a:lnTo>
                    <a:pt x="590" y="496"/>
                  </a:lnTo>
                  <a:lnTo>
                    <a:pt x="583" y="484"/>
                  </a:lnTo>
                  <a:lnTo>
                    <a:pt x="579" y="474"/>
                  </a:lnTo>
                  <a:lnTo>
                    <a:pt x="564" y="475"/>
                  </a:lnTo>
                  <a:lnTo>
                    <a:pt x="549" y="477"/>
                  </a:lnTo>
                  <a:lnTo>
                    <a:pt x="529" y="477"/>
                  </a:lnTo>
                  <a:lnTo>
                    <a:pt x="509" y="477"/>
                  </a:lnTo>
                  <a:lnTo>
                    <a:pt x="488" y="478"/>
                  </a:lnTo>
                  <a:lnTo>
                    <a:pt x="469" y="481"/>
                  </a:lnTo>
                  <a:lnTo>
                    <a:pt x="460" y="485"/>
                  </a:lnTo>
                  <a:lnTo>
                    <a:pt x="452" y="488"/>
                  </a:lnTo>
                  <a:lnTo>
                    <a:pt x="451" y="488"/>
                  </a:lnTo>
                  <a:lnTo>
                    <a:pt x="449" y="488"/>
                  </a:lnTo>
                  <a:lnTo>
                    <a:pt x="448" y="485"/>
                  </a:lnTo>
                  <a:lnTo>
                    <a:pt x="447" y="484"/>
                  </a:lnTo>
                  <a:lnTo>
                    <a:pt x="448" y="482"/>
                  </a:lnTo>
                  <a:lnTo>
                    <a:pt x="449" y="481"/>
                  </a:lnTo>
                  <a:lnTo>
                    <a:pt x="456" y="477"/>
                  </a:lnTo>
                  <a:lnTo>
                    <a:pt x="465" y="474"/>
                  </a:lnTo>
                  <a:lnTo>
                    <a:pt x="478" y="459"/>
                  </a:lnTo>
                  <a:lnTo>
                    <a:pt x="488" y="440"/>
                  </a:lnTo>
                  <a:lnTo>
                    <a:pt x="495" y="413"/>
                  </a:lnTo>
                  <a:lnTo>
                    <a:pt x="498" y="389"/>
                  </a:lnTo>
                  <a:lnTo>
                    <a:pt x="496" y="367"/>
                  </a:lnTo>
                  <a:lnTo>
                    <a:pt x="494" y="346"/>
                  </a:lnTo>
                  <a:lnTo>
                    <a:pt x="488" y="328"/>
                  </a:lnTo>
                  <a:lnTo>
                    <a:pt x="480" y="313"/>
                  </a:lnTo>
                  <a:lnTo>
                    <a:pt x="469" y="305"/>
                  </a:lnTo>
                  <a:lnTo>
                    <a:pt x="467" y="303"/>
                  </a:lnTo>
                  <a:lnTo>
                    <a:pt x="467" y="301"/>
                  </a:lnTo>
                  <a:lnTo>
                    <a:pt x="467" y="299"/>
                  </a:lnTo>
                  <a:lnTo>
                    <a:pt x="469" y="298"/>
                  </a:lnTo>
                  <a:lnTo>
                    <a:pt x="471" y="296"/>
                  </a:lnTo>
                  <a:lnTo>
                    <a:pt x="473" y="298"/>
                  </a:lnTo>
                  <a:lnTo>
                    <a:pt x="485" y="309"/>
                  </a:lnTo>
                  <a:lnTo>
                    <a:pt x="495" y="325"/>
                  </a:lnTo>
                  <a:lnTo>
                    <a:pt x="502" y="345"/>
                  </a:lnTo>
                  <a:lnTo>
                    <a:pt x="506" y="368"/>
                  </a:lnTo>
                  <a:lnTo>
                    <a:pt x="506" y="391"/>
                  </a:lnTo>
                  <a:lnTo>
                    <a:pt x="503" y="413"/>
                  </a:lnTo>
                  <a:lnTo>
                    <a:pt x="499" y="437"/>
                  </a:lnTo>
                  <a:lnTo>
                    <a:pt x="491" y="455"/>
                  </a:lnTo>
                  <a:lnTo>
                    <a:pt x="480" y="470"/>
                  </a:lnTo>
                  <a:lnTo>
                    <a:pt x="505" y="469"/>
                  </a:lnTo>
                  <a:lnTo>
                    <a:pt x="529" y="469"/>
                  </a:lnTo>
                  <a:lnTo>
                    <a:pt x="547" y="469"/>
                  </a:lnTo>
                  <a:lnTo>
                    <a:pt x="564" y="467"/>
                  </a:lnTo>
                  <a:lnTo>
                    <a:pt x="576" y="466"/>
                  </a:lnTo>
                  <a:lnTo>
                    <a:pt x="578" y="464"/>
                  </a:lnTo>
                  <a:lnTo>
                    <a:pt x="579" y="463"/>
                  </a:lnTo>
                  <a:lnTo>
                    <a:pt x="582" y="462"/>
                  </a:lnTo>
                  <a:lnTo>
                    <a:pt x="583" y="463"/>
                  </a:lnTo>
                  <a:lnTo>
                    <a:pt x="584" y="464"/>
                  </a:lnTo>
                  <a:lnTo>
                    <a:pt x="601" y="462"/>
                  </a:lnTo>
                  <a:lnTo>
                    <a:pt x="600" y="456"/>
                  </a:lnTo>
                  <a:lnTo>
                    <a:pt x="598" y="455"/>
                  </a:lnTo>
                  <a:lnTo>
                    <a:pt x="600" y="453"/>
                  </a:lnTo>
                  <a:lnTo>
                    <a:pt x="601" y="452"/>
                  </a:lnTo>
                  <a:lnTo>
                    <a:pt x="602" y="451"/>
                  </a:lnTo>
                  <a:lnTo>
                    <a:pt x="604" y="451"/>
                  </a:lnTo>
                  <a:lnTo>
                    <a:pt x="606" y="452"/>
                  </a:lnTo>
                  <a:lnTo>
                    <a:pt x="608" y="453"/>
                  </a:lnTo>
                  <a:lnTo>
                    <a:pt x="609" y="456"/>
                  </a:lnTo>
                  <a:lnTo>
                    <a:pt x="612" y="459"/>
                  </a:lnTo>
                  <a:lnTo>
                    <a:pt x="642" y="451"/>
                  </a:lnTo>
                  <a:lnTo>
                    <a:pt x="673" y="436"/>
                  </a:lnTo>
                  <a:lnTo>
                    <a:pt x="673" y="422"/>
                  </a:lnTo>
                  <a:lnTo>
                    <a:pt x="675" y="408"/>
                  </a:lnTo>
                  <a:lnTo>
                    <a:pt x="677" y="400"/>
                  </a:lnTo>
                  <a:lnTo>
                    <a:pt x="678" y="393"/>
                  </a:lnTo>
                  <a:lnTo>
                    <a:pt x="680" y="367"/>
                  </a:lnTo>
                  <a:lnTo>
                    <a:pt x="675" y="342"/>
                  </a:lnTo>
                  <a:lnTo>
                    <a:pt x="666" y="317"/>
                  </a:lnTo>
                  <a:lnTo>
                    <a:pt x="656" y="303"/>
                  </a:lnTo>
                  <a:lnTo>
                    <a:pt x="644" y="292"/>
                  </a:lnTo>
                  <a:lnTo>
                    <a:pt x="626" y="284"/>
                  </a:lnTo>
                  <a:lnTo>
                    <a:pt x="602" y="280"/>
                  </a:lnTo>
                  <a:lnTo>
                    <a:pt x="578" y="278"/>
                  </a:lnTo>
                  <a:lnTo>
                    <a:pt x="551" y="283"/>
                  </a:lnTo>
                  <a:lnTo>
                    <a:pt x="527" y="291"/>
                  </a:lnTo>
                  <a:lnTo>
                    <a:pt x="525" y="291"/>
                  </a:lnTo>
                  <a:lnTo>
                    <a:pt x="522" y="291"/>
                  </a:lnTo>
                  <a:lnTo>
                    <a:pt x="521" y="290"/>
                  </a:lnTo>
                  <a:lnTo>
                    <a:pt x="521" y="288"/>
                  </a:lnTo>
                  <a:lnTo>
                    <a:pt x="521" y="287"/>
                  </a:lnTo>
                  <a:lnTo>
                    <a:pt x="510" y="288"/>
                  </a:lnTo>
                  <a:lnTo>
                    <a:pt x="481" y="292"/>
                  </a:lnTo>
                  <a:lnTo>
                    <a:pt x="480" y="292"/>
                  </a:lnTo>
                  <a:lnTo>
                    <a:pt x="477" y="291"/>
                  </a:lnTo>
                  <a:lnTo>
                    <a:pt x="476" y="290"/>
                  </a:lnTo>
                  <a:lnTo>
                    <a:pt x="476" y="287"/>
                  </a:lnTo>
                  <a:lnTo>
                    <a:pt x="477" y="285"/>
                  </a:lnTo>
                  <a:lnTo>
                    <a:pt x="478" y="284"/>
                  </a:lnTo>
                  <a:lnTo>
                    <a:pt x="509" y="280"/>
                  </a:lnTo>
                  <a:lnTo>
                    <a:pt x="527" y="277"/>
                  </a:lnTo>
                  <a:lnTo>
                    <a:pt x="544" y="274"/>
                  </a:lnTo>
                  <a:lnTo>
                    <a:pt x="546" y="274"/>
                  </a:lnTo>
                  <a:lnTo>
                    <a:pt x="549" y="276"/>
                  </a:lnTo>
                  <a:lnTo>
                    <a:pt x="554" y="274"/>
                  </a:lnTo>
                  <a:lnTo>
                    <a:pt x="553" y="265"/>
                  </a:lnTo>
                  <a:lnTo>
                    <a:pt x="553" y="256"/>
                  </a:lnTo>
                  <a:lnTo>
                    <a:pt x="551" y="254"/>
                  </a:lnTo>
                  <a:lnTo>
                    <a:pt x="551" y="251"/>
                  </a:lnTo>
                  <a:lnTo>
                    <a:pt x="550" y="248"/>
                  </a:lnTo>
                  <a:lnTo>
                    <a:pt x="549" y="256"/>
                  </a:lnTo>
                  <a:lnTo>
                    <a:pt x="546" y="263"/>
                  </a:lnTo>
                  <a:lnTo>
                    <a:pt x="542" y="270"/>
                  </a:lnTo>
                  <a:lnTo>
                    <a:pt x="540" y="272"/>
                  </a:lnTo>
                  <a:lnTo>
                    <a:pt x="538" y="272"/>
                  </a:lnTo>
                  <a:lnTo>
                    <a:pt x="538" y="272"/>
                  </a:lnTo>
                  <a:lnTo>
                    <a:pt x="538" y="272"/>
                  </a:lnTo>
                  <a:lnTo>
                    <a:pt x="536" y="273"/>
                  </a:lnTo>
                  <a:lnTo>
                    <a:pt x="535" y="273"/>
                  </a:lnTo>
                  <a:lnTo>
                    <a:pt x="532" y="272"/>
                  </a:lnTo>
                  <a:lnTo>
                    <a:pt x="531" y="270"/>
                  </a:lnTo>
                  <a:lnTo>
                    <a:pt x="527" y="259"/>
                  </a:lnTo>
                  <a:lnTo>
                    <a:pt x="525" y="244"/>
                  </a:lnTo>
                  <a:lnTo>
                    <a:pt x="529" y="228"/>
                  </a:lnTo>
                  <a:lnTo>
                    <a:pt x="494" y="225"/>
                  </a:lnTo>
                  <a:lnTo>
                    <a:pt x="459" y="223"/>
                  </a:lnTo>
                  <a:lnTo>
                    <a:pt x="456" y="223"/>
                  </a:lnTo>
                  <a:lnTo>
                    <a:pt x="455" y="222"/>
                  </a:lnTo>
                  <a:lnTo>
                    <a:pt x="454" y="219"/>
                  </a:lnTo>
                  <a:lnTo>
                    <a:pt x="455" y="218"/>
                  </a:lnTo>
                  <a:lnTo>
                    <a:pt x="462" y="203"/>
                  </a:lnTo>
                  <a:lnTo>
                    <a:pt x="467" y="185"/>
                  </a:lnTo>
                  <a:lnTo>
                    <a:pt x="473" y="164"/>
                  </a:lnTo>
                  <a:lnTo>
                    <a:pt x="474" y="142"/>
                  </a:lnTo>
                  <a:lnTo>
                    <a:pt x="476" y="123"/>
                  </a:lnTo>
                  <a:lnTo>
                    <a:pt x="473" y="104"/>
                  </a:lnTo>
                  <a:lnTo>
                    <a:pt x="467" y="90"/>
                  </a:lnTo>
                  <a:lnTo>
                    <a:pt x="466" y="87"/>
                  </a:lnTo>
                  <a:lnTo>
                    <a:pt x="467" y="84"/>
                  </a:lnTo>
                  <a:lnTo>
                    <a:pt x="466" y="83"/>
                  </a:lnTo>
                  <a:lnTo>
                    <a:pt x="466" y="77"/>
                  </a:lnTo>
                  <a:lnTo>
                    <a:pt x="469" y="73"/>
                  </a:lnTo>
                  <a:lnTo>
                    <a:pt x="471" y="69"/>
                  </a:lnTo>
                  <a:lnTo>
                    <a:pt x="481" y="64"/>
                  </a:lnTo>
                  <a:lnTo>
                    <a:pt x="495" y="61"/>
                  </a:lnTo>
                  <a:lnTo>
                    <a:pt x="510" y="59"/>
                  </a:lnTo>
                  <a:lnTo>
                    <a:pt x="527" y="61"/>
                  </a:lnTo>
                  <a:lnTo>
                    <a:pt x="543" y="62"/>
                  </a:lnTo>
                  <a:lnTo>
                    <a:pt x="558" y="64"/>
                  </a:lnTo>
                  <a:lnTo>
                    <a:pt x="558" y="61"/>
                  </a:lnTo>
                  <a:lnTo>
                    <a:pt x="565" y="25"/>
                  </a:lnTo>
                  <a:lnTo>
                    <a:pt x="567" y="14"/>
                  </a:lnTo>
                  <a:lnTo>
                    <a:pt x="569" y="4"/>
                  </a:lnTo>
                  <a:lnTo>
                    <a:pt x="569" y="2"/>
                  </a:lnTo>
                  <a:lnTo>
                    <a:pt x="572" y="2"/>
                  </a:lnTo>
                  <a:lnTo>
                    <a:pt x="57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290"/>
            <p:cNvSpPr>
              <a:spLocks noEditPoints="1"/>
            </p:cNvSpPr>
            <p:nvPr/>
          </p:nvSpPr>
          <p:spPr bwMode="auto">
            <a:xfrm>
              <a:off x="4051012" y="3019137"/>
              <a:ext cx="269875" cy="760413"/>
            </a:xfrm>
            <a:custGeom>
              <a:avLst/>
              <a:gdLst>
                <a:gd name="T0" fmla="*/ 51 w 170"/>
                <a:gd name="T1" fmla="*/ 48 h 479"/>
                <a:gd name="T2" fmla="*/ 65 w 170"/>
                <a:gd name="T3" fmla="*/ 132 h 479"/>
                <a:gd name="T4" fmla="*/ 105 w 170"/>
                <a:gd name="T5" fmla="*/ 201 h 479"/>
                <a:gd name="T6" fmla="*/ 161 w 170"/>
                <a:gd name="T7" fmla="*/ 162 h 479"/>
                <a:gd name="T8" fmla="*/ 131 w 170"/>
                <a:gd name="T9" fmla="*/ 85 h 479"/>
                <a:gd name="T10" fmla="*/ 91 w 170"/>
                <a:gd name="T11" fmla="*/ 60 h 479"/>
                <a:gd name="T12" fmla="*/ 83 w 170"/>
                <a:gd name="T13" fmla="*/ 56 h 479"/>
                <a:gd name="T14" fmla="*/ 87 w 170"/>
                <a:gd name="T15" fmla="*/ 34 h 479"/>
                <a:gd name="T16" fmla="*/ 83 w 170"/>
                <a:gd name="T17" fmla="*/ 16 h 479"/>
                <a:gd name="T18" fmla="*/ 76 w 170"/>
                <a:gd name="T19" fmla="*/ 12 h 479"/>
                <a:gd name="T20" fmla="*/ 94 w 170"/>
                <a:gd name="T21" fmla="*/ 22 h 479"/>
                <a:gd name="T22" fmla="*/ 130 w 170"/>
                <a:gd name="T23" fmla="*/ 74 h 479"/>
                <a:gd name="T24" fmla="*/ 168 w 170"/>
                <a:gd name="T25" fmla="*/ 147 h 479"/>
                <a:gd name="T26" fmla="*/ 156 w 170"/>
                <a:gd name="T27" fmla="*/ 201 h 479"/>
                <a:gd name="T28" fmla="*/ 120 w 170"/>
                <a:gd name="T29" fmla="*/ 216 h 479"/>
                <a:gd name="T30" fmla="*/ 124 w 170"/>
                <a:gd name="T31" fmla="*/ 235 h 479"/>
                <a:gd name="T32" fmla="*/ 123 w 170"/>
                <a:gd name="T33" fmla="*/ 263 h 479"/>
                <a:gd name="T34" fmla="*/ 117 w 170"/>
                <a:gd name="T35" fmla="*/ 260 h 479"/>
                <a:gd name="T36" fmla="*/ 150 w 170"/>
                <a:gd name="T37" fmla="*/ 292 h 479"/>
                <a:gd name="T38" fmla="*/ 161 w 170"/>
                <a:gd name="T39" fmla="*/ 378 h 479"/>
                <a:gd name="T40" fmla="*/ 98 w 170"/>
                <a:gd name="T41" fmla="*/ 442 h 479"/>
                <a:gd name="T42" fmla="*/ 70 w 170"/>
                <a:gd name="T43" fmla="*/ 471 h 479"/>
                <a:gd name="T44" fmla="*/ 64 w 170"/>
                <a:gd name="T45" fmla="*/ 478 h 479"/>
                <a:gd name="T46" fmla="*/ 64 w 170"/>
                <a:gd name="T47" fmla="*/ 464 h 479"/>
                <a:gd name="T48" fmla="*/ 54 w 170"/>
                <a:gd name="T49" fmla="*/ 472 h 479"/>
                <a:gd name="T50" fmla="*/ 44 w 170"/>
                <a:gd name="T51" fmla="*/ 471 h 479"/>
                <a:gd name="T52" fmla="*/ 44 w 170"/>
                <a:gd name="T53" fmla="*/ 475 h 479"/>
                <a:gd name="T54" fmla="*/ 36 w 170"/>
                <a:gd name="T55" fmla="*/ 476 h 479"/>
                <a:gd name="T56" fmla="*/ 54 w 170"/>
                <a:gd name="T57" fmla="*/ 442 h 479"/>
                <a:gd name="T58" fmla="*/ 53 w 170"/>
                <a:gd name="T59" fmla="*/ 451 h 479"/>
                <a:gd name="T60" fmla="*/ 62 w 170"/>
                <a:gd name="T61" fmla="*/ 446 h 479"/>
                <a:gd name="T62" fmla="*/ 70 w 170"/>
                <a:gd name="T63" fmla="*/ 440 h 479"/>
                <a:gd name="T64" fmla="*/ 0 w 170"/>
                <a:gd name="T65" fmla="*/ 403 h 479"/>
                <a:gd name="T66" fmla="*/ 26 w 170"/>
                <a:gd name="T67" fmla="*/ 416 h 479"/>
                <a:gd name="T68" fmla="*/ 130 w 170"/>
                <a:gd name="T69" fmla="*/ 421 h 479"/>
                <a:gd name="T70" fmla="*/ 160 w 170"/>
                <a:gd name="T71" fmla="*/ 343 h 479"/>
                <a:gd name="T72" fmla="*/ 113 w 170"/>
                <a:gd name="T73" fmla="*/ 270 h 479"/>
                <a:gd name="T74" fmla="*/ 106 w 170"/>
                <a:gd name="T75" fmla="*/ 275 h 479"/>
                <a:gd name="T76" fmla="*/ 94 w 170"/>
                <a:gd name="T77" fmla="*/ 266 h 479"/>
                <a:gd name="T78" fmla="*/ 64 w 170"/>
                <a:gd name="T79" fmla="*/ 323 h 479"/>
                <a:gd name="T80" fmla="*/ 13 w 170"/>
                <a:gd name="T81" fmla="*/ 398 h 479"/>
                <a:gd name="T82" fmla="*/ 25 w 170"/>
                <a:gd name="T83" fmla="*/ 373 h 479"/>
                <a:gd name="T84" fmla="*/ 61 w 170"/>
                <a:gd name="T85" fmla="*/ 263 h 479"/>
                <a:gd name="T86" fmla="*/ 73 w 170"/>
                <a:gd name="T87" fmla="*/ 259 h 479"/>
                <a:gd name="T88" fmla="*/ 101 w 170"/>
                <a:gd name="T89" fmla="*/ 252 h 479"/>
                <a:gd name="T90" fmla="*/ 102 w 170"/>
                <a:gd name="T91" fmla="*/ 209 h 479"/>
                <a:gd name="T92" fmla="*/ 58 w 170"/>
                <a:gd name="T93" fmla="*/ 217 h 479"/>
                <a:gd name="T94" fmla="*/ 61 w 170"/>
                <a:gd name="T95" fmla="*/ 194 h 479"/>
                <a:gd name="T96" fmla="*/ 43 w 170"/>
                <a:gd name="T97" fmla="*/ 89 h 479"/>
                <a:gd name="T98" fmla="*/ 46 w 170"/>
                <a:gd name="T99" fmla="*/ 40 h 479"/>
                <a:gd name="T100" fmla="*/ 69 w 170"/>
                <a:gd name="T101" fmla="*/ 18 h 479"/>
                <a:gd name="T102" fmla="*/ 68 w 170"/>
                <a:gd name="T103" fmla="*/ 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0" h="479">
                  <a:moveTo>
                    <a:pt x="113" y="208"/>
                  </a:moveTo>
                  <a:lnTo>
                    <a:pt x="110" y="208"/>
                  </a:lnTo>
                  <a:lnTo>
                    <a:pt x="112" y="209"/>
                  </a:lnTo>
                  <a:lnTo>
                    <a:pt x="113" y="208"/>
                  </a:lnTo>
                  <a:close/>
                  <a:moveTo>
                    <a:pt x="51" y="48"/>
                  </a:moveTo>
                  <a:lnTo>
                    <a:pt x="39" y="49"/>
                  </a:lnTo>
                  <a:lnTo>
                    <a:pt x="44" y="67"/>
                  </a:lnTo>
                  <a:lnTo>
                    <a:pt x="51" y="86"/>
                  </a:lnTo>
                  <a:lnTo>
                    <a:pt x="58" y="108"/>
                  </a:lnTo>
                  <a:lnTo>
                    <a:pt x="65" y="132"/>
                  </a:lnTo>
                  <a:lnTo>
                    <a:pt x="70" y="155"/>
                  </a:lnTo>
                  <a:lnTo>
                    <a:pt x="72" y="177"/>
                  </a:lnTo>
                  <a:lnTo>
                    <a:pt x="69" y="198"/>
                  </a:lnTo>
                  <a:lnTo>
                    <a:pt x="86" y="201"/>
                  </a:lnTo>
                  <a:lnTo>
                    <a:pt x="105" y="201"/>
                  </a:lnTo>
                  <a:lnTo>
                    <a:pt x="123" y="198"/>
                  </a:lnTo>
                  <a:lnTo>
                    <a:pt x="141" y="195"/>
                  </a:lnTo>
                  <a:lnTo>
                    <a:pt x="152" y="193"/>
                  </a:lnTo>
                  <a:lnTo>
                    <a:pt x="159" y="179"/>
                  </a:lnTo>
                  <a:lnTo>
                    <a:pt x="161" y="162"/>
                  </a:lnTo>
                  <a:lnTo>
                    <a:pt x="160" y="146"/>
                  </a:lnTo>
                  <a:lnTo>
                    <a:pt x="156" y="128"/>
                  </a:lnTo>
                  <a:lnTo>
                    <a:pt x="150" y="111"/>
                  </a:lnTo>
                  <a:lnTo>
                    <a:pt x="142" y="97"/>
                  </a:lnTo>
                  <a:lnTo>
                    <a:pt x="131" y="85"/>
                  </a:lnTo>
                  <a:lnTo>
                    <a:pt x="115" y="73"/>
                  </a:lnTo>
                  <a:lnTo>
                    <a:pt x="94" y="62"/>
                  </a:lnTo>
                  <a:lnTo>
                    <a:pt x="94" y="62"/>
                  </a:lnTo>
                  <a:lnTo>
                    <a:pt x="93" y="62"/>
                  </a:lnTo>
                  <a:lnTo>
                    <a:pt x="91" y="60"/>
                  </a:lnTo>
                  <a:lnTo>
                    <a:pt x="91" y="60"/>
                  </a:lnTo>
                  <a:lnTo>
                    <a:pt x="88" y="62"/>
                  </a:lnTo>
                  <a:lnTo>
                    <a:pt x="87" y="62"/>
                  </a:lnTo>
                  <a:lnTo>
                    <a:pt x="86" y="59"/>
                  </a:lnTo>
                  <a:lnTo>
                    <a:pt x="83" y="56"/>
                  </a:lnTo>
                  <a:lnTo>
                    <a:pt x="66" y="51"/>
                  </a:lnTo>
                  <a:lnTo>
                    <a:pt x="51" y="48"/>
                  </a:lnTo>
                  <a:close/>
                  <a:moveTo>
                    <a:pt x="83" y="16"/>
                  </a:moveTo>
                  <a:lnTo>
                    <a:pt x="84" y="26"/>
                  </a:lnTo>
                  <a:lnTo>
                    <a:pt x="87" y="34"/>
                  </a:lnTo>
                  <a:lnTo>
                    <a:pt x="87" y="31"/>
                  </a:lnTo>
                  <a:lnTo>
                    <a:pt x="87" y="27"/>
                  </a:lnTo>
                  <a:lnTo>
                    <a:pt x="86" y="23"/>
                  </a:lnTo>
                  <a:lnTo>
                    <a:pt x="84" y="19"/>
                  </a:lnTo>
                  <a:lnTo>
                    <a:pt x="83" y="16"/>
                  </a:lnTo>
                  <a:close/>
                  <a:moveTo>
                    <a:pt x="76" y="12"/>
                  </a:moveTo>
                  <a:lnTo>
                    <a:pt x="76" y="13"/>
                  </a:lnTo>
                  <a:lnTo>
                    <a:pt x="77" y="12"/>
                  </a:lnTo>
                  <a:lnTo>
                    <a:pt x="77" y="12"/>
                  </a:lnTo>
                  <a:lnTo>
                    <a:pt x="76" y="12"/>
                  </a:lnTo>
                  <a:close/>
                  <a:moveTo>
                    <a:pt x="68" y="0"/>
                  </a:moveTo>
                  <a:lnTo>
                    <a:pt x="70" y="1"/>
                  </a:lnTo>
                  <a:lnTo>
                    <a:pt x="84" y="8"/>
                  </a:lnTo>
                  <a:lnTo>
                    <a:pt x="91" y="15"/>
                  </a:lnTo>
                  <a:lnTo>
                    <a:pt x="94" y="22"/>
                  </a:lnTo>
                  <a:lnTo>
                    <a:pt x="95" y="31"/>
                  </a:lnTo>
                  <a:lnTo>
                    <a:pt x="95" y="41"/>
                  </a:lnTo>
                  <a:lnTo>
                    <a:pt x="98" y="55"/>
                  </a:lnTo>
                  <a:lnTo>
                    <a:pt x="115" y="64"/>
                  </a:lnTo>
                  <a:lnTo>
                    <a:pt x="130" y="74"/>
                  </a:lnTo>
                  <a:lnTo>
                    <a:pt x="141" y="84"/>
                  </a:lnTo>
                  <a:lnTo>
                    <a:pt x="149" y="92"/>
                  </a:lnTo>
                  <a:lnTo>
                    <a:pt x="159" y="108"/>
                  </a:lnTo>
                  <a:lnTo>
                    <a:pt x="164" y="126"/>
                  </a:lnTo>
                  <a:lnTo>
                    <a:pt x="168" y="147"/>
                  </a:lnTo>
                  <a:lnTo>
                    <a:pt x="170" y="166"/>
                  </a:lnTo>
                  <a:lnTo>
                    <a:pt x="166" y="183"/>
                  </a:lnTo>
                  <a:lnTo>
                    <a:pt x="157" y="198"/>
                  </a:lnTo>
                  <a:lnTo>
                    <a:pt x="157" y="199"/>
                  </a:lnTo>
                  <a:lnTo>
                    <a:pt x="156" y="201"/>
                  </a:lnTo>
                  <a:lnTo>
                    <a:pt x="142" y="202"/>
                  </a:lnTo>
                  <a:lnTo>
                    <a:pt x="116" y="208"/>
                  </a:lnTo>
                  <a:lnTo>
                    <a:pt x="117" y="208"/>
                  </a:lnTo>
                  <a:lnTo>
                    <a:pt x="119" y="209"/>
                  </a:lnTo>
                  <a:lnTo>
                    <a:pt x="120" y="216"/>
                  </a:lnTo>
                  <a:lnTo>
                    <a:pt x="123" y="216"/>
                  </a:lnTo>
                  <a:lnTo>
                    <a:pt x="124" y="217"/>
                  </a:lnTo>
                  <a:lnTo>
                    <a:pt x="124" y="220"/>
                  </a:lnTo>
                  <a:lnTo>
                    <a:pt x="123" y="227"/>
                  </a:lnTo>
                  <a:lnTo>
                    <a:pt x="124" y="235"/>
                  </a:lnTo>
                  <a:lnTo>
                    <a:pt x="124" y="243"/>
                  </a:lnTo>
                  <a:lnTo>
                    <a:pt x="124" y="252"/>
                  </a:lnTo>
                  <a:lnTo>
                    <a:pt x="126" y="259"/>
                  </a:lnTo>
                  <a:lnTo>
                    <a:pt x="124" y="261"/>
                  </a:lnTo>
                  <a:lnTo>
                    <a:pt x="123" y="263"/>
                  </a:lnTo>
                  <a:lnTo>
                    <a:pt x="121" y="263"/>
                  </a:lnTo>
                  <a:lnTo>
                    <a:pt x="120" y="263"/>
                  </a:lnTo>
                  <a:lnTo>
                    <a:pt x="119" y="263"/>
                  </a:lnTo>
                  <a:lnTo>
                    <a:pt x="117" y="261"/>
                  </a:lnTo>
                  <a:lnTo>
                    <a:pt x="117" y="260"/>
                  </a:lnTo>
                  <a:lnTo>
                    <a:pt x="116" y="257"/>
                  </a:lnTo>
                  <a:lnTo>
                    <a:pt x="116" y="263"/>
                  </a:lnTo>
                  <a:lnTo>
                    <a:pt x="128" y="270"/>
                  </a:lnTo>
                  <a:lnTo>
                    <a:pt x="141" y="281"/>
                  </a:lnTo>
                  <a:lnTo>
                    <a:pt x="150" y="292"/>
                  </a:lnTo>
                  <a:lnTo>
                    <a:pt x="163" y="310"/>
                  </a:lnTo>
                  <a:lnTo>
                    <a:pt x="168" y="326"/>
                  </a:lnTo>
                  <a:lnTo>
                    <a:pt x="168" y="343"/>
                  </a:lnTo>
                  <a:lnTo>
                    <a:pt x="166" y="361"/>
                  </a:lnTo>
                  <a:lnTo>
                    <a:pt x="161" y="378"/>
                  </a:lnTo>
                  <a:lnTo>
                    <a:pt x="155" y="399"/>
                  </a:lnTo>
                  <a:lnTo>
                    <a:pt x="146" y="414"/>
                  </a:lnTo>
                  <a:lnTo>
                    <a:pt x="135" y="427"/>
                  </a:lnTo>
                  <a:lnTo>
                    <a:pt x="120" y="436"/>
                  </a:lnTo>
                  <a:lnTo>
                    <a:pt x="98" y="442"/>
                  </a:lnTo>
                  <a:lnTo>
                    <a:pt x="90" y="442"/>
                  </a:lnTo>
                  <a:lnTo>
                    <a:pt x="83" y="442"/>
                  </a:lnTo>
                  <a:lnTo>
                    <a:pt x="79" y="442"/>
                  </a:lnTo>
                  <a:lnTo>
                    <a:pt x="79" y="443"/>
                  </a:lnTo>
                  <a:lnTo>
                    <a:pt x="70" y="471"/>
                  </a:lnTo>
                  <a:lnTo>
                    <a:pt x="69" y="475"/>
                  </a:lnTo>
                  <a:lnTo>
                    <a:pt x="68" y="476"/>
                  </a:lnTo>
                  <a:lnTo>
                    <a:pt x="66" y="478"/>
                  </a:lnTo>
                  <a:lnTo>
                    <a:pt x="65" y="478"/>
                  </a:lnTo>
                  <a:lnTo>
                    <a:pt x="64" y="478"/>
                  </a:lnTo>
                  <a:lnTo>
                    <a:pt x="62" y="476"/>
                  </a:lnTo>
                  <a:lnTo>
                    <a:pt x="61" y="475"/>
                  </a:lnTo>
                  <a:lnTo>
                    <a:pt x="61" y="472"/>
                  </a:lnTo>
                  <a:lnTo>
                    <a:pt x="62" y="469"/>
                  </a:lnTo>
                  <a:lnTo>
                    <a:pt x="64" y="464"/>
                  </a:lnTo>
                  <a:lnTo>
                    <a:pt x="61" y="472"/>
                  </a:lnTo>
                  <a:lnTo>
                    <a:pt x="59" y="474"/>
                  </a:lnTo>
                  <a:lnTo>
                    <a:pt x="58" y="474"/>
                  </a:lnTo>
                  <a:lnTo>
                    <a:pt x="55" y="474"/>
                  </a:lnTo>
                  <a:lnTo>
                    <a:pt x="54" y="472"/>
                  </a:lnTo>
                  <a:lnTo>
                    <a:pt x="50" y="475"/>
                  </a:lnTo>
                  <a:lnTo>
                    <a:pt x="48" y="476"/>
                  </a:lnTo>
                  <a:lnTo>
                    <a:pt x="46" y="475"/>
                  </a:lnTo>
                  <a:lnTo>
                    <a:pt x="44" y="472"/>
                  </a:lnTo>
                  <a:lnTo>
                    <a:pt x="44" y="471"/>
                  </a:lnTo>
                  <a:lnTo>
                    <a:pt x="46" y="465"/>
                  </a:lnTo>
                  <a:lnTo>
                    <a:pt x="44" y="465"/>
                  </a:lnTo>
                  <a:lnTo>
                    <a:pt x="43" y="469"/>
                  </a:lnTo>
                  <a:lnTo>
                    <a:pt x="43" y="474"/>
                  </a:lnTo>
                  <a:lnTo>
                    <a:pt x="44" y="475"/>
                  </a:lnTo>
                  <a:lnTo>
                    <a:pt x="43" y="478"/>
                  </a:lnTo>
                  <a:lnTo>
                    <a:pt x="42" y="479"/>
                  </a:lnTo>
                  <a:lnTo>
                    <a:pt x="40" y="479"/>
                  </a:lnTo>
                  <a:lnTo>
                    <a:pt x="37" y="478"/>
                  </a:lnTo>
                  <a:lnTo>
                    <a:pt x="36" y="476"/>
                  </a:lnTo>
                  <a:lnTo>
                    <a:pt x="35" y="464"/>
                  </a:lnTo>
                  <a:lnTo>
                    <a:pt x="40" y="453"/>
                  </a:lnTo>
                  <a:lnTo>
                    <a:pt x="50" y="443"/>
                  </a:lnTo>
                  <a:lnTo>
                    <a:pt x="51" y="442"/>
                  </a:lnTo>
                  <a:lnTo>
                    <a:pt x="54" y="442"/>
                  </a:lnTo>
                  <a:lnTo>
                    <a:pt x="55" y="443"/>
                  </a:lnTo>
                  <a:lnTo>
                    <a:pt x="57" y="446"/>
                  </a:lnTo>
                  <a:lnTo>
                    <a:pt x="57" y="447"/>
                  </a:lnTo>
                  <a:lnTo>
                    <a:pt x="55" y="449"/>
                  </a:lnTo>
                  <a:lnTo>
                    <a:pt x="53" y="451"/>
                  </a:lnTo>
                  <a:lnTo>
                    <a:pt x="54" y="451"/>
                  </a:lnTo>
                  <a:lnTo>
                    <a:pt x="57" y="451"/>
                  </a:lnTo>
                  <a:lnTo>
                    <a:pt x="58" y="453"/>
                  </a:lnTo>
                  <a:lnTo>
                    <a:pt x="58" y="454"/>
                  </a:lnTo>
                  <a:lnTo>
                    <a:pt x="62" y="446"/>
                  </a:lnTo>
                  <a:lnTo>
                    <a:pt x="64" y="445"/>
                  </a:lnTo>
                  <a:lnTo>
                    <a:pt x="66" y="443"/>
                  </a:lnTo>
                  <a:lnTo>
                    <a:pt x="68" y="443"/>
                  </a:lnTo>
                  <a:lnTo>
                    <a:pt x="69" y="445"/>
                  </a:lnTo>
                  <a:lnTo>
                    <a:pt x="70" y="440"/>
                  </a:lnTo>
                  <a:lnTo>
                    <a:pt x="46" y="435"/>
                  </a:lnTo>
                  <a:lnTo>
                    <a:pt x="21" y="423"/>
                  </a:lnTo>
                  <a:lnTo>
                    <a:pt x="0" y="406"/>
                  </a:lnTo>
                  <a:lnTo>
                    <a:pt x="0" y="405"/>
                  </a:lnTo>
                  <a:lnTo>
                    <a:pt x="0" y="403"/>
                  </a:lnTo>
                  <a:lnTo>
                    <a:pt x="2" y="401"/>
                  </a:lnTo>
                  <a:lnTo>
                    <a:pt x="3" y="399"/>
                  </a:lnTo>
                  <a:lnTo>
                    <a:pt x="6" y="401"/>
                  </a:lnTo>
                  <a:lnTo>
                    <a:pt x="7" y="401"/>
                  </a:lnTo>
                  <a:lnTo>
                    <a:pt x="26" y="416"/>
                  </a:lnTo>
                  <a:lnTo>
                    <a:pt x="50" y="427"/>
                  </a:lnTo>
                  <a:lnTo>
                    <a:pt x="73" y="434"/>
                  </a:lnTo>
                  <a:lnTo>
                    <a:pt x="97" y="434"/>
                  </a:lnTo>
                  <a:lnTo>
                    <a:pt x="116" y="429"/>
                  </a:lnTo>
                  <a:lnTo>
                    <a:pt x="130" y="421"/>
                  </a:lnTo>
                  <a:lnTo>
                    <a:pt x="139" y="410"/>
                  </a:lnTo>
                  <a:lnTo>
                    <a:pt x="148" y="395"/>
                  </a:lnTo>
                  <a:lnTo>
                    <a:pt x="153" y="377"/>
                  </a:lnTo>
                  <a:lnTo>
                    <a:pt x="157" y="359"/>
                  </a:lnTo>
                  <a:lnTo>
                    <a:pt x="160" y="343"/>
                  </a:lnTo>
                  <a:lnTo>
                    <a:pt x="160" y="328"/>
                  </a:lnTo>
                  <a:lnTo>
                    <a:pt x="155" y="312"/>
                  </a:lnTo>
                  <a:lnTo>
                    <a:pt x="143" y="297"/>
                  </a:lnTo>
                  <a:lnTo>
                    <a:pt x="130" y="282"/>
                  </a:lnTo>
                  <a:lnTo>
                    <a:pt x="113" y="270"/>
                  </a:lnTo>
                  <a:lnTo>
                    <a:pt x="112" y="274"/>
                  </a:lnTo>
                  <a:lnTo>
                    <a:pt x="110" y="275"/>
                  </a:lnTo>
                  <a:lnTo>
                    <a:pt x="108" y="277"/>
                  </a:lnTo>
                  <a:lnTo>
                    <a:pt x="108" y="277"/>
                  </a:lnTo>
                  <a:lnTo>
                    <a:pt x="106" y="275"/>
                  </a:lnTo>
                  <a:lnTo>
                    <a:pt x="105" y="274"/>
                  </a:lnTo>
                  <a:lnTo>
                    <a:pt x="104" y="268"/>
                  </a:lnTo>
                  <a:lnTo>
                    <a:pt x="101" y="267"/>
                  </a:lnTo>
                  <a:lnTo>
                    <a:pt x="101" y="266"/>
                  </a:lnTo>
                  <a:lnTo>
                    <a:pt x="94" y="266"/>
                  </a:lnTo>
                  <a:lnTo>
                    <a:pt x="87" y="267"/>
                  </a:lnTo>
                  <a:lnTo>
                    <a:pt x="79" y="267"/>
                  </a:lnTo>
                  <a:lnTo>
                    <a:pt x="70" y="267"/>
                  </a:lnTo>
                  <a:lnTo>
                    <a:pt x="70" y="296"/>
                  </a:lnTo>
                  <a:lnTo>
                    <a:pt x="64" y="323"/>
                  </a:lnTo>
                  <a:lnTo>
                    <a:pt x="51" y="350"/>
                  </a:lnTo>
                  <a:lnTo>
                    <a:pt x="35" y="373"/>
                  </a:lnTo>
                  <a:lnTo>
                    <a:pt x="17" y="396"/>
                  </a:lnTo>
                  <a:lnTo>
                    <a:pt x="14" y="398"/>
                  </a:lnTo>
                  <a:lnTo>
                    <a:pt x="13" y="398"/>
                  </a:lnTo>
                  <a:lnTo>
                    <a:pt x="10" y="396"/>
                  </a:lnTo>
                  <a:lnTo>
                    <a:pt x="8" y="395"/>
                  </a:lnTo>
                  <a:lnTo>
                    <a:pt x="8" y="392"/>
                  </a:lnTo>
                  <a:lnTo>
                    <a:pt x="10" y="391"/>
                  </a:lnTo>
                  <a:lnTo>
                    <a:pt x="25" y="373"/>
                  </a:lnTo>
                  <a:lnTo>
                    <a:pt x="39" y="352"/>
                  </a:lnTo>
                  <a:lnTo>
                    <a:pt x="51" y="332"/>
                  </a:lnTo>
                  <a:lnTo>
                    <a:pt x="59" y="310"/>
                  </a:lnTo>
                  <a:lnTo>
                    <a:pt x="64" y="288"/>
                  </a:lnTo>
                  <a:lnTo>
                    <a:pt x="61" y="263"/>
                  </a:lnTo>
                  <a:lnTo>
                    <a:pt x="61" y="261"/>
                  </a:lnTo>
                  <a:lnTo>
                    <a:pt x="62" y="259"/>
                  </a:lnTo>
                  <a:lnTo>
                    <a:pt x="64" y="259"/>
                  </a:lnTo>
                  <a:lnTo>
                    <a:pt x="66" y="259"/>
                  </a:lnTo>
                  <a:lnTo>
                    <a:pt x="73" y="259"/>
                  </a:lnTo>
                  <a:lnTo>
                    <a:pt x="80" y="259"/>
                  </a:lnTo>
                  <a:lnTo>
                    <a:pt x="86" y="259"/>
                  </a:lnTo>
                  <a:lnTo>
                    <a:pt x="93" y="257"/>
                  </a:lnTo>
                  <a:lnTo>
                    <a:pt x="99" y="257"/>
                  </a:lnTo>
                  <a:lnTo>
                    <a:pt x="101" y="252"/>
                  </a:lnTo>
                  <a:lnTo>
                    <a:pt x="102" y="245"/>
                  </a:lnTo>
                  <a:lnTo>
                    <a:pt x="105" y="232"/>
                  </a:lnTo>
                  <a:lnTo>
                    <a:pt x="106" y="221"/>
                  </a:lnTo>
                  <a:lnTo>
                    <a:pt x="102" y="209"/>
                  </a:lnTo>
                  <a:lnTo>
                    <a:pt x="102" y="209"/>
                  </a:lnTo>
                  <a:lnTo>
                    <a:pt x="84" y="209"/>
                  </a:lnTo>
                  <a:lnTo>
                    <a:pt x="66" y="206"/>
                  </a:lnTo>
                  <a:lnTo>
                    <a:pt x="62" y="216"/>
                  </a:lnTo>
                  <a:lnTo>
                    <a:pt x="61" y="217"/>
                  </a:lnTo>
                  <a:lnTo>
                    <a:pt x="58" y="217"/>
                  </a:lnTo>
                  <a:lnTo>
                    <a:pt x="57" y="217"/>
                  </a:lnTo>
                  <a:lnTo>
                    <a:pt x="55" y="216"/>
                  </a:lnTo>
                  <a:lnTo>
                    <a:pt x="54" y="215"/>
                  </a:lnTo>
                  <a:lnTo>
                    <a:pt x="55" y="212"/>
                  </a:lnTo>
                  <a:lnTo>
                    <a:pt x="61" y="194"/>
                  </a:lnTo>
                  <a:lnTo>
                    <a:pt x="64" y="175"/>
                  </a:lnTo>
                  <a:lnTo>
                    <a:pt x="61" y="154"/>
                  </a:lnTo>
                  <a:lnTo>
                    <a:pt x="57" y="132"/>
                  </a:lnTo>
                  <a:lnTo>
                    <a:pt x="50" y="110"/>
                  </a:lnTo>
                  <a:lnTo>
                    <a:pt x="43" y="89"/>
                  </a:lnTo>
                  <a:lnTo>
                    <a:pt x="36" y="67"/>
                  </a:lnTo>
                  <a:lnTo>
                    <a:pt x="31" y="46"/>
                  </a:lnTo>
                  <a:lnTo>
                    <a:pt x="31" y="45"/>
                  </a:lnTo>
                  <a:lnTo>
                    <a:pt x="32" y="42"/>
                  </a:lnTo>
                  <a:lnTo>
                    <a:pt x="46" y="40"/>
                  </a:lnTo>
                  <a:lnTo>
                    <a:pt x="62" y="41"/>
                  </a:lnTo>
                  <a:lnTo>
                    <a:pt x="79" y="46"/>
                  </a:lnTo>
                  <a:lnTo>
                    <a:pt x="76" y="35"/>
                  </a:lnTo>
                  <a:lnTo>
                    <a:pt x="73" y="27"/>
                  </a:lnTo>
                  <a:lnTo>
                    <a:pt x="69" y="18"/>
                  </a:lnTo>
                  <a:lnTo>
                    <a:pt x="68" y="11"/>
                  </a:lnTo>
                  <a:lnTo>
                    <a:pt x="65" y="5"/>
                  </a:lnTo>
                  <a:lnTo>
                    <a:pt x="65" y="4"/>
                  </a:lnTo>
                  <a:lnTo>
                    <a:pt x="66" y="1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291"/>
            <p:cNvSpPr>
              <a:spLocks/>
            </p:cNvSpPr>
            <p:nvPr/>
          </p:nvSpPr>
          <p:spPr bwMode="auto">
            <a:xfrm>
              <a:off x="5167024" y="3055649"/>
              <a:ext cx="306388" cy="233363"/>
            </a:xfrm>
            <a:custGeom>
              <a:avLst/>
              <a:gdLst>
                <a:gd name="T0" fmla="*/ 106 w 193"/>
                <a:gd name="T1" fmla="*/ 0 h 147"/>
                <a:gd name="T2" fmla="*/ 147 w 193"/>
                <a:gd name="T3" fmla="*/ 11 h 147"/>
                <a:gd name="T4" fmla="*/ 180 w 193"/>
                <a:gd name="T5" fmla="*/ 35 h 147"/>
                <a:gd name="T6" fmla="*/ 191 w 193"/>
                <a:gd name="T7" fmla="*/ 55 h 147"/>
                <a:gd name="T8" fmla="*/ 190 w 193"/>
                <a:gd name="T9" fmla="*/ 85 h 147"/>
                <a:gd name="T10" fmla="*/ 171 w 193"/>
                <a:gd name="T11" fmla="*/ 121 h 147"/>
                <a:gd name="T12" fmla="*/ 136 w 193"/>
                <a:gd name="T13" fmla="*/ 142 h 147"/>
                <a:gd name="T14" fmla="*/ 96 w 193"/>
                <a:gd name="T15" fmla="*/ 147 h 147"/>
                <a:gd name="T16" fmla="*/ 51 w 193"/>
                <a:gd name="T17" fmla="*/ 136 h 147"/>
                <a:gd name="T18" fmla="*/ 23 w 193"/>
                <a:gd name="T19" fmla="*/ 119 h 147"/>
                <a:gd name="T20" fmla="*/ 4 w 193"/>
                <a:gd name="T21" fmla="*/ 90 h 147"/>
                <a:gd name="T22" fmla="*/ 0 w 193"/>
                <a:gd name="T23" fmla="*/ 54 h 147"/>
                <a:gd name="T24" fmla="*/ 8 w 193"/>
                <a:gd name="T25" fmla="*/ 32 h 147"/>
                <a:gd name="T26" fmla="*/ 12 w 193"/>
                <a:gd name="T27" fmla="*/ 32 h 147"/>
                <a:gd name="T28" fmla="*/ 14 w 193"/>
                <a:gd name="T29" fmla="*/ 35 h 147"/>
                <a:gd name="T30" fmla="*/ 7 w 193"/>
                <a:gd name="T31" fmla="*/ 58 h 147"/>
                <a:gd name="T32" fmla="*/ 14 w 193"/>
                <a:gd name="T33" fmla="*/ 95 h 147"/>
                <a:gd name="T34" fmla="*/ 38 w 193"/>
                <a:gd name="T35" fmla="*/ 121 h 147"/>
                <a:gd name="T36" fmla="*/ 73 w 193"/>
                <a:gd name="T37" fmla="*/ 136 h 147"/>
                <a:gd name="T38" fmla="*/ 111 w 193"/>
                <a:gd name="T39" fmla="*/ 141 h 147"/>
                <a:gd name="T40" fmla="*/ 149 w 193"/>
                <a:gd name="T41" fmla="*/ 130 h 147"/>
                <a:gd name="T42" fmla="*/ 176 w 193"/>
                <a:gd name="T43" fmla="*/ 101 h 147"/>
                <a:gd name="T44" fmla="*/ 186 w 193"/>
                <a:gd name="T45" fmla="*/ 68 h 147"/>
                <a:gd name="T46" fmla="*/ 175 w 193"/>
                <a:gd name="T47" fmla="*/ 39 h 147"/>
                <a:gd name="T48" fmla="*/ 139 w 193"/>
                <a:gd name="T49" fmla="*/ 15 h 147"/>
                <a:gd name="T50" fmla="*/ 91 w 193"/>
                <a:gd name="T51" fmla="*/ 7 h 147"/>
                <a:gd name="T52" fmla="*/ 58 w 193"/>
                <a:gd name="T53" fmla="*/ 12 h 147"/>
                <a:gd name="T54" fmla="*/ 37 w 193"/>
                <a:gd name="T55" fmla="*/ 23 h 147"/>
                <a:gd name="T56" fmla="*/ 23 w 193"/>
                <a:gd name="T57" fmla="*/ 46 h 147"/>
                <a:gd name="T58" fmla="*/ 20 w 193"/>
                <a:gd name="T59" fmla="*/ 48 h 147"/>
                <a:gd name="T60" fmla="*/ 18 w 193"/>
                <a:gd name="T61" fmla="*/ 47 h 147"/>
                <a:gd name="T62" fmla="*/ 16 w 193"/>
                <a:gd name="T63" fmla="*/ 44 h 147"/>
                <a:gd name="T64" fmla="*/ 31 w 193"/>
                <a:gd name="T65" fmla="*/ 18 h 147"/>
                <a:gd name="T66" fmla="*/ 65 w 193"/>
                <a:gd name="T67" fmla="*/ 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3" h="147">
                  <a:moveTo>
                    <a:pt x="84" y="0"/>
                  </a:moveTo>
                  <a:lnTo>
                    <a:pt x="106" y="0"/>
                  </a:lnTo>
                  <a:lnTo>
                    <a:pt x="127" y="4"/>
                  </a:lnTo>
                  <a:lnTo>
                    <a:pt x="147" y="11"/>
                  </a:lnTo>
                  <a:lnTo>
                    <a:pt x="165" y="21"/>
                  </a:lnTo>
                  <a:lnTo>
                    <a:pt x="180" y="35"/>
                  </a:lnTo>
                  <a:lnTo>
                    <a:pt x="187" y="44"/>
                  </a:lnTo>
                  <a:lnTo>
                    <a:pt x="191" y="55"/>
                  </a:lnTo>
                  <a:lnTo>
                    <a:pt x="193" y="69"/>
                  </a:lnTo>
                  <a:lnTo>
                    <a:pt x="190" y="85"/>
                  </a:lnTo>
                  <a:lnTo>
                    <a:pt x="183" y="103"/>
                  </a:lnTo>
                  <a:lnTo>
                    <a:pt x="171" y="121"/>
                  </a:lnTo>
                  <a:lnTo>
                    <a:pt x="154" y="134"/>
                  </a:lnTo>
                  <a:lnTo>
                    <a:pt x="136" y="142"/>
                  </a:lnTo>
                  <a:lnTo>
                    <a:pt x="117" y="147"/>
                  </a:lnTo>
                  <a:lnTo>
                    <a:pt x="96" y="147"/>
                  </a:lnTo>
                  <a:lnTo>
                    <a:pt x="73" y="145"/>
                  </a:lnTo>
                  <a:lnTo>
                    <a:pt x="51" y="136"/>
                  </a:lnTo>
                  <a:lnTo>
                    <a:pt x="37" y="128"/>
                  </a:lnTo>
                  <a:lnTo>
                    <a:pt x="23" y="119"/>
                  </a:lnTo>
                  <a:lnTo>
                    <a:pt x="12" y="105"/>
                  </a:lnTo>
                  <a:lnTo>
                    <a:pt x="4" y="90"/>
                  </a:lnTo>
                  <a:lnTo>
                    <a:pt x="0" y="73"/>
                  </a:lnTo>
                  <a:lnTo>
                    <a:pt x="0" y="54"/>
                  </a:lnTo>
                  <a:lnTo>
                    <a:pt x="7" y="33"/>
                  </a:lnTo>
                  <a:lnTo>
                    <a:pt x="8" y="32"/>
                  </a:lnTo>
                  <a:lnTo>
                    <a:pt x="9" y="32"/>
                  </a:lnTo>
                  <a:lnTo>
                    <a:pt x="12" y="32"/>
                  </a:lnTo>
                  <a:lnTo>
                    <a:pt x="14" y="33"/>
                  </a:lnTo>
                  <a:lnTo>
                    <a:pt x="14" y="35"/>
                  </a:lnTo>
                  <a:lnTo>
                    <a:pt x="14" y="36"/>
                  </a:lnTo>
                  <a:lnTo>
                    <a:pt x="7" y="58"/>
                  </a:lnTo>
                  <a:lnTo>
                    <a:pt x="8" y="77"/>
                  </a:lnTo>
                  <a:lnTo>
                    <a:pt x="14" y="95"/>
                  </a:lnTo>
                  <a:lnTo>
                    <a:pt x="25" y="109"/>
                  </a:lnTo>
                  <a:lnTo>
                    <a:pt x="38" y="121"/>
                  </a:lnTo>
                  <a:lnTo>
                    <a:pt x="55" y="130"/>
                  </a:lnTo>
                  <a:lnTo>
                    <a:pt x="73" y="136"/>
                  </a:lnTo>
                  <a:lnTo>
                    <a:pt x="92" y="141"/>
                  </a:lnTo>
                  <a:lnTo>
                    <a:pt x="111" y="141"/>
                  </a:lnTo>
                  <a:lnTo>
                    <a:pt x="131" y="136"/>
                  </a:lnTo>
                  <a:lnTo>
                    <a:pt x="149" y="130"/>
                  </a:lnTo>
                  <a:lnTo>
                    <a:pt x="164" y="117"/>
                  </a:lnTo>
                  <a:lnTo>
                    <a:pt x="176" y="101"/>
                  </a:lnTo>
                  <a:lnTo>
                    <a:pt x="183" y="84"/>
                  </a:lnTo>
                  <a:lnTo>
                    <a:pt x="186" y="68"/>
                  </a:lnTo>
                  <a:lnTo>
                    <a:pt x="183" y="52"/>
                  </a:lnTo>
                  <a:lnTo>
                    <a:pt x="175" y="39"/>
                  </a:lnTo>
                  <a:lnTo>
                    <a:pt x="160" y="26"/>
                  </a:lnTo>
                  <a:lnTo>
                    <a:pt x="139" y="15"/>
                  </a:lnTo>
                  <a:lnTo>
                    <a:pt x="116" y="10"/>
                  </a:lnTo>
                  <a:lnTo>
                    <a:pt x="91" y="7"/>
                  </a:lnTo>
                  <a:lnTo>
                    <a:pt x="66" y="10"/>
                  </a:lnTo>
                  <a:lnTo>
                    <a:pt x="58" y="12"/>
                  </a:lnTo>
                  <a:lnTo>
                    <a:pt x="47" y="17"/>
                  </a:lnTo>
                  <a:lnTo>
                    <a:pt x="37" y="23"/>
                  </a:lnTo>
                  <a:lnTo>
                    <a:pt x="29" y="33"/>
                  </a:lnTo>
                  <a:lnTo>
                    <a:pt x="23" y="46"/>
                  </a:lnTo>
                  <a:lnTo>
                    <a:pt x="23" y="47"/>
                  </a:lnTo>
                  <a:lnTo>
                    <a:pt x="20" y="48"/>
                  </a:lnTo>
                  <a:lnTo>
                    <a:pt x="19" y="48"/>
                  </a:lnTo>
                  <a:lnTo>
                    <a:pt x="18" y="47"/>
                  </a:lnTo>
                  <a:lnTo>
                    <a:pt x="16" y="46"/>
                  </a:lnTo>
                  <a:lnTo>
                    <a:pt x="16" y="44"/>
                  </a:lnTo>
                  <a:lnTo>
                    <a:pt x="22" y="30"/>
                  </a:lnTo>
                  <a:lnTo>
                    <a:pt x="31" y="18"/>
                  </a:lnTo>
                  <a:lnTo>
                    <a:pt x="47" y="10"/>
                  </a:lnTo>
                  <a:lnTo>
                    <a:pt x="65" y="3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292"/>
            <p:cNvSpPr>
              <a:spLocks/>
            </p:cNvSpPr>
            <p:nvPr/>
          </p:nvSpPr>
          <p:spPr bwMode="auto">
            <a:xfrm>
              <a:off x="4971762" y="3039774"/>
              <a:ext cx="550863" cy="384175"/>
            </a:xfrm>
            <a:custGeom>
              <a:avLst/>
              <a:gdLst>
                <a:gd name="T0" fmla="*/ 116 w 347"/>
                <a:gd name="T1" fmla="*/ 2 h 242"/>
                <a:gd name="T2" fmla="*/ 115 w 347"/>
                <a:gd name="T3" fmla="*/ 6 h 242"/>
                <a:gd name="T4" fmla="*/ 66 w 347"/>
                <a:gd name="T5" fmla="*/ 7 h 242"/>
                <a:gd name="T6" fmla="*/ 11 w 347"/>
                <a:gd name="T7" fmla="*/ 16 h 242"/>
                <a:gd name="T8" fmla="*/ 55 w 347"/>
                <a:gd name="T9" fmla="*/ 25 h 242"/>
                <a:gd name="T10" fmla="*/ 91 w 347"/>
                <a:gd name="T11" fmla="*/ 28 h 242"/>
                <a:gd name="T12" fmla="*/ 94 w 347"/>
                <a:gd name="T13" fmla="*/ 33 h 242"/>
                <a:gd name="T14" fmla="*/ 64 w 347"/>
                <a:gd name="T15" fmla="*/ 43 h 242"/>
                <a:gd name="T16" fmla="*/ 36 w 347"/>
                <a:gd name="T17" fmla="*/ 61 h 242"/>
                <a:gd name="T18" fmla="*/ 69 w 347"/>
                <a:gd name="T19" fmla="*/ 65 h 242"/>
                <a:gd name="T20" fmla="*/ 81 w 347"/>
                <a:gd name="T21" fmla="*/ 73 h 242"/>
                <a:gd name="T22" fmla="*/ 72 w 347"/>
                <a:gd name="T23" fmla="*/ 84 h 242"/>
                <a:gd name="T24" fmla="*/ 57 w 347"/>
                <a:gd name="T25" fmla="*/ 98 h 242"/>
                <a:gd name="T26" fmla="*/ 77 w 347"/>
                <a:gd name="T27" fmla="*/ 102 h 242"/>
                <a:gd name="T28" fmla="*/ 95 w 347"/>
                <a:gd name="T29" fmla="*/ 113 h 242"/>
                <a:gd name="T30" fmla="*/ 87 w 347"/>
                <a:gd name="T31" fmla="*/ 135 h 242"/>
                <a:gd name="T32" fmla="*/ 79 w 347"/>
                <a:gd name="T33" fmla="*/ 151 h 242"/>
                <a:gd name="T34" fmla="*/ 108 w 347"/>
                <a:gd name="T35" fmla="*/ 155 h 242"/>
                <a:gd name="T36" fmla="*/ 121 w 347"/>
                <a:gd name="T37" fmla="*/ 160 h 242"/>
                <a:gd name="T38" fmla="*/ 115 w 347"/>
                <a:gd name="T39" fmla="*/ 171 h 242"/>
                <a:gd name="T40" fmla="*/ 102 w 347"/>
                <a:gd name="T41" fmla="*/ 182 h 242"/>
                <a:gd name="T42" fmla="*/ 115 w 347"/>
                <a:gd name="T43" fmla="*/ 181 h 242"/>
                <a:gd name="T44" fmla="*/ 170 w 347"/>
                <a:gd name="T45" fmla="*/ 181 h 242"/>
                <a:gd name="T46" fmla="*/ 171 w 347"/>
                <a:gd name="T47" fmla="*/ 185 h 242"/>
                <a:gd name="T48" fmla="*/ 160 w 347"/>
                <a:gd name="T49" fmla="*/ 200 h 242"/>
                <a:gd name="T50" fmla="*/ 221 w 347"/>
                <a:gd name="T51" fmla="*/ 188 h 242"/>
                <a:gd name="T52" fmla="*/ 225 w 347"/>
                <a:gd name="T53" fmla="*/ 191 h 242"/>
                <a:gd name="T54" fmla="*/ 245 w 347"/>
                <a:gd name="T55" fmla="*/ 228 h 242"/>
                <a:gd name="T56" fmla="*/ 287 w 347"/>
                <a:gd name="T57" fmla="*/ 235 h 242"/>
                <a:gd name="T58" fmla="*/ 346 w 347"/>
                <a:gd name="T59" fmla="*/ 235 h 242"/>
                <a:gd name="T60" fmla="*/ 347 w 347"/>
                <a:gd name="T61" fmla="*/ 240 h 242"/>
                <a:gd name="T62" fmla="*/ 324 w 347"/>
                <a:gd name="T63" fmla="*/ 240 h 242"/>
                <a:gd name="T64" fmla="*/ 258 w 347"/>
                <a:gd name="T65" fmla="*/ 240 h 242"/>
                <a:gd name="T66" fmla="*/ 222 w 347"/>
                <a:gd name="T67" fmla="*/ 214 h 242"/>
                <a:gd name="T68" fmla="*/ 186 w 347"/>
                <a:gd name="T69" fmla="*/ 202 h 242"/>
                <a:gd name="T70" fmla="*/ 149 w 347"/>
                <a:gd name="T71" fmla="*/ 207 h 242"/>
                <a:gd name="T72" fmla="*/ 148 w 347"/>
                <a:gd name="T73" fmla="*/ 203 h 242"/>
                <a:gd name="T74" fmla="*/ 148 w 347"/>
                <a:gd name="T75" fmla="*/ 184 h 242"/>
                <a:gd name="T76" fmla="*/ 102 w 347"/>
                <a:gd name="T77" fmla="*/ 191 h 242"/>
                <a:gd name="T78" fmla="*/ 86 w 347"/>
                <a:gd name="T79" fmla="*/ 189 h 242"/>
                <a:gd name="T80" fmla="*/ 91 w 347"/>
                <a:gd name="T81" fmla="*/ 181 h 242"/>
                <a:gd name="T82" fmla="*/ 108 w 347"/>
                <a:gd name="T83" fmla="*/ 167 h 242"/>
                <a:gd name="T84" fmla="*/ 95 w 347"/>
                <a:gd name="T85" fmla="*/ 160 h 242"/>
                <a:gd name="T86" fmla="*/ 75 w 347"/>
                <a:gd name="T87" fmla="*/ 156 h 242"/>
                <a:gd name="T88" fmla="*/ 75 w 347"/>
                <a:gd name="T89" fmla="*/ 142 h 242"/>
                <a:gd name="T90" fmla="*/ 87 w 347"/>
                <a:gd name="T91" fmla="*/ 123 h 242"/>
                <a:gd name="T92" fmla="*/ 87 w 347"/>
                <a:gd name="T93" fmla="*/ 113 h 242"/>
                <a:gd name="T94" fmla="*/ 76 w 347"/>
                <a:gd name="T95" fmla="*/ 109 h 242"/>
                <a:gd name="T96" fmla="*/ 61 w 347"/>
                <a:gd name="T97" fmla="*/ 107 h 242"/>
                <a:gd name="T98" fmla="*/ 48 w 347"/>
                <a:gd name="T99" fmla="*/ 102 h 242"/>
                <a:gd name="T100" fmla="*/ 53 w 347"/>
                <a:gd name="T101" fmla="*/ 93 h 242"/>
                <a:gd name="T102" fmla="*/ 68 w 347"/>
                <a:gd name="T103" fmla="*/ 79 h 242"/>
                <a:gd name="T104" fmla="*/ 47 w 347"/>
                <a:gd name="T105" fmla="*/ 69 h 242"/>
                <a:gd name="T106" fmla="*/ 15 w 347"/>
                <a:gd name="T107" fmla="*/ 61 h 242"/>
                <a:gd name="T108" fmla="*/ 15 w 347"/>
                <a:gd name="T109" fmla="*/ 56 h 242"/>
                <a:gd name="T110" fmla="*/ 62 w 347"/>
                <a:gd name="T111" fmla="*/ 36 h 242"/>
                <a:gd name="T112" fmla="*/ 51 w 347"/>
                <a:gd name="T113" fmla="*/ 32 h 242"/>
                <a:gd name="T114" fmla="*/ 2 w 347"/>
                <a:gd name="T115" fmla="*/ 18 h 242"/>
                <a:gd name="T116" fmla="*/ 0 w 347"/>
                <a:gd name="T117" fmla="*/ 13 h 242"/>
                <a:gd name="T118" fmla="*/ 42 w 347"/>
                <a:gd name="T119" fmla="*/ 2 h 242"/>
                <a:gd name="T120" fmla="*/ 113 w 347"/>
                <a:gd name="T121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7" h="242">
                  <a:moveTo>
                    <a:pt x="113" y="0"/>
                  </a:moveTo>
                  <a:lnTo>
                    <a:pt x="115" y="0"/>
                  </a:lnTo>
                  <a:lnTo>
                    <a:pt x="116" y="2"/>
                  </a:lnTo>
                  <a:lnTo>
                    <a:pt x="117" y="3"/>
                  </a:lnTo>
                  <a:lnTo>
                    <a:pt x="116" y="5"/>
                  </a:lnTo>
                  <a:lnTo>
                    <a:pt x="115" y="6"/>
                  </a:lnTo>
                  <a:lnTo>
                    <a:pt x="113" y="7"/>
                  </a:lnTo>
                  <a:lnTo>
                    <a:pt x="87" y="7"/>
                  </a:lnTo>
                  <a:lnTo>
                    <a:pt x="66" y="7"/>
                  </a:lnTo>
                  <a:lnTo>
                    <a:pt x="47" y="9"/>
                  </a:lnTo>
                  <a:lnTo>
                    <a:pt x="28" y="10"/>
                  </a:lnTo>
                  <a:lnTo>
                    <a:pt x="11" y="16"/>
                  </a:lnTo>
                  <a:lnTo>
                    <a:pt x="24" y="21"/>
                  </a:lnTo>
                  <a:lnTo>
                    <a:pt x="39" y="24"/>
                  </a:lnTo>
                  <a:lnTo>
                    <a:pt x="55" y="25"/>
                  </a:lnTo>
                  <a:lnTo>
                    <a:pt x="72" y="27"/>
                  </a:lnTo>
                  <a:lnTo>
                    <a:pt x="81" y="27"/>
                  </a:lnTo>
                  <a:lnTo>
                    <a:pt x="91" y="28"/>
                  </a:lnTo>
                  <a:lnTo>
                    <a:pt x="94" y="29"/>
                  </a:lnTo>
                  <a:lnTo>
                    <a:pt x="95" y="31"/>
                  </a:lnTo>
                  <a:lnTo>
                    <a:pt x="94" y="33"/>
                  </a:lnTo>
                  <a:lnTo>
                    <a:pt x="92" y="35"/>
                  </a:lnTo>
                  <a:lnTo>
                    <a:pt x="79" y="39"/>
                  </a:lnTo>
                  <a:lnTo>
                    <a:pt x="64" y="43"/>
                  </a:lnTo>
                  <a:lnTo>
                    <a:pt x="43" y="50"/>
                  </a:lnTo>
                  <a:lnTo>
                    <a:pt x="25" y="58"/>
                  </a:lnTo>
                  <a:lnTo>
                    <a:pt x="36" y="61"/>
                  </a:lnTo>
                  <a:lnTo>
                    <a:pt x="47" y="61"/>
                  </a:lnTo>
                  <a:lnTo>
                    <a:pt x="58" y="62"/>
                  </a:lnTo>
                  <a:lnTo>
                    <a:pt x="69" y="65"/>
                  </a:lnTo>
                  <a:lnTo>
                    <a:pt x="80" y="71"/>
                  </a:lnTo>
                  <a:lnTo>
                    <a:pt x="80" y="72"/>
                  </a:lnTo>
                  <a:lnTo>
                    <a:pt x="81" y="73"/>
                  </a:lnTo>
                  <a:lnTo>
                    <a:pt x="80" y="75"/>
                  </a:lnTo>
                  <a:lnTo>
                    <a:pt x="76" y="80"/>
                  </a:lnTo>
                  <a:lnTo>
                    <a:pt x="72" y="84"/>
                  </a:lnTo>
                  <a:lnTo>
                    <a:pt x="66" y="90"/>
                  </a:lnTo>
                  <a:lnTo>
                    <a:pt x="62" y="94"/>
                  </a:lnTo>
                  <a:lnTo>
                    <a:pt x="57" y="98"/>
                  </a:lnTo>
                  <a:lnTo>
                    <a:pt x="62" y="100"/>
                  </a:lnTo>
                  <a:lnTo>
                    <a:pt x="68" y="101"/>
                  </a:lnTo>
                  <a:lnTo>
                    <a:pt x="77" y="102"/>
                  </a:lnTo>
                  <a:lnTo>
                    <a:pt x="86" y="104"/>
                  </a:lnTo>
                  <a:lnTo>
                    <a:pt x="91" y="108"/>
                  </a:lnTo>
                  <a:lnTo>
                    <a:pt x="95" y="113"/>
                  </a:lnTo>
                  <a:lnTo>
                    <a:pt x="95" y="120"/>
                  </a:lnTo>
                  <a:lnTo>
                    <a:pt x="92" y="129"/>
                  </a:lnTo>
                  <a:lnTo>
                    <a:pt x="87" y="135"/>
                  </a:lnTo>
                  <a:lnTo>
                    <a:pt x="84" y="141"/>
                  </a:lnTo>
                  <a:lnTo>
                    <a:pt x="81" y="146"/>
                  </a:lnTo>
                  <a:lnTo>
                    <a:pt x="79" y="151"/>
                  </a:lnTo>
                  <a:lnTo>
                    <a:pt x="87" y="153"/>
                  </a:lnTo>
                  <a:lnTo>
                    <a:pt x="95" y="153"/>
                  </a:lnTo>
                  <a:lnTo>
                    <a:pt x="108" y="155"/>
                  </a:lnTo>
                  <a:lnTo>
                    <a:pt x="119" y="157"/>
                  </a:lnTo>
                  <a:lnTo>
                    <a:pt x="120" y="159"/>
                  </a:lnTo>
                  <a:lnTo>
                    <a:pt x="121" y="160"/>
                  </a:lnTo>
                  <a:lnTo>
                    <a:pt x="120" y="162"/>
                  </a:lnTo>
                  <a:lnTo>
                    <a:pt x="119" y="167"/>
                  </a:lnTo>
                  <a:lnTo>
                    <a:pt x="115" y="171"/>
                  </a:lnTo>
                  <a:lnTo>
                    <a:pt x="110" y="175"/>
                  </a:lnTo>
                  <a:lnTo>
                    <a:pt x="106" y="178"/>
                  </a:lnTo>
                  <a:lnTo>
                    <a:pt x="102" y="182"/>
                  </a:lnTo>
                  <a:lnTo>
                    <a:pt x="99" y="184"/>
                  </a:lnTo>
                  <a:lnTo>
                    <a:pt x="108" y="182"/>
                  </a:lnTo>
                  <a:lnTo>
                    <a:pt x="115" y="181"/>
                  </a:lnTo>
                  <a:lnTo>
                    <a:pt x="134" y="177"/>
                  </a:lnTo>
                  <a:lnTo>
                    <a:pt x="153" y="177"/>
                  </a:lnTo>
                  <a:lnTo>
                    <a:pt x="170" y="181"/>
                  </a:lnTo>
                  <a:lnTo>
                    <a:pt x="171" y="182"/>
                  </a:lnTo>
                  <a:lnTo>
                    <a:pt x="171" y="184"/>
                  </a:lnTo>
                  <a:lnTo>
                    <a:pt x="171" y="185"/>
                  </a:lnTo>
                  <a:lnTo>
                    <a:pt x="171" y="186"/>
                  </a:lnTo>
                  <a:lnTo>
                    <a:pt x="161" y="199"/>
                  </a:lnTo>
                  <a:lnTo>
                    <a:pt x="160" y="200"/>
                  </a:lnTo>
                  <a:lnTo>
                    <a:pt x="183" y="195"/>
                  </a:lnTo>
                  <a:lnTo>
                    <a:pt x="201" y="191"/>
                  </a:lnTo>
                  <a:lnTo>
                    <a:pt x="221" y="188"/>
                  </a:lnTo>
                  <a:lnTo>
                    <a:pt x="222" y="188"/>
                  </a:lnTo>
                  <a:lnTo>
                    <a:pt x="223" y="189"/>
                  </a:lnTo>
                  <a:lnTo>
                    <a:pt x="225" y="191"/>
                  </a:lnTo>
                  <a:lnTo>
                    <a:pt x="229" y="208"/>
                  </a:lnTo>
                  <a:lnTo>
                    <a:pt x="236" y="219"/>
                  </a:lnTo>
                  <a:lnTo>
                    <a:pt x="245" y="228"/>
                  </a:lnTo>
                  <a:lnTo>
                    <a:pt x="258" y="232"/>
                  </a:lnTo>
                  <a:lnTo>
                    <a:pt x="272" y="235"/>
                  </a:lnTo>
                  <a:lnTo>
                    <a:pt x="287" y="235"/>
                  </a:lnTo>
                  <a:lnTo>
                    <a:pt x="305" y="235"/>
                  </a:lnTo>
                  <a:lnTo>
                    <a:pt x="345" y="235"/>
                  </a:lnTo>
                  <a:lnTo>
                    <a:pt x="346" y="235"/>
                  </a:lnTo>
                  <a:lnTo>
                    <a:pt x="347" y="236"/>
                  </a:lnTo>
                  <a:lnTo>
                    <a:pt x="347" y="237"/>
                  </a:lnTo>
                  <a:lnTo>
                    <a:pt x="347" y="240"/>
                  </a:lnTo>
                  <a:lnTo>
                    <a:pt x="346" y="240"/>
                  </a:lnTo>
                  <a:lnTo>
                    <a:pt x="343" y="242"/>
                  </a:lnTo>
                  <a:lnTo>
                    <a:pt x="324" y="240"/>
                  </a:lnTo>
                  <a:lnTo>
                    <a:pt x="305" y="242"/>
                  </a:lnTo>
                  <a:lnTo>
                    <a:pt x="274" y="242"/>
                  </a:lnTo>
                  <a:lnTo>
                    <a:pt x="258" y="240"/>
                  </a:lnTo>
                  <a:lnTo>
                    <a:pt x="244" y="235"/>
                  </a:lnTo>
                  <a:lnTo>
                    <a:pt x="232" y="226"/>
                  </a:lnTo>
                  <a:lnTo>
                    <a:pt x="222" y="214"/>
                  </a:lnTo>
                  <a:lnTo>
                    <a:pt x="218" y="195"/>
                  </a:lnTo>
                  <a:lnTo>
                    <a:pt x="201" y="197"/>
                  </a:lnTo>
                  <a:lnTo>
                    <a:pt x="186" y="202"/>
                  </a:lnTo>
                  <a:lnTo>
                    <a:pt x="168" y="206"/>
                  </a:lnTo>
                  <a:lnTo>
                    <a:pt x="150" y="208"/>
                  </a:lnTo>
                  <a:lnTo>
                    <a:pt x="149" y="207"/>
                  </a:lnTo>
                  <a:lnTo>
                    <a:pt x="148" y="206"/>
                  </a:lnTo>
                  <a:lnTo>
                    <a:pt x="148" y="204"/>
                  </a:lnTo>
                  <a:lnTo>
                    <a:pt x="148" y="203"/>
                  </a:lnTo>
                  <a:lnTo>
                    <a:pt x="154" y="195"/>
                  </a:lnTo>
                  <a:lnTo>
                    <a:pt x="163" y="186"/>
                  </a:lnTo>
                  <a:lnTo>
                    <a:pt x="148" y="184"/>
                  </a:lnTo>
                  <a:lnTo>
                    <a:pt x="132" y="185"/>
                  </a:lnTo>
                  <a:lnTo>
                    <a:pt x="116" y="188"/>
                  </a:lnTo>
                  <a:lnTo>
                    <a:pt x="102" y="191"/>
                  </a:lnTo>
                  <a:lnTo>
                    <a:pt x="88" y="191"/>
                  </a:lnTo>
                  <a:lnTo>
                    <a:pt x="87" y="191"/>
                  </a:lnTo>
                  <a:lnTo>
                    <a:pt x="86" y="189"/>
                  </a:lnTo>
                  <a:lnTo>
                    <a:pt x="84" y="186"/>
                  </a:lnTo>
                  <a:lnTo>
                    <a:pt x="86" y="185"/>
                  </a:lnTo>
                  <a:lnTo>
                    <a:pt x="91" y="181"/>
                  </a:lnTo>
                  <a:lnTo>
                    <a:pt x="98" y="175"/>
                  </a:lnTo>
                  <a:lnTo>
                    <a:pt x="104" y="171"/>
                  </a:lnTo>
                  <a:lnTo>
                    <a:pt x="108" y="167"/>
                  </a:lnTo>
                  <a:lnTo>
                    <a:pt x="112" y="163"/>
                  </a:lnTo>
                  <a:lnTo>
                    <a:pt x="104" y="162"/>
                  </a:lnTo>
                  <a:lnTo>
                    <a:pt x="95" y="160"/>
                  </a:lnTo>
                  <a:lnTo>
                    <a:pt x="88" y="160"/>
                  </a:lnTo>
                  <a:lnTo>
                    <a:pt x="81" y="159"/>
                  </a:lnTo>
                  <a:lnTo>
                    <a:pt x="75" y="156"/>
                  </a:lnTo>
                  <a:lnTo>
                    <a:pt x="72" y="156"/>
                  </a:lnTo>
                  <a:lnTo>
                    <a:pt x="72" y="153"/>
                  </a:lnTo>
                  <a:lnTo>
                    <a:pt x="75" y="142"/>
                  </a:lnTo>
                  <a:lnTo>
                    <a:pt x="81" y="131"/>
                  </a:lnTo>
                  <a:lnTo>
                    <a:pt x="84" y="127"/>
                  </a:lnTo>
                  <a:lnTo>
                    <a:pt x="87" y="123"/>
                  </a:lnTo>
                  <a:lnTo>
                    <a:pt x="88" y="119"/>
                  </a:lnTo>
                  <a:lnTo>
                    <a:pt x="88" y="115"/>
                  </a:lnTo>
                  <a:lnTo>
                    <a:pt x="87" y="113"/>
                  </a:lnTo>
                  <a:lnTo>
                    <a:pt x="84" y="112"/>
                  </a:lnTo>
                  <a:lnTo>
                    <a:pt x="80" y="111"/>
                  </a:lnTo>
                  <a:lnTo>
                    <a:pt x="76" y="109"/>
                  </a:lnTo>
                  <a:lnTo>
                    <a:pt x="72" y="108"/>
                  </a:lnTo>
                  <a:lnTo>
                    <a:pt x="68" y="108"/>
                  </a:lnTo>
                  <a:lnTo>
                    <a:pt x="61" y="107"/>
                  </a:lnTo>
                  <a:lnTo>
                    <a:pt x="54" y="105"/>
                  </a:lnTo>
                  <a:lnTo>
                    <a:pt x="50" y="104"/>
                  </a:lnTo>
                  <a:lnTo>
                    <a:pt x="48" y="102"/>
                  </a:lnTo>
                  <a:lnTo>
                    <a:pt x="47" y="100"/>
                  </a:lnTo>
                  <a:lnTo>
                    <a:pt x="48" y="98"/>
                  </a:lnTo>
                  <a:lnTo>
                    <a:pt x="53" y="93"/>
                  </a:lnTo>
                  <a:lnTo>
                    <a:pt x="57" y="89"/>
                  </a:lnTo>
                  <a:lnTo>
                    <a:pt x="62" y="84"/>
                  </a:lnTo>
                  <a:lnTo>
                    <a:pt x="68" y="79"/>
                  </a:lnTo>
                  <a:lnTo>
                    <a:pt x="72" y="73"/>
                  </a:lnTo>
                  <a:lnTo>
                    <a:pt x="61" y="71"/>
                  </a:lnTo>
                  <a:lnTo>
                    <a:pt x="47" y="69"/>
                  </a:lnTo>
                  <a:lnTo>
                    <a:pt x="30" y="67"/>
                  </a:lnTo>
                  <a:lnTo>
                    <a:pt x="15" y="62"/>
                  </a:lnTo>
                  <a:lnTo>
                    <a:pt x="15" y="61"/>
                  </a:lnTo>
                  <a:lnTo>
                    <a:pt x="14" y="60"/>
                  </a:lnTo>
                  <a:lnTo>
                    <a:pt x="14" y="57"/>
                  </a:lnTo>
                  <a:lnTo>
                    <a:pt x="15" y="56"/>
                  </a:lnTo>
                  <a:lnTo>
                    <a:pt x="29" y="47"/>
                  </a:lnTo>
                  <a:lnTo>
                    <a:pt x="46" y="42"/>
                  </a:lnTo>
                  <a:lnTo>
                    <a:pt x="62" y="36"/>
                  </a:lnTo>
                  <a:lnTo>
                    <a:pt x="73" y="33"/>
                  </a:lnTo>
                  <a:lnTo>
                    <a:pt x="70" y="33"/>
                  </a:lnTo>
                  <a:lnTo>
                    <a:pt x="51" y="32"/>
                  </a:lnTo>
                  <a:lnTo>
                    <a:pt x="32" y="29"/>
                  </a:lnTo>
                  <a:lnTo>
                    <a:pt x="15" y="25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2" y="11"/>
                  </a:lnTo>
                  <a:lnTo>
                    <a:pt x="21" y="5"/>
                  </a:lnTo>
                  <a:lnTo>
                    <a:pt x="42" y="2"/>
                  </a:lnTo>
                  <a:lnTo>
                    <a:pt x="65" y="0"/>
                  </a:lnTo>
                  <a:lnTo>
                    <a:pt x="87" y="0"/>
                  </a:lnTo>
                  <a:lnTo>
                    <a:pt x="11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293"/>
            <p:cNvSpPr>
              <a:spLocks/>
            </p:cNvSpPr>
            <p:nvPr/>
          </p:nvSpPr>
          <p:spPr bwMode="auto">
            <a:xfrm>
              <a:off x="5103524" y="2938174"/>
              <a:ext cx="636588" cy="301625"/>
            </a:xfrm>
            <a:custGeom>
              <a:avLst/>
              <a:gdLst>
                <a:gd name="T0" fmla="*/ 267 w 401"/>
                <a:gd name="T1" fmla="*/ 2 h 190"/>
                <a:gd name="T2" fmla="*/ 259 w 401"/>
                <a:gd name="T3" fmla="*/ 16 h 190"/>
                <a:gd name="T4" fmla="*/ 248 w 401"/>
                <a:gd name="T5" fmla="*/ 33 h 190"/>
                <a:gd name="T6" fmla="*/ 273 w 401"/>
                <a:gd name="T7" fmla="*/ 29 h 190"/>
                <a:gd name="T8" fmla="*/ 289 w 401"/>
                <a:gd name="T9" fmla="*/ 29 h 190"/>
                <a:gd name="T10" fmla="*/ 288 w 401"/>
                <a:gd name="T11" fmla="*/ 55 h 190"/>
                <a:gd name="T12" fmla="*/ 285 w 401"/>
                <a:gd name="T13" fmla="*/ 66 h 190"/>
                <a:gd name="T14" fmla="*/ 291 w 401"/>
                <a:gd name="T15" fmla="*/ 74 h 190"/>
                <a:gd name="T16" fmla="*/ 315 w 401"/>
                <a:gd name="T17" fmla="*/ 73 h 190"/>
                <a:gd name="T18" fmla="*/ 329 w 401"/>
                <a:gd name="T19" fmla="*/ 74 h 190"/>
                <a:gd name="T20" fmla="*/ 328 w 401"/>
                <a:gd name="T21" fmla="*/ 84 h 190"/>
                <a:gd name="T22" fmla="*/ 317 w 401"/>
                <a:gd name="T23" fmla="*/ 100 h 190"/>
                <a:gd name="T24" fmla="*/ 340 w 401"/>
                <a:gd name="T25" fmla="*/ 104 h 190"/>
                <a:gd name="T26" fmla="*/ 373 w 401"/>
                <a:gd name="T27" fmla="*/ 103 h 190"/>
                <a:gd name="T28" fmla="*/ 373 w 401"/>
                <a:gd name="T29" fmla="*/ 109 h 190"/>
                <a:gd name="T30" fmla="*/ 335 w 401"/>
                <a:gd name="T31" fmla="*/ 139 h 190"/>
                <a:gd name="T32" fmla="*/ 347 w 401"/>
                <a:gd name="T33" fmla="*/ 142 h 190"/>
                <a:gd name="T34" fmla="*/ 399 w 401"/>
                <a:gd name="T35" fmla="*/ 142 h 190"/>
                <a:gd name="T36" fmla="*/ 401 w 401"/>
                <a:gd name="T37" fmla="*/ 146 h 190"/>
                <a:gd name="T38" fmla="*/ 365 w 401"/>
                <a:gd name="T39" fmla="*/ 168 h 190"/>
                <a:gd name="T40" fmla="*/ 297 w 401"/>
                <a:gd name="T41" fmla="*/ 188 h 190"/>
                <a:gd name="T42" fmla="*/ 293 w 401"/>
                <a:gd name="T43" fmla="*/ 187 h 190"/>
                <a:gd name="T44" fmla="*/ 296 w 401"/>
                <a:gd name="T45" fmla="*/ 183 h 190"/>
                <a:gd name="T46" fmla="*/ 358 w 401"/>
                <a:gd name="T47" fmla="*/ 162 h 190"/>
                <a:gd name="T48" fmla="*/ 377 w 401"/>
                <a:gd name="T49" fmla="*/ 144 h 190"/>
                <a:gd name="T50" fmla="*/ 329 w 401"/>
                <a:gd name="T51" fmla="*/ 153 h 190"/>
                <a:gd name="T52" fmla="*/ 307 w 401"/>
                <a:gd name="T53" fmla="*/ 155 h 190"/>
                <a:gd name="T54" fmla="*/ 307 w 401"/>
                <a:gd name="T55" fmla="*/ 150 h 190"/>
                <a:gd name="T56" fmla="*/ 350 w 401"/>
                <a:gd name="T57" fmla="*/ 122 h 190"/>
                <a:gd name="T58" fmla="*/ 341 w 401"/>
                <a:gd name="T59" fmla="*/ 111 h 190"/>
                <a:gd name="T60" fmla="*/ 307 w 401"/>
                <a:gd name="T61" fmla="*/ 111 h 190"/>
                <a:gd name="T62" fmla="*/ 308 w 401"/>
                <a:gd name="T63" fmla="*/ 102 h 190"/>
                <a:gd name="T64" fmla="*/ 318 w 401"/>
                <a:gd name="T65" fmla="*/ 85 h 190"/>
                <a:gd name="T66" fmla="*/ 310 w 401"/>
                <a:gd name="T67" fmla="*/ 81 h 190"/>
                <a:gd name="T68" fmla="*/ 279 w 401"/>
                <a:gd name="T69" fmla="*/ 75 h 190"/>
                <a:gd name="T70" fmla="*/ 281 w 401"/>
                <a:gd name="T71" fmla="*/ 52 h 190"/>
                <a:gd name="T72" fmla="*/ 284 w 401"/>
                <a:gd name="T73" fmla="*/ 36 h 190"/>
                <a:gd name="T74" fmla="*/ 256 w 401"/>
                <a:gd name="T75" fmla="*/ 40 h 190"/>
                <a:gd name="T76" fmla="*/ 241 w 401"/>
                <a:gd name="T77" fmla="*/ 36 h 190"/>
                <a:gd name="T78" fmla="*/ 253 w 401"/>
                <a:gd name="T79" fmla="*/ 11 h 190"/>
                <a:gd name="T80" fmla="*/ 223 w 401"/>
                <a:gd name="T81" fmla="*/ 26 h 190"/>
                <a:gd name="T82" fmla="*/ 186 w 401"/>
                <a:gd name="T83" fmla="*/ 30 h 190"/>
                <a:gd name="T84" fmla="*/ 184 w 401"/>
                <a:gd name="T85" fmla="*/ 26 h 190"/>
                <a:gd name="T86" fmla="*/ 180 w 401"/>
                <a:gd name="T87" fmla="*/ 16 h 190"/>
                <a:gd name="T88" fmla="*/ 136 w 401"/>
                <a:gd name="T89" fmla="*/ 40 h 190"/>
                <a:gd name="T90" fmla="*/ 121 w 401"/>
                <a:gd name="T91" fmla="*/ 20 h 190"/>
                <a:gd name="T92" fmla="*/ 78 w 401"/>
                <a:gd name="T93" fmla="*/ 8 h 190"/>
                <a:gd name="T94" fmla="*/ 5 w 401"/>
                <a:gd name="T95" fmla="*/ 30 h 190"/>
                <a:gd name="T96" fmla="*/ 0 w 401"/>
                <a:gd name="T97" fmla="*/ 27 h 190"/>
                <a:gd name="T98" fmla="*/ 3 w 401"/>
                <a:gd name="T99" fmla="*/ 23 h 190"/>
                <a:gd name="T100" fmla="*/ 85 w 401"/>
                <a:gd name="T101" fmla="*/ 0 h 190"/>
                <a:gd name="T102" fmla="*/ 127 w 401"/>
                <a:gd name="T103" fmla="*/ 15 h 190"/>
                <a:gd name="T104" fmla="*/ 167 w 401"/>
                <a:gd name="T105" fmla="*/ 16 h 190"/>
                <a:gd name="T106" fmla="*/ 200 w 401"/>
                <a:gd name="T107" fmla="*/ 0 h 190"/>
                <a:gd name="T108" fmla="*/ 202 w 401"/>
                <a:gd name="T109" fmla="*/ 5 h 190"/>
                <a:gd name="T110" fmla="*/ 208 w 401"/>
                <a:gd name="T111" fmla="*/ 23 h 190"/>
                <a:gd name="T112" fmla="*/ 249 w 401"/>
                <a:gd name="T113" fmla="*/ 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01" h="190">
                  <a:moveTo>
                    <a:pt x="264" y="0"/>
                  </a:moveTo>
                  <a:lnTo>
                    <a:pt x="266" y="1"/>
                  </a:lnTo>
                  <a:lnTo>
                    <a:pt x="267" y="2"/>
                  </a:lnTo>
                  <a:lnTo>
                    <a:pt x="267" y="4"/>
                  </a:lnTo>
                  <a:lnTo>
                    <a:pt x="263" y="11"/>
                  </a:lnTo>
                  <a:lnTo>
                    <a:pt x="259" y="16"/>
                  </a:lnTo>
                  <a:lnTo>
                    <a:pt x="255" y="22"/>
                  </a:lnTo>
                  <a:lnTo>
                    <a:pt x="251" y="27"/>
                  </a:lnTo>
                  <a:lnTo>
                    <a:pt x="248" y="33"/>
                  </a:lnTo>
                  <a:lnTo>
                    <a:pt x="256" y="33"/>
                  </a:lnTo>
                  <a:lnTo>
                    <a:pt x="266" y="30"/>
                  </a:lnTo>
                  <a:lnTo>
                    <a:pt x="273" y="29"/>
                  </a:lnTo>
                  <a:lnTo>
                    <a:pt x="279" y="29"/>
                  </a:lnTo>
                  <a:lnTo>
                    <a:pt x="286" y="29"/>
                  </a:lnTo>
                  <a:lnTo>
                    <a:pt x="289" y="29"/>
                  </a:lnTo>
                  <a:lnTo>
                    <a:pt x="291" y="30"/>
                  </a:lnTo>
                  <a:lnTo>
                    <a:pt x="291" y="42"/>
                  </a:lnTo>
                  <a:lnTo>
                    <a:pt x="288" y="55"/>
                  </a:lnTo>
                  <a:lnTo>
                    <a:pt x="286" y="59"/>
                  </a:lnTo>
                  <a:lnTo>
                    <a:pt x="285" y="63"/>
                  </a:lnTo>
                  <a:lnTo>
                    <a:pt x="285" y="66"/>
                  </a:lnTo>
                  <a:lnTo>
                    <a:pt x="285" y="70"/>
                  </a:lnTo>
                  <a:lnTo>
                    <a:pt x="286" y="71"/>
                  </a:lnTo>
                  <a:lnTo>
                    <a:pt x="291" y="74"/>
                  </a:lnTo>
                  <a:lnTo>
                    <a:pt x="299" y="74"/>
                  </a:lnTo>
                  <a:lnTo>
                    <a:pt x="308" y="73"/>
                  </a:lnTo>
                  <a:lnTo>
                    <a:pt x="315" y="73"/>
                  </a:lnTo>
                  <a:lnTo>
                    <a:pt x="322" y="73"/>
                  </a:lnTo>
                  <a:lnTo>
                    <a:pt x="326" y="73"/>
                  </a:lnTo>
                  <a:lnTo>
                    <a:pt x="329" y="74"/>
                  </a:lnTo>
                  <a:lnTo>
                    <a:pt x="329" y="75"/>
                  </a:lnTo>
                  <a:lnTo>
                    <a:pt x="329" y="77"/>
                  </a:lnTo>
                  <a:lnTo>
                    <a:pt x="328" y="84"/>
                  </a:lnTo>
                  <a:lnTo>
                    <a:pt x="324" y="89"/>
                  </a:lnTo>
                  <a:lnTo>
                    <a:pt x="321" y="95"/>
                  </a:lnTo>
                  <a:lnTo>
                    <a:pt x="317" y="100"/>
                  </a:lnTo>
                  <a:lnTo>
                    <a:pt x="314" y="107"/>
                  </a:lnTo>
                  <a:lnTo>
                    <a:pt x="326" y="107"/>
                  </a:lnTo>
                  <a:lnTo>
                    <a:pt x="340" y="104"/>
                  </a:lnTo>
                  <a:lnTo>
                    <a:pt x="355" y="102"/>
                  </a:lnTo>
                  <a:lnTo>
                    <a:pt x="372" y="103"/>
                  </a:lnTo>
                  <a:lnTo>
                    <a:pt x="373" y="103"/>
                  </a:lnTo>
                  <a:lnTo>
                    <a:pt x="375" y="104"/>
                  </a:lnTo>
                  <a:lnTo>
                    <a:pt x="375" y="107"/>
                  </a:lnTo>
                  <a:lnTo>
                    <a:pt x="373" y="109"/>
                  </a:lnTo>
                  <a:lnTo>
                    <a:pt x="364" y="120"/>
                  </a:lnTo>
                  <a:lnTo>
                    <a:pt x="350" y="131"/>
                  </a:lnTo>
                  <a:lnTo>
                    <a:pt x="335" y="139"/>
                  </a:lnTo>
                  <a:lnTo>
                    <a:pt x="325" y="146"/>
                  </a:lnTo>
                  <a:lnTo>
                    <a:pt x="328" y="146"/>
                  </a:lnTo>
                  <a:lnTo>
                    <a:pt x="347" y="142"/>
                  </a:lnTo>
                  <a:lnTo>
                    <a:pt x="366" y="137"/>
                  </a:lnTo>
                  <a:lnTo>
                    <a:pt x="384" y="137"/>
                  </a:lnTo>
                  <a:lnTo>
                    <a:pt x="399" y="142"/>
                  </a:lnTo>
                  <a:lnTo>
                    <a:pt x="401" y="142"/>
                  </a:lnTo>
                  <a:lnTo>
                    <a:pt x="401" y="143"/>
                  </a:lnTo>
                  <a:lnTo>
                    <a:pt x="401" y="146"/>
                  </a:lnTo>
                  <a:lnTo>
                    <a:pt x="401" y="147"/>
                  </a:lnTo>
                  <a:lnTo>
                    <a:pt x="384" y="158"/>
                  </a:lnTo>
                  <a:lnTo>
                    <a:pt x="365" y="168"/>
                  </a:lnTo>
                  <a:lnTo>
                    <a:pt x="344" y="175"/>
                  </a:lnTo>
                  <a:lnTo>
                    <a:pt x="322" y="182"/>
                  </a:lnTo>
                  <a:lnTo>
                    <a:pt x="297" y="188"/>
                  </a:lnTo>
                  <a:lnTo>
                    <a:pt x="296" y="190"/>
                  </a:lnTo>
                  <a:lnTo>
                    <a:pt x="295" y="188"/>
                  </a:lnTo>
                  <a:lnTo>
                    <a:pt x="293" y="187"/>
                  </a:lnTo>
                  <a:lnTo>
                    <a:pt x="293" y="184"/>
                  </a:lnTo>
                  <a:lnTo>
                    <a:pt x="293" y="183"/>
                  </a:lnTo>
                  <a:lnTo>
                    <a:pt x="296" y="183"/>
                  </a:lnTo>
                  <a:lnTo>
                    <a:pt x="321" y="175"/>
                  </a:lnTo>
                  <a:lnTo>
                    <a:pt x="340" y="169"/>
                  </a:lnTo>
                  <a:lnTo>
                    <a:pt x="358" y="162"/>
                  </a:lnTo>
                  <a:lnTo>
                    <a:pt x="376" y="155"/>
                  </a:lnTo>
                  <a:lnTo>
                    <a:pt x="391" y="146"/>
                  </a:lnTo>
                  <a:lnTo>
                    <a:pt x="377" y="144"/>
                  </a:lnTo>
                  <a:lnTo>
                    <a:pt x="362" y="146"/>
                  </a:lnTo>
                  <a:lnTo>
                    <a:pt x="346" y="148"/>
                  </a:lnTo>
                  <a:lnTo>
                    <a:pt x="329" y="153"/>
                  </a:lnTo>
                  <a:lnTo>
                    <a:pt x="319" y="154"/>
                  </a:lnTo>
                  <a:lnTo>
                    <a:pt x="310" y="157"/>
                  </a:lnTo>
                  <a:lnTo>
                    <a:pt x="307" y="155"/>
                  </a:lnTo>
                  <a:lnTo>
                    <a:pt x="306" y="154"/>
                  </a:lnTo>
                  <a:lnTo>
                    <a:pt x="306" y="153"/>
                  </a:lnTo>
                  <a:lnTo>
                    <a:pt x="307" y="150"/>
                  </a:lnTo>
                  <a:lnTo>
                    <a:pt x="318" y="142"/>
                  </a:lnTo>
                  <a:lnTo>
                    <a:pt x="332" y="133"/>
                  </a:lnTo>
                  <a:lnTo>
                    <a:pt x="350" y="122"/>
                  </a:lnTo>
                  <a:lnTo>
                    <a:pt x="364" y="109"/>
                  </a:lnTo>
                  <a:lnTo>
                    <a:pt x="353" y="110"/>
                  </a:lnTo>
                  <a:lnTo>
                    <a:pt x="341" y="111"/>
                  </a:lnTo>
                  <a:lnTo>
                    <a:pt x="325" y="114"/>
                  </a:lnTo>
                  <a:lnTo>
                    <a:pt x="308" y="113"/>
                  </a:lnTo>
                  <a:lnTo>
                    <a:pt x="307" y="111"/>
                  </a:lnTo>
                  <a:lnTo>
                    <a:pt x="306" y="110"/>
                  </a:lnTo>
                  <a:lnTo>
                    <a:pt x="306" y="109"/>
                  </a:lnTo>
                  <a:lnTo>
                    <a:pt x="308" y="102"/>
                  </a:lnTo>
                  <a:lnTo>
                    <a:pt x="311" y="96"/>
                  </a:lnTo>
                  <a:lnTo>
                    <a:pt x="314" y="91"/>
                  </a:lnTo>
                  <a:lnTo>
                    <a:pt x="318" y="85"/>
                  </a:lnTo>
                  <a:lnTo>
                    <a:pt x="321" y="80"/>
                  </a:lnTo>
                  <a:lnTo>
                    <a:pt x="315" y="80"/>
                  </a:lnTo>
                  <a:lnTo>
                    <a:pt x="310" y="81"/>
                  </a:lnTo>
                  <a:lnTo>
                    <a:pt x="297" y="81"/>
                  </a:lnTo>
                  <a:lnTo>
                    <a:pt x="288" y="81"/>
                  </a:lnTo>
                  <a:lnTo>
                    <a:pt x="279" y="75"/>
                  </a:lnTo>
                  <a:lnTo>
                    <a:pt x="277" y="69"/>
                  </a:lnTo>
                  <a:lnTo>
                    <a:pt x="278" y="60"/>
                  </a:lnTo>
                  <a:lnTo>
                    <a:pt x="281" y="52"/>
                  </a:lnTo>
                  <a:lnTo>
                    <a:pt x="282" y="47"/>
                  </a:lnTo>
                  <a:lnTo>
                    <a:pt x="284" y="41"/>
                  </a:lnTo>
                  <a:lnTo>
                    <a:pt x="284" y="36"/>
                  </a:lnTo>
                  <a:lnTo>
                    <a:pt x="275" y="36"/>
                  </a:lnTo>
                  <a:lnTo>
                    <a:pt x="267" y="37"/>
                  </a:lnTo>
                  <a:lnTo>
                    <a:pt x="256" y="40"/>
                  </a:lnTo>
                  <a:lnTo>
                    <a:pt x="244" y="40"/>
                  </a:lnTo>
                  <a:lnTo>
                    <a:pt x="241" y="38"/>
                  </a:lnTo>
                  <a:lnTo>
                    <a:pt x="241" y="36"/>
                  </a:lnTo>
                  <a:lnTo>
                    <a:pt x="245" y="23"/>
                  </a:lnTo>
                  <a:lnTo>
                    <a:pt x="252" y="12"/>
                  </a:lnTo>
                  <a:lnTo>
                    <a:pt x="253" y="11"/>
                  </a:lnTo>
                  <a:lnTo>
                    <a:pt x="248" y="13"/>
                  </a:lnTo>
                  <a:lnTo>
                    <a:pt x="241" y="16"/>
                  </a:lnTo>
                  <a:lnTo>
                    <a:pt x="223" y="26"/>
                  </a:lnTo>
                  <a:lnTo>
                    <a:pt x="205" y="31"/>
                  </a:lnTo>
                  <a:lnTo>
                    <a:pt x="187" y="31"/>
                  </a:lnTo>
                  <a:lnTo>
                    <a:pt x="186" y="30"/>
                  </a:lnTo>
                  <a:lnTo>
                    <a:pt x="184" y="30"/>
                  </a:lnTo>
                  <a:lnTo>
                    <a:pt x="184" y="27"/>
                  </a:lnTo>
                  <a:lnTo>
                    <a:pt x="184" y="26"/>
                  </a:lnTo>
                  <a:lnTo>
                    <a:pt x="191" y="12"/>
                  </a:lnTo>
                  <a:lnTo>
                    <a:pt x="191" y="11"/>
                  </a:lnTo>
                  <a:lnTo>
                    <a:pt x="180" y="16"/>
                  </a:lnTo>
                  <a:lnTo>
                    <a:pt x="171" y="23"/>
                  </a:lnTo>
                  <a:lnTo>
                    <a:pt x="154" y="33"/>
                  </a:lnTo>
                  <a:lnTo>
                    <a:pt x="136" y="40"/>
                  </a:lnTo>
                  <a:lnTo>
                    <a:pt x="135" y="38"/>
                  </a:lnTo>
                  <a:lnTo>
                    <a:pt x="132" y="37"/>
                  </a:lnTo>
                  <a:lnTo>
                    <a:pt x="121" y="20"/>
                  </a:lnTo>
                  <a:lnTo>
                    <a:pt x="109" y="11"/>
                  </a:lnTo>
                  <a:lnTo>
                    <a:pt x="95" y="7"/>
                  </a:lnTo>
                  <a:lnTo>
                    <a:pt x="78" y="8"/>
                  </a:lnTo>
                  <a:lnTo>
                    <a:pt x="62" y="12"/>
                  </a:lnTo>
                  <a:lnTo>
                    <a:pt x="43" y="19"/>
                  </a:lnTo>
                  <a:lnTo>
                    <a:pt x="5" y="30"/>
                  </a:lnTo>
                  <a:lnTo>
                    <a:pt x="3" y="30"/>
                  </a:lnTo>
                  <a:lnTo>
                    <a:pt x="1" y="29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1" y="23"/>
                  </a:lnTo>
                  <a:lnTo>
                    <a:pt x="3" y="23"/>
                  </a:lnTo>
                  <a:lnTo>
                    <a:pt x="40" y="12"/>
                  </a:lnTo>
                  <a:lnTo>
                    <a:pt x="69" y="2"/>
                  </a:lnTo>
                  <a:lnTo>
                    <a:pt x="85" y="0"/>
                  </a:lnTo>
                  <a:lnTo>
                    <a:pt x="100" y="0"/>
                  </a:lnTo>
                  <a:lnTo>
                    <a:pt x="114" y="5"/>
                  </a:lnTo>
                  <a:lnTo>
                    <a:pt x="127" y="15"/>
                  </a:lnTo>
                  <a:lnTo>
                    <a:pt x="138" y="31"/>
                  </a:lnTo>
                  <a:lnTo>
                    <a:pt x="153" y="24"/>
                  </a:lnTo>
                  <a:lnTo>
                    <a:pt x="167" y="16"/>
                  </a:lnTo>
                  <a:lnTo>
                    <a:pt x="180" y="8"/>
                  </a:lnTo>
                  <a:lnTo>
                    <a:pt x="197" y="0"/>
                  </a:lnTo>
                  <a:lnTo>
                    <a:pt x="200" y="0"/>
                  </a:lnTo>
                  <a:lnTo>
                    <a:pt x="201" y="1"/>
                  </a:lnTo>
                  <a:lnTo>
                    <a:pt x="202" y="2"/>
                  </a:lnTo>
                  <a:lnTo>
                    <a:pt x="202" y="5"/>
                  </a:lnTo>
                  <a:lnTo>
                    <a:pt x="198" y="15"/>
                  </a:lnTo>
                  <a:lnTo>
                    <a:pt x="194" y="24"/>
                  </a:lnTo>
                  <a:lnTo>
                    <a:pt x="208" y="23"/>
                  </a:lnTo>
                  <a:lnTo>
                    <a:pt x="222" y="18"/>
                  </a:lnTo>
                  <a:lnTo>
                    <a:pt x="237" y="11"/>
                  </a:lnTo>
                  <a:lnTo>
                    <a:pt x="249" y="4"/>
                  </a:lnTo>
                  <a:lnTo>
                    <a:pt x="262" y="0"/>
                  </a:lnTo>
                  <a:lnTo>
                    <a:pt x="26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294"/>
            <p:cNvSpPr>
              <a:spLocks/>
            </p:cNvSpPr>
            <p:nvPr/>
          </p:nvSpPr>
          <p:spPr bwMode="auto">
            <a:xfrm>
              <a:off x="5427374" y="3296949"/>
              <a:ext cx="111125" cy="106363"/>
            </a:xfrm>
            <a:custGeom>
              <a:avLst/>
              <a:gdLst>
                <a:gd name="T0" fmla="*/ 33 w 70"/>
                <a:gd name="T1" fmla="*/ 0 h 67"/>
                <a:gd name="T2" fmla="*/ 36 w 70"/>
                <a:gd name="T3" fmla="*/ 0 h 67"/>
                <a:gd name="T4" fmla="*/ 37 w 70"/>
                <a:gd name="T5" fmla="*/ 1 h 67"/>
                <a:gd name="T6" fmla="*/ 37 w 70"/>
                <a:gd name="T7" fmla="*/ 4 h 67"/>
                <a:gd name="T8" fmla="*/ 36 w 70"/>
                <a:gd name="T9" fmla="*/ 5 h 67"/>
                <a:gd name="T10" fmla="*/ 34 w 70"/>
                <a:gd name="T11" fmla="*/ 6 h 67"/>
                <a:gd name="T12" fmla="*/ 33 w 70"/>
                <a:gd name="T13" fmla="*/ 6 h 67"/>
                <a:gd name="T14" fmla="*/ 30 w 70"/>
                <a:gd name="T15" fmla="*/ 6 h 67"/>
                <a:gd name="T16" fmla="*/ 26 w 70"/>
                <a:gd name="T17" fmla="*/ 8 h 67"/>
                <a:gd name="T18" fmla="*/ 22 w 70"/>
                <a:gd name="T19" fmla="*/ 9 h 67"/>
                <a:gd name="T20" fmla="*/ 18 w 70"/>
                <a:gd name="T21" fmla="*/ 12 h 67"/>
                <a:gd name="T22" fmla="*/ 13 w 70"/>
                <a:gd name="T23" fmla="*/ 16 h 67"/>
                <a:gd name="T24" fmla="*/ 11 w 70"/>
                <a:gd name="T25" fmla="*/ 19 h 67"/>
                <a:gd name="T26" fmla="*/ 9 w 70"/>
                <a:gd name="T27" fmla="*/ 22 h 67"/>
                <a:gd name="T28" fmla="*/ 8 w 70"/>
                <a:gd name="T29" fmla="*/ 26 h 67"/>
                <a:gd name="T30" fmla="*/ 8 w 70"/>
                <a:gd name="T31" fmla="*/ 29 h 67"/>
                <a:gd name="T32" fmla="*/ 13 w 70"/>
                <a:gd name="T33" fmla="*/ 33 h 67"/>
                <a:gd name="T34" fmla="*/ 23 w 70"/>
                <a:gd name="T35" fmla="*/ 35 h 67"/>
                <a:gd name="T36" fmla="*/ 34 w 70"/>
                <a:gd name="T37" fmla="*/ 35 h 67"/>
                <a:gd name="T38" fmla="*/ 47 w 70"/>
                <a:gd name="T39" fmla="*/ 35 h 67"/>
                <a:gd name="T40" fmla="*/ 59 w 70"/>
                <a:gd name="T41" fmla="*/ 38 h 67"/>
                <a:gd name="T42" fmla="*/ 67 w 70"/>
                <a:gd name="T43" fmla="*/ 45 h 67"/>
                <a:gd name="T44" fmla="*/ 69 w 70"/>
                <a:gd name="T45" fmla="*/ 48 h 67"/>
                <a:gd name="T46" fmla="*/ 70 w 70"/>
                <a:gd name="T47" fmla="*/ 53 h 67"/>
                <a:gd name="T48" fmla="*/ 70 w 70"/>
                <a:gd name="T49" fmla="*/ 59 h 67"/>
                <a:gd name="T50" fmla="*/ 69 w 70"/>
                <a:gd name="T51" fmla="*/ 64 h 67"/>
                <a:gd name="T52" fmla="*/ 67 w 70"/>
                <a:gd name="T53" fmla="*/ 67 h 67"/>
                <a:gd name="T54" fmla="*/ 64 w 70"/>
                <a:gd name="T55" fmla="*/ 67 h 67"/>
                <a:gd name="T56" fmla="*/ 64 w 70"/>
                <a:gd name="T57" fmla="*/ 67 h 67"/>
                <a:gd name="T58" fmla="*/ 62 w 70"/>
                <a:gd name="T59" fmla="*/ 67 h 67"/>
                <a:gd name="T60" fmla="*/ 62 w 70"/>
                <a:gd name="T61" fmla="*/ 64 h 67"/>
                <a:gd name="T62" fmla="*/ 62 w 70"/>
                <a:gd name="T63" fmla="*/ 63 h 67"/>
                <a:gd name="T64" fmla="*/ 63 w 70"/>
                <a:gd name="T65" fmla="*/ 57 h 67"/>
                <a:gd name="T66" fmla="*/ 63 w 70"/>
                <a:gd name="T67" fmla="*/ 52 h 67"/>
                <a:gd name="T68" fmla="*/ 60 w 70"/>
                <a:gd name="T69" fmla="*/ 49 h 67"/>
                <a:gd name="T70" fmla="*/ 55 w 70"/>
                <a:gd name="T71" fmla="*/ 45 h 67"/>
                <a:gd name="T72" fmla="*/ 45 w 70"/>
                <a:gd name="T73" fmla="*/ 42 h 67"/>
                <a:gd name="T74" fmla="*/ 33 w 70"/>
                <a:gd name="T75" fmla="*/ 42 h 67"/>
                <a:gd name="T76" fmla="*/ 23 w 70"/>
                <a:gd name="T77" fmla="*/ 42 h 67"/>
                <a:gd name="T78" fmla="*/ 13 w 70"/>
                <a:gd name="T79" fmla="*/ 41 h 67"/>
                <a:gd name="T80" fmla="*/ 7 w 70"/>
                <a:gd name="T81" fmla="*/ 38 h 67"/>
                <a:gd name="T82" fmla="*/ 1 w 70"/>
                <a:gd name="T83" fmla="*/ 31 h 67"/>
                <a:gd name="T84" fmla="*/ 0 w 70"/>
                <a:gd name="T85" fmla="*/ 29 h 67"/>
                <a:gd name="T86" fmla="*/ 0 w 70"/>
                <a:gd name="T87" fmla="*/ 23 h 67"/>
                <a:gd name="T88" fmla="*/ 2 w 70"/>
                <a:gd name="T89" fmla="*/ 19 h 67"/>
                <a:gd name="T90" fmla="*/ 5 w 70"/>
                <a:gd name="T91" fmla="*/ 15 h 67"/>
                <a:gd name="T92" fmla="*/ 13 w 70"/>
                <a:gd name="T93" fmla="*/ 6 h 67"/>
                <a:gd name="T94" fmla="*/ 23 w 70"/>
                <a:gd name="T95" fmla="*/ 1 h 67"/>
                <a:gd name="T96" fmla="*/ 33 w 70"/>
                <a:gd name="T9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0" h="67">
                  <a:moveTo>
                    <a:pt x="33" y="0"/>
                  </a:moveTo>
                  <a:lnTo>
                    <a:pt x="36" y="0"/>
                  </a:lnTo>
                  <a:lnTo>
                    <a:pt x="37" y="1"/>
                  </a:lnTo>
                  <a:lnTo>
                    <a:pt x="37" y="4"/>
                  </a:lnTo>
                  <a:lnTo>
                    <a:pt x="36" y="5"/>
                  </a:lnTo>
                  <a:lnTo>
                    <a:pt x="34" y="6"/>
                  </a:lnTo>
                  <a:lnTo>
                    <a:pt x="33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9"/>
                  </a:lnTo>
                  <a:lnTo>
                    <a:pt x="18" y="12"/>
                  </a:lnTo>
                  <a:lnTo>
                    <a:pt x="13" y="16"/>
                  </a:lnTo>
                  <a:lnTo>
                    <a:pt x="11" y="19"/>
                  </a:lnTo>
                  <a:lnTo>
                    <a:pt x="9" y="22"/>
                  </a:lnTo>
                  <a:lnTo>
                    <a:pt x="8" y="26"/>
                  </a:lnTo>
                  <a:lnTo>
                    <a:pt x="8" y="29"/>
                  </a:lnTo>
                  <a:lnTo>
                    <a:pt x="13" y="33"/>
                  </a:lnTo>
                  <a:lnTo>
                    <a:pt x="23" y="35"/>
                  </a:lnTo>
                  <a:lnTo>
                    <a:pt x="34" y="35"/>
                  </a:lnTo>
                  <a:lnTo>
                    <a:pt x="47" y="35"/>
                  </a:lnTo>
                  <a:lnTo>
                    <a:pt x="59" y="38"/>
                  </a:lnTo>
                  <a:lnTo>
                    <a:pt x="67" y="45"/>
                  </a:lnTo>
                  <a:lnTo>
                    <a:pt x="69" y="48"/>
                  </a:lnTo>
                  <a:lnTo>
                    <a:pt x="70" y="53"/>
                  </a:lnTo>
                  <a:lnTo>
                    <a:pt x="70" y="59"/>
                  </a:lnTo>
                  <a:lnTo>
                    <a:pt x="69" y="64"/>
                  </a:lnTo>
                  <a:lnTo>
                    <a:pt x="67" y="67"/>
                  </a:lnTo>
                  <a:lnTo>
                    <a:pt x="64" y="67"/>
                  </a:lnTo>
                  <a:lnTo>
                    <a:pt x="64" y="67"/>
                  </a:lnTo>
                  <a:lnTo>
                    <a:pt x="62" y="67"/>
                  </a:lnTo>
                  <a:lnTo>
                    <a:pt x="62" y="64"/>
                  </a:lnTo>
                  <a:lnTo>
                    <a:pt x="62" y="63"/>
                  </a:lnTo>
                  <a:lnTo>
                    <a:pt x="63" y="57"/>
                  </a:lnTo>
                  <a:lnTo>
                    <a:pt x="63" y="52"/>
                  </a:lnTo>
                  <a:lnTo>
                    <a:pt x="60" y="49"/>
                  </a:lnTo>
                  <a:lnTo>
                    <a:pt x="55" y="45"/>
                  </a:lnTo>
                  <a:lnTo>
                    <a:pt x="45" y="42"/>
                  </a:lnTo>
                  <a:lnTo>
                    <a:pt x="33" y="42"/>
                  </a:lnTo>
                  <a:lnTo>
                    <a:pt x="23" y="42"/>
                  </a:lnTo>
                  <a:lnTo>
                    <a:pt x="13" y="41"/>
                  </a:lnTo>
                  <a:lnTo>
                    <a:pt x="7" y="38"/>
                  </a:lnTo>
                  <a:lnTo>
                    <a:pt x="1" y="31"/>
                  </a:lnTo>
                  <a:lnTo>
                    <a:pt x="0" y="29"/>
                  </a:lnTo>
                  <a:lnTo>
                    <a:pt x="0" y="23"/>
                  </a:lnTo>
                  <a:lnTo>
                    <a:pt x="2" y="19"/>
                  </a:lnTo>
                  <a:lnTo>
                    <a:pt x="5" y="15"/>
                  </a:lnTo>
                  <a:lnTo>
                    <a:pt x="13" y="6"/>
                  </a:lnTo>
                  <a:lnTo>
                    <a:pt x="23" y="1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2249763" y="36411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市场需求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5754967" y="36411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市场痛点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9145627" y="36411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0CD1961-990F-4024-8B49-F02186752A21}"/>
              </a:ext>
            </a:extLst>
          </p:cNvPr>
          <p:cNvSpPr/>
          <p:nvPr/>
        </p:nvSpPr>
        <p:spPr>
          <a:xfrm>
            <a:off x="1421778" y="4136843"/>
            <a:ext cx="2847750" cy="1852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随着生活水平的提高，人们旅行的欲望逐渐增强，同时随着个性化旅游需求的增加，用户希望能根据自己的兴趣、预算和时间，制定独特的旅行计划。</a:t>
            </a:r>
            <a:endParaRPr lang="zh-CN" altLang="en-US" sz="1600" dirty="0">
              <a:solidFill>
                <a:schemeClr val="bg1"/>
              </a:solidFill>
            </a:endParaRPr>
          </a:p>
          <a:p>
            <a:pPr algn="ctr"/>
            <a:endParaRPr lang="zh-CN" altLang="en-US" sz="1050" dirty="0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5453EC39-9F65-46DD-BC1B-888204F4B58B}"/>
              </a:ext>
            </a:extLst>
          </p:cNvPr>
          <p:cNvSpPr/>
          <p:nvPr/>
        </p:nvSpPr>
        <p:spPr>
          <a:xfrm>
            <a:off x="4907074" y="4133853"/>
            <a:ext cx="2847750" cy="2043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许多旅行应用程序无法提供一站式的个性化旅行计划服务，用户需要使用多个平台来安排旅行，耗费时间精力。同时大多数平台不能直接获取到天气、导航等实时信息，带来不便。</a:t>
            </a:r>
            <a:endParaRPr lang="zh-CN" altLang="en-US" sz="1050" dirty="0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8B896AC1-78AA-4D33-AF98-A9E71C62D941}"/>
              </a:ext>
            </a:extLst>
          </p:cNvPr>
          <p:cNvSpPr/>
          <p:nvPr/>
        </p:nvSpPr>
        <p:spPr>
          <a:xfrm>
            <a:off x="8374174" y="4103935"/>
            <a:ext cx="2847750" cy="1852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行迹精灵集成了计划制定、行程打卡记录、导航、查询天气、点亮地图等功能，满足用户的需求，提升旅行体验，增加旅行的趣味性和成就感。</a:t>
            </a:r>
          </a:p>
        </p:txBody>
      </p:sp>
    </p:spTree>
    <p:extLst>
      <p:ext uri="{BB962C8B-B14F-4D97-AF65-F5344CB8AC3E}">
        <p14:creationId xmlns:p14="http://schemas.microsoft.com/office/powerpoint/2010/main" val="1871816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合 81"/>
          <p:cNvGrpSpPr/>
          <p:nvPr/>
        </p:nvGrpSpPr>
        <p:grpSpPr>
          <a:xfrm>
            <a:off x="1481581" y="3682072"/>
            <a:ext cx="3372071" cy="2953761"/>
            <a:chOff x="3656013" y="5840413"/>
            <a:chExt cx="627063" cy="549275"/>
          </a:xfrm>
          <a:solidFill>
            <a:schemeClr val="accent1"/>
          </a:solidFill>
        </p:grpSpPr>
        <p:sp>
          <p:nvSpPr>
            <p:cNvPr id="2" name="Freeform 3718"/>
            <p:cNvSpPr>
              <a:spLocks noEditPoints="1"/>
            </p:cNvSpPr>
            <p:nvPr/>
          </p:nvSpPr>
          <p:spPr bwMode="auto">
            <a:xfrm>
              <a:off x="3657600" y="5903913"/>
              <a:ext cx="134938" cy="147638"/>
            </a:xfrm>
            <a:custGeom>
              <a:avLst/>
              <a:gdLst>
                <a:gd name="T0" fmla="*/ 42 w 85"/>
                <a:gd name="T1" fmla="*/ 3 h 93"/>
                <a:gd name="T2" fmla="*/ 26 w 85"/>
                <a:gd name="T3" fmla="*/ 7 h 93"/>
                <a:gd name="T4" fmla="*/ 15 w 85"/>
                <a:gd name="T5" fmla="*/ 16 h 93"/>
                <a:gd name="T6" fmla="*/ 7 w 85"/>
                <a:gd name="T7" fmla="*/ 29 h 93"/>
                <a:gd name="T8" fmla="*/ 3 w 85"/>
                <a:gd name="T9" fmla="*/ 46 h 93"/>
                <a:gd name="T10" fmla="*/ 7 w 85"/>
                <a:gd name="T11" fmla="*/ 63 h 93"/>
                <a:gd name="T12" fmla="*/ 15 w 85"/>
                <a:gd name="T13" fmla="*/ 77 h 93"/>
                <a:gd name="T14" fmla="*/ 26 w 85"/>
                <a:gd name="T15" fmla="*/ 87 h 93"/>
                <a:gd name="T16" fmla="*/ 41 w 85"/>
                <a:gd name="T17" fmla="*/ 89 h 93"/>
                <a:gd name="T18" fmla="*/ 57 w 85"/>
                <a:gd name="T19" fmla="*/ 87 h 93"/>
                <a:gd name="T20" fmla="*/ 70 w 85"/>
                <a:gd name="T21" fmla="*/ 77 h 93"/>
                <a:gd name="T22" fmla="*/ 79 w 85"/>
                <a:gd name="T23" fmla="*/ 63 h 93"/>
                <a:gd name="T24" fmla="*/ 83 w 85"/>
                <a:gd name="T25" fmla="*/ 47 h 93"/>
                <a:gd name="T26" fmla="*/ 79 w 85"/>
                <a:gd name="T27" fmla="*/ 30 h 93"/>
                <a:gd name="T28" fmla="*/ 70 w 85"/>
                <a:gd name="T29" fmla="*/ 16 h 93"/>
                <a:gd name="T30" fmla="*/ 57 w 85"/>
                <a:gd name="T31" fmla="*/ 7 h 93"/>
                <a:gd name="T32" fmla="*/ 42 w 85"/>
                <a:gd name="T33" fmla="*/ 3 h 93"/>
                <a:gd name="T34" fmla="*/ 42 w 85"/>
                <a:gd name="T35" fmla="*/ 0 h 93"/>
                <a:gd name="T36" fmla="*/ 58 w 85"/>
                <a:gd name="T37" fmla="*/ 4 h 93"/>
                <a:gd name="T38" fmla="*/ 72 w 85"/>
                <a:gd name="T39" fmla="*/ 15 h 93"/>
                <a:gd name="T40" fmla="*/ 83 w 85"/>
                <a:gd name="T41" fmla="*/ 29 h 93"/>
                <a:gd name="T42" fmla="*/ 85 w 85"/>
                <a:gd name="T43" fmla="*/ 47 h 93"/>
                <a:gd name="T44" fmla="*/ 83 w 85"/>
                <a:gd name="T45" fmla="*/ 64 h 93"/>
                <a:gd name="T46" fmla="*/ 72 w 85"/>
                <a:gd name="T47" fmla="*/ 80 h 93"/>
                <a:gd name="T48" fmla="*/ 58 w 85"/>
                <a:gd name="T49" fmla="*/ 89 h 93"/>
                <a:gd name="T50" fmla="*/ 41 w 85"/>
                <a:gd name="T51" fmla="*/ 93 h 93"/>
                <a:gd name="T52" fmla="*/ 25 w 85"/>
                <a:gd name="T53" fmla="*/ 89 h 93"/>
                <a:gd name="T54" fmla="*/ 12 w 85"/>
                <a:gd name="T55" fmla="*/ 79 h 93"/>
                <a:gd name="T56" fmla="*/ 3 w 85"/>
                <a:gd name="T57" fmla="*/ 64 h 93"/>
                <a:gd name="T58" fmla="*/ 0 w 85"/>
                <a:gd name="T59" fmla="*/ 46 h 93"/>
                <a:gd name="T60" fmla="*/ 4 w 85"/>
                <a:gd name="T61" fmla="*/ 29 h 93"/>
                <a:gd name="T62" fmla="*/ 12 w 85"/>
                <a:gd name="T63" fmla="*/ 13 h 93"/>
                <a:gd name="T64" fmla="*/ 25 w 85"/>
                <a:gd name="T65" fmla="*/ 4 h 93"/>
                <a:gd name="T66" fmla="*/ 42 w 85"/>
                <a:gd name="T6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5" h="93">
                  <a:moveTo>
                    <a:pt x="42" y="3"/>
                  </a:moveTo>
                  <a:lnTo>
                    <a:pt x="26" y="7"/>
                  </a:lnTo>
                  <a:lnTo>
                    <a:pt x="15" y="16"/>
                  </a:lnTo>
                  <a:lnTo>
                    <a:pt x="7" y="29"/>
                  </a:lnTo>
                  <a:lnTo>
                    <a:pt x="3" y="46"/>
                  </a:lnTo>
                  <a:lnTo>
                    <a:pt x="7" y="63"/>
                  </a:lnTo>
                  <a:lnTo>
                    <a:pt x="15" y="77"/>
                  </a:lnTo>
                  <a:lnTo>
                    <a:pt x="26" y="87"/>
                  </a:lnTo>
                  <a:lnTo>
                    <a:pt x="41" y="89"/>
                  </a:lnTo>
                  <a:lnTo>
                    <a:pt x="57" y="87"/>
                  </a:lnTo>
                  <a:lnTo>
                    <a:pt x="70" y="77"/>
                  </a:lnTo>
                  <a:lnTo>
                    <a:pt x="79" y="63"/>
                  </a:lnTo>
                  <a:lnTo>
                    <a:pt x="83" y="47"/>
                  </a:lnTo>
                  <a:lnTo>
                    <a:pt x="79" y="30"/>
                  </a:lnTo>
                  <a:lnTo>
                    <a:pt x="70" y="16"/>
                  </a:lnTo>
                  <a:lnTo>
                    <a:pt x="57" y="7"/>
                  </a:lnTo>
                  <a:lnTo>
                    <a:pt x="42" y="3"/>
                  </a:lnTo>
                  <a:close/>
                  <a:moveTo>
                    <a:pt x="42" y="0"/>
                  </a:moveTo>
                  <a:lnTo>
                    <a:pt x="58" y="4"/>
                  </a:lnTo>
                  <a:lnTo>
                    <a:pt x="72" y="15"/>
                  </a:lnTo>
                  <a:lnTo>
                    <a:pt x="83" y="29"/>
                  </a:lnTo>
                  <a:lnTo>
                    <a:pt x="85" y="47"/>
                  </a:lnTo>
                  <a:lnTo>
                    <a:pt x="83" y="64"/>
                  </a:lnTo>
                  <a:lnTo>
                    <a:pt x="72" y="80"/>
                  </a:lnTo>
                  <a:lnTo>
                    <a:pt x="58" y="89"/>
                  </a:lnTo>
                  <a:lnTo>
                    <a:pt x="41" y="93"/>
                  </a:lnTo>
                  <a:lnTo>
                    <a:pt x="25" y="89"/>
                  </a:lnTo>
                  <a:lnTo>
                    <a:pt x="12" y="79"/>
                  </a:lnTo>
                  <a:lnTo>
                    <a:pt x="3" y="64"/>
                  </a:lnTo>
                  <a:lnTo>
                    <a:pt x="0" y="46"/>
                  </a:lnTo>
                  <a:lnTo>
                    <a:pt x="4" y="29"/>
                  </a:lnTo>
                  <a:lnTo>
                    <a:pt x="12" y="13"/>
                  </a:lnTo>
                  <a:lnTo>
                    <a:pt x="25" y="4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" name="Freeform 3719"/>
            <p:cNvSpPr>
              <a:spLocks noEditPoints="1"/>
            </p:cNvSpPr>
            <p:nvPr/>
          </p:nvSpPr>
          <p:spPr bwMode="auto">
            <a:xfrm>
              <a:off x="3656013" y="5902325"/>
              <a:ext cx="141288" cy="150813"/>
            </a:xfrm>
            <a:custGeom>
              <a:avLst/>
              <a:gdLst>
                <a:gd name="T0" fmla="*/ 42 w 89"/>
                <a:gd name="T1" fmla="*/ 93 h 95"/>
                <a:gd name="T2" fmla="*/ 58 w 89"/>
                <a:gd name="T3" fmla="*/ 89 h 95"/>
                <a:gd name="T4" fmla="*/ 61 w 89"/>
                <a:gd name="T5" fmla="*/ 86 h 95"/>
                <a:gd name="T6" fmla="*/ 71 w 89"/>
                <a:gd name="T7" fmla="*/ 80 h 95"/>
                <a:gd name="T8" fmla="*/ 21 w 89"/>
                <a:gd name="T9" fmla="*/ 85 h 95"/>
                <a:gd name="T10" fmla="*/ 42 w 89"/>
                <a:gd name="T11" fmla="*/ 93 h 95"/>
                <a:gd name="T12" fmla="*/ 21 w 89"/>
                <a:gd name="T13" fmla="*/ 85 h 95"/>
                <a:gd name="T14" fmla="*/ 25 w 89"/>
                <a:gd name="T15" fmla="*/ 8 h 95"/>
                <a:gd name="T16" fmla="*/ 13 w 89"/>
                <a:gd name="T17" fmla="*/ 18 h 95"/>
                <a:gd name="T18" fmla="*/ 43 w 89"/>
                <a:gd name="T19" fmla="*/ 6 h 95"/>
                <a:gd name="T20" fmla="*/ 17 w 89"/>
                <a:gd name="T21" fmla="*/ 18 h 95"/>
                <a:gd name="T22" fmla="*/ 6 w 89"/>
                <a:gd name="T23" fmla="*/ 47 h 95"/>
                <a:gd name="T24" fmla="*/ 17 w 89"/>
                <a:gd name="T25" fmla="*/ 77 h 95"/>
                <a:gd name="T26" fmla="*/ 42 w 89"/>
                <a:gd name="T27" fmla="*/ 89 h 95"/>
                <a:gd name="T28" fmla="*/ 56 w 89"/>
                <a:gd name="T29" fmla="*/ 86 h 95"/>
                <a:gd name="T30" fmla="*/ 78 w 89"/>
                <a:gd name="T31" fmla="*/ 64 h 95"/>
                <a:gd name="T32" fmla="*/ 78 w 89"/>
                <a:gd name="T33" fmla="*/ 31 h 95"/>
                <a:gd name="T34" fmla="*/ 58 w 89"/>
                <a:gd name="T35" fmla="*/ 9 h 95"/>
                <a:gd name="T36" fmla="*/ 43 w 89"/>
                <a:gd name="T37" fmla="*/ 2 h 95"/>
                <a:gd name="T38" fmla="*/ 27 w 89"/>
                <a:gd name="T39" fmla="*/ 6 h 95"/>
                <a:gd name="T40" fmla="*/ 59 w 89"/>
                <a:gd name="T41" fmla="*/ 6 h 95"/>
                <a:gd name="T42" fmla="*/ 82 w 89"/>
                <a:gd name="T43" fmla="*/ 30 h 95"/>
                <a:gd name="T44" fmla="*/ 82 w 89"/>
                <a:gd name="T45" fmla="*/ 30 h 95"/>
                <a:gd name="T46" fmla="*/ 59 w 89"/>
                <a:gd name="T47" fmla="*/ 6 h 95"/>
                <a:gd name="T48" fmla="*/ 43 w 89"/>
                <a:gd name="T49" fmla="*/ 0 h 95"/>
                <a:gd name="T50" fmla="*/ 75 w 89"/>
                <a:gd name="T51" fmla="*/ 14 h 95"/>
                <a:gd name="T52" fmla="*/ 89 w 89"/>
                <a:gd name="T53" fmla="*/ 48 h 95"/>
                <a:gd name="T54" fmla="*/ 78 w 89"/>
                <a:gd name="T55" fmla="*/ 76 h 95"/>
                <a:gd name="T56" fmla="*/ 56 w 89"/>
                <a:gd name="T57" fmla="*/ 93 h 95"/>
                <a:gd name="T58" fmla="*/ 29 w 89"/>
                <a:gd name="T59" fmla="*/ 93 h 95"/>
                <a:gd name="T60" fmla="*/ 8 w 89"/>
                <a:gd name="T61" fmla="*/ 76 h 95"/>
                <a:gd name="T62" fmla="*/ 0 w 89"/>
                <a:gd name="T63" fmla="*/ 47 h 95"/>
                <a:gd name="T64" fmla="*/ 12 w 89"/>
                <a:gd name="T65" fmla="*/ 14 h 95"/>
                <a:gd name="T66" fmla="*/ 43 w 89"/>
                <a:gd name="T6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95">
                  <a:moveTo>
                    <a:pt x="58" y="89"/>
                  </a:moveTo>
                  <a:lnTo>
                    <a:pt x="42" y="93"/>
                  </a:lnTo>
                  <a:lnTo>
                    <a:pt x="56" y="89"/>
                  </a:lnTo>
                  <a:lnTo>
                    <a:pt x="58" y="89"/>
                  </a:lnTo>
                  <a:close/>
                  <a:moveTo>
                    <a:pt x="71" y="80"/>
                  </a:moveTo>
                  <a:lnTo>
                    <a:pt x="61" y="86"/>
                  </a:lnTo>
                  <a:lnTo>
                    <a:pt x="69" y="81"/>
                  </a:lnTo>
                  <a:lnTo>
                    <a:pt x="71" y="80"/>
                  </a:lnTo>
                  <a:close/>
                  <a:moveTo>
                    <a:pt x="13" y="77"/>
                  </a:moveTo>
                  <a:lnTo>
                    <a:pt x="21" y="85"/>
                  </a:lnTo>
                  <a:lnTo>
                    <a:pt x="30" y="90"/>
                  </a:lnTo>
                  <a:lnTo>
                    <a:pt x="42" y="93"/>
                  </a:lnTo>
                  <a:lnTo>
                    <a:pt x="30" y="90"/>
                  </a:lnTo>
                  <a:lnTo>
                    <a:pt x="21" y="85"/>
                  </a:lnTo>
                  <a:lnTo>
                    <a:pt x="13" y="77"/>
                  </a:lnTo>
                  <a:close/>
                  <a:moveTo>
                    <a:pt x="25" y="8"/>
                  </a:moveTo>
                  <a:lnTo>
                    <a:pt x="21" y="10"/>
                  </a:lnTo>
                  <a:lnTo>
                    <a:pt x="13" y="18"/>
                  </a:lnTo>
                  <a:lnTo>
                    <a:pt x="25" y="8"/>
                  </a:lnTo>
                  <a:close/>
                  <a:moveTo>
                    <a:pt x="43" y="6"/>
                  </a:moveTo>
                  <a:lnTo>
                    <a:pt x="29" y="9"/>
                  </a:lnTo>
                  <a:lnTo>
                    <a:pt x="17" y="18"/>
                  </a:lnTo>
                  <a:lnTo>
                    <a:pt x="9" y="31"/>
                  </a:lnTo>
                  <a:lnTo>
                    <a:pt x="6" y="47"/>
                  </a:lnTo>
                  <a:lnTo>
                    <a:pt x="9" y="64"/>
                  </a:lnTo>
                  <a:lnTo>
                    <a:pt x="17" y="77"/>
                  </a:lnTo>
                  <a:lnTo>
                    <a:pt x="27" y="86"/>
                  </a:lnTo>
                  <a:lnTo>
                    <a:pt x="42" y="89"/>
                  </a:lnTo>
                  <a:lnTo>
                    <a:pt x="42" y="89"/>
                  </a:lnTo>
                  <a:lnTo>
                    <a:pt x="56" y="86"/>
                  </a:lnTo>
                  <a:lnTo>
                    <a:pt x="69" y="77"/>
                  </a:lnTo>
                  <a:lnTo>
                    <a:pt x="78" y="64"/>
                  </a:lnTo>
                  <a:lnTo>
                    <a:pt x="82" y="48"/>
                  </a:lnTo>
                  <a:lnTo>
                    <a:pt x="78" y="31"/>
                  </a:lnTo>
                  <a:lnTo>
                    <a:pt x="71" y="18"/>
                  </a:lnTo>
                  <a:lnTo>
                    <a:pt x="58" y="9"/>
                  </a:lnTo>
                  <a:lnTo>
                    <a:pt x="43" y="6"/>
                  </a:lnTo>
                  <a:close/>
                  <a:moveTo>
                    <a:pt x="43" y="2"/>
                  </a:moveTo>
                  <a:lnTo>
                    <a:pt x="31" y="5"/>
                  </a:lnTo>
                  <a:lnTo>
                    <a:pt x="27" y="6"/>
                  </a:lnTo>
                  <a:lnTo>
                    <a:pt x="43" y="2"/>
                  </a:lnTo>
                  <a:lnTo>
                    <a:pt x="59" y="6"/>
                  </a:lnTo>
                  <a:lnTo>
                    <a:pt x="72" y="16"/>
                  </a:lnTo>
                  <a:lnTo>
                    <a:pt x="82" y="30"/>
                  </a:lnTo>
                  <a:lnTo>
                    <a:pt x="85" y="48"/>
                  </a:lnTo>
                  <a:lnTo>
                    <a:pt x="82" y="30"/>
                  </a:lnTo>
                  <a:lnTo>
                    <a:pt x="72" y="16"/>
                  </a:lnTo>
                  <a:lnTo>
                    <a:pt x="59" y="6"/>
                  </a:lnTo>
                  <a:lnTo>
                    <a:pt x="43" y="2"/>
                  </a:lnTo>
                  <a:close/>
                  <a:moveTo>
                    <a:pt x="43" y="0"/>
                  </a:moveTo>
                  <a:lnTo>
                    <a:pt x="60" y="4"/>
                  </a:lnTo>
                  <a:lnTo>
                    <a:pt x="75" y="14"/>
                  </a:lnTo>
                  <a:lnTo>
                    <a:pt x="85" y="29"/>
                  </a:lnTo>
                  <a:lnTo>
                    <a:pt x="89" y="48"/>
                  </a:lnTo>
                  <a:lnTo>
                    <a:pt x="86" y="63"/>
                  </a:lnTo>
                  <a:lnTo>
                    <a:pt x="78" y="76"/>
                  </a:lnTo>
                  <a:lnTo>
                    <a:pt x="68" y="86"/>
                  </a:lnTo>
                  <a:lnTo>
                    <a:pt x="56" y="93"/>
                  </a:lnTo>
                  <a:lnTo>
                    <a:pt x="42" y="95"/>
                  </a:lnTo>
                  <a:lnTo>
                    <a:pt x="29" y="93"/>
                  </a:lnTo>
                  <a:lnTo>
                    <a:pt x="17" y="86"/>
                  </a:lnTo>
                  <a:lnTo>
                    <a:pt x="8" y="76"/>
                  </a:lnTo>
                  <a:lnTo>
                    <a:pt x="3" y="63"/>
                  </a:lnTo>
                  <a:lnTo>
                    <a:pt x="0" y="47"/>
                  </a:lnTo>
                  <a:lnTo>
                    <a:pt x="3" y="29"/>
                  </a:lnTo>
                  <a:lnTo>
                    <a:pt x="12" y="14"/>
                  </a:lnTo>
                  <a:lnTo>
                    <a:pt x="26" y="4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Rectangle 3720"/>
            <p:cNvSpPr>
              <a:spLocks noChangeArrowheads="1"/>
            </p:cNvSpPr>
            <p:nvPr/>
          </p:nvSpPr>
          <p:spPr bwMode="auto">
            <a:xfrm>
              <a:off x="3687763" y="5949950"/>
              <a:ext cx="4763" cy="4763"/>
            </a:xfrm>
            <a:prstGeom prst="rect">
              <a:avLst/>
            </a:prstGeom>
            <a:grpFill/>
            <a:ln w="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Rectangle 3721"/>
            <p:cNvSpPr>
              <a:spLocks noChangeArrowheads="1"/>
            </p:cNvSpPr>
            <p:nvPr/>
          </p:nvSpPr>
          <p:spPr bwMode="auto">
            <a:xfrm>
              <a:off x="3684588" y="5948363"/>
              <a:ext cx="11113" cy="9525"/>
            </a:xfrm>
            <a:prstGeom prst="rect">
              <a:avLst/>
            </a:prstGeom>
            <a:grpFill/>
            <a:ln w="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Rectangle 3722"/>
            <p:cNvSpPr>
              <a:spLocks noChangeArrowheads="1"/>
            </p:cNvSpPr>
            <p:nvPr/>
          </p:nvSpPr>
          <p:spPr bwMode="auto">
            <a:xfrm>
              <a:off x="3721100" y="5935663"/>
              <a:ext cx="4763" cy="6350"/>
            </a:xfrm>
            <a:prstGeom prst="rect">
              <a:avLst/>
            </a:prstGeom>
            <a:grpFill/>
            <a:ln w="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Rectangle 3723"/>
            <p:cNvSpPr>
              <a:spLocks noChangeArrowheads="1"/>
            </p:cNvSpPr>
            <p:nvPr/>
          </p:nvSpPr>
          <p:spPr bwMode="auto">
            <a:xfrm>
              <a:off x="3717925" y="5932488"/>
              <a:ext cx="11113" cy="11113"/>
            </a:xfrm>
            <a:prstGeom prst="rect">
              <a:avLst/>
            </a:prstGeom>
            <a:grpFill/>
            <a:ln w="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3724"/>
            <p:cNvSpPr>
              <a:spLocks/>
            </p:cNvSpPr>
            <p:nvPr/>
          </p:nvSpPr>
          <p:spPr bwMode="auto">
            <a:xfrm>
              <a:off x="3675063" y="5964238"/>
              <a:ext cx="60325" cy="39688"/>
            </a:xfrm>
            <a:custGeom>
              <a:avLst/>
              <a:gdLst>
                <a:gd name="T0" fmla="*/ 38 w 38"/>
                <a:gd name="T1" fmla="*/ 0 h 25"/>
                <a:gd name="T2" fmla="*/ 38 w 38"/>
                <a:gd name="T3" fmla="*/ 0 h 25"/>
                <a:gd name="T4" fmla="*/ 38 w 38"/>
                <a:gd name="T5" fmla="*/ 3 h 25"/>
                <a:gd name="T6" fmla="*/ 38 w 38"/>
                <a:gd name="T7" fmla="*/ 5 h 25"/>
                <a:gd name="T8" fmla="*/ 38 w 38"/>
                <a:gd name="T9" fmla="*/ 8 h 25"/>
                <a:gd name="T10" fmla="*/ 36 w 38"/>
                <a:gd name="T11" fmla="*/ 12 h 25"/>
                <a:gd name="T12" fmla="*/ 35 w 38"/>
                <a:gd name="T13" fmla="*/ 16 h 25"/>
                <a:gd name="T14" fmla="*/ 31 w 38"/>
                <a:gd name="T15" fmla="*/ 20 h 25"/>
                <a:gd name="T16" fmla="*/ 27 w 38"/>
                <a:gd name="T17" fmla="*/ 24 h 25"/>
                <a:gd name="T18" fmla="*/ 23 w 38"/>
                <a:gd name="T19" fmla="*/ 24 h 25"/>
                <a:gd name="T20" fmla="*/ 21 w 38"/>
                <a:gd name="T21" fmla="*/ 25 h 25"/>
                <a:gd name="T22" fmla="*/ 13 w 38"/>
                <a:gd name="T23" fmla="*/ 22 h 25"/>
                <a:gd name="T24" fmla="*/ 5 w 38"/>
                <a:gd name="T25" fmla="*/ 20 h 25"/>
                <a:gd name="T26" fmla="*/ 1 w 38"/>
                <a:gd name="T27" fmla="*/ 16 h 25"/>
                <a:gd name="T28" fmla="*/ 0 w 38"/>
                <a:gd name="T29" fmla="*/ 13 h 25"/>
                <a:gd name="T30" fmla="*/ 1 w 38"/>
                <a:gd name="T31" fmla="*/ 12 h 25"/>
                <a:gd name="T32" fmla="*/ 2 w 38"/>
                <a:gd name="T33" fmla="*/ 12 h 25"/>
                <a:gd name="T34" fmla="*/ 4 w 38"/>
                <a:gd name="T35" fmla="*/ 13 h 25"/>
                <a:gd name="T36" fmla="*/ 5 w 38"/>
                <a:gd name="T37" fmla="*/ 14 h 25"/>
                <a:gd name="T38" fmla="*/ 8 w 38"/>
                <a:gd name="T39" fmla="*/ 17 h 25"/>
                <a:gd name="T40" fmla="*/ 11 w 38"/>
                <a:gd name="T41" fmla="*/ 18 h 25"/>
                <a:gd name="T42" fmla="*/ 15 w 38"/>
                <a:gd name="T43" fmla="*/ 21 h 25"/>
                <a:gd name="T44" fmla="*/ 21 w 38"/>
                <a:gd name="T45" fmla="*/ 21 h 25"/>
                <a:gd name="T46" fmla="*/ 23 w 38"/>
                <a:gd name="T47" fmla="*/ 21 h 25"/>
                <a:gd name="T48" fmla="*/ 26 w 38"/>
                <a:gd name="T49" fmla="*/ 20 h 25"/>
                <a:gd name="T50" fmla="*/ 30 w 38"/>
                <a:gd name="T51" fmla="*/ 17 h 25"/>
                <a:gd name="T52" fmla="*/ 32 w 38"/>
                <a:gd name="T53" fmla="*/ 14 h 25"/>
                <a:gd name="T54" fmla="*/ 34 w 38"/>
                <a:gd name="T55" fmla="*/ 11 h 25"/>
                <a:gd name="T56" fmla="*/ 35 w 38"/>
                <a:gd name="T57" fmla="*/ 8 h 25"/>
                <a:gd name="T58" fmla="*/ 35 w 38"/>
                <a:gd name="T59" fmla="*/ 4 h 25"/>
                <a:gd name="T60" fmla="*/ 35 w 38"/>
                <a:gd name="T61" fmla="*/ 3 h 25"/>
                <a:gd name="T62" fmla="*/ 35 w 38"/>
                <a:gd name="T63" fmla="*/ 0 h 25"/>
                <a:gd name="T64" fmla="*/ 35 w 38"/>
                <a:gd name="T65" fmla="*/ 0 h 25"/>
                <a:gd name="T66" fmla="*/ 38 w 38"/>
                <a:gd name="T6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" h="25">
                  <a:moveTo>
                    <a:pt x="38" y="0"/>
                  </a:moveTo>
                  <a:lnTo>
                    <a:pt x="38" y="0"/>
                  </a:lnTo>
                  <a:lnTo>
                    <a:pt x="38" y="3"/>
                  </a:lnTo>
                  <a:lnTo>
                    <a:pt x="38" y="5"/>
                  </a:lnTo>
                  <a:lnTo>
                    <a:pt x="38" y="8"/>
                  </a:lnTo>
                  <a:lnTo>
                    <a:pt x="36" y="12"/>
                  </a:lnTo>
                  <a:lnTo>
                    <a:pt x="35" y="16"/>
                  </a:lnTo>
                  <a:lnTo>
                    <a:pt x="31" y="20"/>
                  </a:lnTo>
                  <a:lnTo>
                    <a:pt x="27" y="24"/>
                  </a:lnTo>
                  <a:lnTo>
                    <a:pt x="23" y="24"/>
                  </a:lnTo>
                  <a:lnTo>
                    <a:pt x="21" y="25"/>
                  </a:lnTo>
                  <a:lnTo>
                    <a:pt x="13" y="22"/>
                  </a:lnTo>
                  <a:lnTo>
                    <a:pt x="5" y="20"/>
                  </a:lnTo>
                  <a:lnTo>
                    <a:pt x="1" y="16"/>
                  </a:lnTo>
                  <a:lnTo>
                    <a:pt x="0" y="13"/>
                  </a:lnTo>
                  <a:lnTo>
                    <a:pt x="1" y="12"/>
                  </a:lnTo>
                  <a:lnTo>
                    <a:pt x="2" y="12"/>
                  </a:lnTo>
                  <a:lnTo>
                    <a:pt x="4" y="13"/>
                  </a:lnTo>
                  <a:lnTo>
                    <a:pt x="5" y="14"/>
                  </a:lnTo>
                  <a:lnTo>
                    <a:pt x="8" y="17"/>
                  </a:lnTo>
                  <a:lnTo>
                    <a:pt x="11" y="18"/>
                  </a:lnTo>
                  <a:lnTo>
                    <a:pt x="15" y="21"/>
                  </a:lnTo>
                  <a:lnTo>
                    <a:pt x="21" y="21"/>
                  </a:lnTo>
                  <a:lnTo>
                    <a:pt x="23" y="21"/>
                  </a:lnTo>
                  <a:lnTo>
                    <a:pt x="26" y="20"/>
                  </a:lnTo>
                  <a:lnTo>
                    <a:pt x="30" y="17"/>
                  </a:lnTo>
                  <a:lnTo>
                    <a:pt x="32" y="14"/>
                  </a:lnTo>
                  <a:lnTo>
                    <a:pt x="34" y="11"/>
                  </a:lnTo>
                  <a:lnTo>
                    <a:pt x="35" y="8"/>
                  </a:lnTo>
                  <a:lnTo>
                    <a:pt x="35" y="4"/>
                  </a:lnTo>
                  <a:lnTo>
                    <a:pt x="35" y="3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3725"/>
            <p:cNvSpPr>
              <a:spLocks noEditPoints="1"/>
            </p:cNvSpPr>
            <p:nvPr/>
          </p:nvSpPr>
          <p:spPr bwMode="auto">
            <a:xfrm>
              <a:off x="3670300" y="5959475"/>
              <a:ext cx="68263" cy="46038"/>
            </a:xfrm>
            <a:custGeom>
              <a:avLst/>
              <a:gdLst>
                <a:gd name="T0" fmla="*/ 24 w 43"/>
                <a:gd name="T1" fmla="*/ 27 h 29"/>
                <a:gd name="T2" fmla="*/ 21 w 43"/>
                <a:gd name="T3" fmla="*/ 25 h 29"/>
                <a:gd name="T4" fmla="*/ 26 w 43"/>
                <a:gd name="T5" fmla="*/ 25 h 29"/>
                <a:gd name="T6" fmla="*/ 8 w 43"/>
                <a:gd name="T7" fmla="*/ 19 h 29"/>
                <a:gd name="T8" fmla="*/ 12 w 43"/>
                <a:gd name="T9" fmla="*/ 23 h 29"/>
                <a:gd name="T10" fmla="*/ 12 w 43"/>
                <a:gd name="T11" fmla="*/ 23 h 29"/>
                <a:gd name="T12" fmla="*/ 8 w 43"/>
                <a:gd name="T13" fmla="*/ 19 h 29"/>
                <a:gd name="T14" fmla="*/ 4 w 43"/>
                <a:gd name="T15" fmla="*/ 16 h 29"/>
                <a:gd name="T16" fmla="*/ 4 w 43"/>
                <a:gd name="T17" fmla="*/ 16 h 29"/>
                <a:gd name="T18" fmla="*/ 42 w 43"/>
                <a:gd name="T19" fmla="*/ 0 h 29"/>
                <a:gd name="T20" fmla="*/ 43 w 43"/>
                <a:gd name="T21" fmla="*/ 3 h 29"/>
                <a:gd name="T22" fmla="*/ 42 w 43"/>
                <a:gd name="T23" fmla="*/ 10 h 29"/>
                <a:gd name="T24" fmla="*/ 37 w 43"/>
                <a:gd name="T25" fmla="*/ 23 h 29"/>
                <a:gd name="T26" fmla="*/ 28 w 43"/>
                <a:gd name="T27" fmla="*/ 29 h 29"/>
                <a:gd name="T28" fmla="*/ 24 w 43"/>
                <a:gd name="T29" fmla="*/ 29 h 29"/>
                <a:gd name="T30" fmla="*/ 12 w 43"/>
                <a:gd name="T31" fmla="*/ 25 h 29"/>
                <a:gd name="T32" fmla="*/ 4 w 43"/>
                <a:gd name="T33" fmla="*/ 20 h 29"/>
                <a:gd name="T34" fmla="*/ 1 w 43"/>
                <a:gd name="T35" fmla="*/ 17 h 29"/>
                <a:gd name="T36" fmla="*/ 3 w 43"/>
                <a:gd name="T37" fmla="*/ 14 h 29"/>
                <a:gd name="T38" fmla="*/ 4 w 43"/>
                <a:gd name="T39" fmla="*/ 12 h 29"/>
                <a:gd name="T40" fmla="*/ 5 w 43"/>
                <a:gd name="T41" fmla="*/ 14 h 29"/>
                <a:gd name="T42" fmla="*/ 5 w 43"/>
                <a:gd name="T43" fmla="*/ 14 h 29"/>
                <a:gd name="T44" fmla="*/ 5 w 43"/>
                <a:gd name="T45" fmla="*/ 14 h 29"/>
                <a:gd name="T46" fmla="*/ 7 w 43"/>
                <a:gd name="T47" fmla="*/ 15 h 29"/>
                <a:gd name="T48" fmla="*/ 11 w 43"/>
                <a:gd name="T49" fmla="*/ 19 h 29"/>
                <a:gd name="T50" fmla="*/ 18 w 43"/>
                <a:gd name="T51" fmla="*/ 23 h 29"/>
                <a:gd name="T52" fmla="*/ 24 w 43"/>
                <a:gd name="T53" fmla="*/ 23 h 29"/>
                <a:gd name="T54" fmla="*/ 28 w 43"/>
                <a:gd name="T55" fmla="*/ 21 h 29"/>
                <a:gd name="T56" fmla="*/ 34 w 43"/>
                <a:gd name="T57" fmla="*/ 16 h 29"/>
                <a:gd name="T58" fmla="*/ 37 w 43"/>
                <a:gd name="T59" fmla="*/ 11 h 29"/>
                <a:gd name="T60" fmla="*/ 37 w 43"/>
                <a:gd name="T61" fmla="*/ 6 h 29"/>
                <a:gd name="T62" fmla="*/ 37 w 43"/>
                <a:gd name="T63" fmla="*/ 3 h 29"/>
                <a:gd name="T64" fmla="*/ 42 w 43"/>
                <a:gd name="T6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" h="29">
                  <a:moveTo>
                    <a:pt x="26" y="25"/>
                  </a:moveTo>
                  <a:lnTo>
                    <a:pt x="24" y="27"/>
                  </a:lnTo>
                  <a:lnTo>
                    <a:pt x="22" y="27"/>
                  </a:lnTo>
                  <a:lnTo>
                    <a:pt x="21" y="25"/>
                  </a:lnTo>
                  <a:lnTo>
                    <a:pt x="24" y="27"/>
                  </a:lnTo>
                  <a:lnTo>
                    <a:pt x="26" y="25"/>
                  </a:lnTo>
                  <a:close/>
                  <a:moveTo>
                    <a:pt x="5" y="17"/>
                  </a:moveTo>
                  <a:lnTo>
                    <a:pt x="8" y="19"/>
                  </a:lnTo>
                  <a:lnTo>
                    <a:pt x="9" y="21"/>
                  </a:lnTo>
                  <a:lnTo>
                    <a:pt x="12" y="23"/>
                  </a:lnTo>
                  <a:lnTo>
                    <a:pt x="16" y="24"/>
                  </a:lnTo>
                  <a:lnTo>
                    <a:pt x="12" y="23"/>
                  </a:lnTo>
                  <a:lnTo>
                    <a:pt x="9" y="20"/>
                  </a:lnTo>
                  <a:lnTo>
                    <a:pt x="8" y="19"/>
                  </a:lnTo>
                  <a:lnTo>
                    <a:pt x="5" y="17"/>
                  </a:lnTo>
                  <a:close/>
                  <a:moveTo>
                    <a:pt x="4" y="16"/>
                  </a:move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close/>
                  <a:moveTo>
                    <a:pt x="42" y="0"/>
                  </a:moveTo>
                  <a:lnTo>
                    <a:pt x="43" y="3"/>
                  </a:lnTo>
                  <a:lnTo>
                    <a:pt x="43" y="3"/>
                  </a:lnTo>
                  <a:lnTo>
                    <a:pt x="43" y="6"/>
                  </a:lnTo>
                  <a:lnTo>
                    <a:pt x="42" y="10"/>
                  </a:lnTo>
                  <a:lnTo>
                    <a:pt x="41" y="16"/>
                  </a:lnTo>
                  <a:lnTo>
                    <a:pt x="37" y="23"/>
                  </a:lnTo>
                  <a:lnTo>
                    <a:pt x="30" y="28"/>
                  </a:lnTo>
                  <a:lnTo>
                    <a:pt x="28" y="29"/>
                  </a:lnTo>
                  <a:lnTo>
                    <a:pt x="24" y="29"/>
                  </a:lnTo>
                  <a:lnTo>
                    <a:pt x="24" y="29"/>
                  </a:lnTo>
                  <a:lnTo>
                    <a:pt x="17" y="28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6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4" y="12"/>
                  </a:lnTo>
                  <a:lnTo>
                    <a:pt x="5" y="12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7" y="15"/>
                  </a:lnTo>
                  <a:lnTo>
                    <a:pt x="9" y="16"/>
                  </a:lnTo>
                  <a:lnTo>
                    <a:pt x="11" y="19"/>
                  </a:lnTo>
                  <a:lnTo>
                    <a:pt x="14" y="20"/>
                  </a:lnTo>
                  <a:lnTo>
                    <a:pt x="18" y="23"/>
                  </a:lnTo>
                  <a:lnTo>
                    <a:pt x="24" y="23"/>
                  </a:lnTo>
                  <a:lnTo>
                    <a:pt x="24" y="23"/>
                  </a:lnTo>
                  <a:lnTo>
                    <a:pt x="26" y="23"/>
                  </a:lnTo>
                  <a:lnTo>
                    <a:pt x="28" y="21"/>
                  </a:lnTo>
                  <a:lnTo>
                    <a:pt x="32" y="20"/>
                  </a:lnTo>
                  <a:lnTo>
                    <a:pt x="34" y="16"/>
                  </a:lnTo>
                  <a:lnTo>
                    <a:pt x="35" y="14"/>
                  </a:lnTo>
                  <a:lnTo>
                    <a:pt x="37" y="11"/>
                  </a:lnTo>
                  <a:lnTo>
                    <a:pt x="37" y="7"/>
                  </a:lnTo>
                  <a:lnTo>
                    <a:pt x="37" y="6"/>
                  </a:lnTo>
                  <a:lnTo>
                    <a:pt x="37" y="4"/>
                  </a:lnTo>
                  <a:lnTo>
                    <a:pt x="37" y="3"/>
                  </a:lnTo>
                  <a:lnTo>
                    <a:pt x="37" y="2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3726"/>
            <p:cNvSpPr>
              <a:spLocks/>
            </p:cNvSpPr>
            <p:nvPr/>
          </p:nvSpPr>
          <p:spPr bwMode="auto">
            <a:xfrm>
              <a:off x="3725863" y="5962650"/>
              <a:ext cx="11113" cy="6350"/>
            </a:xfrm>
            <a:custGeom>
              <a:avLst/>
              <a:gdLst>
                <a:gd name="T0" fmla="*/ 0 w 7"/>
                <a:gd name="T1" fmla="*/ 0 h 4"/>
                <a:gd name="T2" fmla="*/ 7 w 7"/>
                <a:gd name="T3" fmla="*/ 1 h 4"/>
                <a:gd name="T4" fmla="*/ 7 w 7"/>
                <a:gd name="T5" fmla="*/ 4 h 4"/>
                <a:gd name="T6" fmla="*/ 0 w 7"/>
                <a:gd name="T7" fmla="*/ 2 h 4"/>
                <a:gd name="T8" fmla="*/ 0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0" y="0"/>
                  </a:moveTo>
                  <a:lnTo>
                    <a:pt x="7" y="1"/>
                  </a:lnTo>
                  <a:lnTo>
                    <a:pt x="7" y="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3727"/>
            <p:cNvSpPr>
              <a:spLocks/>
            </p:cNvSpPr>
            <p:nvPr/>
          </p:nvSpPr>
          <p:spPr bwMode="auto">
            <a:xfrm>
              <a:off x="3722688" y="5957888"/>
              <a:ext cx="19050" cy="12700"/>
            </a:xfrm>
            <a:custGeom>
              <a:avLst/>
              <a:gdLst>
                <a:gd name="T0" fmla="*/ 1 w 12"/>
                <a:gd name="T1" fmla="*/ 0 h 8"/>
                <a:gd name="T2" fmla="*/ 12 w 12"/>
                <a:gd name="T3" fmla="*/ 3 h 8"/>
                <a:gd name="T4" fmla="*/ 10 w 12"/>
                <a:gd name="T5" fmla="*/ 8 h 8"/>
                <a:gd name="T6" fmla="*/ 1 w 12"/>
                <a:gd name="T7" fmla="*/ 7 h 8"/>
                <a:gd name="T8" fmla="*/ 0 w 12"/>
                <a:gd name="T9" fmla="*/ 7 h 8"/>
                <a:gd name="T10" fmla="*/ 1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" y="0"/>
                  </a:moveTo>
                  <a:lnTo>
                    <a:pt x="12" y="3"/>
                  </a:lnTo>
                  <a:lnTo>
                    <a:pt x="10" y="8"/>
                  </a:lnTo>
                  <a:lnTo>
                    <a:pt x="1" y="7"/>
                  </a:lnTo>
                  <a:lnTo>
                    <a:pt x="0" y="7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3728"/>
            <p:cNvSpPr>
              <a:spLocks/>
            </p:cNvSpPr>
            <p:nvPr/>
          </p:nvSpPr>
          <p:spPr bwMode="auto">
            <a:xfrm>
              <a:off x="3670300" y="5981700"/>
              <a:ext cx="7938" cy="9525"/>
            </a:xfrm>
            <a:custGeom>
              <a:avLst/>
              <a:gdLst>
                <a:gd name="T0" fmla="*/ 1 w 5"/>
                <a:gd name="T1" fmla="*/ 0 h 6"/>
                <a:gd name="T2" fmla="*/ 5 w 5"/>
                <a:gd name="T3" fmla="*/ 0 h 6"/>
                <a:gd name="T4" fmla="*/ 3 w 5"/>
                <a:gd name="T5" fmla="*/ 6 h 6"/>
                <a:gd name="T6" fmla="*/ 0 w 5"/>
                <a:gd name="T7" fmla="*/ 5 h 6"/>
                <a:gd name="T8" fmla="*/ 1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1" y="0"/>
                  </a:moveTo>
                  <a:lnTo>
                    <a:pt x="5" y="0"/>
                  </a:lnTo>
                  <a:lnTo>
                    <a:pt x="3" y="6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3729"/>
            <p:cNvSpPr>
              <a:spLocks/>
            </p:cNvSpPr>
            <p:nvPr/>
          </p:nvSpPr>
          <p:spPr bwMode="auto">
            <a:xfrm>
              <a:off x="3665538" y="5976938"/>
              <a:ext cx="15875" cy="19050"/>
            </a:xfrm>
            <a:custGeom>
              <a:avLst/>
              <a:gdLst>
                <a:gd name="T0" fmla="*/ 4 w 10"/>
                <a:gd name="T1" fmla="*/ 0 h 12"/>
                <a:gd name="T2" fmla="*/ 10 w 10"/>
                <a:gd name="T3" fmla="*/ 3 h 12"/>
                <a:gd name="T4" fmla="*/ 7 w 10"/>
                <a:gd name="T5" fmla="*/ 12 h 12"/>
                <a:gd name="T6" fmla="*/ 6 w 10"/>
                <a:gd name="T7" fmla="*/ 10 h 12"/>
                <a:gd name="T8" fmla="*/ 2 w 10"/>
                <a:gd name="T9" fmla="*/ 9 h 12"/>
                <a:gd name="T10" fmla="*/ 0 w 10"/>
                <a:gd name="T11" fmla="*/ 9 h 12"/>
                <a:gd name="T12" fmla="*/ 4 w 10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2">
                  <a:moveTo>
                    <a:pt x="4" y="0"/>
                  </a:moveTo>
                  <a:lnTo>
                    <a:pt x="10" y="3"/>
                  </a:lnTo>
                  <a:lnTo>
                    <a:pt x="7" y="12"/>
                  </a:lnTo>
                  <a:lnTo>
                    <a:pt x="6" y="10"/>
                  </a:lnTo>
                  <a:lnTo>
                    <a:pt x="2" y="9"/>
                  </a:lnTo>
                  <a:lnTo>
                    <a:pt x="0" y="9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3730"/>
            <p:cNvSpPr>
              <a:spLocks/>
            </p:cNvSpPr>
            <p:nvPr/>
          </p:nvSpPr>
          <p:spPr bwMode="auto">
            <a:xfrm>
              <a:off x="3671888" y="5867400"/>
              <a:ext cx="26988" cy="47625"/>
            </a:xfrm>
            <a:custGeom>
              <a:avLst/>
              <a:gdLst>
                <a:gd name="T0" fmla="*/ 12 w 17"/>
                <a:gd name="T1" fmla="*/ 0 h 30"/>
                <a:gd name="T2" fmla="*/ 15 w 17"/>
                <a:gd name="T3" fmla="*/ 0 h 30"/>
                <a:gd name="T4" fmla="*/ 17 w 17"/>
                <a:gd name="T5" fmla="*/ 1 h 30"/>
                <a:gd name="T6" fmla="*/ 17 w 17"/>
                <a:gd name="T7" fmla="*/ 1 h 30"/>
                <a:gd name="T8" fmla="*/ 16 w 17"/>
                <a:gd name="T9" fmla="*/ 3 h 30"/>
                <a:gd name="T10" fmla="*/ 16 w 17"/>
                <a:gd name="T11" fmla="*/ 3 h 30"/>
                <a:gd name="T12" fmla="*/ 15 w 17"/>
                <a:gd name="T13" fmla="*/ 2 h 30"/>
                <a:gd name="T14" fmla="*/ 13 w 17"/>
                <a:gd name="T15" fmla="*/ 2 h 30"/>
                <a:gd name="T16" fmla="*/ 12 w 17"/>
                <a:gd name="T17" fmla="*/ 2 h 30"/>
                <a:gd name="T18" fmla="*/ 10 w 17"/>
                <a:gd name="T19" fmla="*/ 2 h 30"/>
                <a:gd name="T20" fmla="*/ 7 w 17"/>
                <a:gd name="T21" fmla="*/ 3 h 30"/>
                <a:gd name="T22" fmla="*/ 4 w 17"/>
                <a:gd name="T23" fmla="*/ 6 h 30"/>
                <a:gd name="T24" fmla="*/ 4 w 17"/>
                <a:gd name="T25" fmla="*/ 7 h 30"/>
                <a:gd name="T26" fmla="*/ 3 w 17"/>
                <a:gd name="T27" fmla="*/ 9 h 30"/>
                <a:gd name="T28" fmla="*/ 4 w 17"/>
                <a:gd name="T29" fmla="*/ 11 h 30"/>
                <a:gd name="T30" fmla="*/ 6 w 17"/>
                <a:gd name="T31" fmla="*/ 14 h 30"/>
                <a:gd name="T32" fmla="*/ 8 w 17"/>
                <a:gd name="T33" fmla="*/ 18 h 30"/>
                <a:gd name="T34" fmla="*/ 11 w 17"/>
                <a:gd name="T35" fmla="*/ 21 h 30"/>
                <a:gd name="T36" fmla="*/ 13 w 17"/>
                <a:gd name="T37" fmla="*/ 23 h 30"/>
                <a:gd name="T38" fmla="*/ 16 w 17"/>
                <a:gd name="T39" fmla="*/ 26 h 30"/>
                <a:gd name="T40" fmla="*/ 17 w 17"/>
                <a:gd name="T41" fmla="*/ 27 h 30"/>
                <a:gd name="T42" fmla="*/ 17 w 17"/>
                <a:gd name="T43" fmla="*/ 27 h 30"/>
                <a:gd name="T44" fmla="*/ 17 w 17"/>
                <a:gd name="T45" fmla="*/ 27 h 30"/>
                <a:gd name="T46" fmla="*/ 16 w 17"/>
                <a:gd name="T47" fmla="*/ 30 h 30"/>
                <a:gd name="T48" fmla="*/ 15 w 17"/>
                <a:gd name="T49" fmla="*/ 30 h 30"/>
                <a:gd name="T50" fmla="*/ 13 w 17"/>
                <a:gd name="T51" fmla="*/ 28 h 30"/>
                <a:gd name="T52" fmla="*/ 11 w 17"/>
                <a:gd name="T53" fmla="*/ 26 h 30"/>
                <a:gd name="T54" fmla="*/ 8 w 17"/>
                <a:gd name="T55" fmla="*/ 23 h 30"/>
                <a:gd name="T56" fmla="*/ 6 w 17"/>
                <a:gd name="T57" fmla="*/ 19 h 30"/>
                <a:gd name="T58" fmla="*/ 3 w 17"/>
                <a:gd name="T59" fmla="*/ 17 h 30"/>
                <a:gd name="T60" fmla="*/ 2 w 17"/>
                <a:gd name="T61" fmla="*/ 13 h 30"/>
                <a:gd name="T62" fmla="*/ 0 w 17"/>
                <a:gd name="T63" fmla="*/ 9 h 30"/>
                <a:gd name="T64" fmla="*/ 0 w 17"/>
                <a:gd name="T65" fmla="*/ 6 h 30"/>
                <a:gd name="T66" fmla="*/ 3 w 17"/>
                <a:gd name="T67" fmla="*/ 3 h 30"/>
                <a:gd name="T68" fmla="*/ 6 w 17"/>
                <a:gd name="T69" fmla="*/ 1 h 30"/>
                <a:gd name="T70" fmla="*/ 10 w 17"/>
                <a:gd name="T71" fmla="*/ 0 h 30"/>
                <a:gd name="T72" fmla="*/ 12 w 17"/>
                <a:gd name="T7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" h="30">
                  <a:moveTo>
                    <a:pt x="12" y="0"/>
                  </a:moveTo>
                  <a:lnTo>
                    <a:pt x="15" y="0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7" y="3"/>
                  </a:lnTo>
                  <a:lnTo>
                    <a:pt x="4" y="6"/>
                  </a:lnTo>
                  <a:lnTo>
                    <a:pt x="4" y="7"/>
                  </a:lnTo>
                  <a:lnTo>
                    <a:pt x="3" y="9"/>
                  </a:lnTo>
                  <a:lnTo>
                    <a:pt x="4" y="11"/>
                  </a:lnTo>
                  <a:lnTo>
                    <a:pt x="6" y="14"/>
                  </a:lnTo>
                  <a:lnTo>
                    <a:pt x="8" y="18"/>
                  </a:lnTo>
                  <a:lnTo>
                    <a:pt x="11" y="21"/>
                  </a:lnTo>
                  <a:lnTo>
                    <a:pt x="13" y="23"/>
                  </a:lnTo>
                  <a:lnTo>
                    <a:pt x="16" y="26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6" y="30"/>
                  </a:lnTo>
                  <a:lnTo>
                    <a:pt x="15" y="30"/>
                  </a:lnTo>
                  <a:lnTo>
                    <a:pt x="13" y="28"/>
                  </a:lnTo>
                  <a:lnTo>
                    <a:pt x="11" y="26"/>
                  </a:lnTo>
                  <a:lnTo>
                    <a:pt x="8" y="23"/>
                  </a:lnTo>
                  <a:lnTo>
                    <a:pt x="6" y="19"/>
                  </a:lnTo>
                  <a:lnTo>
                    <a:pt x="3" y="17"/>
                  </a:lnTo>
                  <a:lnTo>
                    <a:pt x="2" y="13"/>
                  </a:lnTo>
                  <a:lnTo>
                    <a:pt x="0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3731"/>
            <p:cNvSpPr>
              <a:spLocks noEditPoints="1"/>
            </p:cNvSpPr>
            <p:nvPr/>
          </p:nvSpPr>
          <p:spPr bwMode="auto">
            <a:xfrm>
              <a:off x="3670300" y="5862638"/>
              <a:ext cx="33338" cy="58738"/>
            </a:xfrm>
            <a:custGeom>
              <a:avLst/>
              <a:gdLst>
                <a:gd name="T0" fmla="*/ 12 w 21"/>
                <a:gd name="T1" fmla="*/ 26 h 37"/>
                <a:gd name="T2" fmla="*/ 11 w 21"/>
                <a:gd name="T3" fmla="*/ 25 h 37"/>
                <a:gd name="T4" fmla="*/ 8 w 21"/>
                <a:gd name="T5" fmla="*/ 22 h 37"/>
                <a:gd name="T6" fmla="*/ 5 w 21"/>
                <a:gd name="T7" fmla="*/ 20 h 37"/>
                <a:gd name="T8" fmla="*/ 4 w 21"/>
                <a:gd name="T9" fmla="*/ 8 h 37"/>
                <a:gd name="T10" fmla="*/ 3 w 21"/>
                <a:gd name="T11" fmla="*/ 12 h 37"/>
                <a:gd name="T12" fmla="*/ 3 w 21"/>
                <a:gd name="T13" fmla="*/ 9 h 37"/>
                <a:gd name="T14" fmla="*/ 8 w 21"/>
                <a:gd name="T15" fmla="*/ 5 h 37"/>
                <a:gd name="T16" fmla="*/ 5 w 21"/>
                <a:gd name="T17" fmla="*/ 6 h 37"/>
                <a:gd name="T18" fmla="*/ 11 w 21"/>
                <a:gd name="T19" fmla="*/ 4 h 37"/>
                <a:gd name="T20" fmla="*/ 9 w 21"/>
                <a:gd name="T21" fmla="*/ 5 h 37"/>
                <a:gd name="T22" fmla="*/ 13 w 21"/>
                <a:gd name="T23" fmla="*/ 4 h 37"/>
                <a:gd name="T24" fmla="*/ 13 w 21"/>
                <a:gd name="T25" fmla="*/ 4 h 37"/>
                <a:gd name="T26" fmla="*/ 13 w 21"/>
                <a:gd name="T27" fmla="*/ 0 h 37"/>
                <a:gd name="T28" fmla="*/ 16 w 21"/>
                <a:gd name="T29" fmla="*/ 1 h 37"/>
                <a:gd name="T30" fmla="*/ 20 w 21"/>
                <a:gd name="T31" fmla="*/ 3 h 37"/>
                <a:gd name="T32" fmla="*/ 21 w 21"/>
                <a:gd name="T33" fmla="*/ 4 h 37"/>
                <a:gd name="T34" fmla="*/ 17 w 21"/>
                <a:gd name="T35" fmla="*/ 8 h 37"/>
                <a:gd name="T36" fmla="*/ 16 w 21"/>
                <a:gd name="T37" fmla="*/ 8 h 37"/>
                <a:gd name="T38" fmla="*/ 16 w 21"/>
                <a:gd name="T39" fmla="*/ 8 h 37"/>
                <a:gd name="T40" fmla="*/ 13 w 21"/>
                <a:gd name="T41" fmla="*/ 6 h 37"/>
                <a:gd name="T42" fmla="*/ 9 w 21"/>
                <a:gd name="T43" fmla="*/ 8 h 37"/>
                <a:gd name="T44" fmla="*/ 7 w 21"/>
                <a:gd name="T45" fmla="*/ 10 h 37"/>
                <a:gd name="T46" fmla="*/ 7 w 21"/>
                <a:gd name="T47" fmla="*/ 12 h 37"/>
                <a:gd name="T48" fmla="*/ 8 w 21"/>
                <a:gd name="T49" fmla="*/ 17 h 37"/>
                <a:gd name="T50" fmla="*/ 13 w 21"/>
                <a:gd name="T51" fmla="*/ 22 h 37"/>
                <a:gd name="T52" fmla="*/ 17 w 21"/>
                <a:gd name="T53" fmla="*/ 26 h 37"/>
                <a:gd name="T54" fmla="*/ 20 w 21"/>
                <a:gd name="T55" fmla="*/ 29 h 37"/>
                <a:gd name="T56" fmla="*/ 21 w 21"/>
                <a:gd name="T57" fmla="*/ 30 h 37"/>
                <a:gd name="T58" fmla="*/ 16 w 21"/>
                <a:gd name="T59" fmla="*/ 34 h 37"/>
                <a:gd name="T60" fmla="*/ 13 w 21"/>
                <a:gd name="T61" fmla="*/ 31 h 37"/>
                <a:gd name="T62" fmla="*/ 8 w 21"/>
                <a:gd name="T63" fmla="*/ 27 h 37"/>
                <a:gd name="T64" fmla="*/ 3 w 21"/>
                <a:gd name="T65" fmla="*/ 20 h 37"/>
                <a:gd name="T66" fmla="*/ 0 w 21"/>
                <a:gd name="T67" fmla="*/ 12 h 37"/>
                <a:gd name="T68" fmla="*/ 0 w 21"/>
                <a:gd name="T69" fmla="*/ 9 h 37"/>
                <a:gd name="T70" fmla="*/ 7 w 21"/>
                <a:gd name="T71" fmla="*/ 3 h 37"/>
                <a:gd name="T72" fmla="*/ 13 w 21"/>
                <a:gd name="T7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7">
                  <a:moveTo>
                    <a:pt x="11" y="25"/>
                  </a:moveTo>
                  <a:lnTo>
                    <a:pt x="12" y="26"/>
                  </a:lnTo>
                  <a:lnTo>
                    <a:pt x="12" y="26"/>
                  </a:lnTo>
                  <a:lnTo>
                    <a:pt x="11" y="25"/>
                  </a:lnTo>
                  <a:close/>
                  <a:moveTo>
                    <a:pt x="5" y="20"/>
                  </a:moveTo>
                  <a:lnTo>
                    <a:pt x="8" y="22"/>
                  </a:lnTo>
                  <a:lnTo>
                    <a:pt x="11" y="25"/>
                  </a:lnTo>
                  <a:lnTo>
                    <a:pt x="5" y="20"/>
                  </a:lnTo>
                  <a:close/>
                  <a:moveTo>
                    <a:pt x="4" y="8"/>
                  </a:moveTo>
                  <a:lnTo>
                    <a:pt x="4" y="8"/>
                  </a:lnTo>
                  <a:lnTo>
                    <a:pt x="3" y="9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9"/>
                  </a:lnTo>
                  <a:lnTo>
                    <a:pt x="4" y="8"/>
                  </a:lnTo>
                  <a:close/>
                  <a:moveTo>
                    <a:pt x="8" y="5"/>
                  </a:moveTo>
                  <a:lnTo>
                    <a:pt x="8" y="5"/>
                  </a:lnTo>
                  <a:lnTo>
                    <a:pt x="5" y="6"/>
                  </a:lnTo>
                  <a:lnTo>
                    <a:pt x="8" y="5"/>
                  </a:lnTo>
                  <a:close/>
                  <a:moveTo>
                    <a:pt x="11" y="4"/>
                  </a:moveTo>
                  <a:lnTo>
                    <a:pt x="11" y="4"/>
                  </a:lnTo>
                  <a:lnTo>
                    <a:pt x="9" y="5"/>
                  </a:lnTo>
                  <a:lnTo>
                    <a:pt x="11" y="4"/>
                  </a:lnTo>
                  <a:close/>
                  <a:moveTo>
                    <a:pt x="13" y="4"/>
                  </a:moveTo>
                  <a:lnTo>
                    <a:pt x="12" y="4"/>
                  </a:lnTo>
                  <a:lnTo>
                    <a:pt x="13" y="4"/>
                  </a:lnTo>
                  <a:lnTo>
                    <a:pt x="13" y="4"/>
                  </a:lnTo>
                  <a:close/>
                  <a:moveTo>
                    <a:pt x="13" y="0"/>
                  </a:moveTo>
                  <a:lnTo>
                    <a:pt x="13" y="0"/>
                  </a:lnTo>
                  <a:lnTo>
                    <a:pt x="16" y="1"/>
                  </a:lnTo>
                  <a:lnTo>
                    <a:pt x="18" y="1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1" y="4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13" y="6"/>
                  </a:lnTo>
                  <a:lnTo>
                    <a:pt x="12" y="6"/>
                  </a:lnTo>
                  <a:lnTo>
                    <a:pt x="9" y="8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8" y="17"/>
                  </a:lnTo>
                  <a:lnTo>
                    <a:pt x="11" y="20"/>
                  </a:lnTo>
                  <a:lnTo>
                    <a:pt x="13" y="22"/>
                  </a:lnTo>
                  <a:lnTo>
                    <a:pt x="14" y="25"/>
                  </a:lnTo>
                  <a:lnTo>
                    <a:pt x="17" y="26"/>
                  </a:lnTo>
                  <a:lnTo>
                    <a:pt x="18" y="29"/>
                  </a:lnTo>
                  <a:lnTo>
                    <a:pt x="20" y="29"/>
                  </a:lnTo>
                  <a:lnTo>
                    <a:pt x="20" y="29"/>
                  </a:lnTo>
                  <a:lnTo>
                    <a:pt x="21" y="30"/>
                  </a:lnTo>
                  <a:lnTo>
                    <a:pt x="16" y="37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3" y="31"/>
                  </a:lnTo>
                  <a:lnTo>
                    <a:pt x="11" y="30"/>
                  </a:lnTo>
                  <a:lnTo>
                    <a:pt x="8" y="27"/>
                  </a:lnTo>
                  <a:lnTo>
                    <a:pt x="5" y="24"/>
                  </a:lnTo>
                  <a:lnTo>
                    <a:pt x="3" y="20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9"/>
                  </a:lnTo>
                  <a:lnTo>
                    <a:pt x="3" y="5"/>
                  </a:lnTo>
                  <a:lnTo>
                    <a:pt x="7" y="3"/>
                  </a:lnTo>
                  <a:lnTo>
                    <a:pt x="9" y="1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3732"/>
            <p:cNvSpPr>
              <a:spLocks/>
            </p:cNvSpPr>
            <p:nvPr/>
          </p:nvSpPr>
          <p:spPr bwMode="auto">
            <a:xfrm>
              <a:off x="3692525" y="5875338"/>
              <a:ext cx="30163" cy="33338"/>
            </a:xfrm>
            <a:custGeom>
              <a:avLst/>
              <a:gdLst>
                <a:gd name="T0" fmla="*/ 7 w 19"/>
                <a:gd name="T1" fmla="*/ 0 h 21"/>
                <a:gd name="T2" fmla="*/ 11 w 19"/>
                <a:gd name="T3" fmla="*/ 1 h 21"/>
                <a:gd name="T4" fmla="*/ 15 w 19"/>
                <a:gd name="T5" fmla="*/ 2 h 21"/>
                <a:gd name="T6" fmla="*/ 16 w 19"/>
                <a:gd name="T7" fmla="*/ 4 h 21"/>
                <a:gd name="T8" fmla="*/ 18 w 19"/>
                <a:gd name="T9" fmla="*/ 5 h 21"/>
                <a:gd name="T10" fmla="*/ 19 w 19"/>
                <a:gd name="T11" fmla="*/ 8 h 21"/>
                <a:gd name="T12" fmla="*/ 16 w 19"/>
                <a:gd name="T13" fmla="*/ 8 h 21"/>
                <a:gd name="T14" fmla="*/ 15 w 19"/>
                <a:gd name="T15" fmla="*/ 6 h 21"/>
                <a:gd name="T16" fmla="*/ 14 w 19"/>
                <a:gd name="T17" fmla="*/ 5 h 21"/>
                <a:gd name="T18" fmla="*/ 11 w 19"/>
                <a:gd name="T19" fmla="*/ 4 h 21"/>
                <a:gd name="T20" fmla="*/ 7 w 19"/>
                <a:gd name="T21" fmla="*/ 2 h 21"/>
                <a:gd name="T22" fmla="*/ 4 w 19"/>
                <a:gd name="T23" fmla="*/ 4 h 21"/>
                <a:gd name="T24" fmla="*/ 4 w 19"/>
                <a:gd name="T25" fmla="*/ 4 h 21"/>
                <a:gd name="T26" fmla="*/ 3 w 19"/>
                <a:gd name="T27" fmla="*/ 5 h 21"/>
                <a:gd name="T28" fmla="*/ 4 w 19"/>
                <a:gd name="T29" fmla="*/ 8 h 21"/>
                <a:gd name="T30" fmla="*/ 4 w 19"/>
                <a:gd name="T31" fmla="*/ 12 h 21"/>
                <a:gd name="T32" fmla="*/ 6 w 19"/>
                <a:gd name="T33" fmla="*/ 14 h 21"/>
                <a:gd name="T34" fmla="*/ 7 w 19"/>
                <a:gd name="T35" fmla="*/ 17 h 21"/>
                <a:gd name="T36" fmla="*/ 8 w 19"/>
                <a:gd name="T37" fmla="*/ 18 h 21"/>
                <a:gd name="T38" fmla="*/ 8 w 19"/>
                <a:gd name="T39" fmla="*/ 19 h 21"/>
                <a:gd name="T40" fmla="*/ 6 w 19"/>
                <a:gd name="T41" fmla="*/ 21 h 21"/>
                <a:gd name="T42" fmla="*/ 6 w 19"/>
                <a:gd name="T43" fmla="*/ 19 h 21"/>
                <a:gd name="T44" fmla="*/ 4 w 19"/>
                <a:gd name="T45" fmla="*/ 18 h 21"/>
                <a:gd name="T46" fmla="*/ 3 w 19"/>
                <a:gd name="T47" fmla="*/ 16 h 21"/>
                <a:gd name="T48" fmla="*/ 2 w 19"/>
                <a:gd name="T49" fmla="*/ 12 h 21"/>
                <a:gd name="T50" fmla="*/ 0 w 19"/>
                <a:gd name="T51" fmla="*/ 9 h 21"/>
                <a:gd name="T52" fmla="*/ 0 w 19"/>
                <a:gd name="T53" fmla="*/ 5 h 21"/>
                <a:gd name="T54" fmla="*/ 0 w 19"/>
                <a:gd name="T55" fmla="*/ 4 h 21"/>
                <a:gd name="T56" fmla="*/ 2 w 19"/>
                <a:gd name="T57" fmla="*/ 2 h 21"/>
                <a:gd name="T58" fmla="*/ 3 w 19"/>
                <a:gd name="T59" fmla="*/ 1 h 21"/>
                <a:gd name="T60" fmla="*/ 7 w 19"/>
                <a:gd name="T6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" h="21">
                  <a:moveTo>
                    <a:pt x="7" y="0"/>
                  </a:moveTo>
                  <a:lnTo>
                    <a:pt x="11" y="1"/>
                  </a:lnTo>
                  <a:lnTo>
                    <a:pt x="15" y="2"/>
                  </a:lnTo>
                  <a:lnTo>
                    <a:pt x="16" y="4"/>
                  </a:lnTo>
                  <a:lnTo>
                    <a:pt x="18" y="5"/>
                  </a:lnTo>
                  <a:lnTo>
                    <a:pt x="19" y="8"/>
                  </a:lnTo>
                  <a:lnTo>
                    <a:pt x="16" y="8"/>
                  </a:lnTo>
                  <a:lnTo>
                    <a:pt x="15" y="6"/>
                  </a:lnTo>
                  <a:lnTo>
                    <a:pt x="14" y="5"/>
                  </a:lnTo>
                  <a:lnTo>
                    <a:pt x="11" y="4"/>
                  </a:lnTo>
                  <a:lnTo>
                    <a:pt x="7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3" y="5"/>
                  </a:lnTo>
                  <a:lnTo>
                    <a:pt x="4" y="8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7" y="17"/>
                  </a:lnTo>
                  <a:lnTo>
                    <a:pt x="8" y="18"/>
                  </a:lnTo>
                  <a:lnTo>
                    <a:pt x="8" y="19"/>
                  </a:lnTo>
                  <a:lnTo>
                    <a:pt x="6" y="21"/>
                  </a:lnTo>
                  <a:lnTo>
                    <a:pt x="6" y="19"/>
                  </a:lnTo>
                  <a:lnTo>
                    <a:pt x="4" y="18"/>
                  </a:lnTo>
                  <a:lnTo>
                    <a:pt x="3" y="16"/>
                  </a:lnTo>
                  <a:lnTo>
                    <a:pt x="2" y="12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4"/>
                  </a:lnTo>
                  <a:lnTo>
                    <a:pt x="2" y="2"/>
                  </a:lnTo>
                  <a:lnTo>
                    <a:pt x="3" y="1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3733"/>
            <p:cNvSpPr>
              <a:spLocks noEditPoints="1"/>
            </p:cNvSpPr>
            <p:nvPr/>
          </p:nvSpPr>
          <p:spPr bwMode="auto">
            <a:xfrm>
              <a:off x="3690938" y="5872163"/>
              <a:ext cx="33338" cy="39688"/>
            </a:xfrm>
            <a:custGeom>
              <a:avLst/>
              <a:gdLst>
                <a:gd name="T0" fmla="*/ 8 w 21"/>
                <a:gd name="T1" fmla="*/ 20 h 25"/>
                <a:gd name="T2" fmla="*/ 8 w 21"/>
                <a:gd name="T3" fmla="*/ 20 h 25"/>
                <a:gd name="T4" fmla="*/ 7 w 21"/>
                <a:gd name="T5" fmla="*/ 18 h 25"/>
                <a:gd name="T6" fmla="*/ 7 w 21"/>
                <a:gd name="T7" fmla="*/ 18 h 25"/>
                <a:gd name="T8" fmla="*/ 3 w 21"/>
                <a:gd name="T9" fmla="*/ 7 h 25"/>
                <a:gd name="T10" fmla="*/ 3 w 21"/>
                <a:gd name="T11" fmla="*/ 7 h 25"/>
                <a:gd name="T12" fmla="*/ 3 w 21"/>
                <a:gd name="T13" fmla="*/ 7 h 25"/>
                <a:gd name="T14" fmla="*/ 3 w 21"/>
                <a:gd name="T15" fmla="*/ 7 h 25"/>
                <a:gd name="T16" fmla="*/ 13 w 21"/>
                <a:gd name="T17" fmla="*/ 4 h 25"/>
                <a:gd name="T18" fmla="*/ 17 w 21"/>
                <a:gd name="T19" fmla="*/ 7 h 25"/>
                <a:gd name="T20" fmla="*/ 13 w 21"/>
                <a:gd name="T21" fmla="*/ 4 h 25"/>
                <a:gd name="T22" fmla="*/ 4 w 21"/>
                <a:gd name="T23" fmla="*/ 6 h 25"/>
                <a:gd name="T24" fmla="*/ 4 w 21"/>
                <a:gd name="T25" fmla="*/ 6 h 25"/>
                <a:gd name="T26" fmla="*/ 8 w 21"/>
                <a:gd name="T27" fmla="*/ 0 h 25"/>
                <a:gd name="T28" fmla="*/ 17 w 21"/>
                <a:gd name="T29" fmla="*/ 3 h 25"/>
                <a:gd name="T30" fmla="*/ 21 w 21"/>
                <a:gd name="T31" fmla="*/ 6 h 25"/>
                <a:gd name="T32" fmla="*/ 21 w 21"/>
                <a:gd name="T33" fmla="*/ 11 h 25"/>
                <a:gd name="T34" fmla="*/ 15 w 21"/>
                <a:gd name="T35" fmla="*/ 10 h 25"/>
                <a:gd name="T36" fmla="*/ 13 w 21"/>
                <a:gd name="T37" fmla="*/ 8 h 25"/>
                <a:gd name="T38" fmla="*/ 9 w 21"/>
                <a:gd name="T39" fmla="*/ 7 h 25"/>
                <a:gd name="T40" fmla="*/ 7 w 21"/>
                <a:gd name="T41" fmla="*/ 7 h 25"/>
                <a:gd name="T42" fmla="*/ 7 w 21"/>
                <a:gd name="T43" fmla="*/ 7 h 25"/>
                <a:gd name="T44" fmla="*/ 7 w 21"/>
                <a:gd name="T45" fmla="*/ 10 h 25"/>
                <a:gd name="T46" fmla="*/ 8 w 21"/>
                <a:gd name="T47" fmla="*/ 15 h 25"/>
                <a:gd name="T48" fmla="*/ 11 w 21"/>
                <a:gd name="T49" fmla="*/ 19 h 25"/>
                <a:gd name="T50" fmla="*/ 12 w 21"/>
                <a:gd name="T51" fmla="*/ 20 h 25"/>
                <a:gd name="T52" fmla="*/ 5 w 21"/>
                <a:gd name="T53" fmla="*/ 25 h 25"/>
                <a:gd name="T54" fmla="*/ 5 w 21"/>
                <a:gd name="T55" fmla="*/ 23 h 25"/>
                <a:gd name="T56" fmla="*/ 4 w 21"/>
                <a:gd name="T57" fmla="*/ 20 h 25"/>
                <a:gd name="T58" fmla="*/ 1 w 21"/>
                <a:gd name="T59" fmla="*/ 12 h 25"/>
                <a:gd name="T60" fmla="*/ 0 w 21"/>
                <a:gd name="T61" fmla="*/ 7 h 25"/>
                <a:gd name="T62" fmla="*/ 1 w 21"/>
                <a:gd name="T63" fmla="*/ 3 h 25"/>
                <a:gd name="T64" fmla="*/ 7 w 21"/>
                <a:gd name="T6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" h="25">
                  <a:moveTo>
                    <a:pt x="8" y="20"/>
                  </a:move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close/>
                  <a:moveTo>
                    <a:pt x="7" y="18"/>
                  </a:moveTo>
                  <a:lnTo>
                    <a:pt x="7" y="18"/>
                  </a:lnTo>
                  <a:lnTo>
                    <a:pt x="7" y="18"/>
                  </a:lnTo>
                  <a:lnTo>
                    <a:pt x="7" y="18"/>
                  </a:lnTo>
                  <a:close/>
                  <a:moveTo>
                    <a:pt x="3" y="7"/>
                  </a:moveTo>
                  <a:lnTo>
                    <a:pt x="3" y="7"/>
                  </a:lnTo>
                  <a:lnTo>
                    <a:pt x="3" y="7"/>
                  </a:lnTo>
                  <a:lnTo>
                    <a:pt x="1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close/>
                  <a:moveTo>
                    <a:pt x="13" y="4"/>
                  </a:moveTo>
                  <a:lnTo>
                    <a:pt x="15" y="6"/>
                  </a:lnTo>
                  <a:lnTo>
                    <a:pt x="17" y="7"/>
                  </a:lnTo>
                  <a:lnTo>
                    <a:pt x="15" y="6"/>
                  </a:lnTo>
                  <a:lnTo>
                    <a:pt x="13" y="4"/>
                  </a:lnTo>
                  <a:close/>
                  <a:moveTo>
                    <a:pt x="4" y="4"/>
                  </a:moveTo>
                  <a:lnTo>
                    <a:pt x="4" y="6"/>
                  </a:lnTo>
                  <a:lnTo>
                    <a:pt x="3" y="6"/>
                  </a:lnTo>
                  <a:lnTo>
                    <a:pt x="4" y="6"/>
                  </a:lnTo>
                  <a:lnTo>
                    <a:pt x="4" y="4"/>
                  </a:lnTo>
                  <a:close/>
                  <a:moveTo>
                    <a:pt x="8" y="0"/>
                  </a:moveTo>
                  <a:lnTo>
                    <a:pt x="13" y="0"/>
                  </a:lnTo>
                  <a:lnTo>
                    <a:pt x="17" y="3"/>
                  </a:lnTo>
                  <a:lnTo>
                    <a:pt x="19" y="4"/>
                  </a:lnTo>
                  <a:lnTo>
                    <a:pt x="21" y="6"/>
                  </a:lnTo>
                  <a:lnTo>
                    <a:pt x="21" y="10"/>
                  </a:lnTo>
                  <a:lnTo>
                    <a:pt x="21" y="11"/>
                  </a:lnTo>
                  <a:lnTo>
                    <a:pt x="15" y="11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3" y="8"/>
                  </a:lnTo>
                  <a:lnTo>
                    <a:pt x="12" y="7"/>
                  </a:lnTo>
                  <a:lnTo>
                    <a:pt x="9" y="7"/>
                  </a:lnTo>
                  <a:lnTo>
                    <a:pt x="8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10"/>
                  </a:lnTo>
                  <a:lnTo>
                    <a:pt x="8" y="12"/>
                  </a:lnTo>
                  <a:lnTo>
                    <a:pt x="8" y="15"/>
                  </a:lnTo>
                  <a:lnTo>
                    <a:pt x="9" y="18"/>
                  </a:lnTo>
                  <a:lnTo>
                    <a:pt x="11" y="19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2" y="21"/>
                  </a:lnTo>
                  <a:lnTo>
                    <a:pt x="5" y="25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1"/>
                  </a:lnTo>
                  <a:lnTo>
                    <a:pt x="4" y="20"/>
                  </a:lnTo>
                  <a:lnTo>
                    <a:pt x="3" y="18"/>
                  </a:lnTo>
                  <a:lnTo>
                    <a:pt x="1" y="12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2"/>
                  </a:lnTo>
                  <a:lnTo>
                    <a:pt x="7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3734"/>
            <p:cNvSpPr>
              <a:spLocks/>
            </p:cNvSpPr>
            <p:nvPr/>
          </p:nvSpPr>
          <p:spPr bwMode="auto">
            <a:xfrm>
              <a:off x="3743325" y="6043613"/>
              <a:ext cx="9525" cy="14288"/>
            </a:xfrm>
            <a:custGeom>
              <a:avLst/>
              <a:gdLst>
                <a:gd name="T0" fmla="*/ 3 w 6"/>
                <a:gd name="T1" fmla="*/ 0 h 9"/>
                <a:gd name="T2" fmla="*/ 6 w 6"/>
                <a:gd name="T3" fmla="*/ 6 h 9"/>
                <a:gd name="T4" fmla="*/ 4 w 6"/>
                <a:gd name="T5" fmla="*/ 9 h 9"/>
                <a:gd name="T6" fmla="*/ 0 w 6"/>
                <a:gd name="T7" fmla="*/ 1 h 9"/>
                <a:gd name="T8" fmla="*/ 3 w 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3" y="0"/>
                  </a:moveTo>
                  <a:lnTo>
                    <a:pt x="6" y="6"/>
                  </a:lnTo>
                  <a:lnTo>
                    <a:pt x="4" y="9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735"/>
            <p:cNvSpPr>
              <a:spLocks/>
            </p:cNvSpPr>
            <p:nvPr/>
          </p:nvSpPr>
          <p:spPr bwMode="auto">
            <a:xfrm>
              <a:off x="3738563" y="6038850"/>
              <a:ext cx="19050" cy="20638"/>
            </a:xfrm>
            <a:custGeom>
              <a:avLst/>
              <a:gdLst>
                <a:gd name="T0" fmla="*/ 6 w 12"/>
                <a:gd name="T1" fmla="*/ 0 h 13"/>
                <a:gd name="T2" fmla="*/ 12 w 12"/>
                <a:gd name="T3" fmla="*/ 11 h 13"/>
                <a:gd name="T4" fmla="*/ 7 w 12"/>
                <a:gd name="T5" fmla="*/ 13 h 13"/>
                <a:gd name="T6" fmla="*/ 2 w 12"/>
                <a:gd name="T7" fmla="*/ 5 h 13"/>
                <a:gd name="T8" fmla="*/ 0 w 12"/>
                <a:gd name="T9" fmla="*/ 4 h 13"/>
                <a:gd name="T10" fmla="*/ 6 w 12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lnTo>
                    <a:pt x="12" y="11"/>
                  </a:lnTo>
                  <a:lnTo>
                    <a:pt x="7" y="13"/>
                  </a:lnTo>
                  <a:lnTo>
                    <a:pt x="2" y="5"/>
                  </a:lnTo>
                  <a:lnTo>
                    <a:pt x="0" y="4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736"/>
            <p:cNvSpPr>
              <a:spLocks/>
            </p:cNvSpPr>
            <p:nvPr/>
          </p:nvSpPr>
          <p:spPr bwMode="auto">
            <a:xfrm>
              <a:off x="3735388" y="6049963"/>
              <a:ext cx="36513" cy="26988"/>
            </a:xfrm>
            <a:custGeom>
              <a:avLst/>
              <a:gdLst>
                <a:gd name="T0" fmla="*/ 23 w 23"/>
                <a:gd name="T1" fmla="*/ 0 h 17"/>
                <a:gd name="T2" fmla="*/ 23 w 23"/>
                <a:gd name="T3" fmla="*/ 0 h 17"/>
                <a:gd name="T4" fmla="*/ 23 w 23"/>
                <a:gd name="T5" fmla="*/ 1 h 17"/>
                <a:gd name="T6" fmla="*/ 23 w 23"/>
                <a:gd name="T7" fmla="*/ 4 h 17"/>
                <a:gd name="T8" fmla="*/ 23 w 23"/>
                <a:gd name="T9" fmla="*/ 5 h 17"/>
                <a:gd name="T10" fmla="*/ 23 w 23"/>
                <a:gd name="T11" fmla="*/ 6 h 17"/>
                <a:gd name="T12" fmla="*/ 22 w 23"/>
                <a:gd name="T13" fmla="*/ 9 h 17"/>
                <a:gd name="T14" fmla="*/ 21 w 23"/>
                <a:gd name="T15" fmla="*/ 9 h 17"/>
                <a:gd name="T16" fmla="*/ 19 w 23"/>
                <a:gd name="T17" fmla="*/ 10 h 17"/>
                <a:gd name="T18" fmla="*/ 15 w 23"/>
                <a:gd name="T19" fmla="*/ 9 h 17"/>
                <a:gd name="T20" fmla="*/ 11 w 23"/>
                <a:gd name="T21" fmla="*/ 8 h 17"/>
                <a:gd name="T22" fmla="*/ 11 w 23"/>
                <a:gd name="T23" fmla="*/ 9 h 17"/>
                <a:gd name="T24" fmla="*/ 11 w 23"/>
                <a:gd name="T25" fmla="*/ 10 h 17"/>
                <a:gd name="T26" fmla="*/ 11 w 23"/>
                <a:gd name="T27" fmla="*/ 12 h 17"/>
                <a:gd name="T28" fmla="*/ 10 w 23"/>
                <a:gd name="T29" fmla="*/ 14 h 17"/>
                <a:gd name="T30" fmla="*/ 9 w 23"/>
                <a:gd name="T31" fmla="*/ 15 h 17"/>
                <a:gd name="T32" fmla="*/ 6 w 23"/>
                <a:gd name="T33" fmla="*/ 17 h 17"/>
                <a:gd name="T34" fmla="*/ 6 w 23"/>
                <a:gd name="T35" fmla="*/ 17 h 17"/>
                <a:gd name="T36" fmla="*/ 4 w 23"/>
                <a:gd name="T37" fmla="*/ 15 h 17"/>
                <a:gd name="T38" fmla="*/ 2 w 23"/>
                <a:gd name="T39" fmla="*/ 14 h 17"/>
                <a:gd name="T40" fmla="*/ 1 w 23"/>
                <a:gd name="T41" fmla="*/ 13 h 17"/>
                <a:gd name="T42" fmla="*/ 0 w 23"/>
                <a:gd name="T43" fmla="*/ 12 h 17"/>
                <a:gd name="T44" fmla="*/ 0 w 23"/>
                <a:gd name="T45" fmla="*/ 10 h 17"/>
                <a:gd name="T46" fmla="*/ 2 w 23"/>
                <a:gd name="T47" fmla="*/ 9 h 17"/>
                <a:gd name="T48" fmla="*/ 4 w 23"/>
                <a:gd name="T49" fmla="*/ 10 h 17"/>
                <a:gd name="T50" fmla="*/ 4 w 23"/>
                <a:gd name="T51" fmla="*/ 12 h 17"/>
                <a:gd name="T52" fmla="*/ 5 w 23"/>
                <a:gd name="T53" fmla="*/ 13 h 17"/>
                <a:gd name="T54" fmla="*/ 6 w 23"/>
                <a:gd name="T55" fmla="*/ 13 h 17"/>
                <a:gd name="T56" fmla="*/ 8 w 23"/>
                <a:gd name="T57" fmla="*/ 13 h 17"/>
                <a:gd name="T58" fmla="*/ 9 w 23"/>
                <a:gd name="T59" fmla="*/ 12 h 17"/>
                <a:gd name="T60" fmla="*/ 9 w 23"/>
                <a:gd name="T61" fmla="*/ 10 h 17"/>
                <a:gd name="T62" fmla="*/ 9 w 23"/>
                <a:gd name="T63" fmla="*/ 9 h 17"/>
                <a:gd name="T64" fmla="*/ 9 w 23"/>
                <a:gd name="T65" fmla="*/ 6 h 17"/>
                <a:gd name="T66" fmla="*/ 9 w 23"/>
                <a:gd name="T67" fmla="*/ 6 h 17"/>
                <a:gd name="T68" fmla="*/ 9 w 23"/>
                <a:gd name="T69" fmla="*/ 2 h 17"/>
                <a:gd name="T70" fmla="*/ 11 w 23"/>
                <a:gd name="T71" fmla="*/ 4 h 17"/>
                <a:gd name="T72" fmla="*/ 11 w 23"/>
                <a:gd name="T73" fmla="*/ 5 h 17"/>
                <a:gd name="T74" fmla="*/ 13 w 23"/>
                <a:gd name="T75" fmla="*/ 5 h 17"/>
                <a:gd name="T76" fmla="*/ 14 w 23"/>
                <a:gd name="T77" fmla="*/ 5 h 17"/>
                <a:gd name="T78" fmla="*/ 17 w 23"/>
                <a:gd name="T79" fmla="*/ 6 h 17"/>
                <a:gd name="T80" fmla="*/ 19 w 23"/>
                <a:gd name="T81" fmla="*/ 6 h 17"/>
                <a:gd name="T82" fmla="*/ 19 w 23"/>
                <a:gd name="T83" fmla="*/ 6 h 17"/>
                <a:gd name="T84" fmla="*/ 19 w 23"/>
                <a:gd name="T85" fmla="*/ 6 h 17"/>
                <a:gd name="T86" fmla="*/ 21 w 23"/>
                <a:gd name="T87" fmla="*/ 5 h 17"/>
                <a:gd name="T88" fmla="*/ 21 w 23"/>
                <a:gd name="T89" fmla="*/ 4 h 17"/>
                <a:gd name="T90" fmla="*/ 21 w 23"/>
                <a:gd name="T91" fmla="*/ 1 h 17"/>
                <a:gd name="T92" fmla="*/ 21 w 23"/>
                <a:gd name="T93" fmla="*/ 0 h 17"/>
                <a:gd name="T94" fmla="*/ 23 w 23"/>
                <a:gd name="T9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" h="17">
                  <a:moveTo>
                    <a:pt x="23" y="0"/>
                  </a:moveTo>
                  <a:lnTo>
                    <a:pt x="23" y="0"/>
                  </a:lnTo>
                  <a:lnTo>
                    <a:pt x="23" y="1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6"/>
                  </a:lnTo>
                  <a:lnTo>
                    <a:pt x="22" y="9"/>
                  </a:lnTo>
                  <a:lnTo>
                    <a:pt x="21" y="9"/>
                  </a:lnTo>
                  <a:lnTo>
                    <a:pt x="19" y="10"/>
                  </a:lnTo>
                  <a:lnTo>
                    <a:pt x="15" y="9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10" y="14"/>
                  </a:lnTo>
                  <a:lnTo>
                    <a:pt x="9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5"/>
                  </a:lnTo>
                  <a:lnTo>
                    <a:pt x="2" y="14"/>
                  </a:lnTo>
                  <a:lnTo>
                    <a:pt x="1" y="13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9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5" y="13"/>
                  </a:lnTo>
                  <a:lnTo>
                    <a:pt x="6" y="13"/>
                  </a:lnTo>
                  <a:lnTo>
                    <a:pt x="8" y="13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9" y="9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2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4" y="5"/>
                  </a:lnTo>
                  <a:lnTo>
                    <a:pt x="17" y="6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21" y="1"/>
                  </a:lnTo>
                  <a:lnTo>
                    <a:pt x="21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3737"/>
            <p:cNvSpPr>
              <a:spLocks noEditPoints="1"/>
            </p:cNvSpPr>
            <p:nvPr/>
          </p:nvSpPr>
          <p:spPr bwMode="auto">
            <a:xfrm>
              <a:off x="3730625" y="6046788"/>
              <a:ext cx="44450" cy="31750"/>
            </a:xfrm>
            <a:custGeom>
              <a:avLst/>
              <a:gdLst>
                <a:gd name="T0" fmla="*/ 5 w 28"/>
                <a:gd name="T1" fmla="*/ 14 h 20"/>
                <a:gd name="T2" fmla="*/ 7 w 28"/>
                <a:gd name="T3" fmla="*/ 16 h 20"/>
                <a:gd name="T4" fmla="*/ 5 w 28"/>
                <a:gd name="T5" fmla="*/ 14 h 20"/>
                <a:gd name="T6" fmla="*/ 22 w 28"/>
                <a:gd name="T7" fmla="*/ 10 h 20"/>
                <a:gd name="T8" fmla="*/ 22 w 28"/>
                <a:gd name="T9" fmla="*/ 10 h 20"/>
                <a:gd name="T10" fmla="*/ 24 w 28"/>
                <a:gd name="T11" fmla="*/ 10 h 20"/>
                <a:gd name="T12" fmla="*/ 24 w 28"/>
                <a:gd name="T13" fmla="*/ 10 h 20"/>
                <a:gd name="T14" fmla="*/ 16 w 28"/>
                <a:gd name="T15" fmla="*/ 8 h 20"/>
                <a:gd name="T16" fmla="*/ 16 w 28"/>
                <a:gd name="T17" fmla="*/ 8 h 20"/>
                <a:gd name="T18" fmla="*/ 16 w 28"/>
                <a:gd name="T19" fmla="*/ 8 h 20"/>
                <a:gd name="T20" fmla="*/ 13 w 28"/>
                <a:gd name="T21" fmla="*/ 8 h 20"/>
                <a:gd name="T22" fmla="*/ 13 w 28"/>
                <a:gd name="T23" fmla="*/ 8 h 20"/>
                <a:gd name="T24" fmla="*/ 13 w 28"/>
                <a:gd name="T25" fmla="*/ 8 h 20"/>
                <a:gd name="T26" fmla="*/ 25 w 28"/>
                <a:gd name="T27" fmla="*/ 6 h 20"/>
                <a:gd name="T28" fmla="*/ 25 w 28"/>
                <a:gd name="T29" fmla="*/ 7 h 20"/>
                <a:gd name="T30" fmla="*/ 28 w 28"/>
                <a:gd name="T31" fmla="*/ 0 h 20"/>
                <a:gd name="T32" fmla="*/ 28 w 28"/>
                <a:gd name="T33" fmla="*/ 2 h 20"/>
                <a:gd name="T34" fmla="*/ 28 w 28"/>
                <a:gd name="T35" fmla="*/ 6 h 20"/>
                <a:gd name="T36" fmla="*/ 28 w 28"/>
                <a:gd name="T37" fmla="*/ 10 h 20"/>
                <a:gd name="T38" fmla="*/ 24 w 28"/>
                <a:gd name="T39" fmla="*/ 14 h 20"/>
                <a:gd name="T40" fmla="*/ 18 w 28"/>
                <a:gd name="T41" fmla="*/ 12 h 20"/>
                <a:gd name="T42" fmla="*/ 16 w 28"/>
                <a:gd name="T43" fmla="*/ 15 h 20"/>
                <a:gd name="T44" fmla="*/ 13 w 28"/>
                <a:gd name="T45" fmla="*/ 19 h 20"/>
                <a:gd name="T46" fmla="*/ 9 w 28"/>
                <a:gd name="T47" fmla="*/ 20 h 20"/>
                <a:gd name="T48" fmla="*/ 9 w 28"/>
                <a:gd name="T49" fmla="*/ 20 h 20"/>
                <a:gd name="T50" fmla="*/ 5 w 28"/>
                <a:gd name="T51" fmla="*/ 17 h 20"/>
                <a:gd name="T52" fmla="*/ 3 w 28"/>
                <a:gd name="T53" fmla="*/ 15 h 20"/>
                <a:gd name="T54" fmla="*/ 1 w 28"/>
                <a:gd name="T55" fmla="*/ 14 h 20"/>
                <a:gd name="T56" fmla="*/ 1 w 28"/>
                <a:gd name="T57" fmla="*/ 12 h 20"/>
                <a:gd name="T58" fmla="*/ 3 w 28"/>
                <a:gd name="T59" fmla="*/ 11 h 20"/>
                <a:gd name="T60" fmla="*/ 5 w 28"/>
                <a:gd name="T61" fmla="*/ 10 h 20"/>
                <a:gd name="T62" fmla="*/ 7 w 28"/>
                <a:gd name="T63" fmla="*/ 11 h 20"/>
                <a:gd name="T64" fmla="*/ 7 w 28"/>
                <a:gd name="T65" fmla="*/ 11 h 20"/>
                <a:gd name="T66" fmla="*/ 7 w 28"/>
                <a:gd name="T67" fmla="*/ 11 h 20"/>
                <a:gd name="T68" fmla="*/ 8 w 28"/>
                <a:gd name="T69" fmla="*/ 12 h 20"/>
                <a:gd name="T70" fmla="*/ 9 w 28"/>
                <a:gd name="T71" fmla="*/ 14 h 20"/>
                <a:gd name="T72" fmla="*/ 9 w 28"/>
                <a:gd name="T73" fmla="*/ 14 h 20"/>
                <a:gd name="T74" fmla="*/ 11 w 28"/>
                <a:gd name="T75" fmla="*/ 12 h 20"/>
                <a:gd name="T76" fmla="*/ 11 w 28"/>
                <a:gd name="T77" fmla="*/ 11 h 20"/>
                <a:gd name="T78" fmla="*/ 11 w 28"/>
                <a:gd name="T79" fmla="*/ 8 h 20"/>
                <a:gd name="T80" fmla="*/ 9 w 28"/>
                <a:gd name="T81" fmla="*/ 2 h 20"/>
                <a:gd name="T82" fmla="*/ 14 w 28"/>
                <a:gd name="T83" fmla="*/ 4 h 20"/>
                <a:gd name="T84" fmla="*/ 14 w 28"/>
                <a:gd name="T85" fmla="*/ 4 h 20"/>
                <a:gd name="T86" fmla="*/ 14 w 28"/>
                <a:gd name="T87" fmla="*/ 4 h 20"/>
                <a:gd name="T88" fmla="*/ 16 w 28"/>
                <a:gd name="T89" fmla="*/ 6 h 20"/>
                <a:gd name="T90" fmla="*/ 20 w 28"/>
                <a:gd name="T91" fmla="*/ 7 h 20"/>
                <a:gd name="T92" fmla="*/ 21 w 28"/>
                <a:gd name="T93" fmla="*/ 7 h 20"/>
                <a:gd name="T94" fmla="*/ 22 w 28"/>
                <a:gd name="T95" fmla="*/ 6 h 20"/>
                <a:gd name="T96" fmla="*/ 22 w 28"/>
                <a:gd name="T97" fmla="*/ 3 h 20"/>
                <a:gd name="T98" fmla="*/ 21 w 28"/>
                <a:gd name="T9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" h="20">
                  <a:moveTo>
                    <a:pt x="5" y="14"/>
                  </a:moveTo>
                  <a:lnTo>
                    <a:pt x="5" y="14"/>
                  </a:lnTo>
                  <a:lnTo>
                    <a:pt x="5" y="15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5" y="14"/>
                  </a:lnTo>
                  <a:close/>
                  <a:moveTo>
                    <a:pt x="22" y="10"/>
                  </a:moveTo>
                  <a:lnTo>
                    <a:pt x="22" y="10"/>
                  </a:lnTo>
                  <a:lnTo>
                    <a:pt x="22" y="10"/>
                  </a:lnTo>
                  <a:lnTo>
                    <a:pt x="22" y="10"/>
                  </a:lnTo>
                  <a:close/>
                  <a:moveTo>
                    <a:pt x="24" y="10"/>
                  </a:moveTo>
                  <a:lnTo>
                    <a:pt x="24" y="10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4" y="10"/>
                  </a:lnTo>
                  <a:close/>
                  <a:moveTo>
                    <a:pt x="16" y="8"/>
                  </a:move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close/>
                  <a:moveTo>
                    <a:pt x="13" y="7"/>
                  </a:move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4" y="8"/>
                  </a:lnTo>
                  <a:lnTo>
                    <a:pt x="13" y="8"/>
                  </a:lnTo>
                  <a:lnTo>
                    <a:pt x="13" y="7"/>
                  </a:lnTo>
                  <a:close/>
                  <a:moveTo>
                    <a:pt x="25" y="6"/>
                  </a:moveTo>
                  <a:lnTo>
                    <a:pt x="25" y="6"/>
                  </a:lnTo>
                  <a:lnTo>
                    <a:pt x="25" y="7"/>
                  </a:lnTo>
                  <a:lnTo>
                    <a:pt x="25" y="6"/>
                  </a:lnTo>
                  <a:close/>
                  <a:moveTo>
                    <a:pt x="28" y="0"/>
                  </a:moveTo>
                  <a:lnTo>
                    <a:pt x="28" y="2"/>
                  </a:lnTo>
                  <a:lnTo>
                    <a:pt x="28" y="2"/>
                  </a:lnTo>
                  <a:lnTo>
                    <a:pt x="28" y="3"/>
                  </a:lnTo>
                  <a:lnTo>
                    <a:pt x="28" y="6"/>
                  </a:lnTo>
                  <a:lnTo>
                    <a:pt x="28" y="7"/>
                  </a:lnTo>
                  <a:lnTo>
                    <a:pt x="28" y="10"/>
                  </a:lnTo>
                  <a:lnTo>
                    <a:pt x="26" y="12"/>
                  </a:lnTo>
                  <a:lnTo>
                    <a:pt x="24" y="14"/>
                  </a:lnTo>
                  <a:lnTo>
                    <a:pt x="21" y="14"/>
                  </a:lnTo>
                  <a:lnTo>
                    <a:pt x="18" y="12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4" y="17"/>
                  </a:lnTo>
                  <a:lnTo>
                    <a:pt x="13" y="19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9" y="19"/>
                  </a:lnTo>
                  <a:lnTo>
                    <a:pt x="9" y="20"/>
                  </a:lnTo>
                  <a:lnTo>
                    <a:pt x="7" y="19"/>
                  </a:lnTo>
                  <a:lnTo>
                    <a:pt x="5" y="17"/>
                  </a:lnTo>
                  <a:lnTo>
                    <a:pt x="3" y="16"/>
                  </a:lnTo>
                  <a:lnTo>
                    <a:pt x="3" y="15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0"/>
                  </a:lnTo>
                  <a:lnTo>
                    <a:pt x="3" y="11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8" y="11"/>
                  </a:lnTo>
                  <a:lnTo>
                    <a:pt x="8" y="12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11" y="14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0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9" y="2"/>
                  </a:lnTo>
                  <a:lnTo>
                    <a:pt x="12" y="3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6" y="6"/>
                  </a:lnTo>
                  <a:lnTo>
                    <a:pt x="17" y="6"/>
                  </a:lnTo>
                  <a:lnTo>
                    <a:pt x="20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3738"/>
            <p:cNvSpPr>
              <a:spLocks noEditPoints="1"/>
            </p:cNvSpPr>
            <p:nvPr/>
          </p:nvSpPr>
          <p:spPr bwMode="auto">
            <a:xfrm>
              <a:off x="3751263" y="6059488"/>
              <a:ext cx="53975" cy="93663"/>
            </a:xfrm>
            <a:custGeom>
              <a:avLst/>
              <a:gdLst>
                <a:gd name="T0" fmla="*/ 7 w 34"/>
                <a:gd name="T1" fmla="*/ 11 h 59"/>
                <a:gd name="T2" fmla="*/ 20 w 34"/>
                <a:gd name="T3" fmla="*/ 49 h 59"/>
                <a:gd name="T4" fmla="*/ 30 w 34"/>
                <a:gd name="T5" fmla="*/ 54 h 59"/>
                <a:gd name="T6" fmla="*/ 29 w 34"/>
                <a:gd name="T7" fmla="*/ 44 h 59"/>
                <a:gd name="T8" fmla="*/ 7 w 34"/>
                <a:gd name="T9" fmla="*/ 11 h 59"/>
                <a:gd name="T10" fmla="*/ 3 w 34"/>
                <a:gd name="T11" fmla="*/ 0 h 59"/>
                <a:gd name="T12" fmla="*/ 33 w 34"/>
                <a:gd name="T13" fmla="*/ 42 h 59"/>
                <a:gd name="T14" fmla="*/ 34 w 34"/>
                <a:gd name="T15" fmla="*/ 59 h 59"/>
                <a:gd name="T16" fmla="*/ 17 w 34"/>
                <a:gd name="T17" fmla="*/ 51 h 59"/>
                <a:gd name="T18" fmla="*/ 17 w 34"/>
                <a:gd name="T19" fmla="*/ 51 h 59"/>
                <a:gd name="T20" fmla="*/ 0 w 34"/>
                <a:gd name="T21" fmla="*/ 2 h 59"/>
                <a:gd name="T22" fmla="*/ 3 w 34"/>
                <a:gd name="T2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59">
                  <a:moveTo>
                    <a:pt x="7" y="11"/>
                  </a:moveTo>
                  <a:lnTo>
                    <a:pt x="20" y="49"/>
                  </a:lnTo>
                  <a:lnTo>
                    <a:pt x="30" y="54"/>
                  </a:lnTo>
                  <a:lnTo>
                    <a:pt x="29" y="44"/>
                  </a:lnTo>
                  <a:lnTo>
                    <a:pt x="7" y="11"/>
                  </a:lnTo>
                  <a:close/>
                  <a:moveTo>
                    <a:pt x="3" y="0"/>
                  </a:moveTo>
                  <a:lnTo>
                    <a:pt x="33" y="42"/>
                  </a:lnTo>
                  <a:lnTo>
                    <a:pt x="34" y="59"/>
                  </a:lnTo>
                  <a:lnTo>
                    <a:pt x="17" y="51"/>
                  </a:lnTo>
                  <a:lnTo>
                    <a:pt x="17" y="51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3739"/>
            <p:cNvSpPr>
              <a:spLocks noEditPoints="1"/>
            </p:cNvSpPr>
            <p:nvPr/>
          </p:nvSpPr>
          <p:spPr bwMode="auto">
            <a:xfrm>
              <a:off x="3748088" y="6056313"/>
              <a:ext cx="58738" cy="101600"/>
            </a:xfrm>
            <a:custGeom>
              <a:avLst/>
              <a:gdLst>
                <a:gd name="T0" fmla="*/ 32 w 37"/>
                <a:gd name="T1" fmla="*/ 46 h 64"/>
                <a:gd name="T2" fmla="*/ 34 w 37"/>
                <a:gd name="T3" fmla="*/ 56 h 64"/>
                <a:gd name="T4" fmla="*/ 34 w 37"/>
                <a:gd name="T5" fmla="*/ 59 h 64"/>
                <a:gd name="T6" fmla="*/ 22 w 37"/>
                <a:gd name="T7" fmla="*/ 53 h 64"/>
                <a:gd name="T8" fmla="*/ 34 w 37"/>
                <a:gd name="T9" fmla="*/ 59 h 64"/>
                <a:gd name="T10" fmla="*/ 32 w 37"/>
                <a:gd name="T11" fmla="*/ 46 h 64"/>
                <a:gd name="T12" fmla="*/ 13 w 37"/>
                <a:gd name="T13" fmla="*/ 22 h 64"/>
                <a:gd name="T14" fmla="*/ 22 w 37"/>
                <a:gd name="T15" fmla="*/ 49 h 64"/>
                <a:gd name="T16" fmla="*/ 31 w 37"/>
                <a:gd name="T17" fmla="*/ 53 h 64"/>
                <a:gd name="T18" fmla="*/ 30 w 37"/>
                <a:gd name="T19" fmla="*/ 47 h 64"/>
                <a:gd name="T20" fmla="*/ 13 w 37"/>
                <a:gd name="T21" fmla="*/ 22 h 64"/>
                <a:gd name="T22" fmla="*/ 10 w 37"/>
                <a:gd name="T23" fmla="*/ 22 h 64"/>
                <a:gd name="T24" fmla="*/ 19 w 37"/>
                <a:gd name="T25" fmla="*/ 51 h 64"/>
                <a:gd name="T26" fmla="*/ 19 w 37"/>
                <a:gd name="T27" fmla="*/ 51 h 64"/>
                <a:gd name="T28" fmla="*/ 10 w 37"/>
                <a:gd name="T29" fmla="*/ 22 h 64"/>
                <a:gd name="T30" fmla="*/ 5 w 37"/>
                <a:gd name="T31" fmla="*/ 5 h 64"/>
                <a:gd name="T32" fmla="*/ 3 w 37"/>
                <a:gd name="T33" fmla="*/ 5 h 64"/>
                <a:gd name="T34" fmla="*/ 7 w 37"/>
                <a:gd name="T35" fmla="*/ 13 h 64"/>
                <a:gd name="T36" fmla="*/ 10 w 37"/>
                <a:gd name="T37" fmla="*/ 11 h 64"/>
                <a:gd name="T38" fmla="*/ 5 w 37"/>
                <a:gd name="T39" fmla="*/ 5 h 64"/>
                <a:gd name="T40" fmla="*/ 5 w 37"/>
                <a:gd name="T41" fmla="*/ 0 h 64"/>
                <a:gd name="T42" fmla="*/ 36 w 37"/>
                <a:gd name="T43" fmla="*/ 44 h 64"/>
                <a:gd name="T44" fmla="*/ 37 w 37"/>
                <a:gd name="T45" fmla="*/ 64 h 64"/>
                <a:gd name="T46" fmla="*/ 19 w 37"/>
                <a:gd name="T47" fmla="*/ 55 h 64"/>
                <a:gd name="T48" fmla="*/ 18 w 37"/>
                <a:gd name="T49" fmla="*/ 55 h 64"/>
                <a:gd name="T50" fmla="*/ 18 w 37"/>
                <a:gd name="T51" fmla="*/ 55 h 64"/>
                <a:gd name="T52" fmla="*/ 17 w 37"/>
                <a:gd name="T53" fmla="*/ 55 h 64"/>
                <a:gd name="T54" fmla="*/ 18 w 37"/>
                <a:gd name="T55" fmla="*/ 53 h 64"/>
                <a:gd name="T56" fmla="*/ 0 w 37"/>
                <a:gd name="T57" fmla="*/ 2 h 64"/>
                <a:gd name="T58" fmla="*/ 5 w 37"/>
                <a:gd name="T5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64">
                  <a:moveTo>
                    <a:pt x="32" y="46"/>
                  </a:moveTo>
                  <a:lnTo>
                    <a:pt x="34" y="56"/>
                  </a:lnTo>
                  <a:lnTo>
                    <a:pt x="34" y="59"/>
                  </a:lnTo>
                  <a:lnTo>
                    <a:pt x="22" y="53"/>
                  </a:lnTo>
                  <a:lnTo>
                    <a:pt x="34" y="59"/>
                  </a:lnTo>
                  <a:lnTo>
                    <a:pt x="32" y="46"/>
                  </a:lnTo>
                  <a:close/>
                  <a:moveTo>
                    <a:pt x="13" y="22"/>
                  </a:moveTo>
                  <a:lnTo>
                    <a:pt x="22" y="49"/>
                  </a:lnTo>
                  <a:lnTo>
                    <a:pt x="31" y="53"/>
                  </a:lnTo>
                  <a:lnTo>
                    <a:pt x="30" y="47"/>
                  </a:lnTo>
                  <a:lnTo>
                    <a:pt x="13" y="22"/>
                  </a:lnTo>
                  <a:close/>
                  <a:moveTo>
                    <a:pt x="10" y="22"/>
                  </a:moveTo>
                  <a:lnTo>
                    <a:pt x="19" y="51"/>
                  </a:lnTo>
                  <a:lnTo>
                    <a:pt x="19" y="51"/>
                  </a:lnTo>
                  <a:lnTo>
                    <a:pt x="10" y="22"/>
                  </a:lnTo>
                  <a:close/>
                  <a:moveTo>
                    <a:pt x="5" y="5"/>
                  </a:moveTo>
                  <a:lnTo>
                    <a:pt x="3" y="5"/>
                  </a:lnTo>
                  <a:lnTo>
                    <a:pt x="7" y="13"/>
                  </a:lnTo>
                  <a:lnTo>
                    <a:pt x="10" y="11"/>
                  </a:lnTo>
                  <a:lnTo>
                    <a:pt x="5" y="5"/>
                  </a:lnTo>
                  <a:close/>
                  <a:moveTo>
                    <a:pt x="5" y="0"/>
                  </a:moveTo>
                  <a:lnTo>
                    <a:pt x="36" y="44"/>
                  </a:lnTo>
                  <a:lnTo>
                    <a:pt x="37" y="64"/>
                  </a:lnTo>
                  <a:lnTo>
                    <a:pt x="19" y="55"/>
                  </a:lnTo>
                  <a:lnTo>
                    <a:pt x="18" y="55"/>
                  </a:lnTo>
                  <a:lnTo>
                    <a:pt x="18" y="55"/>
                  </a:lnTo>
                  <a:lnTo>
                    <a:pt x="17" y="55"/>
                  </a:lnTo>
                  <a:lnTo>
                    <a:pt x="18" y="53"/>
                  </a:lnTo>
                  <a:lnTo>
                    <a:pt x="0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3740"/>
            <p:cNvSpPr>
              <a:spLocks noEditPoints="1"/>
            </p:cNvSpPr>
            <p:nvPr/>
          </p:nvSpPr>
          <p:spPr bwMode="auto">
            <a:xfrm>
              <a:off x="3717925" y="6046788"/>
              <a:ext cx="104775" cy="125413"/>
            </a:xfrm>
            <a:custGeom>
              <a:avLst/>
              <a:gdLst>
                <a:gd name="T0" fmla="*/ 30 w 66"/>
                <a:gd name="T1" fmla="*/ 3 h 79"/>
                <a:gd name="T2" fmla="*/ 26 w 66"/>
                <a:gd name="T3" fmla="*/ 4 h 79"/>
                <a:gd name="T4" fmla="*/ 22 w 66"/>
                <a:gd name="T5" fmla="*/ 6 h 79"/>
                <a:gd name="T6" fmla="*/ 13 w 66"/>
                <a:gd name="T7" fmla="*/ 11 h 79"/>
                <a:gd name="T8" fmla="*/ 7 w 66"/>
                <a:gd name="T9" fmla="*/ 20 h 79"/>
                <a:gd name="T10" fmla="*/ 4 w 66"/>
                <a:gd name="T11" fmla="*/ 31 h 79"/>
                <a:gd name="T12" fmla="*/ 4 w 66"/>
                <a:gd name="T13" fmla="*/ 37 h 79"/>
                <a:gd name="T14" fmla="*/ 7 w 66"/>
                <a:gd name="T15" fmla="*/ 44 h 79"/>
                <a:gd name="T16" fmla="*/ 15 w 66"/>
                <a:gd name="T17" fmla="*/ 55 h 79"/>
                <a:gd name="T18" fmla="*/ 25 w 66"/>
                <a:gd name="T19" fmla="*/ 66 h 79"/>
                <a:gd name="T20" fmla="*/ 36 w 66"/>
                <a:gd name="T21" fmla="*/ 74 h 79"/>
                <a:gd name="T22" fmla="*/ 47 w 66"/>
                <a:gd name="T23" fmla="*/ 76 h 79"/>
                <a:gd name="T24" fmla="*/ 50 w 66"/>
                <a:gd name="T25" fmla="*/ 76 h 79"/>
                <a:gd name="T26" fmla="*/ 53 w 66"/>
                <a:gd name="T27" fmla="*/ 75 h 79"/>
                <a:gd name="T28" fmla="*/ 56 w 66"/>
                <a:gd name="T29" fmla="*/ 74 h 79"/>
                <a:gd name="T30" fmla="*/ 59 w 66"/>
                <a:gd name="T31" fmla="*/ 70 h 79"/>
                <a:gd name="T32" fmla="*/ 60 w 66"/>
                <a:gd name="T33" fmla="*/ 66 h 79"/>
                <a:gd name="T34" fmla="*/ 62 w 66"/>
                <a:gd name="T35" fmla="*/ 62 h 79"/>
                <a:gd name="T36" fmla="*/ 63 w 66"/>
                <a:gd name="T37" fmla="*/ 57 h 79"/>
                <a:gd name="T38" fmla="*/ 60 w 66"/>
                <a:gd name="T39" fmla="*/ 44 h 79"/>
                <a:gd name="T40" fmla="*/ 56 w 66"/>
                <a:gd name="T41" fmla="*/ 29 h 79"/>
                <a:gd name="T42" fmla="*/ 56 w 66"/>
                <a:gd name="T43" fmla="*/ 29 h 79"/>
                <a:gd name="T44" fmla="*/ 49 w 66"/>
                <a:gd name="T45" fmla="*/ 16 h 79"/>
                <a:gd name="T46" fmla="*/ 39 w 66"/>
                <a:gd name="T47" fmla="*/ 7 h 79"/>
                <a:gd name="T48" fmla="*/ 30 w 66"/>
                <a:gd name="T49" fmla="*/ 3 h 79"/>
                <a:gd name="T50" fmla="*/ 30 w 66"/>
                <a:gd name="T51" fmla="*/ 3 h 79"/>
                <a:gd name="T52" fmla="*/ 30 w 66"/>
                <a:gd name="T53" fmla="*/ 0 h 79"/>
                <a:gd name="T54" fmla="*/ 42 w 66"/>
                <a:gd name="T55" fmla="*/ 4 h 79"/>
                <a:gd name="T56" fmla="*/ 51 w 66"/>
                <a:gd name="T57" fmla="*/ 14 h 79"/>
                <a:gd name="T58" fmla="*/ 59 w 66"/>
                <a:gd name="T59" fmla="*/ 28 h 79"/>
                <a:gd name="T60" fmla="*/ 64 w 66"/>
                <a:gd name="T61" fmla="*/ 42 h 79"/>
                <a:gd name="T62" fmla="*/ 66 w 66"/>
                <a:gd name="T63" fmla="*/ 57 h 79"/>
                <a:gd name="T64" fmla="*/ 64 w 66"/>
                <a:gd name="T65" fmla="*/ 66 h 79"/>
                <a:gd name="T66" fmla="*/ 60 w 66"/>
                <a:gd name="T67" fmla="*/ 74 h 79"/>
                <a:gd name="T68" fmla="*/ 54 w 66"/>
                <a:gd name="T69" fmla="*/ 78 h 79"/>
                <a:gd name="T70" fmla="*/ 50 w 66"/>
                <a:gd name="T71" fmla="*/ 79 h 79"/>
                <a:gd name="T72" fmla="*/ 47 w 66"/>
                <a:gd name="T73" fmla="*/ 79 h 79"/>
                <a:gd name="T74" fmla="*/ 47 w 66"/>
                <a:gd name="T75" fmla="*/ 79 h 79"/>
                <a:gd name="T76" fmla="*/ 34 w 66"/>
                <a:gd name="T77" fmla="*/ 76 h 79"/>
                <a:gd name="T78" fmla="*/ 22 w 66"/>
                <a:gd name="T79" fmla="*/ 69 h 79"/>
                <a:gd name="T80" fmla="*/ 12 w 66"/>
                <a:gd name="T81" fmla="*/ 58 h 79"/>
                <a:gd name="T82" fmla="*/ 4 w 66"/>
                <a:gd name="T83" fmla="*/ 45 h 79"/>
                <a:gd name="T84" fmla="*/ 2 w 66"/>
                <a:gd name="T85" fmla="*/ 37 h 79"/>
                <a:gd name="T86" fmla="*/ 0 w 66"/>
                <a:gd name="T87" fmla="*/ 31 h 79"/>
                <a:gd name="T88" fmla="*/ 4 w 66"/>
                <a:gd name="T89" fmla="*/ 19 h 79"/>
                <a:gd name="T90" fmla="*/ 11 w 66"/>
                <a:gd name="T91" fmla="*/ 8 h 79"/>
                <a:gd name="T92" fmla="*/ 21 w 66"/>
                <a:gd name="T93" fmla="*/ 2 h 79"/>
                <a:gd name="T94" fmla="*/ 26 w 66"/>
                <a:gd name="T95" fmla="*/ 0 h 79"/>
                <a:gd name="T96" fmla="*/ 30 w 66"/>
                <a:gd name="T9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" h="79">
                  <a:moveTo>
                    <a:pt x="30" y="3"/>
                  </a:moveTo>
                  <a:lnTo>
                    <a:pt x="26" y="4"/>
                  </a:lnTo>
                  <a:lnTo>
                    <a:pt x="22" y="6"/>
                  </a:lnTo>
                  <a:lnTo>
                    <a:pt x="13" y="11"/>
                  </a:lnTo>
                  <a:lnTo>
                    <a:pt x="7" y="20"/>
                  </a:lnTo>
                  <a:lnTo>
                    <a:pt x="4" y="31"/>
                  </a:lnTo>
                  <a:lnTo>
                    <a:pt x="4" y="37"/>
                  </a:lnTo>
                  <a:lnTo>
                    <a:pt x="7" y="44"/>
                  </a:lnTo>
                  <a:lnTo>
                    <a:pt x="15" y="55"/>
                  </a:lnTo>
                  <a:lnTo>
                    <a:pt x="25" y="66"/>
                  </a:lnTo>
                  <a:lnTo>
                    <a:pt x="36" y="74"/>
                  </a:lnTo>
                  <a:lnTo>
                    <a:pt x="47" y="76"/>
                  </a:lnTo>
                  <a:lnTo>
                    <a:pt x="50" y="76"/>
                  </a:lnTo>
                  <a:lnTo>
                    <a:pt x="53" y="75"/>
                  </a:lnTo>
                  <a:lnTo>
                    <a:pt x="56" y="74"/>
                  </a:lnTo>
                  <a:lnTo>
                    <a:pt x="59" y="70"/>
                  </a:lnTo>
                  <a:lnTo>
                    <a:pt x="60" y="66"/>
                  </a:lnTo>
                  <a:lnTo>
                    <a:pt x="62" y="62"/>
                  </a:lnTo>
                  <a:lnTo>
                    <a:pt x="63" y="57"/>
                  </a:lnTo>
                  <a:lnTo>
                    <a:pt x="60" y="44"/>
                  </a:lnTo>
                  <a:lnTo>
                    <a:pt x="56" y="29"/>
                  </a:lnTo>
                  <a:lnTo>
                    <a:pt x="56" y="29"/>
                  </a:lnTo>
                  <a:lnTo>
                    <a:pt x="49" y="16"/>
                  </a:lnTo>
                  <a:lnTo>
                    <a:pt x="39" y="7"/>
                  </a:lnTo>
                  <a:lnTo>
                    <a:pt x="30" y="3"/>
                  </a:lnTo>
                  <a:lnTo>
                    <a:pt x="30" y="3"/>
                  </a:lnTo>
                  <a:close/>
                  <a:moveTo>
                    <a:pt x="30" y="0"/>
                  </a:moveTo>
                  <a:lnTo>
                    <a:pt x="42" y="4"/>
                  </a:lnTo>
                  <a:lnTo>
                    <a:pt x="51" y="14"/>
                  </a:lnTo>
                  <a:lnTo>
                    <a:pt x="59" y="28"/>
                  </a:lnTo>
                  <a:lnTo>
                    <a:pt x="64" y="42"/>
                  </a:lnTo>
                  <a:lnTo>
                    <a:pt x="66" y="57"/>
                  </a:lnTo>
                  <a:lnTo>
                    <a:pt x="64" y="66"/>
                  </a:lnTo>
                  <a:lnTo>
                    <a:pt x="60" y="74"/>
                  </a:lnTo>
                  <a:lnTo>
                    <a:pt x="54" y="78"/>
                  </a:lnTo>
                  <a:lnTo>
                    <a:pt x="50" y="79"/>
                  </a:lnTo>
                  <a:lnTo>
                    <a:pt x="47" y="79"/>
                  </a:lnTo>
                  <a:lnTo>
                    <a:pt x="47" y="79"/>
                  </a:lnTo>
                  <a:lnTo>
                    <a:pt x="34" y="76"/>
                  </a:lnTo>
                  <a:lnTo>
                    <a:pt x="22" y="69"/>
                  </a:lnTo>
                  <a:lnTo>
                    <a:pt x="12" y="58"/>
                  </a:lnTo>
                  <a:lnTo>
                    <a:pt x="4" y="45"/>
                  </a:lnTo>
                  <a:lnTo>
                    <a:pt x="2" y="37"/>
                  </a:lnTo>
                  <a:lnTo>
                    <a:pt x="0" y="31"/>
                  </a:lnTo>
                  <a:lnTo>
                    <a:pt x="4" y="19"/>
                  </a:lnTo>
                  <a:lnTo>
                    <a:pt x="11" y="8"/>
                  </a:lnTo>
                  <a:lnTo>
                    <a:pt x="21" y="2"/>
                  </a:lnTo>
                  <a:lnTo>
                    <a:pt x="26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3741"/>
            <p:cNvSpPr>
              <a:spLocks noEditPoints="1"/>
            </p:cNvSpPr>
            <p:nvPr/>
          </p:nvSpPr>
          <p:spPr bwMode="auto">
            <a:xfrm>
              <a:off x="3716338" y="6045200"/>
              <a:ext cx="107950" cy="131763"/>
            </a:xfrm>
            <a:custGeom>
              <a:avLst/>
              <a:gdLst>
                <a:gd name="T0" fmla="*/ 48 w 68"/>
                <a:gd name="T1" fmla="*/ 79 h 83"/>
                <a:gd name="T2" fmla="*/ 52 w 68"/>
                <a:gd name="T3" fmla="*/ 79 h 83"/>
                <a:gd name="T4" fmla="*/ 33 w 68"/>
                <a:gd name="T5" fmla="*/ 75 h 83"/>
                <a:gd name="T6" fmla="*/ 46 w 68"/>
                <a:gd name="T7" fmla="*/ 79 h 83"/>
                <a:gd name="T8" fmla="*/ 33 w 68"/>
                <a:gd name="T9" fmla="*/ 75 h 83"/>
                <a:gd name="T10" fmla="*/ 61 w 68"/>
                <a:gd name="T11" fmla="*/ 37 h 83"/>
                <a:gd name="T12" fmla="*/ 64 w 68"/>
                <a:gd name="T13" fmla="*/ 51 h 83"/>
                <a:gd name="T14" fmla="*/ 64 w 68"/>
                <a:gd name="T15" fmla="*/ 51 h 83"/>
                <a:gd name="T16" fmla="*/ 61 w 68"/>
                <a:gd name="T17" fmla="*/ 37 h 83"/>
                <a:gd name="T18" fmla="*/ 4 w 68"/>
                <a:gd name="T19" fmla="*/ 37 h 83"/>
                <a:gd name="T20" fmla="*/ 4 w 68"/>
                <a:gd name="T21" fmla="*/ 37 h 83"/>
                <a:gd name="T22" fmla="*/ 4 w 68"/>
                <a:gd name="T23" fmla="*/ 33 h 83"/>
                <a:gd name="T24" fmla="*/ 4 w 68"/>
                <a:gd name="T25" fmla="*/ 32 h 83"/>
                <a:gd name="T26" fmla="*/ 31 w 68"/>
                <a:gd name="T27" fmla="*/ 7 h 83"/>
                <a:gd name="T28" fmla="*/ 25 w 68"/>
                <a:gd name="T29" fmla="*/ 8 h 83"/>
                <a:gd name="T30" fmla="*/ 9 w 68"/>
                <a:gd name="T31" fmla="*/ 21 h 83"/>
                <a:gd name="T32" fmla="*/ 6 w 68"/>
                <a:gd name="T33" fmla="*/ 32 h 83"/>
                <a:gd name="T34" fmla="*/ 9 w 68"/>
                <a:gd name="T35" fmla="*/ 43 h 83"/>
                <a:gd name="T36" fmla="*/ 26 w 68"/>
                <a:gd name="T37" fmla="*/ 66 h 83"/>
                <a:gd name="T38" fmla="*/ 48 w 68"/>
                <a:gd name="T39" fmla="*/ 76 h 83"/>
                <a:gd name="T40" fmla="*/ 51 w 68"/>
                <a:gd name="T41" fmla="*/ 76 h 83"/>
                <a:gd name="T42" fmla="*/ 57 w 68"/>
                <a:gd name="T43" fmla="*/ 72 h 83"/>
                <a:gd name="T44" fmla="*/ 61 w 68"/>
                <a:gd name="T45" fmla="*/ 63 h 83"/>
                <a:gd name="T46" fmla="*/ 60 w 68"/>
                <a:gd name="T47" fmla="*/ 45 h 83"/>
                <a:gd name="T48" fmla="*/ 56 w 68"/>
                <a:gd name="T49" fmla="*/ 32 h 83"/>
                <a:gd name="T50" fmla="*/ 40 w 68"/>
                <a:gd name="T51" fmla="*/ 9 h 83"/>
                <a:gd name="T52" fmla="*/ 31 w 68"/>
                <a:gd name="T53" fmla="*/ 7 h 83"/>
                <a:gd name="T54" fmla="*/ 23 w 68"/>
                <a:gd name="T55" fmla="*/ 4 h 83"/>
                <a:gd name="T56" fmla="*/ 23 w 68"/>
                <a:gd name="T57" fmla="*/ 4 h 83"/>
                <a:gd name="T58" fmla="*/ 31 w 68"/>
                <a:gd name="T59" fmla="*/ 0 h 83"/>
                <a:gd name="T60" fmla="*/ 54 w 68"/>
                <a:gd name="T61" fmla="*/ 13 h 83"/>
                <a:gd name="T62" fmla="*/ 61 w 68"/>
                <a:gd name="T63" fmla="*/ 28 h 83"/>
                <a:gd name="T64" fmla="*/ 63 w 68"/>
                <a:gd name="T65" fmla="*/ 30 h 83"/>
                <a:gd name="T66" fmla="*/ 67 w 68"/>
                <a:gd name="T67" fmla="*/ 43 h 83"/>
                <a:gd name="T68" fmla="*/ 68 w 68"/>
                <a:gd name="T69" fmla="*/ 58 h 83"/>
                <a:gd name="T70" fmla="*/ 63 w 68"/>
                <a:gd name="T71" fmla="*/ 75 h 83"/>
                <a:gd name="T72" fmla="*/ 52 w 68"/>
                <a:gd name="T73" fmla="*/ 81 h 83"/>
                <a:gd name="T74" fmla="*/ 48 w 68"/>
                <a:gd name="T75" fmla="*/ 83 h 83"/>
                <a:gd name="T76" fmla="*/ 48 w 68"/>
                <a:gd name="T77" fmla="*/ 83 h 83"/>
                <a:gd name="T78" fmla="*/ 22 w 68"/>
                <a:gd name="T79" fmla="*/ 71 h 83"/>
                <a:gd name="T80" fmla="*/ 4 w 68"/>
                <a:gd name="T81" fmla="*/ 46 h 83"/>
                <a:gd name="T82" fmla="*/ 0 w 68"/>
                <a:gd name="T83" fmla="*/ 32 h 83"/>
                <a:gd name="T84" fmla="*/ 0 w 68"/>
                <a:gd name="T85" fmla="*/ 32 h 83"/>
                <a:gd name="T86" fmla="*/ 0 w 68"/>
                <a:gd name="T87" fmla="*/ 32 h 83"/>
                <a:gd name="T88" fmla="*/ 12 w 68"/>
                <a:gd name="T89" fmla="*/ 8 h 83"/>
                <a:gd name="T90" fmla="*/ 26 w 68"/>
                <a:gd name="T9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8" h="83">
                  <a:moveTo>
                    <a:pt x="52" y="79"/>
                  </a:moveTo>
                  <a:lnTo>
                    <a:pt x="48" y="79"/>
                  </a:lnTo>
                  <a:lnTo>
                    <a:pt x="48" y="79"/>
                  </a:lnTo>
                  <a:lnTo>
                    <a:pt x="52" y="79"/>
                  </a:lnTo>
                  <a:close/>
                  <a:moveTo>
                    <a:pt x="26" y="70"/>
                  </a:moveTo>
                  <a:lnTo>
                    <a:pt x="33" y="75"/>
                  </a:lnTo>
                  <a:lnTo>
                    <a:pt x="39" y="77"/>
                  </a:lnTo>
                  <a:lnTo>
                    <a:pt x="46" y="79"/>
                  </a:lnTo>
                  <a:lnTo>
                    <a:pt x="39" y="77"/>
                  </a:lnTo>
                  <a:lnTo>
                    <a:pt x="33" y="75"/>
                  </a:lnTo>
                  <a:lnTo>
                    <a:pt x="26" y="70"/>
                  </a:lnTo>
                  <a:close/>
                  <a:moveTo>
                    <a:pt x="61" y="37"/>
                  </a:moveTo>
                  <a:lnTo>
                    <a:pt x="63" y="43"/>
                  </a:lnTo>
                  <a:lnTo>
                    <a:pt x="64" y="51"/>
                  </a:lnTo>
                  <a:lnTo>
                    <a:pt x="65" y="58"/>
                  </a:lnTo>
                  <a:lnTo>
                    <a:pt x="64" y="51"/>
                  </a:lnTo>
                  <a:lnTo>
                    <a:pt x="63" y="43"/>
                  </a:lnTo>
                  <a:lnTo>
                    <a:pt x="61" y="37"/>
                  </a:lnTo>
                  <a:close/>
                  <a:moveTo>
                    <a:pt x="4" y="37"/>
                  </a:moveTo>
                  <a:lnTo>
                    <a:pt x="4" y="37"/>
                  </a:lnTo>
                  <a:lnTo>
                    <a:pt x="5" y="41"/>
                  </a:lnTo>
                  <a:lnTo>
                    <a:pt x="4" y="37"/>
                  </a:lnTo>
                  <a:close/>
                  <a:moveTo>
                    <a:pt x="4" y="32"/>
                  </a:moveTo>
                  <a:lnTo>
                    <a:pt x="4" y="33"/>
                  </a:lnTo>
                  <a:lnTo>
                    <a:pt x="4" y="35"/>
                  </a:lnTo>
                  <a:lnTo>
                    <a:pt x="4" y="32"/>
                  </a:lnTo>
                  <a:lnTo>
                    <a:pt x="4" y="32"/>
                  </a:lnTo>
                  <a:close/>
                  <a:moveTo>
                    <a:pt x="31" y="7"/>
                  </a:moveTo>
                  <a:lnTo>
                    <a:pt x="27" y="7"/>
                  </a:lnTo>
                  <a:lnTo>
                    <a:pt x="25" y="8"/>
                  </a:lnTo>
                  <a:lnTo>
                    <a:pt x="16" y="13"/>
                  </a:lnTo>
                  <a:lnTo>
                    <a:pt x="9" y="21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8"/>
                  </a:lnTo>
                  <a:lnTo>
                    <a:pt x="9" y="43"/>
                  </a:lnTo>
                  <a:lnTo>
                    <a:pt x="16" y="56"/>
                  </a:lnTo>
                  <a:lnTo>
                    <a:pt x="26" y="66"/>
                  </a:lnTo>
                  <a:lnTo>
                    <a:pt x="38" y="73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51" y="76"/>
                  </a:lnTo>
                  <a:lnTo>
                    <a:pt x="54" y="75"/>
                  </a:lnTo>
                  <a:lnTo>
                    <a:pt x="57" y="72"/>
                  </a:lnTo>
                  <a:lnTo>
                    <a:pt x="60" y="68"/>
                  </a:lnTo>
                  <a:lnTo>
                    <a:pt x="61" y="63"/>
                  </a:lnTo>
                  <a:lnTo>
                    <a:pt x="61" y="58"/>
                  </a:lnTo>
                  <a:lnTo>
                    <a:pt x="60" y="45"/>
                  </a:lnTo>
                  <a:lnTo>
                    <a:pt x="56" y="32"/>
                  </a:lnTo>
                  <a:lnTo>
                    <a:pt x="56" y="32"/>
                  </a:lnTo>
                  <a:lnTo>
                    <a:pt x="48" y="17"/>
                  </a:lnTo>
                  <a:lnTo>
                    <a:pt x="40" y="9"/>
                  </a:lnTo>
                  <a:lnTo>
                    <a:pt x="31" y="7"/>
                  </a:lnTo>
                  <a:lnTo>
                    <a:pt x="31" y="7"/>
                  </a:lnTo>
                  <a:close/>
                  <a:moveTo>
                    <a:pt x="26" y="4"/>
                  </a:moveTo>
                  <a:lnTo>
                    <a:pt x="23" y="4"/>
                  </a:lnTo>
                  <a:lnTo>
                    <a:pt x="18" y="7"/>
                  </a:lnTo>
                  <a:lnTo>
                    <a:pt x="23" y="4"/>
                  </a:lnTo>
                  <a:lnTo>
                    <a:pt x="26" y="4"/>
                  </a:lnTo>
                  <a:close/>
                  <a:moveTo>
                    <a:pt x="31" y="0"/>
                  </a:moveTo>
                  <a:lnTo>
                    <a:pt x="43" y="4"/>
                  </a:lnTo>
                  <a:lnTo>
                    <a:pt x="54" y="13"/>
                  </a:lnTo>
                  <a:lnTo>
                    <a:pt x="61" y="28"/>
                  </a:lnTo>
                  <a:lnTo>
                    <a:pt x="61" y="28"/>
                  </a:lnTo>
                  <a:lnTo>
                    <a:pt x="61" y="29"/>
                  </a:lnTo>
                  <a:lnTo>
                    <a:pt x="63" y="30"/>
                  </a:lnTo>
                  <a:lnTo>
                    <a:pt x="63" y="30"/>
                  </a:lnTo>
                  <a:lnTo>
                    <a:pt x="67" y="43"/>
                  </a:lnTo>
                  <a:lnTo>
                    <a:pt x="68" y="58"/>
                  </a:lnTo>
                  <a:lnTo>
                    <a:pt x="68" y="58"/>
                  </a:lnTo>
                  <a:lnTo>
                    <a:pt x="67" y="67"/>
                  </a:lnTo>
                  <a:lnTo>
                    <a:pt x="63" y="75"/>
                  </a:lnTo>
                  <a:lnTo>
                    <a:pt x="55" y="81"/>
                  </a:lnTo>
                  <a:lnTo>
                    <a:pt x="52" y="81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48" y="80"/>
                  </a:lnTo>
                  <a:lnTo>
                    <a:pt x="48" y="83"/>
                  </a:lnTo>
                  <a:lnTo>
                    <a:pt x="35" y="79"/>
                  </a:lnTo>
                  <a:lnTo>
                    <a:pt x="22" y="71"/>
                  </a:lnTo>
                  <a:lnTo>
                    <a:pt x="12" y="59"/>
                  </a:lnTo>
                  <a:lnTo>
                    <a:pt x="4" y="46"/>
                  </a:lnTo>
                  <a:lnTo>
                    <a:pt x="1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4" y="18"/>
                  </a:lnTo>
                  <a:lnTo>
                    <a:pt x="12" y="8"/>
                  </a:lnTo>
                  <a:lnTo>
                    <a:pt x="22" y="1"/>
                  </a:lnTo>
                  <a:lnTo>
                    <a:pt x="26" y="0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3742"/>
            <p:cNvSpPr>
              <a:spLocks/>
            </p:cNvSpPr>
            <p:nvPr/>
          </p:nvSpPr>
          <p:spPr bwMode="auto">
            <a:xfrm>
              <a:off x="3684588" y="6076950"/>
              <a:ext cx="44450" cy="122238"/>
            </a:xfrm>
            <a:custGeom>
              <a:avLst/>
              <a:gdLst>
                <a:gd name="T0" fmla="*/ 24 w 28"/>
                <a:gd name="T1" fmla="*/ 0 h 77"/>
                <a:gd name="T2" fmla="*/ 24 w 28"/>
                <a:gd name="T3" fmla="*/ 0 h 77"/>
                <a:gd name="T4" fmla="*/ 26 w 28"/>
                <a:gd name="T5" fmla="*/ 2 h 77"/>
                <a:gd name="T6" fmla="*/ 26 w 28"/>
                <a:gd name="T7" fmla="*/ 2 h 77"/>
                <a:gd name="T8" fmla="*/ 25 w 28"/>
                <a:gd name="T9" fmla="*/ 4 h 77"/>
                <a:gd name="T10" fmla="*/ 23 w 28"/>
                <a:gd name="T11" fmla="*/ 6 h 77"/>
                <a:gd name="T12" fmla="*/ 21 w 28"/>
                <a:gd name="T13" fmla="*/ 9 h 77"/>
                <a:gd name="T14" fmla="*/ 19 w 28"/>
                <a:gd name="T15" fmla="*/ 13 h 77"/>
                <a:gd name="T16" fmla="*/ 15 w 28"/>
                <a:gd name="T17" fmla="*/ 15 h 77"/>
                <a:gd name="T18" fmla="*/ 9 w 28"/>
                <a:gd name="T19" fmla="*/ 25 h 77"/>
                <a:gd name="T20" fmla="*/ 5 w 28"/>
                <a:gd name="T21" fmla="*/ 33 h 77"/>
                <a:gd name="T22" fmla="*/ 4 w 28"/>
                <a:gd name="T23" fmla="*/ 39 h 77"/>
                <a:gd name="T24" fmla="*/ 4 w 28"/>
                <a:gd name="T25" fmla="*/ 39 h 77"/>
                <a:gd name="T26" fmla="*/ 5 w 28"/>
                <a:gd name="T27" fmla="*/ 46 h 77"/>
                <a:gd name="T28" fmla="*/ 7 w 28"/>
                <a:gd name="T29" fmla="*/ 53 h 77"/>
                <a:gd name="T30" fmla="*/ 8 w 28"/>
                <a:gd name="T31" fmla="*/ 60 h 77"/>
                <a:gd name="T32" fmla="*/ 9 w 28"/>
                <a:gd name="T33" fmla="*/ 65 h 77"/>
                <a:gd name="T34" fmla="*/ 12 w 28"/>
                <a:gd name="T35" fmla="*/ 69 h 77"/>
                <a:gd name="T36" fmla="*/ 13 w 28"/>
                <a:gd name="T37" fmla="*/ 72 h 77"/>
                <a:gd name="T38" fmla="*/ 15 w 28"/>
                <a:gd name="T39" fmla="*/ 74 h 77"/>
                <a:gd name="T40" fmla="*/ 15 w 28"/>
                <a:gd name="T41" fmla="*/ 74 h 77"/>
                <a:gd name="T42" fmla="*/ 16 w 28"/>
                <a:gd name="T43" fmla="*/ 74 h 77"/>
                <a:gd name="T44" fmla="*/ 19 w 28"/>
                <a:gd name="T45" fmla="*/ 74 h 77"/>
                <a:gd name="T46" fmla="*/ 23 w 28"/>
                <a:gd name="T47" fmla="*/ 74 h 77"/>
                <a:gd name="T48" fmla="*/ 25 w 28"/>
                <a:gd name="T49" fmla="*/ 74 h 77"/>
                <a:gd name="T50" fmla="*/ 26 w 28"/>
                <a:gd name="T51" fmla="*/ 74 h 77"/>
                <a:gd name="T52" fmla="*/ 28 w 28"/>
                <a:gd name="T53" fmla="*/ 74 h 77"/>
                <a:gd name="T54" fmla="*/ 28 w 28"/>
                <a:gd name="T55" fmla="*/ 77 h 77"/>
                <a:gd name="T56" fmla="*/ 26 w 28"/>
                <a:gd name="T57" fmla="*/ 77 h 77"/>
                <a:gd name="T58" fmla="*/ 25 w 28"/>
                <a:gd name="T59" fmla="*/ 77 h 77"/>
                <a:gd name="T60" fmla="*/ 23 w 28"/>
                <a:gd name="T61" fmla="*/ 77 h 77"/>
                <a:gd name="T62" fmla="*/ 19 w 28"/>
                <a:gd name="T63" fmla="*/ 77 h 77"/>
                <a:gd name="T64" fmla="*/ 16 w 28"/>
                <a:gd name="T65" fmla="*/ 77 h 77"/>
                <a:gd name="T66" fmla="*/ 13 w 28"/>
                <a:gd name="T67" fmla="*/ 77 h 77"/>
                <a:gd name="T68" fmla="*/ 12 w 28"/>
                <a:gd name="T69" fmla="*/ 76 h 77"/>
                <a:gd name="T70" fmla="*/ 11 w 28"/>
                <a:gd name="T71" fmla="*/ 74 h 77"/>
                <a:gd name="T72" fmla="*/ 9 w 28"/>
                <a:gd name="T73" fmla="*/ 72 h 77"/>
                <a:gd name="T74" fmla="*/ 8 w 28"/>
                <a:gd name="T75" fmla="*/ 68 h 77"/>
                <a:gd name="T76" fmla="*/ 5 w 28"/>
                <a:gd name="T77" fmla="*/ 63 h 77"/>
                <a:gd name="T78" fmla="*/ 3 w 28"/>
                <a:gd name="T79" fmla="*/ 51 h 77"/>
                <a:gd name="T80" fmla="*/ 2 w 28"/>
                <a:gd name="T81" fmla="*/ 40 h 77"/>
                <a:gd name="T82" fmla="*/ 0 w 28"/>
                <a:gd name="T83" fmla="*/ 39 h 77"/>
                <a:gd name="T84" fmla="*/ 3 w 28"/>
                <a:gd name="T85" fmla="*/ 31 h 77"/>
                <a:gd name="T86" fmla="*/ 7 w 28"/>
                <a:gd name="T87" fmla="*/ 22 h 77"/>
                <a:gd name="T88" fmla="*/ 13 w 28"/>
                <a:gd name="T89" fmla="*/ 14 h 77"/>
                <a:gd name="T90" fmla="*/ 19 w 28"/>
                <a:gd name="T91" fmla="*/ 6 h 77"/>
                <a:gd name="T92" fmla="*/ 23 w 28"/>
                <a:gd name="T93" fmla="*/ 2 h 77"/>
                <a:gd name="T94" fmla="*/ 24 w 28"/>
                <a:gd name="T9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" h="77">
                  <a:moveTo>
                    <a:pt x="24" y="0"/>
                  </a:moveTo>
                  <a:lnTo>
                    <a:pt x="24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5" y="4"/>
                  </a:lnTo>
                  <a:lnTo>
                    <a:pt x="23" y="6"/>
                  </a:lnTo>
                  <a:lnTo>
                    <a:pt x="21" y="9"/>
                  </a:lnTo>
                  <a:lnTo>
                    <a:pt x="19" y="13"/>
                  </a:lnTo>
                  <a:lnTo>
                    <a:pt x="15" y="15"/>
                  </a:lnTo>
                  <a:lnTo>
                    <a:pt x="9" y="25"/>
                  </a:lnTo>
                  <a:lnTo>
                    <a:pt x="5" y="33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5" y="46"/>
                  </a:lnTo>
                  <a:lnTo>
                    <a:pt x="7" y="53"/>
                  </a:lnTo>
                  <a:lnTo>
                    <a:pt x="8" y="60"/>
                  </a:lnTo>
                  <a:lnTo>
                    <a:pt x="9" y="65"/>
                  </a:lnTo>
                  <a:lnTo>
                    <a:pt x="12" y="69"/>
                  </a:lnTo>
                  <a:lnTo>
                    <a:pt x="13" y="72"/>
                  </a:lnTo>
                  <a:lnTo>
                    <a:pt x="15" y="74"/>
                  </a:lnTo>
                  <a:lnTo>
                    <a:pt x="15" y="74"/>
                  </a:lnTo>
                  <a:lnTo>
                    <a:pt x="16" y="74"/>
                  </a:lnTo>
                  <a:lnTo>
                    <a:pt x="19" y="74"/>
                  </a:lnTo>
                  <a:lnTo>
                    <a:pt x="23" y="74"/>
                  </a:lnTo>
                  <a:lnTo>
                    <a:pt x="25" y="74"/>
                  </a:lnTo>
                  <a:lnTo>
                    <a:pt x="26" y="74"/>
                  </a:lnTo>
                  <a:lnTo>
                    <a:pt x="28" y="74"/>
                  </a:lnTo>
                  <a:lnTo>
                    <a:pt x="28" y="77"/>
                  </a:lnTo>
                  <a:lnTo>
                    <a:pt x="26" y="77"/>
                  </a:lnTo>
                  <a:lnTo>
                    <a:pt x="25" y="77"/>
                  </a:lnTo>
                  <a:lnTo>
                    <a:pt x="23" y="77"/>
                  </a:lnTo>
                  <a:lnTo>
                    <a:pt x="19" y="77"/>
                  </a:lnTo>
                  <a:lnTo>
                    <a:pt x="16" y="77"/>
                  </a:lnTo>
                  <a:lnTo>
                    <a:pt x="13" y="77"/>
                  </a:lnTo>
                  <a:lnTo>
                    <a:pt x="12" y="76"/>
                  </a:lnTo>
                  <a:lnTo>
                    <a:pt x="11" y="74"/>
                  </a:lnTo>
                  <a:lnTo>
                    <a:pt x="9" y="72"/>
                  </a:lnTo>
                  <a:lnTo>
                    <a:pt x="8" y="68"/>
                  </a:lnTo>
                  <a:lnTo>
                    <a:pt x="5" y="63"/>
                  </a:lnTo>
                  <a:lnTo>
                    <a:pt x="3" y="51"/>
                  </a:lnTo>
                  <a:lnTo>
                    <a:pt x="2" y="40"/>
                  </a:lnTo>
                  <a:lnTo>
                    <a:pt x="0" y="39"/>
                  </a:lnTo>
                  <a:lnTo>
                    <a:pt x="3" y="31"/>
                  </a:lnTo>
                  <a:lnTo>
                    <a:pt x="7" y="22"/>
                  </a:lnTo>
                  <a:lnTo>
                    <a:pt x="13" y="14"/>
                  </a:lnTo>
                  <a:lnTo>
                    <a:pt x="19" y="6"/>
                  </a:lnTo>
                  <a:lnTo>
                    <a:pt x="23" y="2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743"/>
            <p:cNvSpPr>
              <a:spLocks noEditPoints="1"/>
            </p:cNvSpPr>
            <p:nvPr/>
          </p:nvSpPr>
          <p:spPr bwMode="auto">
            <a:xfrm>
              <a:off x="3683000" y="6073775"/>
              <a:ext cx="47625" cy="130175"/>
            </a:xfrm>
            <a:custGeom>
              <a:avLst/>
              <a:gdLst>
                <a:gd name="T0" fmla="*/ 17 w 30"/>
                <a:gd name="T1" fmla="*/ 78 h 82"/>
                <a:gd name="T2" fmla="*/ 17 w 30"/>
                <a:gd name="T3" fmla="*/ 78 h 82"/>
                <a:gd name="T4" fmla="*/ 16 w 30"/>
                <a:gd name="T5" fmla="*/ 78 h 82"/>
                <a:gd name="T6" fmla="*/ 12 w 30"/>
                <a:gd name="T7" fmla="*/ 74 h 82"/>
                <a:gd name="T8" fmla="*/ 12 w 30"/>
                <a:gd name="T9" fmla="*/ 72 h 82"/>
                <a:gd name="T10" fmla="*/ 6 w 30"/>
                <a:gd name="T11" fmla="*/ 55 h 82"/>
                <a:gd name="T12" fmla="*/ 6 w 30"/>
                <a:gd name="T13" fmla="*/ 55 h 82"/>
                <a:gd name="T14" fmla="*/ 5 w 30"/>
                <a:gd name="T15" fmla="*/ 48 h 82"/>
                <a:gd name="T16" fmla="*/ 5 w 30"/>
                <a:gd name="T17" fmla="*/ 48 h 82"/>
                <a:gd name="T18" fmla="*/ 4 w 30"/>
                <a:gd name="T19" fmla="*/ 42 h 82"/>
                <a:gd name="T20" fmla="*/ 4 w 30"/>
                <a:gd name="T21" fmla="*/ 42 h 82"/>
                <a:gd name="T22" fmla="*/ 21 w 30"/>
                <a:gd name="T23" fmla="*/ 10 h 82"/>
                <a:gd name="T24" fmla="*/ 16 w 30"/>
                <a:gd name="T25" fmla="*/ 17 h 82"/>
                <a:gd name="T26" fmla="*/ 8 w 30"/>
                <a:gd name="T27" fmla="*/ 28 h 82"/>
                <a:gd name="T28" fmla="*/ 16 w 30"/>
                <a:gd name="T29" fmla="*/ 17 h 82"/>
                <a:gd name="T30" fmla="*/ 21 w 30"/>
                <a:gd name="T31" fmla="*/ 10 h 82"/>
                <a:gd name="T32" fmla="*/ 26 w 30"/>
                <a:gd name="T33" fmla="*/ 0 h 82"/>
                <a:gd name="T34" fmla="*/ 29 w 30"/>
                <a:gd name="T35" fmla="*/ 4 h 82"/>
                <a:gd name="T36" fmla="*/ 29 w 30"/>
                <a:gd name="T37" fmla="*/ 4 h 82"/>
                <a:gd name="T38" fmla="*/ 29 w 30"/>
                <a:gd name="T39" fmla="*/ 6 h 82"/>
                <a:gd name="T40" fmla="*/ 29 w 30"/>
                <a:gd name="T41" fmla="*/ 6 h 82"/>
                <a:gd name="T42" fmla="*/ 26 w 30"/>
                <a:gd name="T43" fmla="*/ 7 h 82"/>
                <a:gd name="T44" fmla="*/ 22 w 30"/>
                <a:gd name="T45" fmla="*/ 14 h 82"/>
                <a:gd name="T46" fmla="*/ 12 w 30"/>
                <a:gd name="T47" fmla="*/ 27 h 82"/>
                <a:gd name="T48" fmla="*/ 6 w 30"/>
                <a:gd name="T49" fmla="*/ 41 h 82"/>
                <a:gd name="T50" fmla="*/ 6 w 30"/>
                <a:gd name="T51" fmla="*/ 41 h 82"/>
                <a:gd name="T52" fmla="*/ 8 w 30"/>
                <a:gd name="T53" fmla="*/ 48 h 82"/>
                <a:gd name="T54" fmla="*/ 10 w 30"/>
                <a:gd name="T55" fmla="*/ 62 h 82"/>
                <a:gd name="T56" fmla="*/ 14 w 30"/>
                <a:gd name="T57" fmla="*/ 71 h 82"/>
                <a:gd name="T58" fmla="*/ 16 w 30"/>
                <a:gd name="T59" fmla="*/ 75 h 82"/>
                <a:gd name="T60" fmla="*/ 20 w 30"/>
                <a:gd name="T61" fmla="*/ 75 h 82"/>
                <a:gd name="T62" fmla="*/ 24 w 30"/>
                <a:gd name="T63" fmla="*/ 75 h 82"/>
                <a:gd name="T64" fmla="*/ 29 w 30"/>
                <a:gd name="T65" fmla="*/ 74 h 82"/>
                <a:gd name="T66" fmla="*/ 30 w 30"/>
                <a:gd name="T67" fmla="*/ 80 h 82"/>
                <a:gd name="T68" fmla="*/ 27 w 30"/>
                <a:gd name="T69" fmla="*/ 80 h 82"/>
                <a:gd name="T70" fmla="*/ 24 w 30"/>
                <a:gd name="T71" fmla="*/ 80 h 82"/>
                <a:gd name="T72" fmla="*/ 17 w 30"/>
                <a:gd name="T73" fmla="*/ 80 h 82"/>
                <a:gd name="T74" fmla="*/ 14 w 30"/>
                <a:gd name="T75" fmla="*/ 79 h 82"/>
                <a:gd name="T76" fmla="*/ 12 w 30"/>
                <a:gd name="T77" fmla="*/ 79 h 82"/>
                <a:gd name="T78" fmla="*/ 9 w 30"/>
                <a:gd name="T79" fmla="*/ 75 h 82"/>
                <a:gd name="T80" fmla="*/ 5 w 30"/>
                <a:gd name="T81" fmla="*/ 65 h 82"/>
                <a:gd name="T82" fmla="*/ 0 w 30"/>
                <a:gd name="T83" fmla="*/ 42 h 82"/>
                <a:gd name="T84" fmla="*/ 3 w 30"/>
                <a:gd name="T85" fmla="*/ 32 h 82"/>
                <a:gd name="T86" fmla="*/ 14 w 30"/>
                <a:gd name="T87" fmla="*/ 12 h 82"/>
                <a:gd name="T88" fmla="*/ 24 w 30"/>
                <a:gd name="T89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0" h="82">
                  <a:moveTo>
                    <a:pt x="16" y="78"/>
                  </a:moveTo>
                  <a:lnTo>
                    <a:pt x="17" y="78"/>
                  </a:lnTo>
                  <a:lnTo>
                    <a:pt x="20" y="78"/>
                  </a:lnTo>
                  <a:lnTo>
                    <a:pt x="17" y="78"/>
                  </a:lnTo>
                  <a:lnTo>
                    <a:pt x="16" y="78"/>
                  </a:lnTo>
                  <a:lnTo>
                    <a:pt x="16" y="78"/>
                  </a:lnTo>
                  <a:close/>
                  <a:moveTo>
                    <a:pt x="12" y="72"/>
                  </a:moveTo>
                  <a:lnTo>
                    <a:pt x="12" y="74"/>
                  </a:lnTo>
                  <a:lnTo>
                    <a:pt x="12" y="74"/>
                  </a:lnTo>
                  <a:lnTo>
                    <a:pt x="12" y="72"/>
                  </a:lnTo>
                  <a:close/>
                  <a:moveTo>
                    <a:pt x="6" y="55"/>
                  </a:moveTo>
                  <a:lnTo>
                    <a:pt x="6" y="55"/>
                  </a:lnTo>
                  <a:lnTo>
                    <a:pt x="6" y="58"/>
                  </a:lnTo>
                  <a:lnTo>
                    <a:pt x="6" y="55"/>
                  </a:lnTo>
                  <a:close/>
                  <a:moveTo>
                    <a:pt x="5" y="48"/>
                  </a:moveTo>
                  <a:lnTo>
                    <a:pt x="5" y="48"/>
                  </a:lnTo>
                  <a:lnTo>
                    <a:pt x="5" y="50"/>
                  </a:lnTo>
                  <a:lnTo>
                    <a:pt x="5" y="48"/>
                  </a:lnTo>
                  <a:close/>
                  <a:moveTo>
                    <a:pt x="4" y="41"/>
                  </a:moveTo>
                  <a:lnTo>
                    <a:pt x="4" y="42"/>
                  </a:lnTo>
                  <a:lnTo>
                    <a:pt x="4" y="46"/>
                  </a:lnTo>
                  <a:lnTo>
                    <a:pt x="4" y="42"/>
                  </a:lnTo>
                  <a:lnTo>
                    <a:pt x="4" y="41"/>
                  </a:lnTo>
                  <a:close/>
                  <a:moveTo>
                    <a:pt x="21" y="10"/>
                  </a:moveTo>
                  <a:lnTo>
                    <a:pt x="18" y="14"/>
                  </a:lnTo>
                  <a:lnTo>
                    <a:pt x="16" y="17"/>
                  </a:lnTo>
                  <a:lnTo>
                    <a:pt x="12" y="23"/>
                  </a:lnTo>
                  <a:lnTo>
                    <a:pt x="8" y="28"/>
                  </a:lnTo>
                  <a:lnTo>
                    <a:pt x="12" y="23"/>
                  </a:lnTo>
                  <a:lnTo>
                    <a:pt x="16" y="17"/>
                  </a:lnTo>
                  <a:lnTo>
                    <a:pt x="18" y="14"/>
                  </a:lnTo>
                  <a:lnTo>
                    <a:pt x="21" y="10"/>
                  </a:lnTo>
                  <a:close/>
                  <a:moveTo>
                    <a:pt x="24" y="0"/>
                  </a:moveTo>
                  <a:lnTo>
                    <a:pt x="26" y="0"/>
                  </a:lnTo>
                  <a:lnTo>
                    <a:pt x="30" y="3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7" y="6"/>
                  </a:lnTo>
                  <a:lnTo>
                    <a:pt x="26" y="7"/>
                  </a:lnTo>
                  <a:lnTo>
                    <a:pt x="25" y="10"/>
                  </a:lnTo>
                  <a:lnTo>
                    <a:pt x="22" y="14"/>
                  </a:lnTo>
                  <a:lnTo>
                    <a:pt x="17" y="19"/>
                  </a:lnTo>
                  <a:lnTo>
                    <a:pt x="12" y="27"/>
                  </a:lnTo>
                  <a:lnTo>
                    <a:pt x="8" y="35"/>
                  </a:lnTo>
                  <a:lnTo>
                    <a:pt x="6" y="41"/>
                  </a:lnTo>
                  <a:lnTo>
                    <a:pt x="6" y="41"/>
                  </a:lnTo>
                  <a:lnTo>
                    <a:pt x="6" y="41"/>
                  </a:lnTo>
                  <a:lnTo>
                    <a:pt x="6" y="41"/>
                  </a:lnTo>
                  <a:lnTo>
                    <a:pt x="8" y="48"/>
                  </a:lnTo>
                  <a:lnTo>
                    <a:pt x="9" y="54"/>
                  </a:lnTo>
                  <a:lnTo>
                    <a:pt x="10" y="62"/>
                  </a:lnTo>
                  <a:lnTo>
                    <a:pt x="13" y="66"/>
                  </a:lnTo>
                  <a:lnTo>
                    <a:pt x="14" y="71"/>
                  </a:lnTo>
                  <a:lnTo>
                    <a:pt x="16" y="72"/>
                  </a:lnTo>
                  <a:lnTo>
                    <a:pt x="16" y="75"/>
                  </a:lnTo>
                  <a:lnTo>
                    <a:pt x="18" y="75"/>
                  </a:lnTo>
                  <a:lnTo>
                    <a:pt x="20" y="75"/>
                  </a:lnTo>
                  <a:lnTo>
                    <a:pt x="21" y="75"/>
                  </a:lnTo>
                  <a:lnTo>
                    <a:pt x="24" y="75"/>
                  </a:lnTo>
                  <a:lnTo>
                    <a:pt x="27" y="75"/>
                  </a:lnTo>
                  <a:lnTo>
                    <a:pt x="29" y="74"/>
                  </a:lnTo>
                  <a:lnTo>
                    <a:pt x="30" y="74"/>
                  </a:lnTo>
                  <a:lnTo>
                    <a:pt x="30" y="80"/>
                  </a:lnTo>
                  <a:lnTo>
                    <a:pt x="29" y="80"/>
                  </a:lnTo>
                  <a:lnTo>
                    <a:pt x="27" y="80"/>
                  </a:lnTo>
                  <a:lnTo>
                    <a:pt x="26" y="80"/>
                  </a:lnTo>
                  <a:lnTo>
                    <a:pt x="24" y="80"/>
                  </a:lnTo>
                  <a:lnTo>
                    <a:pt x="20" y="82"/>
                  </a:lnTo>
                  <a:lnTo>
                    <a:pt x="17" y="80"/>
                  </a:lnTo>
                  <a:lnTo>
                    <a:pt x="14" y="80"/>
                  </a:lnTo>
                  <a:lnTo>
                    <a:pt x="14" y="79"/>
                  </a:lnTo>
                  <a:lnTo>
                    <a:pt x="14" y="80"/>
                  </a:lnTo>
                  <a:lnTo>
                    <a:pt x="12" y="79"/>
                  </a:lnTo>
                  <a:lnTo>
                    <a:pt x="10" y="76"/>
                  </a:lnTo>
                  <a:lnTo>
                    <a:pt x="9" y="75"/>
                  </a:lnTo>
                  <a:lnTo>
                    <a:pt x="8" y="70"/>
                  </a:lnTo>
                  <a:lnTo>
                    <a:pt x="5" y="65"/>
                  </a:lnTo>
                  <a:lnTo>
                    <a:pt x="3" y="53"/>
                  </a:lnTo>
                  <a:lnTo>
                    <a:pt x="0" y="42"/>
                  </a:lnTo>
                  <a:lnTo>
                    <a:pt x="0" y="41"/>
                  </a:lnTo>
                  <a:lnTo>
                    <a:pt x="3" y="32"/>
                  </a:lnTo>
                  <a:lnTo>
                    <a:pt x="8" y="21"/>
                  </a:lnTo>
                  <a:lnTo>
                    <a:pt x="14" y="12"/>
                  </a:lnTo>
                  <a:lnTo>
                    <a:pt x="21" y="6"/>
                  </a:lnTo>
                  <a:lnTo>
                    <a:pt x="24" y="2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3744"/>
            <p:cNvSpPr>
              <a:spLocks/>
            </p:cNvSpPr>
            <p:nvPr/>
          </p:nvSpPr>
          <p:spPr bwMode="auto">
            <a:xfrm>
              <a:off x="3705225" y="6194425"/>
              <a:ext cx="23813" cy="12700"/>
            </a:xfrm>
            <a:custGeom>
              <a:avLst/>
              <a:gdLst>
                <a:gd name="T0" fmla="*/ 2 w 15"/>
                <a:gd name="T1" fmla="*/ 0 h 8"/>
                <a:gd name="T2" fmla="*/ 15 w 15"/>
                <a:gd name="T3" fmla="*/ 4 h 8"/>
                <a:gd name="T4" fmla="*/ 13 w 15"/>
                <a:gd name="T5" fmla="*/ 8 h 8"/>
                <a:gd name="T6" fmla="*/ 0 w 15"/>
                <a:gd name="T7" fmla="*/ 3 h 8"/>
                <a:gd name="T8" fmla="*/ 2 w 15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2" y="0"/>
                  </a:moveTo>
                  <a:lnTo>
                    <a:pt x="15" y="4"/>
                  </a:lnTo>
                  <a:lnTo>
                    <a:pt x="13" y="8"/>
                  </a:lnTo>
                  <a:lnTo>
                    <a:pt x="0" y="3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3745"/>
            <p:cNvSpPr>
              <a:spLocks noEditPoints="1"/>
            </p:cNvSpPr>
            <p:nvPr/>
          </p:nvSpPr>
          <p:spPr bwMode="auto">
            <a:xfrm>
              <a:off x="3703638" y="6191250"/>
              <a:ext cx="28575" cy="19050"/>
            </a:xfrm>
            <a:custGeom>
              <a:avLst/>
              <a:gdLst>
                <a:gd name="T0" fmla="*/ 4 w 18"/>
                <a:gd name="T1" fmla="*/ 4 h 12"/>
                <a:gd name="T2" fmla="*/ 14 w 18"/>
                <a:gd name="T3" fmla="*/ 8 h 12"/>
                <a:gd name="T4" fmla="*/ 14 w 18"/>
                <a:gd name="T5" fmla="*/ 8 h 12"/>
                <a:gd name="T6" fmla="*/ 4 w 18"/>
                <a:gd name="T7" fmla="*/ 4 h 12"/>
                <a:gd name="T8" fmla="*/ 1 w 18"/>
                <a:gd name="T9" fmla="*/ 0 h 12"/>
                <a:gd name="T10" fmla="*/ 18 w 18"/>
                <a:gd name="T11" fmla="*/ 6 h 12"/>
                <a:gd name="T12" fmla="*/ 16 w 18"/>
                <a:gd name="T13" fmla="*/ 12 h 12"/>
                <a:gd name="T14" fmla="*/ 1 w 18"/>
                <a:gd name="T15" fmla="*/ 6 h 12"/>
                <a:gd name="T16" fmla="*/ 0 w 18"/>
                <a:gd name="T17" fmla="*/ 6 h 12"/>
                <a:gd name="T18" fmla="*/ 1 w 18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2">
                  <a:moveTo>
                    <a:pt x="4" y="4"/>
                  </a:moveTo>
                  <a:lnTo>
                    <a:pt x="14" y="8"/>
                  </a:lnTo>
                  <a:lnTo>
                    <a:pt x="14" y="8"/>
                  </a:lnTo>
                  <a:lnTo>
                    <a:pt x="4" y="4"/>
                  </a:lnTo>
                  <a:close/>
                  <a:moveTo>
                    <a:pt x="1" y="0"/>
                  </a:moveTo>
                  <a:lnTo>
                    <a:pt x="18" y="6"/>
                  </a:lnTo>
                  <a:lnTo>
                    <a:pt x="16" y="12"/>
                  </a:lnTo>
                  <a:lnTo>
                    <a:pt x="1" y="6"/>
                  </a:lnTo>
                  <a:lnTo>
                    <a:pt x="0" y="6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3746"/>
            <p:cNvSpPr>
              <a:spLocks/>
            </p:cNvSpPr>
            <p:nvPr/>
          </p:nvSpPr>
          <p:spPr bwMode="auto">
            <a:xfrm>
              <a:off x="3765550" y="5935663"/>
              <a:ext cx="93663" cy="115888"/>
            </a:xfrm>
            <a:custGeom>
              <a:avLst/>
              <a:gdLst>
                <a:gd name="T0" fmla="*/ 33 w 59"/>
                <a:gd name="T1" fmla="*/ 0 h 73"/>
                <a:gd name="T2" fmla="*/ 47 w 59"/>
                <a:gd name="T3" fmla="*/ 1 h 73"/>
                <a:gd name="T4" fmla="*/ 47 w 59"/>
                <a:gd name="T5" fmla="*/ 2 h 73"/>
                <a:gd name="T6" fmla="*/ 49 w 59"/>
                <a:gd name="T7" fmla="*/ 4 h 73"/>
                <a:gd name="T8" fmla="*/ 51 w 59"/>
                <a:gd name="T9" fmla="*/ 6 h 73"/>
                <a:gd name="T10" fmla="*/ 54 w 59"/>
                <a:gd name="T11" fmla="*/ 12 h 73"/>
                <a:gd name="T12" fmla="*/ 57 w 59"/>
                <a:gd name="T13" fmla="*/ 17 h 73"/>
                <a:gd name="T14" fmla="*/ 58 w 59"/>
                <a:gd name="T15" fmla="*/ 23 h 73"/>
                <a:gd name="T16" fmla="*/ 59 w 59"/>
                <a:gd name="T17" fmla="*/ 31 h 73"/>
                <a:gd name="T18" fmla="*/ 58 w 59"/>
                <a:gd name="T19" fmla="*/ 36 h 73"/>
                <a:gd name="T20" fmla="*/ 58 w 59"/>
                <a:gd name="T21" fmla="*/ 42 h 73"/>
                <a:gd name="T22" fmla="*/ 54 w 59"/>
                <a:gd name="T23" fmla="*/ 50 h 73"/>
                <a:gd name="T24" fmla="*/ 46 w 59"/>
                <a:gd name="T25" fmla="*/ 56 h 73"/>
                <a:gd name="T26" fmla="*/ 37 w 59"/>
                <a:gd name="T27" fmla="*/ 61 h 73"/>
                <a:gd name="T28" fmla="*/ 28 w 59"/>
                <a:gd name="T29" fmla="*/ 65 h 73"/>
                <a:gd name="T30" fmla="*/ 15 w 59"/>
                <a:gd name="T31" fmla="*/ 69 h 73"/>
                <a:gd name="T32" fmla="*/ 6 w 59"/>
                <a:gd name="T33" fmla="*/ 72 h 73"/>
                <a:gd name="T34" fmla="*/ 2 w 59"/>
                <a:gd name="T35" fmla="*/ 73 h 73"/>
                <a:gd name="T36" fmla="*/ 0 w 59"/>
                <a:gd name="T37" fmla="*/ 69 h 73"/>
                <a:gd name="T38" fmla="*/ 4 w 59"/>
                <a:gd name="T39" fmla="*/ 69 h 73"/>
                <a:gd name="T40" fmla="*/ 13 w 59"/>
                <a:gd name="T41" fmla="*/ 67 h 73"/>
                <a:gd name="T42" fmla="*/ 26 w 59"/>
                <a:gd name="T43" fmla="*/ 63 h 73"/>
                <a:gd name="T44" fmla="*/ 40 w 59"/>
                <a:gd name="T45" fmla="*/ 57 h 73"/>
                <a:gd name="T46" fmla="*/ 49 w 59"/>
                <a:gd name="T47" fmla="*/ 50 h 73"/>
                <a:gd name="T48" fmla="*/ 55 w 59"/>
                <a:gd name="T49" fmla="*/ 40 h 73"/>
                <a:gd name="T50" fmla="*/ 55 w 59"/>
                <a:gd name="T51" fmla="*/ 36 h 73"/>
                <a:gd name="T52" fmla="*/ 55 w 59"/>
                <a:gd name="T53" fmla="*/ 31 h 73"/>
                <a:gd name="T54" fmla="*/ 55 w 59"/>
                <a:gd name="T55" fmla="*/ 25 h 73"/>
                <a:gd name="T56" fmla="*/ 54 w 59"/>
                <a:gd name="T57" fmla="*/ 18 h 73"/>
                <a:gd name="T58" fmla="*/ 51 w 59"/>
                <a:gd name="T59" fmla="*/ 13 h 73"/>
                <a:gd name="T60" fmla="*/ 49 w 59"/>
                <a:gd name="T61" fmla="*/ 9 h 73"/>
                <a:gd name="T62" fmla="*/ 47 w 59"/>
                <a:gd name="T63" fmla="*/ 6 h 73"/>
                <a:gd name="T64" fmla="*/ 46 w 59"/>
                <a:gd name="T65" fmla="*/ 5 h 73"/>
                <a:gd name="T66" fmla="*/ 33 w 59"/>
                <a:gd name="T67" fmla="*/ 4 h 73"/>
                <a:gd name="T68" fmla="*/ 33 w 59"/>
                <a:gd name="T6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73">
                  <a:moveTo>
                    <a:pt x="33" y="0"/>
                  </a:moveTo>
                  <a:lnTo>
                    <a:pt x="47" y="1"/>
                  </a:lnTo>
                  <a:lnTo>
                    <a:pt x="47" y="2"/>
                  </a:lnTo>
                  <a:lnTo>
                    <a:pt x="49" y="4"/>
                  </a:lnTo>
                  <a:lnTo>
                    <a:pt x="51" y="6"/>
                  </a:lnTo>
                  <a:lnTo>
                    <a:pt x="54" y="12"/>
                  </a:lnTo>
                  <a:lnTo>
                    <a:pt x="57" y="17"/>
                  </a:lnTo>
                  <a:lnTo>
                    <a:pt x="58" y="23"/>
                  </a:lnTo>
                  <a:lnTo>
                    <a:pt x="59" y="31"/>
                  </a:lnTo>
                  <a:lnTo>
                    <a:pt x="58" y="36"/>
                  </a:lnTo>
                  <a:lnTo>
                    <a:pt x="58" y="42"/>
                  </a:lnTo>
                  <a:lnTo>
                    <a:pt x="54" y="50"/>
                  </a:lnTo>
                  <a:lnTo>
                    <a:pt x="46" y="56"/>
                  </a:lnTo>
                  <a:lnTo>
                    <a:pt x="37" y="61"/>
                  </a:lnTo>
                  <a:lnTo>
                    <a:pt x="28" y="65"/>
                  </a:lnTo>
                  <a:lnTo>
                    <a:pt x="15" y="69"/>
                  </a:lnTo>
                  <a:lnTo>
                    <a:pt x="6" y="72"/>
                  </a:lnTo>
                  <a:lnTo>
                    <a:pt x="2" y="73"/>
                  </a:lnTo>
                  <a:lnTo>
                    <a:pt x="0" y="69"/>
                  </a:lnTo>
                  <a:lnTo>
                    <a:pt x="4" y="69"/>
                  </a:lnTo>
                  <a:lnTo>
                    <a:pt x="13" y="67"/>
                  </a:lnTo>
                  <a:lnTo>
                    <a:pt x="26" y="63"/>
                  </a:lnTo>
                  <a:lnTo>
                    <a:pt x="40" y="57"/>
                  </a:lnTo>
                  <a:lnTo>
                    <a:pt x="49" y="50"/>
                  </a:lnTo>
                  <a:lnTo>
                    <a:pt x="55" y="40"/>
                  </a:lnTo>
                  <a:lnTo>
                    <a:pt x="55" y="36"/>
                  </a:lnTo>
                  <a:lnTo>
                    <a:pt x="55" y="31"/>
                  </a:lnTo>
                  <a:lnTo>
                    <a:pt x="55" y="25"/>
                  </a:lnTo>
                  <a:lnTo>
                    <a:pt x="54" y="18"/>
                  </a:lnTo>
                  <a:lnTo>
                    <a:pt x="51" y="13"/>
                  </a:lnTo>
                  <a:lnTo>
                    <a:pt x="49" y="9"/>
                  </a:lnTo>
                  <a:lnTo>
                    <a:pt x="47" y="6"/>
                  </a:lnTo>
                  <a:lnTo>
                    <a:pt x="46" y="5"/>
                  </a:lnTo>
                  <a:lnTo>
                    <a:pt x="33" y="4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747"/>
            <p:cNvSpPr>
              <a:spLocks noEditPoints="1"/>
            </p:cNvSpPr>
            <p:nvPr/>
          </p:nvSpPr>
          <p:spPr bwMode="auto">
            <a:xfrm>
              <a:off x="3763963" y="5932488"/>
              <a:ext cx="98425" cy="120650"/>
            </a:xfrm>
            <a:custGeom>
              <a:avLst/>
              <a:gdLst>
                <a:gd name="T0" fmla="*/ 4 w 62"/>
                <a:gd name="T1" fmla="*/ 72 h 76"/>
                <a:gd name="T2" fmla="*/ 7 w 62"/>
                <a:gd name="T3" fmla="*/ 72 h 76"/>
                <a:gd name="T4" fmla="*/ 7 w 62"/>
                <a:gd name="T5" fmla="*/ 72 h 76"/>
                <a:gd name="T6" fmla="*/ 8 w 62"/>
                <a:gd name="T7" fmla="*/ 72 h 76"/>
                <a:gd name="T8" fmla="*/ 16 w 62"/>
                <a:gd name="T9" fmla="*/ 70 h 76"/>
                <a:gd name="T10" fmla="*/ 16 w 62"/>
                <a:gd name="T11" fmla="*/ 70 h 76"/>
                <a:gd name="T12" fmla="*/ 58 w 62"/>
                <a:gd name="T13" fmla="*/ 44 h 76"/>
                <a:gd name="T14" fmla="*/ 45 w 62"/>
                <a:gd name="T15" fmla="*/ 58 h 76"/>
                <a:gd name="T16" fmla="*/ 45 w 62"/>
                <a:gd name="T17" fmla="*/ 58 h 76"/>
                <a:gd name="T18" fmla="*/ 58 w 62"/>
                <a:gd name="T19" fmla="*/ 44 h 76"/>
                <a:gd name="T20" fmla="*/ 55 w 62"/>
                <a:gd name="T21" fmla="*/ 16 h 76"/>
                <a:gd name="T22" fmla="*/ 58 w 62"/>
                <a:gd name="T23" fmla="*/ 27 h 76"/>
                <a:gd name="T24" fmla="*/ 58 w 62"/>
                <a:gd name="T25" fmla="*/ 27 h 76"/>
                <a:gd name="T26" fmla="*/ 55 w 62"/>
                <a:gd name="T27" fmla="*/ 16 h 76"/>
                <a:gd name="T28" fmla="*/ 50 w 62"/>
                <a:gd name="T29" fmla="*/ 7 h 76"/>
                <a:gd name="T30" fmla="*/ 50 w 62"/>
                <a:gd name="T31" fmla="*/ 7 h 76"/>
                <a:gd name="T32" fmla="*/ 35 w 62"/>
                <a:gd name="T33" fmla="*/ 4 h 76"/>
                <a:gd name="T34" fmla="*/ 35 w 62"/>
                <a:gd name="T35" fmla="*/ 4 h 76"/>
                <a:gd name="T36" fmla="*/ 33 w 62"/>
                <a:gd name="T37" fmla="*/ 0 h 76"/>
                <a:gd name="T38" fmla="*/ 48 w 62"/>
                <a:gd name="T39" fmla="*/ 3 h 76"/>
                <a:gd name="T40" fmla="*/ 51 w 62"/>
                <a:gd name="T41" fmla="*/ 4 h 76"/>
                <a:gd name="T42" fmla="*/ 56 w 62"/>
                <a:gd name="T43" fmla="*/ 12 h 76"/>
                <a:gd name="T44" fmla="*/ 62 w 62"/>
                <a:gd name="T45" fmla="*/ 33 h 76"/>
                <a:gd name="T46" fmla="*/ 62 w 62"/>
                <a:gd name="T47" fmla="*/ 38 h 76"/>
                <a:gd name="T48" fmla="*/ 56 w 62"/>
                <a:gd name="T49" fmla="*/ 53 h 76"/>
                <a:gd name="T50" fmla="*/ 39 w 62"/>
                <a:gd name="T51" fmla="*/ 65 h 76"/>
                <a:gd name="T52" fmla="*/ 17 w 62"/>
                <a:gd name="T53" fmla="*/ 72 h 76"/>
                <a:gd name="T54" fmla="*/ 3 w 62"/>
                <a:gd name="T55" fmla="*/ 76 h 76"/>
                <a:gd name="T56" fmla="*/ 1 w 62"/>
                <a:gd name="T57" fmla="*/ 75 h 76"/>
                <a:gd name="T58" fmla="*/ 0 w 62"/>
                <a:gd name="T59" fmla="*/ 71 h 76"/>
                <a:gd name="T60" fmla="*/ 1 w 62"/>
                <a:gd name="T61" fmla="*/ 70 h 76"/>
                <a:gd name="T62" fmla="*/ 1 w 62"/>
                <a:gd name="T63" fmla="*/ 70 h 76"/>
                <a:gd name="T64" fmla="*/ 1 w 62"/>
                <a:gd name="T65" fmla="*/ 70 h 76"/>
                <a:gd name="T66" fmla="*/ 3 w 62"/>
                <a:gd name="T67" fmla="*/ 70 h 76"/>
                <a:gd name="T68" fmla="*/ 7 w 62"/>
                <a:gd name="T69" fmla="*/ 70 h 76"/>
                <a:gd name="T70" fmla="*/ 14 w 62"/>
                <a:gd name="T71" fmla="*/ 67 h 76"/>
                <a:gd name="T72" fmla="*/ 27 w 62"/>
                <a:gd name="T73" fmla="*/ 63 h 76"/>
                <a:gd name="T74" fmla="*/ 50 w 62"/>
                <a:gd name="T75" fmla="*/ 50 h 76"/>
                <a:gd name="T76" fmla="*/ 55 w 62"/>
                <a:gd name="T77" fmla="*/ 38 h 76"/>
                <a:gd name="T78" fmla="*/ 55 w 62"/>
                <a:gd name="T79" fmla="*/ 27 h 76"/>
                <a:gd name="T80" fmla="*/ 51 w 62"/>
                <a:gd name="T81" fmla="*/ 15 h 76"/>
                <a:gd name="T82" fmla="*/ 47 w 62"/>
                <a:gd name="T83" fmla="*/ 10 h 76"/>
                <a:gd name="T84" fmla="*/ 33 w 62"/>
                <a:gd name="T85" fmla="*/ 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2" h="76">
                  <a:moveTo>
                    <a:pt x="7" y="72"/>
                  </a:moveTo>
                  <a:lnTo>
                    <a:pt x="4" y="72"/>
                  </a:lnTo>
                  <a:lnTo>
                    <a:pt x="4" y="72"/>
                  </a:lnTo>
                  <a:lnTo>
                    <a:pt x="7" y="72"/>
                  </a:lnTo>
                  <a:close/>
                  <a:moveTo>
                    <a:pt x="8" y="72"/>
                  </a:moveTo>
                  <a:lnTo>
                    <a:pt x="7" y="72"/>
                  </a:lnTo>
                  <a:lnTo>
                    <a:pt x="7" y="72"/>
                  </a:lnTo>
                  <a:lnTo>
                    <a:pt x="8" y="72"/>
                  </a:lnTo>
                  <a:close/>
                  <a:moveTo>
                    <a:pt x="16" y="70"/>
                  </a:moveTo>
                  <a:lnTo>
                    <a:pt x="16" y="70"/>
                  </a:lnTo>
                  <a:lnTo>
                    <a:pt x="16" y="70"/>
                  </a:lnTo>
                  <a:lnTo>
                    <a:pt x="16" y="70"/>
                  </a:lnTo>
                  <a:close/>
                  <a:moveTo>
                    <a:pt x="58" y="41"/>
                  </a:moveTo>
                  <a:lnTo>
                    <a:pt x="58" y="44"/>
                  </a:lnTo>
                  <a:lnTo>
                    <a:pt x="52" y="52"/>
                  </a:lnTo>
                  <a:lnTo>
                    <a:pt x="45" y="58"/>
                  </a:lnTo>
                  <a:lnTo>
                    <a:pt x="33" y="65"/>
                  </a:lnTo>
                  <a:lnTo>
                    <a:pt x="45" y="58"/>
                  </a:lnTo>
                  <a:lnTo>
                    <a:pt x="52" y="52"/>
                  </a:lnTo>
                  <a:lnTo>
                    <a:pt x="58" y="44"/>
                  </a:lnTo>
                  <a:lnTo>
                    <a:pt x="58" y="41"/>
                  </a:lnTo>
                  <a:close/>
                  <a:moveTo>
                    <a:pt x="55" y="16"/>
                  </a:moveTo>
                  <a:lnTo>
                    <a:pt x="56" y="21"/>
                  </a:lnTo>
                  <a:lnTo>
                    <a:pt x="58" y="27"/>
                  </a:lnTo>
                  <a:lnTo>
                    <a:pt x="58" y="33"/>
                  </a:lnTo>
                  <a:lnTo>
                    <a:pt x="58" y="27"/>
                  </a:lnTo>
                  <a:lnTo>
                    <a:pt x="56" y="21"/>
                  </a:lnTo>
                  <a:lnTo>
                    <a:pt x="55" y="16"/>
                  </a:lnTo>
                  <a:close/>
                  <a:moveTo>
                    <a:pt x="48" y="6"/>
                  </a:moveTo>
                  <a:lnTo>
                    <a:pt x="50" y="7"/>
                  </a:lnTo>
                  <a:lnTo>
                    <a:pt x="51" y="8"/>
                  </a:lnTo>
                  <a:lnTo>
                    <a:pt x="50" y="7"/>
                  </a:lnTo>
                  <a:lnTo>
                    <a:pt x="48" y="6"/>
                  </a:lnTo>
                  <a:close/>
                  <a:moveTo>
                    <a:pt x="35" y="4"/>
                  </a:moveTo>
                  <a:lnTo>
                    <a:pt x="38" y="4"/>
                  </a:lnTo>
                  <a:lnTo>
                    <a:pt x="35" y="4"/>
                  </a:lnTo>
                  <a:lnTo>
                    <a:pt x="35" y="4"/>
                  </a:lnTo>
                  <a:close/>
                  <a:moveTo>
                    <a:pt x="33" y="0"/>
                  </a:moveTo>
                  <a:lnTo>
                    <a:pt x="48" y="2"/>
                  </a:lnTo>
                  <a:lnTo>
                    <a:pt x="48" y="3"/>
                  </a:lnTo>
                  <a:lnTo>
                    <a:pt x="50" y="3"/>
                  </a:lnTo>
                  <a:lnTo>
                    <a:pt x="51" y="4"/>
                  </a:lnTo>
                  <a:lnTo>
                    <a:pt x="54" y="8"/>
                  </a:lnTo>
                  <a:lnTo>
                    <a:pt x="56" y="12"/>
                  </a:lnTo>
                  <a:lnTo>
                    <a:pt x="60" y="21"/>
                  </a:lnTo>
                  <a:lnTo>
                    <a:pt x="62" y="33"/>
                  </a:lnTo>
                  <a:lnTo>
                    <a:pt x="62" y="33"/>
                  </a:lnTo>
                  <a:lnTo>
                    <a:pt x="62" y="38"/>
                  </a:lnTo>
                  <a:lnTo>
                    <a:pt x="60" y="44"/>
                  </a:lnTo>
                  <a:lnTo>
                    <a:pt x="56" y="53"/>
                  </a:lnTo>
                  <a:lnTo>
                    <a:pt x="48" y="59"/>
                  </a:lnTo>
                  <a:lnTo>
                    <a:pt x="39" y="65"/>
                  </a:lnTo>
                  <a:lnTo>
                    <a:pt x="29" y="69"/>
                  </a:lnTo>
                  <a:lnTo>
                    <a:pt x="17" y="72"/>
                  </a:lnTo>
                  <a:lnTo>
                    <a:pt x="8" y="75"/>
                  </a:lnTo>
                  <a:lnTo>
                    <a:pt x="3" y="76"/>
                  </a:lnTo>
                  <a:lnTo>
                    <a:pt x="1" y="76"/>
                  </a:lnTo>
                  <a:lnTo>
                    <a:pt x="1" y="75"/>
                  </a:lnTo>
                  <a:lnTo>
                    <a:pt x="0" y="72"/>
                  </a:lnTo>
                  <a:lnTo>
                    <a:pt x="0" y="71"/>
                  </a:lnTo>
                  <a:lnTo>
                    <a:pt x="1" y="71"/>
                  </a:lnTo>
                  <a:lnTo>
                    <a:pt x="1" y="70"/>
                  </a:lnTo>
                  <a:lnTo>
                    <a:pt x="1" y="70"/>
                  </a:lnTo>
                  <a:lnTo>
                    <a:pt x="1" y="70"/>
                  </a:lnTo>
                  <a:lnTo>
                    <a:pt x="1" y="70"/>
                  </a:lnTo>
                  <a:lnTo>
                    <a:pt x="1" y="70"/>
                  </a:lnTo>
                  <a:lnTo>
                    <a:pt x="1" y="70"/>
                  </a:lnTo>
                  <a:lnTo>
                    <a:pt x="3" y="70"/>
                  </a:lnTo>
                  <a:lnTo>
                    <a:pt x="4" y="70"/>
                  </a:lnTo>
                  <a:lnTo>
                    <a:pt x="7" y="70"/>
                  </a:lnTo>
                  <a:lnTo>
                    <a:pt x="9" y="69"/>
                  </a:lnTo>
                  <a:lnTo>
                    <a:pt x="14" y="67"/>
                  </a:lnTo>
                  <a:lnTo>
                    <a:pt x="21" y="66"/>
                  </a:lnTo>
                  <a:lnTo>
                    <a:pt x="27" y="63"/>
                  </a:lnTo>
                  <a:lnTo>
                    <a:pt x="39" y="58"/>
                  </a:lnTo>
                  <a:lnTo>
                    <a:pt x="50" y="50"/>
                  </a:lnTo>
                  <a:lnTo>
                    <a:pt x="54" y="42"/>
                  </a:lnTo>
                  <a:lnTo>
                    <a:pt x="55" y="38"/>
                  </a:lnTo>
                  <a:lnTo>
                    <a:pt x="55" y="33"/>
                  </a:lnTo>
                  <a:lnTo>
                    <a:pt x="55" y="27"/>
                  </a:lnTo>
                  <a:lnTo>
                    <a:pt x="52" y="20"/>
                  </a:lnTo>
                  <a:lnTo>
                    <a:pt x="51" y="15"/>
                  </a:lnTo>
                  <a:lnTo>
                    <a:pt x="48" y="12"/>
                  </a:lnTo>
                  <a:lnTo>
                    <a:pt x="47" y="10"/>
                  </a:lnTo>
                  <a:lnTo>
                    <a:pt x="46" y="8"/>
                  </a:lnTo>
                  <a:lnTo>
                    <a:pt x="33" y="7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748"/>
            <p:cNvSpPr>
              <a:spLocks/>
            </p:cNvSpPr>
            <p:nvPr/>
          </p:nvSpPr>
          <p:spPr bwMode="auto">
            <a:xfrm>
              <a:off x="3824288" y="5918200"/>
              <a:ext cx="11113" cy="23813"/>
            </a:xfrm>
            <a:custGeom>
              <a:avLst/>
              <a:gdLst>
                <a:gd name="T0" fmla="*/ 4 w 7"/>
                <a:gd name="T1" fmla="*/ 0 h 15"/>
                <a:gd name="T2" fmla="*/ 7 w 7"/>
                <a:gd name="T3" fmla="*/ 13 h 15"/>
                <a:gd name="T4" fmla="*/ 3 w 7"/>
                <a:gd name="T5" fmla="*/ 15 h 15"/>
                <a:gd name="T6" fmla="*/ 0 w 7"/>
                <a:gd name="T7" fmla="*/ 0 h 15"/>
                <a:gd name="T8" fmla="*/ 4 w 7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5">
                  <a:moveTo>
                    <a:pt x="4" y="0"/>
                  </a:moveTo>
                  <a:lnTo>
                    <a:pt x="7" y="13"/>
                  </a:lnTo>
                  <a:lnTo>
                    <a:pt x="3" y="15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749"/>
            <p:cNvSpPr>
              <a:spLocks noEditPoints="1"/>
            </p:cNvSpPr>
            <p:nvPr/>
          </p:nvSpPr>
          <p:spPr bwMode="auto">
            <a:xfrm>
              <a:off x="3822700" y="5915025"/>
              <a:ext cx="14288" cy="28575"/>
            </a:xfrm>
            <a:custGeom>
              <a:avLst/>
              <a:gdLst>
                <a:gd name="T0" fmla="*/ 4 w 9"/>
                <a:gd name="T1" fmla="*/ 4 h 18"/>
                <a:gd name="T2" fmla="*/ 5 w 9"/>
                <a:gd name="T3" fmla="*/ 14 h 18"/>
                <a:gd name="T4" fmla="*/ 4 w 9"/>
                <a:gd name="T5" fmla="*/ 4 h 18"/>
                <a:gd name="T6" fmla="*/ 4 w 9"/>
                <a:gd name="T7" fmla="*/ 4 h 18"/>
                <a:gd name="T8" fmla="*/ 6 w 9"/>
                <a:gd name="T9" fmla="*/ 0 h 18"/>
                <a:gd name="T10" fmla="*/ 9 w 9"/>
                <a:gd name="T11" fmla="*/ 17 h 18"/>
                <a:gd name="T12" fmla="*/ 4 w 9"/>
                <a:gd name="T13" fmla="*/ 18 h 18"/>
                <a:gd name="T14" fmla="*/ 0 w 9"/>
                <a:gd name="T15" fmla="*/ 2 h 18"/>
                <a:gd name="T16" fmla="*/ 0 w 9"/>
                <a:gd name="T17" fmla="*/ 1 h 18"/>
                <a:gd name="T18" fmla="*/ 6 w 9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8">
                  <a:moveTo>
                    <a:pt x="4" y="4"/>
                  </a:moveTo>
                  <a:lnTo>
                    <a:pt x="5" y="14"/>
                  </a:lnTo>
                  <a:lnTo>
                    <a:pt x="4" y="4"/>
                  </a:lnTo>
                  <a:lnTo>
                    <a:pt x="4" y="4"/>
                  </a:lnTo>
                  <a:close/>
                  <a:moveTo>
                    <a:pt x="6" y="0"/>
                  </a:moveTo>
                  <a:lnTo>
                    <a:pt x="9" y="17"/>
                  </a:lnTo>
                  <a:lnTo>
                    <a:pt x="4" y="18"/>
                  </a:lnTo>
                  <a:lnTo>
                    <a:pt x="0" y="2"/>
                  </a:lnTo>
                  <a:lnTo>
                    <a:pt x="0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3750"/>
            <p:cNvSpPr>
              <a:spLocks noChangeArrowheads="1"/>
            </p:cNvSpPr>
            <p:nvPr/>
          </p:nvSpPr>
          <p:spPr bwMode="auto">
            <a:xfrm>
              <a:off x="3832225" y="5921375"/>
              <a:ext cx="4763" cy="17463"/>
            </a:xfrm>
            <a:prstGeom prst="rect">
              <a:avLst/>
            </a:prstGeom>
            <a:grpFill/>
            <a:ln w="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751"/>
            <p:cNvSpPr>
              <a:spLocks noEditPoints="1"/>
            </p:cNvSpPr>
            <p:nvPr/>
          </p:nvSpPr>
          <p:spPr bwMode="auto">
            <a:xfrm>
              <a:off x="3829050" y="5918200"/>
              <a:ext cx="9525" cy="23813"/>
            </a:xfrm>
            <a:custGeom>
              <a:avLst/>
              <a:gdLst>
                <a:gd name="T0" fmla="*/ 4 w 6"/>
                <a:gd name="T1" fmla="*/ 3 h 15"/>
                <a:gd name="T2" fmla="*/ 4 w 6"/>
                <a:gd name="T3" fmla="*/ 11 h 15"/>
                <a:gd name="T4" fmla="*/ 4 w 6"/>
                <a:gd name="T5" fmla="*/ 11 h 15"/>
                <a:gd name="T6" fmla="*/ 4 w 6"/>
                <a:gd name="T7" fmla="*/ 3 h 15"/>
                <a:gd name="T8" fmla="*/ 4 w 6"/>
                <a:gd name="T9" fmla="*/ 3 h 15"/>
                <a:gd name="T10" fmla="*/ 0 w 6"/>
                <a:gd name="T11" fmla="*/ 0 h 15"/>
                <a:gd name="T12" fmla="*/ 6 w 6"/>
                <a:gd name="T13" fmla="*/ 0 h 15"/>
                <a:gd name="T14" fmla="*/ 6 w 6"/>
                <a:gd name="T15" fmla="*/ 15 h 15"/>
                <a:gd name="T16" fmla="*/ 0 w 6"/>
                <a:gd name="T17" fmla="*/ 15 h 15"/>
                <a:gd name="T18" fmla="*/ 0 w 6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15">
                  <a:moveTo>
                    <a:pt x="4" y="3"/>
                  </a:moveTo>
                  <a:lnTo>
                    <a:pt x="4" y="11"/>
                  </a:lnTo>
                  <a:lnTo>
                    <a:pt x="4" y="11"/>
                  </a:lnTo>
                  <a:lnTo>
                    <a:pt x="4" y="3"/>
                  </a:lnTo>
                  <a:lnTo>
                    <a:pt x="4" y="3"/>
                  </a:lnTo>
                  <a:close/>
                  <a:moveTo>
                    <a:pt x="0" y="0"/>
                  </a:moveTo>
                  <a:lnTo>
                    <a:pt x="6" y="0"/>
                  </a:lnTo>
                  <a:lnTo>
                    <a:pt x="6" y="15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752"/>
            <p:cNvSpPr>
              <a:spLocks/>
            </p:cNvSpPr>
            <p:nvPr/>
          </p:nvSpPr>
          <p:spPr bwMode="auto">
            <a:xfrm>
              <a:off x="3832225" y="5921375"/>
              <a:ext cx="11113" cy="20638"/>
            </a:xfrm>
            <a:custGeom>
              <a:avLst/>
              <a:gdLst>
                <a:gd name="T0" fmla="*/ 4 w 7"/>
                <a:gd name="T1" fmla="*/ 0 h 13"/>
                <a:gd name="T2" fmla="*/ 7 w 7"/>
                <a:gd name="T3" fmla="*/ 0 h 13"/>
                <a:gd name="T4" fmla="*/ 3 w 7"/>
                <a:gd name="T5" fmla="*/ 13 h 13"/>
                <a:gd name="T6" fmla="*/ 0 w 7"/>
                <a:gd name="T7" fmla="*/ 11 h 13"/>
                <a:gd name="T8" fmla="*/ 4 w 7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3">
                  <a:moveTo>
                    <a:pt x="4" y="0"/>
                  </a:moveTo>
                  <a:lnTo>
                    <a:pt x="7" y="0"/>
                  </a:lnTo>
                  <a:lnTo>
                    <a:pt x="3" y="13"/>
                  </a:lnTo>
                  <a:lnTo>
                    <a:pt x="0" y="1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753"/>
            <p:cNvSpPr>
              <a:spLocks/>
            </p:cNvSpPr>
            <p:nvPr/>
          </p:nvSpPr>
          <p:spPr bwMode="auto">
            <a:xfrm>
              <a:off x="3829050" y="5916613"/>
              <a:ext cx="17463" cy="26988"/>
            </a:xfrm>
            <a:custGeom>
              <a:avLst/>
              <a:gdLst>
                <a:gd name="T0" fmla="*/ 5 w 11"/>
                <a:gd name="T1" fmla="*/ 0 h 17"/>
                <a:gd name="T2" fmla="*/ 11 w 11"/>
                <a:gd name="T3" fmla="*/ 3 h 17"/>
                <a:gd name="T4" fmla="*/ 6 w 11"/>
                <a:gd name="T5" fmla="*/ 17 h 17"/>
                <a:gd name="T6" fmla="*/ 5 w 11"/>
                <a:gd name="T7" fmla="*/ 17 h 17"/>
                <a:gd name="T8" fmla="*/ 1 w 11"/>
                <a:gd name="T9" fmla="*/ 16 h 17"/>
                <a:gd name="T10" fmla="*/ 0 w 11"/>
                <a:gd name="T11" fmla="*/ 16 h 17"/>
                <a:gd name="T12" fmla="*/ 5 w 1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7">
                  <a:moveTo>
                    <a:pt x="5" y="0"/>
                  </a:moveTo>
                  <a:lnTo>
                    <a:pt x="11" y="3"/>
                  </a:lnTo>
                  <a:lnTo>
                    <a:pt x="6" y="17"/>
                  </a:lnTo>
                  <a:lnTo>
                    <a:pt x="5" y="17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754"/>
            <p:cNvSpPr>
              <a:spLocks/>
            </p:cNvSpPr>
            <p:nvPr/>
          </p:nvSpPr>
          <p:spPr bwMode="auto">
            <a:xfrm>
              <a:off x="3835400" y="5924550"/>
              <a:ext cx="9525" cy="17463"/>
            </a:xfrm>
            <a:custGeom>
              <a:avLst/>
              <a:gdLst>
                <a:gd name="T0" fmla="*/ 3 w 6"/>
                <a:gd name="T1" fmla="*/ 0 h 11"/>
                <a:gd name="T2" fmla="*/ 6 w 6"/>
                <a:gd name="T3" fmla="*/ 2 h 11"/>
                <a:gd name="T4" fmla="*/ 2 w 6"/>
                <a:gd name="T5" fmla="*/ 11 h 11"/>
                <a:gd name="T6" fmla="*/ 0 w 6"/>
                <a:gd name="T7" fmla="*/ 9 h 11"/>
                <a:gd name="T8" fmla="*/ 3 w 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3" y="0"/>
                  </a:moveTo>
                  <a:lnTo>
                    <a:pt x="6" y="2"/>
                  </a:lnTo>
                  <a:lnTo>
                    <a:pt x="2" y="11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755"/>
            <p:cNvSpPr>
              <a:spLocks noEditPoints="1"/>
            </p:cNvSpPr>
            <p:nvPr/>
          </p:nvSpPr>
          <p:spPr bwMode="auto">
            <a:xfrm>
              <a:off x="3832225" y="5922963"/>
              <a:ext cx="17463" cy="20638"/>
            </a:xfrm>
            <a:custGeom>
              <a:avLst/>
              <a:gdLst>
                <a:gd name="T0" fmla="*/ 7 w 11"/>
                <a:gd name="T1" fmla="*/ 4 h 13"/>
                <a:gd name="T2" fmla="*/ 4 w 11"/>
                <a:gd name="T3" fmla="*/ 9 h 13"/>
                <a:gd name="T4" fmla="*/ 7 w 11"/>
                <a:gd name="T5" fmla="*/ 4 h 13"/>
                <a:gd name="T6" fmla="*/ 7 w 11"/>
                <a:gd name="T7" fmla="*/ 4 h 13"/>
                <a:gd name="T8" fmla="*/ 4 w 11"/>
                <a:gd name="T9" fmla="*/ 0 h 13"/>
                <a:gd name="T10" fmla="*/ 11 w 11"/>
                <a:gd name="T11" fmla="*/ 3 h 13"/>
                <a:gd name="T12" fmla="*/ 5 w 11"/>
                <a:gd name="T13" fmla="*/ 13 h 13"/>
                <a:gd name="T14" fmla="*/ 4 w 11"/>
                <a:gd name="T15" fmla="*/ 13 h 13"/>
                <a:gd name="T16" fmla="*/ 2 w 11"/>
                <a:gd name="T17" fmla="*/ 12 h 13"/>
                <a:gd name="T18" fmla="*/ 0 w 11"/>
                <a:gd name="T19" fmla="*/ 12 h 13"/>
                <a:gd name="T20" fmla="*/ 4 w 11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3">
                  <a:moveTo>
                    <a:pt x="7" y="4"/>
                  </a:moveTo>
                  <a:lnTo>
                    <a:pt x="4" y="9"/>
                  </a:lnTo>
                  <a:lnTo>
                    <a:pt x="7" y="4"/>
                  </a:lnTo>
                  <a:lnTo>
                    <a:pt x="7" y="4"/>
                  </a:lnTo>
                  <a:close/>
                  <a:moveTo>
                    <a:pt x="4" y="0"/>
                  </a:moveTo>
                  <a:lnTo>
                    <a:pt x="11" y="3"/>
                  </a:lnTo>
                  <a:lnTo>
                    <a:pt x="5" y="13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756"/>
            <p:cNvSpPr>
              <a:spLocks/>
            </p:cNvSpPr>
            <p:nvPr/>
          </p:nvSpPr>
          <p:spPr bwMode="auto">
            <a:xfrm>
              <a:off x="3771900" y="6170613"/>
              <a:ext cx="38100" cy="215900"/>
            </a:xfrm>
            <a:custGeom>
              <a:avLst/>
              <a:gdLst>
                <a:gd name="T0" fmla="*/ 11 w 24"/>
                <a:gd name="T1" fmla="*/ 0 h 136"/>
                <a:gd name="T2" fmla="*/ 12 w 24"/>
                <a:gd name="T3" fmla="*/ 4 h 136"/>
                <a:gd name="T4" fmla="*/ 12 w 24"/>
                <a:gd name="T5" fmla="*/ 15 h 136"/>
                <a:gd name="T6" fmla="*/ 15 w 24"/>
                <a:gd name="T7" fmla="*/ 34 h 136"/>
                <a:gd name="T8" fmla="*/ 16 w 24"/>
                <a:gd name="T9" fmla="*/ 53 h 136"/>
                <a:gd name="T10" fmla="*/ 19 w 24"/>
                <a:gd name="T11" fmla="*/ 76 h 136"/>
                <a:gd name="T12" fmla="*/ 20 w 24"/>
                <a:gd name="T13" fmla="*/ 97 h 136"/>
                <a:gd name="T14" fmla="*/ 22 w 24"/>
                <a:gd name="T15" fmla="*/ 114 h 136"/>
                <a:gd name="T16" fmla="*/ 22 w 24"/>
                <a:gd name="T17" fmla="*/ 127 h 136"/>
                <a:gd name="T18" fmla="*/ 24 w 24"/>
                <a:gd name="T19" fmla="*/ 133 h 136"/>
                <a:gd name="T20" fmla="*/ 24 w 24"/>
                <a:gd name="T21" fmla="*/ 133 h 136"/>
                <a:gd name="T22" fmla="*/ 24 w 24"/>
                <a:gd name="T23" fmla="*/ 135 h 136"/>
                <a:gd name="T24" fmla="*/ 24 w 24"/>
                <a:gd name="T25" fmla="*/ 135 h 136"/>
                <a:gd name="T26" fmla="*/ 22 w 24"/>
                <a:gd name="T27" fmla="*/ 135 h 136"/>
                <a:gd name="T28" fmla="*/ 22 w 24"/>
                <a:gd name="T29" fmla="*/ 136 h 136"/>
                <a:gd name="T30" fmla="*/ 21 w 24"/>
                <a:gd name="T31" fmla="*/ 136 h 136"/>
                <a:gd name="T32" fmla="*/ 20 w 24"/>
                <a:gd name="T33" fmla="*/ 136 h 136"/>
                <a:gd name="T34" fmla="*/ 16 w 24"/>
                <a:gd name="T35" fmla="*/ 136 h 136"/>
                <a:gd name="T36" fmla="*/ 12 w 24"/>
                <a:gd name="T37" fmla="*/ 136 h 136"/>
                <a:gd name="T38" fmla="*/ 8 w 24"/>
                <a:gd name="T39" fmla="*/ 136 h 136"/>
                <a:gd name="T40" fmla="*/ 4 w 24"/>
                <a:gd name="T41" fmla="*/ 136 h 136"/>
                <a:gd name="T42" fmla="*/ 2 w 24"/>
                <a:gd name="T43" fmla="*/ 135 h 136"/>
                <a:gd name="T44" fmla="*/ 0 w 24"/>
                <a:gd name="T45" fmla="*/ 135 h 136"/>
                <a:gd name="T46" fmla="*/ 0 w 24"/>
                <a:gd name="T47" fmla="*/ 132 h 136"/>
                <a:gd name="T48" fmla="*/ 2 w 24"/>
                <a:gd name="T49" fmla="*/ 132 h 136"/>
                <a:gd name="T50" fmla="*/ 4 w 24"/>
                <a:gd name="T51" fmla="*/ 132 h 136"/>
                <a:gd name="T52" fmla="*/ 8 w 24"/>
                <a:gd name="T53" fmla="*/ 132 h 136"/>
                <a:gd name="T54" fmla="*/ 12 w 24"/>
                <a:gd name="T55" fmla="*/ 132 h 136"/>
                <a:gd name="T56" fmla="*/ 16 w 24"/>
                <a:gd name="T57" fmla="*/ 132 h 136"/>
                <a:gd name="T58" fmla="*/ 19 w 24"/>
                <a:gd name="T59" fmla="*/ 132 h 136"/>
                <a:gd name="T60" fmla="*/ 20 w 24"/>
                <a:gd name="T61" fmla="*/ 132 h 136"/>
                <a:gd name="T62" fmla="*/ 20 w 24"/>
                <a:gd name="T63" fmla="*/ 123 h 136"/>
                <a:gd name="T64" fmla="*/ 19 w 24"/>
                <a:gd name="T65" fmla="*/ 107 h 136"/>
                <a:gd name="T66" fmla="*/ 16 w 24"/>
                <a:gd name="T67" fmla="*/ 87 h 136"/>
                <a:gd name="T68" fmla="*/ 15 w 24"/>
                <a:gd name="T69" fmla="*/ 65 h 136"/>
                <a:gd name="T70" fmla="*/ 12 w 24"/>
                <a:gd name="T71" fmla="*/ 46 h 136"/>
                <a:gd name="T72" fmla="*/ 11 w 24"/>
                <a:gd name="T73" fmla="*/ 28 h 136"/>
                <a:gd name="T74" fmla="*/ 9 w 24"/>
                <a:gd name="T75" fmla="*/ 14 h 136"/>
                <a:gd name="T76" fmla="*/ 8 w 24"/>
                <a:gd name="T77" fmla="*/ 4 h 136"/>
                <a:gd name="T78" fmla="*/ 8 w 24"/>
                <a:gd name="T79" fmla="*/ 0 h 136"/>
                <a:gd name="T80" fmla="*/ 8 w 24"/>
                <a:gd name="T81" fmla="*/ 0 h 136"/>
                <a:gd name="T82" fmla="*/ 11 w 24"/>
                <a:gd name="T8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" h="136">
                  <a:moveTo>
                    <a:pt x="11" y="0"/>
                  </a:moveTo>
                  <a:lnTo>
                    <a:pt x="12" y="4"/>
                  </a:lnTo>
                  <a:lnTo>
                    <a:pt x="12" y="15"/>
                  </a:lnTo>
                  <a:lnTo>
                    <a:pt x="15" y="34"/>
                  </a:lnTo>
                  <a:lnTo>
                    <a:pt x="16" y="53"/>
                  </a:lnTo>
                  <a:lnTo>
                    <a:pt x="19" y="76"/>
                  </a:lnTo>
                  <a:lnTo>
                    <a:pt x="20" y="97"/>
                  </a:lnTo>
                  <a:lnTo>
                    <a:pt x="22" y="114"/>
                  </a:lnTo>
                  <a:lnTo>
                    <a:pt x="22" y="127"/>
                  </a:lnTo>
                  <a:lnTo>
                    <a:pt x="24" y="133"/>
                  </a:lnTo>
                  <a:lnTo>
                    <a:pt x="24" y="133"/>
                  </a:lnTo>
                  <a:lnTo>
                    <a:pt x="24" y="135"/>
                  </a:lnTo>
                  <a:lnTo>
                    <a:pt x="24" y="135"/>
                  </a:lnTo>
                  <a:lnTo>
                    <a:pt x="22" y="135"/>
                  </a:lnTo>
                  <a:lnTo>
                    <a:pt x="22" y="136"/>
                  </a:lnTo>
                  <a:lnTo>
                    <a:pt x="21" y="136"/>
                  </a:lnTo>
                  <a:lnTo>
                    <a:pt x="20" y="136"/>
                  </a:lnTo>
                  <a:lnTo>
                    <a:pt x="16" y="136"/>
                  </a:lnTo>
                  <a:lnTo>
                    <a:pt x="12" y="136"/>
                  </a:lnTo>
                  <a:lnTo>
                    <a:pt x="8" y="136"/>
                  </a:lnTo>
                  <a:lnTo>
                    <a:pt x="4" y="136"/>
                  </a:lnTo>
                  <a:lnTo>
                    <a:pt x="2" y="135"/>
                  </a:lnTo>
                  <a:lnTo>
                    <a:pt x="0" y="135"/>
                  </a:lnTo>
                  <a:lnTo>
                    <a:pt x="0" y="132"/>
                  </a:lnTo>
                  <a:lnTo>
                    <a:pt x="2" y="132"/>
                  </a:lnTo>
                  <a:lnTo>
                    <a:pt x="4" y="132"/>
                  </a:lnTo>
                  <a:lnTo>
                    <a:pt x="8" y="132"/>
                  </a:lnTo>
                  <a:lnTo>
                    <a:pt x="12" y="132"/>
                  </a:lnTo>
                  <a:lnTo>
                    <a:pt x="16" y="132"/>
                  </a:lnTo>
                  <a:lnTo>
                    <a:pt x="19" y="132"/>
                  </a:lnTo>
                  <a:lnTo>
                    <a:pt x="20" y="132"/>
                  </a:lnTo>
                  <a:lnTo>
                    <a:pt x="20" y="123"/>
                  </a:lnTo>
                  <a:lnTo>
                    <a:pt x="19" y="107"/>
                  </a:lnTo>
                  <a:lnTo>
                    <a:pt x="16" y="87"/>
                  </a:lnTo>
                  <a:lnTo>
                    <a:pt x="15" y="65"/>
                  </a:lnTo>
                  <a:lnTo>
                    <a:pt x="12" y="46"/>
                  </a:lnTo>
                  <a:lnTo>
                    <a:pt x="11" y="28"/>
                  </a:lnTo>
                  <a:lnTo>
                    <a:pt x="9" y="1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757"/>
            <p:cNvSpPr>
              <a:spLocks noEditPoints="1"/>
            </p:cNvSpPr>
            <p:nvPr/>
          </p:nvSpPr>
          <p:spPr bwMode="auto">
            <a:xfrm>
              <a:off x="3770313" y="6164263"/>
              <a:ext cx="41275" cy="225425"/>
            </a:xfrm>
            <a:custGeom>
              <a:avLst/>
              <a:gdLst>
                <a:gd name="T0" fmla="*/ 21 w 26"/>
                <a:gd name="T1" fmla="*/ 119 h 142"/>
                <a:gd name="T2" fmla="*/ 23 w 26"/>
                <a:gd name="T3" fmla="*/ 136 h 142"/>
                <a:gd name="T4" fmla="*/ 21 w 26"/>
                <a:gd name="T5" fmla="*/ 118 h 142"/>
                <a:gd name="T6" fmla="*/ 10 w 26"/>
                <a:gd name="T7" fmla="*/ 5 h 142"/>
                <a:gd name="T8" fmla="*/ 12 w 26"/>
                <a:gd name="T9" fmla="*/ 14 h 142"/>
                <a:gd name="T10" fmla="*/ 10 w 26"/>
                <a:gd name="T11" fmla="*/ 5 h 142"/>
                <a:gd name="T12" fmla="*/ 6 w 26"/>
                <a:gd name="T13" fmla="*/ 0 h 142"/>
                <a:gd name="T14" fmla="*/ 13 w 26"/>
                <a:gd name="T15" fmla="*/ 2 h 142"/>
                <a:gd name="T16" fmla="*/ 13 w 26"/>
                <a:gd name="T17" fmla="*/ 4 h 142"/>
                <a:gd name="T18" fmla="*/ 14 w 26"/>
                <a:gd name="T19" fmla="*/ 5 h 142"/>
                <a:gd name="T20" fmla="*/ 14 w 26"/>
                <a:gd name="T21" fmla="*/ 9 h 142"/>
                <a:gd name="T22" fmla="*/ 16 w 26"/>
                <a:gd name="T23" fmla="*/ 23 h 142"/>
                <a:gd name="T24" fmla="*/ 20 w 26"/>
                <a:gd name="T25" fmla="*/ 68 h 142"/>
                <a:gd name="T26" fmla="*/ 23 w 26"/>
                <a:gd name="T27" fmla="*/ 106 h 142"/>
                <a:gd name="T28" fmla="*/ 26 w 26"/>
                <a:gd name="T29" fmla="*/ 132 h 142"/>
                <a:gd name="T30" fmla="*/ 26 w 26"/>
                <a:gd name="T31" fmla="*/ 137 h 142"/>
                <a:gd name="T32" fmla="*/ 26 w 26"/>
                <a:gd name="T33" fmla="*/ 137 h 142"/>
                <a:gd name="T34" fmla="*/ 26 w 26"/>
                <a:gd name="T35" fmla="*/ 139 h 142"/>
                <a:gd name="T36" fmla="*/ 26 w 26"/>
                <a:gd name="T37" fmla="*/ 139 h 142"/>
                <a:gd name="T38" fmla="*/ 25 w 26"/>
                <a:gd name="T39" fmla="*/ 140 h 142"/>
                <a:gd name="T40" fmla="*/ 23 w 26"/>
                <a:gd name="T41" fmla="*/ 141 h 142"/>
                <a:gd name="T42" fmla="*/ 22 w 26"/>
                <a:gd name="T43" fmla="*/ 141 h 142"/>
                <a:gd name="T44" fmla="*/ 17 w 26"/>
                <a:gd name="T45" fmla="*/ 141 h 142"/>
                <a:gd name="T46" fmla="*/ 6 w 26"/>
                <a:gd name="T47" fmla="*/ 141 h 142"/>
                <a:gd name="T48" fmla="*/ 3 w 26"/>
                <a:gd name="T49" fmla="*/ 142 h 142"/>
                <a:gd name="T50" fmla="*/ 0 w 26"/>
                <a:gd name="T51" fmla="*/ 140 h 142"/>
                <a:gd name="T52" fmla="*/ 0 w 26"/>
                <a:gd name="T53" fmla="*/ 140 h 142"/>
                <a:gd name="T54" fmla="*/ 0 w 26"/>
                <a:gd name="T55" fmla="*/ 139 h 142"/>
                <a:gd name="T56" fmla="*/ 1 w 26"/>
                <a:gd name="T57" fmla="*/ 135 h 142"/>
                <a:gd name="T58" fmla="*/ 5 w 26"/>
                <a:gd name="T59" fmla="*/ 135 h 142"/>
                <a:gd name="T60" fmla="*/ 13 w 26"/>
                <a:gd name="T61" fmla="*/ 135 h 142"/>
                <a:gd name="T62" fmla="*/ 18 w 26"/>
                <a:gd name="T63" fmla="*/ 135 h 142"/>
                <a:gd name="T64" fmla="*/ 18 w 26"/>
                <a:gd name="T65" fmla="*/ 124 h 142"/>
                <a:gd name="T66" fmla="*/ 16 w 26"/>
                <a:gd name="T67" fmla="*/ 90 h 142"/>
                <a:gd name="T68" fmla="*/ 12 w 26"/>
                <a:gd name="T69" fmla="*/ 50 h 142"/>
                <a:gd name="T70" fmla="*/ 9 w 26"/>
                <a:gd name="T71" fmla="*/ 18 h 142"/>
                <a:gd name="T72" fmla="*/ 8 w 26"/>
                <a:gd name="T73" fmla="*/ 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" h="142">
                  <a:moveTo>
                    <a:pt x="20" y="104"/>
                  </a:moveTo>
                  <a:lnTo>
                    <a:pt x="21" y="119"/>
                  </a:lnTo>
                  <a:lnTo>
                    <a:pt x="22" y="129"/>
                  </a:lnTo>
                  <a:lnTo>
                    <a:pt x="23" y="136"/>
                  </a:lnTo>
                  <a:lnTo>
                    <a:pt x="22" y="129"/>
                  </a:lnTo>
                  <a:lnTo>
                    <a:pt x="21" y="118"/>
                  </a:lnTo>
                  <a:lnTo>
                    <a:pt x="20" y="104"/>
                  </a:lnTo>
                  <a:close/>
                  <a:moveTo>
                    <a:pt x="10" y="5"/>
                  </a:moveTo>
                  <a:lnTo>
                    <a:pt x="10" y="9"/>
                  </a:lnTo>
                  <a:lnTo>
                    <a:pt x="12" y="14"/>
                  </a:lnTo>
                  <a:lnTo>
                    <a:pt x="10" y="9"/>
                  </a:lnTo>
                  <a:lnTo>
                    <a:pt x="10" y="5"/>
                  </a:lnTo>
                  <a:lnTo>
                    <a:pt x="10" y="5"/>
                  </a:lnTo>
                  <a:close/>
                  <a:moveTo>
                    <a:pt x="6" y="0"/>
                  </a:moveTo>
                  <a:lnTo>
                    <a:pt x="9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4" y="5"/>
                  </a:lnTo>
                  <a:lnTo>
                    <a:pt x="14" y="6"/>
                  </a:lnTo>
                  <a:lnTo>
                    <a:pt x="14" y="9"/>
                  </a:lnTo>
                  <a:lnTo>
                    <a:pt x="14" y="15"/>
                  </a:lnTo>
                  <a:lnTo>
                    <a:pt x="16" y="23"/>
                  </a:lnTo>
                  <a:lnTo>
                    <a:pt x="17" y="44"/>
                  </a:lnTo>
                  <a:lnTo>
                    <a:pt x="20" y="68"/>
                  </a:lnTo>
                  <a:lnTo>
                    <a:pt x="22" y="87"/>
                  </a:lnTo>
                  <a:lnTo>
                    <a:pt x="23" y="106"/>
                  </a:lnTo>
                  <a:lnTo>
                    <a:pt x="25" y="122"/>
                  </a:lnTo>
                  <a:lnTo>
                    <a:pt x="26" y="132"/>
                  </a:lnTo>
                  <a:lnTo>
                    <a:pt x="26" y="137"/>
                  </a:lnTo>
                  <a:lnTo>
                    <a:pt x="26" y="137"/>
                  </a:lnTo>
                  <a:lnTo>
                    <a:pt x="26" y="137"/>
                  </a:lnTo>
                  <a:lnTo>
                    <a:pt x="26" y="137"/>
                  </a:lnTo>
                  <a:lnTo>
                    <a:pt x="26" y="139"/>
                  </a:lnTo>
                  <a:lnTo>
                    <a:pt x="26" y="139"/>
                  </a:lnTo>
                  <a:lnTo>
                    <a:pt x="26" y="139"/>
                  </a:lnTo>
                  <a:lnTo>
                    <a:pt x="26" y="139"/>
                  </a:lnTo>
                  <a:lnTo>
                    <a:pt x="25" y="140"/>
                  </a:lnTo>
                  <a:lnTo>
                    <a:pt x="25" y="140"/>
                  </a:lnTo>
                  <a:lnTo>
                    <a:pt x="23" y="140"/>
                  </a:lnTo>
                  <a:lnTo>
                    <a:pt x="23" y="141"/>
                  </a:lnTo>
                  <a:lnTo>
                    <a:pt x="23" y="141"/>
                  </a:lnTo>
                  <a:lnTo>
                    <a:pt x="22" y="141"/>
                  </a:lnTo>
                  <a:lnTo>
                    <a:pt x="21" y="141"/>
                  </a:lnTo>
                  <a:lnTo>
                    <a:pt x="17" y="141"/>
                  </a:lnTo>
                  <a:lnTo>
                    <a:pt x="12" y="141"/>
                  </a:lnTo>
                  <a:lnTo>
                    <a:pt x="6" y="141"/>
                  </a:lnTo>
                  <a:lnTo>
                    <a:pt x="3" y="141"/>
                  </a:lnTo>
                  <a:lnTo>
                    <a:pt x="3" y="142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5"/>
                  </a:lnTo>
                  <a:lnTo>
                    <a:pt x="1" y="135"/>
                  </a:lnTo>
                  <a:lnTo>
                    <a:pt x="3" y="135"/>
                  </a:lnTo>
                  <a:lnTo>
                    <a:pt x="5" y="135"/>
                  </a:lnTo>
                  <a:lnTo>
                    <a:pt x="9" y="135"/>
                  </a:lnTo>
                  <a:lnTo>
                    <a:pt x="13" y="135"/>
                  </a:lnTo>
                  <a:lnTo>
                    <a:pt x="17" y="135"/>
                  </a:lnTo>
                  <a:lnTo>
                    <a:pt x="18" y="135"/>
                  </a:lnTo>
                  <a:lnTo>
                    <a:pt x="20" y="135"/>
                  </a:lnTo>
                  <a:lnTo>
                    <a:pt x="18" y="124"/>
                  </a:lnTo>
                  <a:lnTo>
                    <a:pt x="17" y="108"/>
                  </a:lnTo>
                  <a:lnTo>
                    <a:pt x="16" y="90"/>
                  </a:lnTo>
                  <a:lnTo>
                    <a:pt x="13" y="69"/>
                  </a:lnTo>
                  <a:lnTo>
                    <a:pt x="12" y="50"/>
                  </a:lnTo>
                  <a:lnTo>
                    <a:pt x="10" y="32"/>
                  </a:lnTo>
                  <a:lnTo>
                    <a:pt x="9" y="18"/>
                  </a:lnTo>
                  <a:lnTo>
                    <a:pt x="8" y="8"/>
                  </a:lnTo>
                  <a:lnTo>
                    <a:pt x="8" y="4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758"/>
            <p:cNvSpPr>
              <a:spLocks/>
            </p:cNvSpPr>
            <p:nvPr/>
          </p:nvSpPr>
          <p:spPr bwMode="auto">
            <a:xfrm>
              <a:off x="3813175" y="6107113"/>
              <a:ext cx="190500" cy="84138"/>
            </a:xfrm>
            <a:custGeom>
              <a:avLst/>
              <a:gdLst>
                <a:gd name="T0" fmla="*/ 82 w 120"/>
                <a:gd name="T1" fmla="*/ 0 h 53"/>
                <a:gd name="T2" fmla="*/ 84 w 120"/>
                <a:gd name="T3" fmla="*/ 0 h 53"/>
                <a:gd name="T4" fmla="*/ 87 w 120"/>
                <a:gd name="T5" fmla="*/ 2 h 53"/>
                <a:gd name="T6" fmla="*/ 88 w 120"/>
                <a:gd name="T7" fmla="*/ 3 h 53"/>
                <a:gd name="T8" fmla="*/ 92 w 120"/>
                <a:gd name="T9" fmla="*/ 14 h 53"/>
                <a:gd name="T10" fmla="*/ 96 w 120"/>
                <a:gd name="T11" fmla="*/ 27 h 53"/>
                <a:gd name="T12" fmla="*/ 100 w 120"/>
                <a:gd name="T13" fmla="*/ 40 h 53"/>
                <a:gd name="T14" fmla="*/ 103 w 120"/>
                <a:gd name="T15" fmla="*/ 49 h 53"/>
                <a:gd name="T16" fmla="*/ 120 w 120"/>
                <a:gd name="T17" fmla="*/ 42 h 53"/>
                <a:gd name="T18" fmla="*/ 120 w 120"/>
                <a:gd name="T19" fmla="*/ 45 h 53"/>
                <a:gd name="T20" fmla="*/ 100 w 120"/>
                <a:gd name="T21" fmla="*/ 53 h 53"/>
                <a:gd name="T22" fmla="*/ 100 w 120"/>
                <a:gd name="T23" fmla="*/ 51 h 53"/>
                <a:gd name="T24" fmla="*/ 99 w 120"/>
                <a:gd name="T25" fmla="*/ 50 h 53"/>
                <a:gd name="T26" fmla="*/ 99 w 120"/>
                <a:gd name="T27" fmla="*/ 49 h 53"/>
                <a:gd name="T28" fmla="*/ 99 w 120"/>
                <a:gd name="T29" fmla="*/ 45 h 53"/>
                <a:gd name="T30" fmla="*/ 97 w 120"/>
                <a:gd name="T31" fmla="*/ 41 h 53"/>
                <a:gd name="T32" fmla="*/ 96 w 120"/>
                <a:gd name="T33" fmla="*/ 37 h 53"/>
                <a:gd name="T34" fmla="*/ 95 w 120"/>
                <a:gd name="T35" fmla="*/ 32 h 53"/>
                <a:gd name="T36" fmla="*/ 92 w 120"/>
                <a:gd name="T37" fmla="*/ 21 h 53"/>
                <a:gd name="T38" fmla="*/ 88 w 120"/>
                <a:gd name="T39" fmla="*/ 11 h 53"/>
                <a:gd name="T40" fmla="*/ 86 w 120"/>
                <a:gd name="T41" fmla="*/ 4 h 53"/>
                <a:gd name="T42" fmla="*/ 86 w 120"/>
                <a:gd name="T43" fmla="*/ 4 h 53"/>
                <a:gd name="T44" fmla="*/ 84 w 120"/>
                <a:gd name="T45" fmla="*/ 4 h 53"/>
                <a:gd name="T46" fmla="*/ 82 w 120"/>
                <a:gd name="T47" fmla="*/ 4 h 53"/>
                <a:gd name="T48" fmla="*/ 74 w 120"/>
                <a:gd name="T49" fmla="*/ 6 h 53"/>
                <a:gd name="T50" fmla="*/ 62 w 120"/>
                <a:gd name="T51" fmla="*/ 8 h 53"/>
                <a:gd name="T52" fmla="*/ 49 w 120"/>
                <a:gd name="T53" fmla="*/ 14 h 53"/>
                <a:gd name="T54" fmla="*/ 36 w 120"/>
                <a:gd name="T55" fmla="*/ 19 h 53"/>
                <a:gd name="T56" fmla="*/ 23 w 120"/>
                <a:gd name="T57" fmla="*/ 24 h 53"/>
                <a:gd name="T58" fmla="*/ 12 w 120"/>
                <a:gd name="T59" fmla="*/ 28 h 53"/>
                <a:gd name="T60" fmla="*/ 4 w 120"/>
                <a:gd name="T61" fmla="*/ 32 h 53"/>
                <a:gd name="T62" fmla="*/ 2 w 120"/>
                <a:gd name="T63" fmla="*/ 33 h 53"/>
                <a:gd name="T64" fmla="*/ 0 w 120"/>
                <a:gd name="T65" fmla="*/ 31 h 53"/>
                <a:gd name="T66" fmla="*/ 3 w 120"/>
                <a:gd name="T67" fmla="*/ 29 h 53"/>
                <a:gd name="T68" fmla="*/ 11 w 120"/>
                <a:gd name="T69" fmla="*/ 25 h 53"/>
                <a:gd name="T70" fmla="*/ 21 w 120"/>
                <a:gd name="T71" fmla="*/ 21 h 53"/>
                <a:gd name="T72" fmla="*/ 34 w 120"/>
                <a:gd name="T73" fmla="*/ 16 h 53"/>
                <a:gd name="T74" fmla="*/ 48 w 120"/>
                <a:gd name="T75" fmla="*/ 10 h 53"/>
                <a:gd name="T76" fmla="*/ 61 w 120"/>
                <a:gd name="T77" fmla="*/ 6 h 53"/>
                <a:gd name="T78" fmla="*/ 72 w 120"/>
                <a:gd name="T79" fmla="*/ 2 h 53"/>
                <a:gd name="T80" fmla="*/ 82 w 120"/>
                <a:gd name="T8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0" h="53">
                  <a:moveTo>
                    <a:pt x="82" y="0"/>
                  </a:moveTo>
                  <a:lnTo>
                    <a:pt x="84" y="0"/>
                  </a:lnTo>
                  <a:lnTo>
                    <a:pt x="87" y="2"/>
                  </a:lnTo>
                  <a:lnTo>
                    <a:pt x="88" y="3"/>
                  </a:lnTo>
                  <a:lnTo>
                    <a:pt x="92" y="14"/>
                  </a:lnTo>
                  <a:lnTo>
                    <a:pt x="96" y="27"/>
                  </a:lnTo>
                  <a:lnTo>
                    <a:pt x="100" y="40"/>
                  </a:lnTo>
                  <a:lnTo>
                    <a:pt x="103" y="49"/>
                  </a:lnTo>
                  <a:lnTo>
                    <a:pt x="120" y="42"/>
                  </a:lnTo>
                  <a:lnTo>
                    <a:pt x="120" y="45"/>
                  </a:lnTo>
                  <a:lnTo>
                    <a:pt x="100" y="53"/>
                  </a:lnTo>
                  <a:lnTo>
                    <a:pt x="100" y="51"/>
                  </a:lnTo>
                  <a:lnTo>
                    <a:pt x="99" y="50"/>
                  </a:lnTo>
                  <a:lnTo>
                    <a:pt x="99" y="49"/>
                  </a:lnTo>
                  <a:lnTo>
                    <a:pt x="99" y="45"/>
                  </a:lnTo>
                  <a:lnTo>
                    <a:pt x="97" y="41"/>
                  </a:lnTo>
                  <a:lnTo>
                    <a:pt x="96" y="37"/>
                  </a:lnTo>
                  <a:lnTo>
                    <a:pt x="95" y="32"/>
                  </a:lnTo>
                  <a:lnTo>
                    <a:pt x="92" y="21"/>
                  </a:lnTo>
                  <a:lnTo>
                    <a:pt x="88" y="11"/>
                  </a:lnTo>
                  <a:lnTo>
                    <a:pt x="86" y="4"/>
                  </a:lnTo>
                  <a:lnTo>
                    <a:pt x="86" y="4"/>
                  </a:lnTo>
                  <a:lnTo>
                    <a:pt x="84" y="4"/>
                  </a:lnTo>
                  <a:lnTo>
                    <a:pt x="82" y="4"/>
                  </a:lnTo>
                  <a:lnTo>
                    <a:pt x="74" y="6"/>
                  </a:lnTo>
                  <a:lnTo>
                    <a:pt x="62" y="8"/>
                  </a:lnTo>
                  <a:lnTo>
                    <a:pt x="49" y="14"/>
                  </a:lnTo>
                  <a:lnTo>
                    <a:pt x="36" y="19"/>
                  </a:lnTo>
                  <a:lnTo>
                    <a:pt x="23" y="24"/>
                  </a:lnTo>
                  <a:lnTo>
                    <a:pt x="12" y="28"/>
                  </a:lnTo>
                  <a:lnTo>
                    <a:pt x="4" y="32"/>
                  </a:lnTo>
                  <a:lnTo>
                    <a:pt x="2" y="33"/>
                  </a:lnTo>
                  <a:lnTo>
                    <a:pt x="0" y="31"/>
                  </a:lnTo>
                  <a:lnTo>
                    <a:pt x="3" y="29"/>
                  </a:lnTo>
                  <a:lnTo>
                    <a:pt x="11" y="25"/>
                  </a:lnTo>
                  <a:lnTo>
                    <a:pt x="21" y="21"/>
                  </a:lnTo>
                  <a:lnTo>
                    <a:pt x="34" y="16"/>
                  </a:lnTo>
                  <a:lnTo>
                    <a:pt x="48" y="10"/>
                  </a:lnTo>
                  <a:lnTo>
                    <a:pt x="61" y="6"/>
                  </a:lnTo>
                  <a:lnTo>
                    <a:pt x="72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759"/>
            <p:cNvSpPr>
              <a:spLocks noEditPoints="1"/>
            </p:cNvSpPr>
            <p:nvPr/>
          </p:nvSpPr>
          <p:spPr bwMode="auto">
            <a:xfrm>
              <a:off x="3810000" y="6105525"/>
              <a:ext cx="196850" cy="88900"/>
            </a:xfrm>
            <a:custGeom>
              <a:avLst/>
              <a:gdLst>
                <a:gd name="T0" fmla="*/ 99 w 124"/>
                <a:gd name="T1" fmla="*/ 38 h 56"/>
                <a:gd name="T2" fmla="*/ 98 w 124"/>
                <a:gd name="T3" fmla="*/ 34 h 56"/>
                <a:gd name="T4" fmla="*/ 97 w 124"/>
                <a:gd name="T5" fmla="*/ 29 h 56"/>
                <a:gd name="T6" fmla="*/ 95 w 124"/>
                <a:gd name="T7" fmla="*/ 24 h 56"/>
                <a:gd name="T8" fmla="*/ 93 w 124"/>
                <a:gd name="T9" fmla="*/ 17 h 56"/>
                <a:gd name="T10" fmla="*/ 93 w 124"/>
                <a:gd name="T11" fmla="*/ 13 h 56"/>
                <a:gd name="T12" fmla="*/ 89 w 124"/>
                <a:gd name="T13" fmla="*/ 5 h 56"/>
                <a:gd name="T14" fmla="*/ 89 w 124"/>
                <a:gd name="T15" fmla="*/ 5 h 56"/>
                <a:gd name="T16" fmla="*/ 89 w 124"/>
                <a:gd name="T17" fmla="*/ 5 h 56"/>
                <a:gd name="T18" fmla="*/ 89 w 124"/>
                <a:gd name="T19" fmla="*/ 4 h 56"/>
                <a:gd name="T20" fmla="*/ 86 w 124"/>
                <a:gd name="T21" fmla="*/ 0 h 56"/>
                <a:gd name="T22" fmla="*/ 91 w 124"/>
                <a:gd name="T23" fmla="*/ 4 h 56"/>
                <a:gd name="T24" fmla="*/ 99 w 124"/>
                <a:gd name="T25" fmla="*/ 25 h 56"/>
                <a:gd name="T26" fmla="*/ 105 w 124"/>
                <a:gd name="T27" fmla="*/ 47 h 56"/>
                <a:gd name="T28" fmla="*/ 124 w 124"/>
                <a:gd name="T29" fmla="*/ 47 h 56"/>
                <a:gd name="T30" fmla="*/ 101 w 124"/>
                <a:gd name="T31" fmla="*/ 54 h 56"/>
                <a:gd name="T32" fmla="*/ 99 w 124"/>
                <a:gd name="T33" fmla="*/ 52 h 56"/>
                <a:gd name="T34" fmla="*/ 99 w 124"/>
                <a:gd name="T35" fmla="*/ 52 h 56"/>
                <a:gd name="T36" fmla="*/ 99 w 124"/>
                <a:gd name="T37" fmla="*/ 52 h 56"/>
                <a:gd name="T38" fmla="*/ 99 w 124"/>
                <a:gd name="T39" fmla="*/ 51 h 56"/>
                <a:gd name="T40" fmla="*/ 98 w 124"/>
                <a:gd name="T41" fmla="*/ 47 h 56"/>
                <a:gd name="T42" fmla="*/ 95 w 124"/>
                <a:gd name="T43" fmla="*/ 33 h 56"/>
                <a:gd name="T44" fmla="*/ 89 w 124"/>
                <a:gd name="T45" fmla="*/ 13 h 56"/>
                <a:gd name="T46" fmla="*/ 86 w 124"/>
                <a:gd name="T47" fmla="*/ 7 h 56"/>
                <a:gd name="T48" fmla="*/ 85 w 124"/>
                <a:gd name="T49" fmla="*/ 7 h 56"/>
                <a:gd name="T50" fmla="*/ 84 w 124"/>
                <a:gd name="T51" fmla="*/ 7 h 56"/>
                <a:gd name="T52" fmla="*/ 64 w 124"/>
                <a:gd name="T53" fmla="*/ 11 h 56"/>
                <a:gd name="T54" fmla="*/ 38 w 124"/>
                <a:gd name="T55" fmla="*/ 21 h 56"/>
                <a:gd name="T56" fmla="*/ 12 w 124"/>
                <a:gd name="T57" fmla="*/ 32 h 56"/>
                <a:gd name="T58" fmla="*/ 5 w 124"/>
                <a:gd name="T59" fmla="*/ 35 h 56"/>
                <a:gd name="T60" fmla="*/ 2 w 124"/>
                <a:gd name="T61" fmla="*/ 37 h 56"/>
                <a:gd name="T62" fmla="*/ 2 w 124"/>
                <a:gd name="T63" fmla="*/ 30 h 56"/>
                <a:gd name="T64" fmla="*/ 5 w 124"/>
                <a:gd name="T65" fmla="*/ 29 h 56"/>
                <a:gd name="T66" fmla="*/ 12 w 124"/>
                <a:gd name="T67" fmla="*/ 25 h 56"/>
                <a:gd name="T68" fmla="*/ 35 w 124"/>
                <a:gd name="T69" fmla="*/ 15 h 56"/>
                <a:gd name="T70" fmla="*/ 63 w 124"/>
                <a:gd name="T71" fmla="*/ 5 h 56"/>
                <a:gd name="T72" fmla="*/ 84 w 124"/>
                <a:gd name="T7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4" h="56">
                  <a:moveTo>
                    <a:pt x="98" y="34"/>
                  </a:moveTo>
                  <a:lnTo>
                    <a:pt x="99" y="38"/>
                  </a:lnTo>
                  <a:lnTo>
                    <a:pt x="99" y="35"/>
                  </a:lnTo>
                  <a:lnTo>
                    <a:pt x="98" y="34"/>
                  </a:lnTo>
                  <a:close/>
                  <a:moveTo>
                    <a:pt x="95" y="24"/>
                  </a:moveTo>
                  <a:lnTo>
                    <a:pt x="97" y="29"/>
                  </a:lnTo>
                  <a:lnTo>
                    <a:pt x="95" y="24"/>
                  </a:lnTo>
                  <a:lnTo>
                    <a:pt x="95" y="24"/>
                  </a:lnTo>
                  <a:close/>
                  <a:moveTo>
                    <a:pt x="93" y="13"/>
                  </a:moveTo>
                  <a:lnTo>
                    <a:pt x="93" y="17"/>
                  </a:lnTo>
                  <a:lnTo>
                    <a:pt x="93" y="13"/>
                  </a:lnTo>
                  <a:lnTo>
                    <a:pt x="93" y="13"/>
                  </a:lnTo>
                  <a:close/>
                  <a:moveTo>
                    <a:pt x="89" y="5"/>
                  </a:moveTo>
                  <a:lnTo>
                    <a:pt x="89" y="5"/>
                  </a:lnTo>
                  <a:lnTo>
                    <a:pt x="89" y="5"/>
                  </a:lnTo>
                  <a:lnTo>
                    <a:pt x="89" y="5"/>
                  </a:lnTo>
                  <a:close/>
                  <a:moveTo>
                    <a:pt x="89" y="4"/>
                  </a:moveTo>
                  <a:lnTo>
                    <a:pt x="89" y="5"/>
                  </a:lnTo>
                  <a:lnTo>
                    <a:pt x="89" y="5"/>
                  </a:lnTo>
                  <a:lnTo>
                    <a:pt x="89" y="4"/>
                  </a:lnTo>
                  <a:close/>
                  <a:moveTo>
                    <a:pt x="84" y="0"/>
                  </a:moveTo>
                  <a:lnTo>
                    <a:pt x="86" y="0"/>
                  </a:lnTo>
                  <a:lnTo>
                    <a:pt x="89" y="1"/>
                  </a:lnTo>
                  <a:lnTo>
                    <a:pt x="91" y="4"/>
                  </a:lnTo>
                  <a:lnTo>
                    <a:pt x="95" y="13"/>
                  </a:lnTo>
                  <a:lnTo>
                    <a:pt x="99" y="25"/>
                  </a:lnTo>
                  <a:lnTo>
                    <a:pt x="103" y="38"/>
                  </a:lnTo>
                  <a:lnTo>
                    <a:pt x="105" y="47"/>
                  </a:lnTo>
                  <a:lnTo>
                    <a:pt x="122" y="41"/>
                  </a:lnTo>
                  <a:lnTo>
                    <a:pt x="124" y="47"/>
                  </a:lnTo>
                  <a:lnTo>
                    <a:pt x="101" y="56"/>
                  </a:lnTo>
                  <a:lnTo>
                    <a:pt x="101" y="54"/>
                  </a:lnTo>
                  <a:lnTo>
                    <a:pt x="99" y="52"/>
                  </a:lnTo>
                  <a:lnTo>
                    <a:pt x="99" y="52"/>
                  </a:lnTo>
                  <a:lnTo>
                    <a:pt x="99" y="52"/>
                  </a:lnTo>
                  <a:lnTo>
                    <a:pt x="99" y="52"/>
                  </a:lnTo>
                  <a:lnTo>
                    <a:pt x="99" y="52"/>
                  </a:lnTo>
                  <a:lnTo>
                    <a:pt x="99" y="52"/>
                  </a:lnTo>
                  <a:lnTo>
                    <a:pt x="99" y="52"/>
                  </a:lnTo>
                  <a:lnTo>
                    <a:pt x="99" y="51"/>
                  </a:lnTo>
                  <a:lnTo>
                    <a:pt x="99" y="49"/>
                  </a:lnTo>
                  <a:lnTo>
                    <a:pt x="98" y="47"/>
                  </a:lnTo>
                  <a:lnTo>
                    <a:pt x="97" y="41"/>
                  </a:lnTo>
                  <a:lnTo>
                    <a:pt x="95" y="33"/>
                  </a:lnTo>
                  <a:lnTo>
                    <a:pt x="93" y="22"/>
                  </a:lnTo>
                  <a:lnTo>
                    <a:pt x="89" y="13"/>
                  </a:lnTo>
                  <a:lnTo>
                    <a:pt x="86" y="7"/>
                  </a:lnTo>
                  <a:lnTo>
                    <a:pt x="86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76" y="8"/>
                  </a:lnTo>
                  <a:lnTo>
                    <a:pt x="64" y="11"/>
                  </a:lnTo>
                  <a:lnTo>
                    <a:pt x="51" y="16"/>
                  </a:lnTo>
                  <a:lnTo>
                    <a:pt x="38" y="21"/>
                  </a:lnTo>
                  <a:lnTo>
                    <a:pt x="23" y="28"/>
                  </a:lnTo>
                  <a:lnTo>
                    <a:pt x="12" y="32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4" y="35"/>
                  </a:lnTo>
                  <a:lnTo>
                    <a:pt x="2" y="37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5" y="29"/>
                  </a:lnTo>
                  <a:lnTo>
                    <a:pt x="8" y="28"/>
                  </a:lnTo>
                  <a:lnTo>
                    <a:pt x="12" y="25"/>
                  </a:lnTo>
                  <a:lnTo>
                    <a:pt x="22" y="21"/>
                  </a:lnTo>
                  <a:lnTo>
                    <a:pt x="35" y="15"/>
                  </a:lnTo>
                  <a:lnTo>
                    <a:pt x="50" y="9"/>
                  </a:lnTo>
                  <a:lnTo>
                    <a:pt x="63" y="5"/>
                  </a:lnTo>
                  <a:lnTo>
                    <a:pt x="74" y="1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760"/>
            <p:cNvSpPr>
              <a:spLocks noEditPoints="1"/>
            </p:cNvSpPr>
            <p:nvPr/>
          </p:nvSpPr>
          <p:spPr bwMode="auto">
            <a:xfrm>
              <a:off x="4075113" y="5894388"/>
              <a:ext cx="139700" cy="138113"/>
            </a:xfrm>
            <a:custGeom>
              <a:avLst/>
              <a:gdLst>
                <a:gd name="T0" fmla="*/ 44 w 88"/>
                <a:gd name="T1" fmla="*/ 2 h 87"/>
                <a:gd name="T2" fmla="*/ 28 w 88"/>
                <a:gd name="T3" fmla="*/ 6 h 87"/>
                <a:gd name="T4" fmla="*/ 15 w 88"/>
                <a:gd name="T5" fmla="*/ 14 h 87"/>
                <a:gd name="T6" fmla="*/ 7 w 88"/>
                <a:gd name="T7" fmla="*/ 27 h 87"/>
                <a:gd name="T8" fmla="*/ 3 w 88"/>
                <a:gd name="T9" fmla="*/ 44 h 87"/>
                <a:gd name="T10" fmla="*/ 7 w 88"/>
                <a:gd name="T11" fmla="*/ 60 h 87"/>
                <a:gd name="T12" fmla="*/ 15 w 88"/>
                <a:gd name="T13" fmla="*/ 73 h 87"/>
                <a:gd name="T14" fmla="*/ 28 w 88"/>
                <a:gd name="T15" fmla="*/ 81 h 87"/>
                <a:gd name="T16" fmla="*/ 44 w 88"/>
                <a:gd name="T17" fmla="*/ 85 h 87"/>
                <a:gd name="T18" fmla="*/ 59 w 88"/>
                <a:gd name="T19" fmla="*/ 81 h 87"/>
                <a:gd name="T20" fmla="*/ 72 w 88"/>
                <a:gd name="T21" fmla="*/ 73 h 87"/>
                <a:gd name="T22" fmla="*/ 82 w 88"/>
                <a:gd name="T23" fmla="*/ 60 h 87"/>
                <a:gd name="T24" fmla="*/ 85 w 88"/>
                <a:gd name="T25" fmla="*/ 44 h 87"/>
                <a:gd name="T26" fmla="*/ 82 w 88"/>
                <a:gd name="T27" fmla="*/ 27 h 87"/>
                <a:gd name="T28" fmla="*/ 72 w 88"/>
                <a:gd name="T29" fmla="*/ 14 h 87"/>
                <a:gd name="T30" fmla="*/ 59 w 88"/>
                <a:gd name="T31" fmla="*/ 6 h 87"/>
                <a:gd name="T32" fmla="*/ 44 w 88"/>
                <a:gd name="T33" fmla="*/ 2 h 87"/>
                <a:gd name="T34" fmla="*/ 44 w 88"/>
                <a:gd name="T35" fmla="*/ 0 h 87"/>
                <a:gd name="T36" fmla="*/ 61 w 88"/>
                <a:gd name="T37" fmla="*/ 2 h 87"/>
                <a:gd name="T38" fmla="*/ 75 w 88"/>
                <a:gd name="T39" fmla="*/ 13 h 87"/>
                <a:gd name="T40" fmla="*/ 84 w 88"/>
                <a:gd name="T41" fmla="*/ 26 h 87"/>
                <a:gd name="T42" fmla="*/ 88 w 88"/>
                <a:gd name="T43" fmla="*/ 44 h 87"/>
                <a:gd name="T44" fmla="*/ 84 w 88"/>
                <a:gd name="T45" fmla="*/ 61 h 87"/>
                <a:gd name="T46" fmla="*/ 75 w 88"/>
                <a:gd name="T47" fmla="*/ 74 h 87"/>
                <a:gd name="T48" fmla="*/ 61 w 88"/>
                <a:gd name="T49" fmla="*/ 85 h 87"/>
                <a:gd name="T50" fmla="*/ 44 w 88"/>
                <a:gd name="T51" fmla="*/ 87 h 87"/>
                <a:gd name="T52" fmla="*/ 27 w 88"/>
                <a:gd name="T53" fmla="*/ 85 h 87"/>
                <a:gd name="T54" fmla="*/ 12 w 88"/>
                <a:gd name="T55" fmla="*/ 74 h 87"/>
                <a:gd name="T56" fmla="*/ 3 w 88"/>
                <a:gd name="T57" fmla="*/ 61 h 87"/>
                <a:gd name="T58" fmla="*/ 0 w 88"/>
                <a:gd name="T59" fmla="*/ 44 h 87"/>
                <a:gd name="T60" fmla="*/ 3 w 88"/>
                <a:gd name="T61" fmla="*/ 26 h 87"/>
                <a:gd name="T62" fmla="*/ 12 w 88"/>
                <a:gd name="T63" fmla="*/ 13 h 87"/>
                <a:gd name="T64" fmla="*/ 27 w 88"/>
                <a:gd name="T65" fmla="*/ 2 h 87"/>
                <a:gd name="T66" fmla="*/ 44 w 88"/>
                <a:gd name="T6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87">
                  <a:moveTo>
                    <a:pt x="44" y="2"/>
                  </a:moveTo>
                  <a:lnTo>
                    <a:pt x="28" y="6"/>
                  </a:lnTo>
                  <a:lnTo>
                    <a:pt x="15" y="14"/>
                  </a:lnTo>
                  <a:lnTo>
                    <a:pt x="7" y="27"/>
                  </a:lnTo>
                  <a:lnTo>
                    <a:pt x="3" y="44"/>
                  </a:lnTo>
                  <a:lnTo>
                    <a:pt x="7" y="60"/>
                  </a:lnTo>
                  <a:lnTo>
                    <a:pt x="15" y="73"/>
                  </a:lnTo>
                  <a:lnTo>
                    <a:pt x="28" y="81"/>
                  </a:lnTo>
                  <a:lnTo>
                    <a:pt x="44" y="85"/>
                  </a:lnTo>
                  <a:lnTo>
                    <a:pt x="59" y="81"/>
                  </a:lnTo>
                  <a:lnTo>
                    <a:pt x="72" y="73"/>
                  </a:lnTo>
                  <a:lnTo>
                    <a:pt x="82" y="60"/>
                  </a:lnTo>
                  <a:lnTo>
                    <a:pt x="85" y="44"/>
                  </a:lnTo>
                  <a:lnTo>
                    <a:pt x="82" y="27"/>
                  </a:lnTo>
                  <a:lnTo>
                    <a:pt x="72" y="14"/>
                  </a:lnTo>
                  <a:lnTo>
                    <a:pt x="59" y="6"/>
                  </a:lnTo>
                  <a:lnTo>
                    <a:pt x="44" y="2"/>
                  </a:lnTo>
                  <a:close/>
                  <a:moveTo>
                    <a:pt x="44" y="0"/>
                  </a:moveTo>
                  <a:lnTo>
                    <a:pt x="61" y="2"/>
                  </a:lnTo>
                  <a:lnTo>
                    <a:pt x="75" y="13"/>
                  </a:lnTo>
                  <a:lnTo>
                    <a:pt x="84" y="26"/>
                  </a:lnTo>
                  <a:lnTo>
                    <a:pt x="88" y="44"/>
                  </a:lnTo>
                  <a:lnTo>
                    <a:pt x="84" y="61"/>
                  </a:lnTo>
                  <a:lnTo>
                    <a:pt x="75" y="74"/>
                  </a:lnTo>
                  <a:lnTo>
                    <a:pt x="61" y="85"/>
                  </a:lnTo>
                  <a:lnTo>
                    <a:pt x="44" y="87"/>
                  </a:lnTo>
                  <a:lnTo>
                    <a:pt x="27" y="85"/>
                  </a:lnTo>
                  <a:lnTo>
                    <a:pt x="12" y="74"/>
                  </a:lnTo>
                  <a:lnTo>
                    <a:pt x="3" y="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3"/>
                  </a:lnTo>
                  <a:lnTo>
                    <a:pt x="27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761"/>
            <p:cNvSpPr>
              <a:spLocks noEditPoints="1"/>
            </p:cNvSpPr>
            <p:nvPr/>
          </p:nvSpPr>
          <p:spPr bwMode="auto">
            <a:xfrm>
              <a:off x="4073525" y="5891213"/>
              <a:ext cx="142875" cy="144463"/>
            </a:xfrm>
            <a:custGeom>
              <a:avLst/>
              <a:gdLst>
                <a:gd name="T0" fmla="*/ 3 w 90"/>
                <a:gd name="T1" fmla="*/ 46 h 91"/>
                <a:gd name="T2" fmla="*/ 3 w 90"/>
                <a:gd name="T3" fmla="*/ 46 h 91"/>
                <a:gd name="T4" fmla="*/ 45 w 90"/>
                <a:gd name="T5" fmla="*/ 6 h 91"/>
                <a:gd name="T6" fmla="*/ 17 w 90"/>
                <a:gd name="T7" fmla="*/ 17 h 91"/>
                <a:gd name="T8" fmla="*/ 5 w 90"/>
                <a:gd name="T9" fmla="*/ 46 h 91"/>
                <a:gd name="T10" fmla="*/ 17 w 90"/>
                <a:gd name="T11" fmla="*/ 74 h 91"/>
                <a:gd name="T12" fmla="*/ 45 w 90"/>
                <a:gd name="T13" fmla="*/ 85 h 91"/>
                <a:gd name="T14" fmla="*/ 72 w 90"/>
                <a:gd name="T15" fmla="*/ 74 h 91"/>
                <a:gd name="T16" fmla="*/ 85 w 90"/>
                <a:gd name="T17" fmla="*/ 46 h 91"/>
                <a:gd name="T18" fmla="*/ 72 w 90"/>
                <a:gd name="T19" fmla="*/ 17 h 91"/>
                <a:gd name="T20" fmla="*/ 45 w 90"/>
                <a:gd name="T21" fmla="*/ 6 h 91"/>
                <a:gd name="T22" fmla="*/ 28 w 90"/>
                <a:gd name="T23" fmla="*/ 7 h 91"/>
                <a:gd name="T24" fmla="*/ 28 w 90"/>
                <a:gd name="T25" fmla="*/ 7 h 91"/>
                <a:gd name="T26" fmla="*/ 60 w 90"/>
                <a:gd name="T27" fmla="*/ 7 h 91"/>
                <a:gd name="T28" fmla="*/ 84 w 90"/>
                <a:gd name="T29" fmla="*/ 29 h 91"/>
                <a:gd name="T30" fmla="*/ 84 w 90"/>
                <a:gd name="T31" fmla="*/ 62 h 91"/>
                <a:gd name="T32" fmla="*/ 60 w 90"/>
                <a:gd name="T33" fmla="*/ 84 h 91"/>
                <a:gd name="T34" fmla="*/ 26 w 90"/>
                <a:gd name="T35" fmla="*/ 84 h 91"/>
                <a:gd name="T36" fmla="*/ 26 w 90"/>
                <a:gd name="T37" fmla="*/ 84 h 91"/>
                <a:gd name="T38" fmla="*/ 60 w 90"/>
                <a:gd name="T39" fmla="*/ 85 h 91"/>
                <a:gd name="T40" fmla="*/ 84 w 90"/>
                <a:gd name="T41" fmla="*/ 62 h 91"/>
                <a:gd name="T42" fmla="*/ 84 w 90"/>
                <a:gd name="T43" fmla="*/ 29 h 91"/>
                <a:gd name="T44" fmla="*/ 60 w 90"/>
                <a:gd name="T45" fmla="*/ 6 h 91"/>
                <a:gd name="T46" fmla="*/ 45 w 90"/>
                <a:gd name="T47" fmla="*/ 0 h 91"/>
                <a:gd name="T48" fmla="*/ 76 w 90"/>
                <a:gd name="T49" fmla="*/ 13 h 91"/>
                <a:gd name="T50" fmla="*/ 90 w 90"/>
                <a:gd name="T51" fmla="*/ 46 h 91"/>
                <a:gd name="T52" fmla="*/ 76 w 90"/>
                <a:gd name="T53" fmla="*/ 78 h 91"/>
                <a:gd name="T54" fmla="*/ 45 w 90"/>
                <a:gd name="T55" fmla="*/ 91 h 91"/>
                <a:gd name="T56" fmla="*/ 13 w 90"/>
                <a:gd name="T57" fmla="*/ 78 h 91"/>
                <a:gd name="T58" fmla="*/ 0 w 90"/>
                <a:gd name="T59" fmla="*/ 46 h 91"/>
                <a:gd name="T60" fmla="*/ 13 w 90"/>
                <a:gd name="T61" fmla="*/ 13 h 91"/>
                <a:gd name="T62" fmla="*/ 45 w 90"/>
                <a:gd name="T6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0" h="91">
                  <a:moveTo>
                    <a:pt x="3" y="42"/>
                  </a:moveTo>
                  <a:lnTo>
                    <a:pt x="3" y="46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3" y="42"/>
                  </a:lnTo>
                  <a:close/>
                  <a:moveTo>
                    <a:pt x="45" y="6"/>
                  </a:moveTo>
                  <a:lnTo>
                    <a:pt x="29" y="9"/>
                  </a:lnTo>
                  <a:lnTo>
                    <a:pt x="17" y="17"/>
                  </a:lnTo>
                  <a:lnTo>
                    <a:pt x="9" y="30"/>
                  </a:lnTo>
                  <a:lnTo>
                    <a:pt x="5" y="46"/>
                  </a:lnTo>
                  <a:lnTo>
                    <a:pt x="9" y="60"/>
                  </a:lnTo>
                  <a:lnTo>
                    <a:pt x="17" y="74"/>
                  </a:lnTo>
                  <a:lnTo>
                    <a:pt x="29" y="81"/>
                  </a:lnTo>
                  <a:lnTo>
                    <a:pt x="45" y="85"/>
                  </a:lnTo>
                  <a:lnTo>
                    <a:pt x="59" y="81"/>
                  </a:lnTo>
                  <a:lnTo>
                    <a:pt x="72" y="74"/>
                  </a:lnTo>
                  <a:lnTo>
                    <a:pt x="81" y="60"/>
                  </a:lnTo>
                  <a:lnTo>
                    <a:pt x="85" y="46"/>
                  </a:lnTo>
                  <a:lnTo>
                    <a:pt x="81" y="30"/>
                  </a:lnTo>
                  <a:lnTo>
                    <a:pt x="72" y="17"/>
                  </a:lnTo>
                  <a:lnTo>
                    <a:pt x="59" y="9"/>
                  </a:lnTo>
                  <a:lnTo>
                    <a:pt x="45" y="6"/>
                  </a:lnTo>
                  <a:close/>
                  <a:moveTo>
                    <a:pt x="45" y="3"/>
                  </a:moveTo>
                  <a:lnTo>
                    <a:pt x="28" y="7"/>
                  </a:lnTo>
                  <a:lnTo>
                    <a:pt x="14" y="16"/>
                  </a:lnTo>
                  <a:lnTo>
                    <a:pt x="28" y="7"/>
                  </a:lnTo>
                  <a:lnTo>
                    <a:pt x="45" y="3"/>
                  </a:lnTo>
                  <a:lnTo>
                    <a:pt x="60" y="7"/>
                  </a:lnTo>
                  <a:lnTo>
                    <a:pt x="75" y="15"/>
                  </a:lnTo>
                  <a:lnTo>
                    <a:pt x="84" y="29"/>
                  </a:lnTo>
                  <a:lnTo>
                    <a:pt x="88" y="46"/>
                  </a:lnTo>
                  <a:lnTo>
                    <a:pt x="84" y="62"/>
                  </a:lnTo>
                  <a:lnTo>
                    <a:pt x="75" y="76"/>
                  </a:lnTo>
                  <a:lnTo>
                    <a:pt x="60" y="84"/>
                  </a:lnTo>
                  <a:lnTo>
                    <a:pt x="45" y="88"/>
                  </a:lnTo>
                  <a:lnTo>
                    <a:pt x="26" y="84"/>
                  </a:lnTo>
                  <a:lnTo>
                    <a:pt x="13" y="74"/>
                  </a:lnTo>
                  <a:lnTo>
                    <a:pt x="26" y="84"/>
                  </a:lnTo>
                  <a:lnTo>
                    <a:pt x="45" y="88"/>
                  </a:lnTo>
                  <a:lnTo>
                    <a:pt x="60" y="85"/>
                  </a:lnTo>
                  <a:lnTo>
                    <a:pt x="75" y="76"/>
                  </a:lnTo>
                  <a:lnTo>
                    <a:pt x="84" y="62"/>
                  </a:lnTo>
                  <a:lnTo>
                    <a:pt x="88" y="46"/>
                  </a:lnTo>
                  <a:lnTo>
                    <a:pt x="84" y="29"/>
                  </a:lnTo>
                  <a:lnTo>
                    <a:pt x="75" y="15"/>
                  </a:lnTo>
                  <a:lnTo>
                    <a:pt x="60" y="6"/>
                  </a:lnTo>
                  <a:lnTo>
                    <a:pt x="45" y="3"/>
                  </a:lnTo>
                  <a:close/>
                  <a:moveTo>
                    <a:pt x="45" y="0"/>
                  </a:moveTo>
                  <a:lnTo>
                    <a:pt x="62" y="3"/>
                  </a:lnTo>
                  <a:lnTo>
                    <a:pt x="76" y="13"/>
                  </a:lnTo>
                  <a:lnTo>
                    <a:pt x="86" y="28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6" y="78"/>
                  </a:lnTo>
                  <a:lnTo>
                    <a:pt x="62" y="88"/>
                  </a:lnTo>
                  <a:lnTo>
                    <a:pt x="45" y="91"/>
                  </a:lnTo>
                  <a:lnTo>
                    <a:pt x="26" y="88"/>
                  </a:lnTo>
                  <a:lnTo>
                    <a:pt x="13" y="78"/>
                  </a:lnTo>
                  <a:lnTo>
                    <a:pt x="3" y="63"/>
                  </a:lnTo>
                  <a:lnTo>
                    <a:pt x="0" y="46"/>
                  </a:lnTo>
                  <a:lnTo>
                    <a:pt x="3" y="28"/>
                  </a:lnTo>
                  <a:lnTo>
                    <a:pt x="13" y="13"/>
                  </a:lnTo>
                  <a:lnTo>
                    <a:pt x="26" y="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762"/>
            <p:cNvSpPr>
              <a:spLocks/>
            </p:cNvSpPr>
            <p:nvPr/>
          </p:nvSpPr>
          <p:spPr bwMode="auto">
            <a:xfrm>
              <a:off x="4100513" y="5956300"/>
              <a:ext cx="77788" cy="36513"/>
            </a:xfrm>
            <a:custGeom>
              <a:avLst/>
              <a:gdLst>
                <a:gd name="T0" fmla="*/ 46 w 49"/>
                <a:gd name="T1" fmla="*/ 0 h 23"/>
                <a:gd name="T2" fmla="*/ 49 w 49"/>
                <a:gd name="T3" fmla="*/ 1 h 23"/>
                <a:gd name="T4" fmla="*/ 47 w 49"/>
                <a:gd name="T5" fmla="*/ 4 h 23"/>
                <a:gd name="T6" fmla="*/ 45 w 49"/>
                <a:gd name="T7" fmla="*/ 10 h 23"/>
                <a:gd name="T8" fmla="*/ 37 w 49"/>
                <a:gd name="T9" fmla="*/ 18 h 23"/>
                <a:gd name="T10" fmla="*/ 28 w 49"/>
                <a:gd name="T11" fmla="*/ 22 h 23"/>
                <a:gd name="T12" fmla="*/ 24 w 49"/>
                <a:gd name="T13" fmla="*/ 23 h 23"/>
                <a:gd name="T14" fmla="*/ 15 w 49"/>
                <a:gd name="T15" fmla="*/ 21 h 23"/>
                <a:gd name="T16" fmla="*/ 7 w 49"/>
                <a:gd name="T17" fmla="*/ 16 h 23"/>
                <a:gd name="T18" fmla="*/ 1 w 49"/>
                <a:gd name="T19" fmla="*/ 10 h 23"/>
                <a:gd name="T20" fmla="*/ 0 w 49"/>
                <a:gd name="T21" fmla="*/ 8 h 23"/>
                <a:gd name="T22" fmla="*/ 3 w 49"/>
                <a:gd name="T23" fmla="*/ 6 h 23"/>
                <a:gd name="T24" fmla="*/ 3 w 49"/>
                <a:gd name="T25" fmla="*/ 6 h 23"/>
                <a:gd name="T26" fmla="*/ 4 w 49"/>
                <a:gd name="T27" fmla="*/ 8 h 23"/>
                <a:gd name="T28" fmla="*/ 5 w 49"/>
                <a:gd name="T29" fmla="*/ 10 h 23"/>
                <a:gd name="T30" fmla="*/ 8 w 49"/>
                <a:gd name="T31" fmla="*/ 13 h 23"/>
                <a:gd name="T32" fmla="*/ 13 w 49"/>
                <a:gd name="T33" fmla="*/ 17 h 23"/>
                <a:gd name="T34" fmla="*/ 18 w 49"/>
                <a:gd name="T35" fmla="*/ 19 h 23"/>
                <a:gd name="T36" fmla="*/ 24 w 49"/>
                <a:gd name="T37" fmla="*/ 19 h 23"/>
                <a:gd name="T38" fmla="*/ 26 w 49"/>
                <a:gd name="T39" fmla="*/ 19 h 23"/>
                <a:gd name="T40" fmla="*/ 32 w 49"/>
                <a:gd name="T41" fmla="*/ 18 h 23"/>
                <a:gd name="T42" fmla="*/ 35 w 49"/>
                <a:gd name="T43" fmla="*/ 16 h 23"/>
                <a:gd name="T44" fmla="*/ 39 w 49"/>
                <a:gd name="T45" fmla="*/ 13 h 23"/>
                <a:gd name="T46" fmla="*/ 42 w 49"/>
                <a:gd name="T47" fmla="*/ 9 h 23"/>
                <a:gd name="T48" fmla="*/ 43 w 49"/>
                <a:gd name="T49" fmla="*/ 5 h 23"/>
                <a:gd name="T50" fmla="*/ 45 w 49"/>
                <a:gd name="T51" fmla="*/ 2 h 23"/>
                <a:gd name="T52" fmla="*/ 46 w 49"/>
                <a:gd name="T53" fmla="*/ 1 h 23"/>
                <a:gd name="T54" fmla="*/ 46 w 49"/>
                <a:gd name="T5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9" h="23">
                  <a:moveTo>
                    <a:pt x="46" y="0"/>
                  </a:moveTo>
                  <a:lnTo>
                    <a:pt x="49" y="1"/>
                  </a:lnTo>
                  <a:lnTo>
                    <a:pt x="47" y="4"/>
                  </a:lnTo>
                  <a:lnTo>
                    <a:pt x="45" y="10"/>
                  </a:lnTo>
                  <a:lnTo>
                    <a:pt x="37" y="18"/>
                  </a:lnTo>
                  <a:lnTo>
                    <a:pt x="28" y="22"/>
                  </a:lnTo>
                  <a:lnTo>
                    <a:pt x="24" y="23"/>
                  </a:lnTo>
                  <a:lnTo>
                    <a:pt x="15" y="21"/>
                  </a:lnTo>
                  <a:lnTo>
                    <a:pt x="7" y="16"/>
                  </a:lnTo>
                  <a:lnTo>
                    <a:pt x="1" y="10"/>
                  </a:lnTo>
                  <a:lnTo>
                    <a:pt x="0" y="8"/>
                  </a:lnTo>
                  <a:lnTo>
                    <a:pt x="3" y="6"/>
                  </a:lnTo>
                  <a:lnTo>
                    <a:pt x="3" y="6"/>
                  </a:lnTo>
                  <a:lnTo>
                    <a:pt x="4" y="8"/>
                  </a:lnTo>
                  <a:lnTo>
                    <a:pt x="5" y="10"/>
                  </a:lnTo>
                  <a:lnTo>
                    <a:pt x="8" y="13"/>
                  </a:lnTo>
                  <a:lnTo>
                    <a:pt x="13" y="17"/>
                  </a:lnTo>
                  <a:lnTo>
                    <a:pt x="18" y="19"/>
                  </a:lnTo>
                  <a:lnTo>
                    <a:pt x="24" y="19"/>
                  </a:lnTo>
                  <a:lnTo>
                    <a:pt x="26" y="19"/>
                  </a:lnTo>
                  <a:lnTo>
                    <a:pt x="32" y="18"/>
                  </a:lnTo>
                  <a:lnTo>
                    <a:pt x="35" y="16"/>
                  </a:lnTo>
                  <a:lnTo>
                    <a:pt x="39" y="13"/>
                  </a:lnTo>
                  <a:lnTo>
                    <a:pt x="42" y="9"/>
                  </a:lnTo>
                  <a:lnTo>
                    <a:pt x="43" y="5"/>
                  </a:lnTo>
                  <a:lnTo>
                    <a:pt x="45" y="2"/>
                  </a:lnTo>
                  <a:lnTo>
                    <a:pt x="46" y="1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763"/>
            <p:cNvSpPr>
              <a:spLocks noEditPoints="1"/>
            </p:cNvSpPr>
            <p:nvPr/>
          </p:nvSpPr>
          <p:spPr bwMode="auto">
            <a:xfrm>
              <a:off x="4095750" y="5951538"/>
              <a:ext cx="87313" cy="44450"/>
            </a:xfrm>
            <a:custGeom>
              <a:avLst/>
              <a:gdLst>
                <a:gd name="T0" fmla="*/ 7 w 55"/>
                <a:gd name="T1" fmla="*/ 15 h 28"/>
                <a:gd name="T2" fmla="*/ 11 w 55"/>
                <a:gd name="T3" fmla="*/ 17 h 28"/>
                <a:gd name="T4" fmla="*/ 14 w 55"/>
                <a:gd name="T5" fmla="*/ 20 h 28"/>
                <a:gd name="T6" fmla="*/ 16 w 55"/>
                <a:gd name="T7" fmla="*/ 21 h 28"/>
                <a:gd name="T8" fmla="*/ 14 w 55"/>
                <a:gd name="T9" fmla="*/ 20 h 28"/>
                <a:gd name="T10" fmla="*/ 11 w 55"/>
                <a:gd name="T11" fmla="*/ 17 h 28"/>
                <a:gd name="T12" fmla="*/ 7 w 55"/>
                <a:gd name="T13" fmla="*/ 15 h 28"/>
                <a:gd name="T14" fmla="*/ 46 w 55"/>
                <a:gd name="T15" fmla="*/ 13 h 28"/>
                <a:gd name="T16" fmla="*/ 42 w 55"/>
                <a:gd name="T17" fmla="*/ 16 h 28"/>
                <a:gd name="T18" fmla="*/ 45 w 55"/>
                <a:gd name="T19" fmla="*/ 13 h 28"/>
                <a:gd name="T20" fmla="*/ 46 w 55"/>
                <a:gd name="T21" fmla="*/ 13 h 28"/>
                <a:gd name="T22" fmla="*/ 4 w 55"/>
                <a:gd name="T23" fmla="*/ 9 h 28"/>
                <a:gd name="T24" fmla="*/ 4 w 55"/>
                <a:gd name="T25" fmla="*/ 9 h 28"/>
                <a:gd name="T26" fmla="*/ 4 w 55"/>
                <a:gd name="T27" fmla="*/ 9 h 28"/>
                <a:gd name="T28" fmla="*/ 4 w 55"/>
                <a:gd name="T29" fmla="*/ 9 h 28"/>
                <a:gd name="T30" fmla="*/ 48 w 55"/>
                <a:gd name="T31" fmla="*/ 0 h 28"/>
                <a:gd name="T32" fmla="*/ 55 w 55"/>
                <a:gd name="T33" fmla="*/ 3 h 28"/>
                <a:gd name="T34" fmla="*/ 53 w 55"/>
                <a:gd name="T35" fmla="*/ 4 h 28"/>
                <a:gd name="T36" fmla="*/ 53 w 55"/>
                <a:gd name="T37" fmla="*/ 5 h 28"/>
                <a:gd name="T38" fmla="*/ 53 w 55"/>
                <a:gd name="T39" fmla="*/ 8 h 28"/>
                <a:gd name="T40" fmla="*/ 50 w 55"/>
                <a:gd name="T41" fmla="*/ 11 h 28"/>
                <a:gd name="T42" fmla="*/ 49 w 55"/>
                <a:gd name="T43" fmla="*/ 15 h 28"/>
                <a:gd name="T44" fmla="*/ 45 w 55"/>
                <a:gd name="T45" fmla="*/ 19 h 28"/>
                <a:gd name="T46" fmla="*/ 41 w 55"/>
                <a:gd name="T47" fmla="*/ 22 h 28"/>
                <a:gd name="T48" fmla="*/ 36 w 55"/>
                <a:gd name="T49" fmla="*/ 25 h 28"/>
                <a:gd name="T50" fmla="*/ 31 w 55"/>
                <a:gd name="T51" fmla="*/ 28 h 28"/>
                <a:gd name="T52" fmla="*/ 27 w 55"/>
                <a:gd name="T53" fmla="*/ 28 h 28"/>
                <a:gd name="T54" fmla="*/ 16 w 55"/>
                <a:gd name="T55" fmla="*/ 25 h 28"/>
                <a:gd name="T56" fmla="*/ 10 w 55"/>
                <a:gd name="T57" fmla="*/ 20 h 28"/>
                <a:gd name="T58" fmla="*/ 4 w 55"/>
                <a:gd name="T59" fmla="*/ 15 h 28"/>
                <a:gd name="T60" fmla="*/ 2 w 55"/>
                <a:gd name="T61" fmla="*/ 12 h 28"/>
                <a:gd name="T62" fmla="*/ 2 w 55"/>
                <a:gd name="T63" fmla="*/ 12 h 28"/>
                <a:gd name="T64" fmla="*/ 0 w 55"/>
                <a:gd name="T65" fmla="*/ 11 h 28"/>
                <a:gd name="T66" fmla="*/ 4 w 55"/>
                <a:gd name="T67" fmla="*/ 8 h 28"/>
                <a:gd name="T68" fmla="*/ 6 w 55"/>
                <a:gd name="T69" fmla="*/ 8 h 28"/>
                <a:gd name="T70" fmla="*/ 6 w 55"/>
                <a:gd name="T71" fmla="*/ 8 h 28"/>
                <a:gd name="T72" fmla="*/ 6 w 55"/>
                <a:gd name="T73" fmla="*/ 8 h 28"/>
                <a:gd name="T74" fmla="*/ 6 w 55"/>
                <a:gd name="T75" fmla="*/ 8 h 28"/>
                <a:gd name="T76" fmla="*/ 7 w 55"/>
                <a:gd name="T77" fmla="*/ 8 h 28"/>
                <a:gd name="T78" fmla="*/ 7 w 55"/>
                <a:gd name="T79" fmla="*/ 8 h 28"/>
                <a:gd name="T80" fmla="*/ 7 w 55"/>
                <a:gd name="T81" fmla="*/ 8 h 28"/>
                <a:gd name="T82" fmla="*/ 7 w 55"/>
                <a:gd name="T83" fmla="*/ 8 h 28"/>
                <a:gd name="T84" fmla="*/ 7 w 55"/>
                <a:gd name="T85" fmla="*/ 8 h 28"/>
                <a:gd name="T86" fmla="*/ 7 w 55"/>
                <a:gd name="T87" fmla="*/ 9 h 28"/>
                <a:gd name="T88" fmla="*/ 8 w 55"/>
                <a:gd name="T89" fmla="*/ 11 h 28"/>
                <a:gd name="T90" fmla="*/ 10 w 55"/>
                <a:gd name="T91" fmla="*/ 12 h 28"/>
                <a:gd name="T92" fmla="*/ 12 w 55"/>
                <a:gd name="T93" fmla="*/ 15 h 28"/>
                <a:gd name="T94" fmla="*/ 16 w 55"/>
                <a:gd name="T95" fmla="*/ 19 h 28"/>
                <a:gd name="T96" fmla="*/ 21 w 55"/>
                <a:gd name="T97" fmla="*/ 20 h 28"/>
                <a:gd name="T98" fmla="*/ 27 w 55"/>
                <a:gd name="T99" fmla="*/ 21 h 28"/>
                <a:gd name="T100" fmla="*/ 27 w 55"/>
                <a:gd name="T101" fmla="*/ 21 h 28"/>
                <a:gd name="T102" fmla="*/ 29 w 55"/>
                <a:gd name="T103" fmla="*/ 21 h 28"/>
                <a:gd name="T104" fmla="*/ 33 w 55"/>
                <a:gd name="T105" fmla="*/ 20 h 28"/>
                <a:gd name="T106" fmla="*/ 37 w 55"/>
                <a:gd name="T107" fmla="*/ 17 h 28"/>
                <a:gd name="T108" fmla="*/ 41 w 55"/>
                <a:gd name="T109" fmla="*/ 15 h 28"/>
                <a:gd name="T110" fmla="*/ 44 w 55"/>
                <a:gd name="T111" fmla="*/ 11 h 28"/>
                <a:gd name="T112" fmla="*/ 45 w 55"/>
                <a:gd name="T113" fmla="*/ 7 h 28"/>
                <a:gd name="T114" fmla="*/ 46 w 55"/>
                <a:gd name="T115" fmla="*/ 4 h 28"/>
                <a:gd name="T116" fmla="*/ 48 w 55"/>
                <a:gd name="T117" fmla="*/ 3 h 28"/>
                <a:gd name="T118" fmla="*/ 48 w 55"/>
                <a:gd name="T1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5" h="28">
                  <a:moveTo>
                    <a:pt x="7" y="15"/>
                  </a:moveTo>
                  <a:lnTo>
                    <a:pt x="11" y="17"/>
                  </a:lnTo>
                  <a:lnTo>
                    <a:pt x="14" y="20"/>
                  </a:lnTo>
                  <a:lnTo>
                    <a:pt x="16" y="21"/>
                  </a:lnTo>
                  <a:lnTo>
                    <a:pt x="14" y="20"/>
                  </a:lnTo>
                  <a:lnTo>
                    <a:pt x="11" y="17"/>
                  </a:lnTo>
                  <a:lnTo>
                    <a:pt x="7" y="15"/>
                  </a:lnTo>
                  <a:close/>
                  <a:moveTo>
                    <a:pt x="46" y="13"/>
                  </a:moveTo>
                  <a:lnTo>
                    <a:pt x="42" y="16"/>
                  </a:lnTo>
                  <a:lnTo>
                    <a:pt x="45" y="13"/>
                  </a:lnTo>
                  <a:lnTo>
                    <a:pt x="46" y="13"/>
                  </a:lnTo>
                  <a:close/>
                  <a:moveTo>
                    <a:pt x="4" y="9"/>
                  </a:move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close/>
                  <a:moveTo>
                    <a:pt x="48" y="0"/>
                  </a:moveTo>
                  <a:lnTo>
                    <a:pt x="55" y="3"/>
                  </a:lnTo>
                  <a:lnTo>
                    <a:pt x="53" y="4"/>
                  </a:lnTo>
                  <a:lnTo>
                    <a:pt x="53" y="5"/>
                  </a:lnTo>
                  <a:lnTo>
                    <a:pt x="53" y="8"/>
                  </a:lnTo>
                  <a:lnTo>
                    <a:pt x="50" y="11"/>
                  </a:lnTo>
                  <a:lnTo>
                    <a:pt x="49" y="15"/>
                  </a:lnTo>
                  <a:lnTo>
                    <a:pt x="45" y="19"/>
                  </a:lnTo>
                  <a:lnTo>
                    <a:pt x="41" y="22"/>
                  </a:lnTo>
                  <a:lnTo>
                    <a:pt x="36" y="25"/>
                  </a:lnTo>
                  <a:lnTo>
                    <a:pt x="31" y="28"/>
                  </a:lnTo>
                  <a:lnTo>
                    <a:pt x="27" y="28"/>
                  </a:lnTo>
                  <a:lnTo>
                    <a:pt x="16" y="25"/>
                  </a:lnTo>
                  <a:lnTo>
                    <a:pt x="10" y="20"/>
                  </a:lnTo>
                  <a:lnTo>
                    <a:pt x="4" y="15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0" y="11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9"/>
                  </a:lnTo>
                  <a:lnTo>
                    <a:pt x="8" y="11"/>
                  </a:lnTo>
                  <a:lnTo>
                    <a:pt x="10" y="12"/>
                  </a:lnTo>
                  <a:lnTo>
                    <a:pt x="12" y="15"/>
                  </a:lnTo>
                  <a:lnTo>
                    <a:pt x="16" y="19"/>
                  </a:lnTo>
                  <a:lnTo>
                    <a:pt x="21" y="20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9" y="21"/>
                  </a:lnTo>
                  <a:lnTo>
                    <a:pt x="33" y="20"/>
                  </a:lnTo>
                  <a:lnTo>
                    <a:pt x="37" y="17"/>
                  </a:lnTo>
                  <a:lnTo>
                    <a:pt x="41" y="15"/>
                  </a:lnTo>
                  <a:lnTo>
                    <a:pt x="44" y="11"/>
                  </a:lnTo>
                  <a:lnTo>
                    <a:pt x="45" y="7"/>
                  </a:lnTo>
                  <a:lnTo>
                    <a:pt x="46" y="4"/>
                  </a:lnTo>
                  <a:lnTo>
                    <a:pt x="48" y="3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Rectangle 3764"/>
            <p:cNvSpPr>
              <a:spLocks noChangeArrowheads="1"/>
            </p:cNvSpPr>
            <p:nvPr/>
          </p:nvSpPr>
          <p:spPr bwMode="auto">
            <a:xfrm>
              <a:off x="4106863" y="5932488"/>
              <a:ext cx="6350" cy="6350"/>
            </a:xfrm>
            <a:prstGeom prst="rect">
              <a:avLst/>
            </a:prstGeom>
            <a:grpFill/>
            <a:ln w="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3765"/>
            <p:cNvSpPr>
              <a:spLocks noChangeArrowheads="1"/>
            </p:cNvSpPr>
            <p:nvPr/>
          </p:nvSpPr>
          <p:spPr bwMode="auto">
            <a:xfrm>
              <a:off x="4105275" y="5930900"/>
              <a:ext cx="9525" cy="11113"/>
            </a:xfrm>
            <a:prstGeom prst="rect">
              <a:avLst/>
            </a:prstGeom>
            <a:grpFill/>
            <a:ln w="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Rectangle 3766"/>
            <p:cNvSpPr>
              <a:spLocks noChangeArrowheads="1"/>
            </p:cNvSpPr>
            <p:nvPr/>
          </p:nvSpPr>
          <p:spPr bwMode="auto">
            <a:xfrm>
              <a:off x="4171950" y="5924550"/>
              <a:ext cx="3175" cy="4763"/>
            </a:xfrm>
            <a:prstGeom prst="rect">
              <a:avLst/>
            </a:prstGeom>
            <a:grpFill/>
            <a:ln w="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3767"/>
            <p:cNvSpPr>
              <a:spLocks noChangeArrowheads="1"/>
            </p:cNvSpPr>
            <p:nvPr/>
          </p:nvSpPr>
          <p:spPr bwMode="auto">
            <a:xfrm>
              <a:off x="4168775" y="5922963"/>
              <a:ext cx="9525" cy="9525"/>
            </a:xfrm>
            <a:prstGeom prst="rect">
              <a:avLst/>
            </a:prstGeom>
            <a:grpFill/>
            <a:ln w="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768"/>
            <p:cNvSpPr>
              <a:spLocks/>
            </p:cNvSpPr>
            <p:nvPr/>
          </p:nvSpPr>
          <p:spPr bwMode="auto">
            <a:xfrm>
              <a:off x="4048125" y="5937250"/>
              <a:ext cx="38100" cy="66675"/>
            </a:xfrm>
            <a:custGeom>
              <a:avLst/>
              <a:gdLst>
                <a:gd name="T0" fmla="*/ 20 w 24"/>
                <a:gd name="T1" fmla="*/ 0 h 42"/>
                <a:gd name="T2" fmla="*/ 21 w 24"/>
                <a:gd name="T3" fmla="*/ 0 h 42"/>
                <a:gd name="T4" fmla="*/ 21 w 24"/>
                <a:gd name="T5" fmla="*/ 3 h 42"/>
                <a:gd name="T6" fmla="*/ 20 w 24"/>
                <a:gd name="T7" fmla="*/ 3 h 42"/>
                <a:gd name="T8" fmla="*/ 16 w 24"/>
                <a:gd name="T9" fmla="*/ 4 h 42"/>
                <a:gd name="T10" fmla="*/ 13 w 24"/>
                <a:gd name="T11" fmla="*/ 5 h 42"/>
                <a:gd name="T12" fmla="*/ 10 w 24"/>
                <a:gd name="T13" fmla="*/ 8 h 42"/>
                <a:gd name="T14" fmla="*/ 7 w 24"/>
                <a:gd name="T15" fmla="*/ 12 h 42"/>
                <a:gd name="T16" fmla="*/ 4 w 24"/>
                <a:gd name="T17" fmla="*/ 17 h 42"/>
                <a:gd name="T18" fmla="*/ 3 w 24"/>
                <a:gd name="T19" fmla="*/ 24 h 42"/>
                <a:gd name="T20" fmla="*/ 3 w 24"/>
                <a:gd name="T21" fmla="*/ 24 h 42"/>
                <a:gd name="T22" fmla="*/ 4 w 24"/>
                <a:gd name="T23" fmla="*/ 28 h 42"/>
                <a:gd name="T24" fmla="*/ 6 w 24"/>
                <a:gd name="T25" fmla="*/ 30 h 42"/>
                <a:gd name="T26" fmla="*/ 8 w 24"/>
                <a:gd name="T27" fmla="*/ 33 h 42"/>
                <a:gd name="T28" fmla="*/ 11 w 24"/>
                <a:gd name="T29" fmla="*/ 34 h 42"/>
                <a:gd name="T30" fmla="*/ 13 w 24"/>
                <a:gd name="T31" fmla="*/ 35 h 42"/>
                <a:gd name="T32" fmla="*/ 17 w 24"/>
                <a:gd name="T33" fmla="*/ 38 h 42"/>
                <a:gd name="T34" fmla="*/ 21 w 24"/>
                <a:gd name="T35" fmla="*/ 38 h 42"/>
                <a:gd name="T36" fmla="*/ 23 w 24"/>
                <a:gd name="T37" fmla="*/ 39 h 42"/>
                <a:gd name="T38" fmla="*/ 24 w 24"/>
                <a:gd name="T39" fmla="*/ 39 h 42"/>
                <a:gd name="T40" fmla="*/ 24 w 24"/>
                <a:gd name="T41" fmla="*/ 42 h 42"/>
                <a:gd name="T42" fmla="*/ 21 w 24"/>
                <a:gd name="T43" fmla="*/ 42 h 42"/>
                <a:gd name="T44" fmla="*/ 16 w 24"/>
                <a:gd name="T45" fmla="*/ 41 h 42"/>
                <a:gd name="T46" fmla="*/ 8 w 24"/>
                <a:gd name="T47" fmla="*/ 37 h 42"/>
                <a:gd name="T48" fmla="*/ 3 w 24"/>
                <a:gd name="T49" fmla="*/ 31 h 42"/>
                <a:gd name="T50" fmla="*/ 0 w 24"/>
                <a:gd name="T51" fmla="*/ 24 h 42"/>
                <a:gd name="T52" fmla="*/ 0 w 24"/>
                <a:gd name="T53" fmla="*/ 22 h 42"/>
                <a:gd name="T54" fmla="*/ 4 w 24"/>
                <a:gd name="T55" fmla="*/ 11 h 42"/>
                <a:gd name="T56" fmla="*/ 11 w 24"/>
                <a:gd name="T57" fmla="*/ 3 h 42"/>
                <a:gd name="T58" fmla="*/ 20 w 24"/>
                <a:gd name="T5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42">
                  <a:moveTo>
                    <a:pt x="20" y="0"/>
                  </a:moveTo>
                  <a:lnTo>
                    <a:pt x="21" y="0"/>
                  </a:lnTo>
                  <a:lnTo>
                    <a:pt x="21" y="3"/>
                  </a:lnTo>
                  <a:lnTo>
                    <a:pt x="20" y="3"/>
                  </a:lnTo>
                  <a:lnTo>
                    <a:pt x="16" y="4"/>
                  </a:lnTo>
                  <a:lnTo>
                    <a:pt x="13" y="5"/>
                  </a:lnTo>
                  <a:lnTo>
                    <a:pt x="10" y="8"/>
                  </a:lnTo>
                  <a:lnTo>
                    <a:pt x="7" y="12"/>
                  </a:lnTo>
                  <a:lnTo>
                    <a:pt x="4" y="17"/>
                  </a:lnTo>
                  <a:lnTo>
                    <a:pt x="3" y="24"/>
                  </a:lnTo>
                  <a:lnTo>
                    <a:pt x="3" y="24"/>
                  </a:lnTo>
                  <a:lnTo>
                    <a:pt x="4" y="28"/>
                  </a:lnTo>
                  <a:lnTo>
                    <a:pt x="6" y="30"/>
                  </a:lnTo>
                  <a:lnTo>
                    <a:pt x="8" y="33"/>
                  </a:lnTo>
                  <a:lnTo>
                    <a:pt x="11" y="34"/>
                  </a:lnTo>
                  <a:lnTo>
                    <a:pt x="13" y="35"/>
                  </a:lnTo>
                  <a:lnTo>
                    <a:pt x="17" y="38"/>
                  </a:lnTo>
                  <a:lnTo>
                    <a:pt x="21" y="38"/>
                  </a:lnTo>
                  <a:lnTo>
                    <a:pt x="23" y="39"/>
                  </a:lnTo>
                  <a:lnTo>
                    <a:pt x="24" y="39"/>
                  </a:lnTo>
                  <a:lnTo>
                    <a:pt x="24" y="42"/>
                  </a:lnTo>
                  <a:lnTo>
                    <a:pt x="21" y="42"/>
                  </a:lnTo>
                  <a:lnTo>
                    <a:pt x="16" y="41"/>
                  </a:lnTo>
                  <a:lnTo>
                    <a:pt x="8" y="37"/>
                  </a:lnTo>
                  <a:lnTo>
                    <a:pt x="3" y="31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4" y="11"/>
                  </a:lnTo>
                  <a:lnTo>
                    <a:pt x="11" y="3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769"/>
            <p:cNvSpPr>
              <a:spLocks noEditPoints="1"/>
            </p:cNvSpPr>
            <p:nvPr/>
          </p:nvSpPr>
          <p:spPr bwMode="auto">
            <a:xfrm>
              <a:off x="4046538" y="5935663"/>
              <a:ext cx="44450" cy="69850"/>
            </a:xfrm>
            <a:custGeom>
              <a:avLst/>
              <a:gdLst>
                <a:gd name="T0" fmla="*/ 14 w 28"/>
                <a:gd name="T1" fmla="*/ 39 h 44"/>
                <a:gd name="T2" fmla="*/ 16 w 28"/>
                <a:gd name="T3" fmla="*/ 39 h 44"/>
                <a:gd name="T4" fmla="*/ 17 w 28"/>
                <a:gd name="T5" fmla="*/ 39 h 44"/>
                <a:gd name="T6" fmla="*/ 14 w 28"/>
                <a:gd name="T7" fmla="*/ 39 h 44"/>
                <a:gd name="T8" fmla="*/ 12 w 28"/>
                <a:gd name="T9" fmla="*/ 36 h 44"/>
                <a:gd name="T10" fmla="*/ 12 w 28"/>
                <a:gd name="T11" fmla="*/ 38 h 44"/>
                <a:gd name="T12" fmla="*/ 13 w 28"/>
                <a:gd name="T13" fmla="*/ 38 h 44"/>
                <a:gd name="T14" fmla="*/ 12 w 28"/>
                <a:gd name="T15" fmla="*/ 36 h 44"/>
                <a:gd name="T16" fmla="*/ 21 w 28"/>
                <a:gd name="T17" fmla="*/ 0 h 44"/>
                <a:gd name="T18" fmla="*/ 24 w 28"/>
                <a:gd name="T19" fmla="*/ 0 h 44"/>
                <a:gd name="T20" fmla="*/ 25 w 28"/>
                <a:gd name="T21" fmla="*/ 0 h 44"/>
                <a:gd name="T22" fmla="*/ 24 w 28"/>
                <a:gd name="T23" fmla="*/ 6 h 44"/>
                <a:gd name="T24" fmla="*/ 21 w 28"/>
                <a:gd name="T25" fmla="*/ 5 h 44"/>
                <a:gd name="T26" fmla="*/ 21 w 28"/>
                <a:gd name="T27" fmla="*/ 5 h 44"/>
                <a:gd name="T28" fmla="*/ 21 w 28"/>
                <a:gd name="T29" fmla="*/ 5 h 44"/>
                <a:gd name="T30" fmla="*/ 18 w 28"/>
                <a:gd name="T31" fmla="*/ 6 h 44"/>
                <a:gd name="T32" fmla="*/ 14 w 28"/>
                <a:gd name="T33" fmla="*/ 8 h 44"/>
                <a:gd name="T34" fmla="*/ 12 w 28"/>
                <a:gd name="T35" fmla="*/ 10 h 44"/>
                <a:gd name="T36" fmla="*/ 9 w 28"/>
                <a:gd name="T37" fmla="*/ 14 h 44"/>
                <a:gd name="T38" fmla="*/ 7 w 28"/>
                <a:gd name="T39" fmla="*/ 18 h 44"/>
                <a:gd name="T40" fmla="*/ 7 w 28"/>
                <a:gd name="T41" fmla="*/ 25 h 44"/>
                <a:gd name="T42" fmla="*/ 7 w 28"/>
                <a:gd name="T43" fmla="*/ 25 h 44"/>
                <a:gd name="T44" fmla="*/ 7 w 28"/>
                <a:gd name="T45" fmla="*/ 25 h 44"/>
                <a:gd name="T46" fmla="*/ 7 w 28"/>
                <a:gd name="T47" fmla="*/ 25 h 44"/>
                <a:gd name="T48" fmla="*/ 7 w 28"/>
                <a:gd name="T49" fmla="*/ 29 h 44"/>
                <a:gd name="T50" fmla="*/ 9 w 28"/>
                <a:gd name="T51" fmla="*/ 31 h 44"/>
                <a:gd name="T52" fmla="*/ 12 w 28"/>
                <a:gd name="T53" fmla="*/ 34 h 44"/>
                <a:gd name="T54" fmla="*/ 16 w 28"/>
                <a:gd name="T55" fmla="*/ 35 h 44"/>
                <a:gd name="T56" fmla="*/ 18 w 28"/>
                <a:gd name="T57" fmla="*/ 36 h 44"/>
                <a:gd name="T58" fmla="*/ 21 w 28"/>
                <a:gd name="T59" fmla="*/ 38 h 44"/>
                <a:gd name="T60" fmla="*/ 24 w 28"/>
                <a:gd name="T61" fmla="*/ 38 h 44"/>
                <a:gd name="T62" fmla="*/ 25 w 28"/>
                <a:gd name="T63" fmla="*/ 39 h 44"/>
                <a:gd name="T64" fmla="*/ 25 w 28"/>
                <a:gd name="T65" fmla="*/ 39 h 44"/>
                <a:gd name="T66" fmla="*/ 28 w 28"/>
                <a:gd name="T67" fmla="*/ 39 h 44"/>
                <a:gd name="T68" fmla="*/ 26 w 28"/>
                <a:gd name="T69" fmla="*/ 40 h 44"/>
                <a:gd name="T70" fmla="*/ 26 w 28"/>
                <a:gd name="T71" fmla="*/ 43 h 44"/>
                <a:gd name="T72" fmla="*/ 25 w 28"/>
                <a:gd name="T73" fmla="*/ 43 h 44"/>
                <a:gd name="T74" fmla="*/ 25 w 28"/>
                <a:gd name="T75" fmla="*/ 44 h 44"/>
                <a:gd name="T76" fmla="*/ 25 w 28"/>
                <a:gd name="T77" fmla="*/ 44 h 44"/>
                <a:gd name="T78" fmla="*/ 24 w 28"/>
                <a:gd name="T79" fmla="*/ 44 h 44"/>
                <a:gd name="T80" fmla="*/ 24 w 28"/>
                <a:gd name="T81" fmla="*/ 44 h 44"/>
                <a:gd name="T82" fmla="*/ 21 w 28"/>
                <a:gd name="T83" fmla="*/ 44 h 44"/>
                <a:gd name="T84" fmla="*/ 17 w 28"/>
                <a:gd name="T85" fmla="*/ 43 h 44"/>
                <a:gd name="T86" fmla="*/ 13 w 28"/>
                <a:gd name="T87" fmla="*/ 42 h 44"/>
                <a:gd name="T88" fmla="*/ 9 w 28"/>
                <a:gd name="T89" fmla="*/ 39 h 44"/>
                <a:gd name="T90" fmla="*/ 5 w 28"/>
                <a:gd name="T91" fmla="*/ 36 h 44"/>
                <a:gd name="T92" fmla="*/ 3 w 28"/>
                <a:gd name="T93" fmla="*/ 34 h 44"/>
                <a:gd name="T94" fmla="*/ 1 w 28"/>
                <a:gd name="T95" fmla="*/ 30 h 44"/>
                <a:gd name="T96" fmla="*/ 0 w 28"/>
                <a:gd name="T97" fmla="*/ 25 h 44"/>
                <a:gd name="T98" fmla="*/ 1 w 28"/>
                <a:gd name="T99" fmla="*/ 25 h 44"/>
                <a:gd name="T100" fmla="*/ 0 w 28"/>
                <a:gd name="T101" fmla="*/ 25 h 44"/>
                <a:gd name="T102" fmla="*/ 0 w 28"/>
                <a:gd name="T103" fmla="*/ 23 h 44"/>
                <a:gd name="T104" fmla="*/ 4 w 28"/>
                <a:gd name="T105" fmla="*/ 10 h 44"/>
                <a:gd name="T106" fmla="*/ 12 w 28"/>
                <a:gd name="T107" fmla="*/ 2 h 44"/>
                <a:gd name="T108" fmla="*/ 21 w 28"/>
                <a:gd name="T10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8" h="44">
                  <a:moveTo>
                    <a:pt x="14" y="39"/>
                  </a:moveTo>
                  <a:lnTo>
                    <a:pt x="16" y="39"/>
                  </a:lnTo>
                  <a:lnTo>
                    <a:pt x="17" y="39"/>
                  </a:lnTo>
                  <a:lnTo>
                    <a:pt x="14" y="39"/>
                  </a:lnTo>
                  <a:close/>
                  <a:moveTo>
                    <a:pt x="12" y="36"/>
                  </a:moveTo>
                  <a:lnTo>
                    <a:pt x="12" y="38"/>
                  </a:lnTo>
                  <a:lnTo>
                    <a:pt x="13" y="38"/>
                  </a:lnTo>
                  <a:lnTo>
                    <a:pt x="12" y="36"/>
                  </a:lnTo>
                  <a:close/>
                  <a:moveTo>
                    <a:pt x="21" y="0"/>
                  </a:moveTo>
                  <a:lnTo>
                    <a:pt x="24" y="0"/>
                  </a:lnTo>
                  <a:lnTo>
                    <a:pt x="25" y="0"/>
                  </a:lnTo>
                  <a:lnTo>
                    <a:pt x="24" y="6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18" y="6"/>
                  </a:lnTo>
                  <a:lnTo>
                    <a:pt x="14" y="8"/>
                  </a:lnTo>
                  <a:lnTo>
                    <a:pt x="12" y="10"/>
                  </a:lnTo>
                  <a:lnTo>
                    <a:pt x="9" y="14"/>
                  </a:lnTo>
                  <a:lnTo>
                    <a:pt x="7" y="18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7" y="29"/>
                  </a:lnTo>
                  <a:lnTo>
                    <a:pt x="9" y="31"/>
                  </a:lnTo>
                  <a:lnTo>
                    <a:pt x="12" y="34"/>
                  </a:lnTo>
                  <a:lnTo>
                    <a:pt x="16" y="35"/>
                  </a:lnTo>
                  <a:lnTo>
                    <a:pt x="18" y="36"/>
                  </a:lnTo>
                  <a:lnTo>
                    <a:pt x="21" y="38"/>
                  </a:lnTo>
                  <a:lnTo>
                    <a:pt x="24" y="38"/>
                  </a:lnTo>
                  <a:lnTo>
                    <a:pt x="25" y="39"/>
                  </a:lnTo>
                  <a:lnTo>
                    <a:pt x="25" y="39"/>
                  </a:lnTo>
                  <a:lnTo>
                    <a:pt x="28" y="39"/>
                  </a:lnTo>
                  <a:lnTo>
                    <a:pt x="26" y="40"/>
                  </a:lnTo>
                  <a:lnTo>
                    <a:pt x="26" y="43"/>
                  </a:lnTo>
                  <a:lnTo>
                    <a:pt x="25" y="43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1" y="44"/>
                  </a:lnTo>
                  <a:lnTo>
                    <a:pt x="17" y="43"/>
                  </a:lnTo>
                  <a:lnTo>
                    <a:pt x="13" y="42"/>
                  </a:lnTo>
                  <a:lnTo>
                    <a:pt x="9" y="39"/>
                  </a:lnTo>
                  <a:lnTo>
                    <a:pt x="5" y="36"/>
                  </a:lnTo>
                  <a:lnTo>
                    <a:pt x="3" y="34"/>
                  </a:lnTo>
                  <a:lnTo>
                    <a:pt x="1" y="30"/>
                  </a:lnTo>
                  <a:lnTo>
                    <a:pt x="0" y="25"/>
                  </a:lnTo>
                  <a:lnTo>
                    <a:pt x="1" y="25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4" y="10"/>
                  </a:lnTo>
                  <a:lnTo>
                    <a:pt x="12" y="2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770"/>
            <p:cNvSpPr>
              <a:spLocks/>
            </p:cNvSpPr>
            <p:nvPr/>
          </p:nvSpPr>
          <p:spPr bwMode="auto">
            <a:xfrm>
              <a:off x="4200525" y="5921375"/>
              <a:ext cx="41275" cy="63500"/>
            </a:xfrm>
            <a:custGeom>
              <a:avLst/>
              <a:gdLst>
                <a:gd name="T0" fmla="*/ 10 w 26"/>
                <a:gd name="T1" fmla="*/ 0 h 40"/>
                <a:gd name="T2" fmla="*/ 13 w 26"/>
                <a:gd name="T3" fmla="*/ 0 h 40"/>
                <a:gd name="T4" fmla="*/ 17 w 26"/>
                <a:gd name="T5" fmla="*/ 1 h 40"/>
                <a:gd name="T6" fmla="*/ 20 w 26"/>
                <a:gd name="T7" fmla="*/ 2 h 40"/>
                <a:gd name="T8" fmla="*/ 22 w 26"/>
                <a:gd name="T9" fmla="*/ 5 h 40"/>
                <a:gd name="T10" fmla="*/ 25 w 26"/>
                <a:gd name="T11" fmla="*/ 9 h 40"/>
                <a:gd name="T12" fmla="*/ 26 w 26"/>
                <a:gd name="T13" fmla="*/ 14 h 40"/>
                <a:gd name="T14" fmla="*/ 26 w 26"/>
                <a:gd name="T15" fmla="*/ 18 h 40"/>
                <a:gd name="T16" fmla="*/ 25 w 26"/>
                <a:gd name="T17" fmla="*/ 23 h 40"/>
                <a:gd name="T18" fmla="*/ 24 w 26"/>
                <a:gd name="T19" fmla="*/ 27 h 40"/>
                <a:gd name="T20" fmla="*/ 21 w 26"/>
                <a:gd name="T21" fmla="*/ 31 h 40"/>
                <a:gd name="T22" fmla="*/ 18 w 26"/>
                <a:gd name="T23" fmla="*/ 34 h 40"/>
                <a:gd name="T24" fmla="*/ 13 w 26"/>
                <a:gd name="T25" fmla="*/ 38 h 40"/>
                <a:gd name="T26" fmla="*/ 9 w 26"/>
                <a:gd name="T27" fmla="*/ 39 h 40"/>
                <a:gd name="T28" fmla="*/ 6 w 26"/>
                <a:gd name="T29" fmla="*/ 40 h 40"/>
                <a:gd name="T30" fmla="*/ 6 w 26"/>
                <a:gd name="T31" fmla="*/ 40 h 40"/>
                <a:gd name="T32" fmla="*/ 5 w 26"/>
                <a:gd name="T33" fmla="*/ 39 h 40"/>
                <a:gd name="T34" fmla="*/ 8 w 26"/>
                <a:gd name="T35" fmla="*/ 38 h 40"/>
                <a:gd name="T36" fmla="*/ 6 w 26"/>
                <a:gd name="T37" fmla="*/ 38 h 40"/>
                <a:gd name="T38" fmla="*/ 6 w 26"/>
                <a:gd name="T39" fmla="*/ 36 h 40"/>
                <a:gd name="T40" fmla="*/ 6 w 26"/>
                <a:gd name="T41" fmla="*/ 36 h 40"/>
                <a:gd name="T42" fmla="*/ 8 w 26"/>
                <a:gd name="T43" fmla="*/ 36 h 40"/>
                <a:gd name="T44" fmla="*/ 10 w 26"/>
                <a:gd name="T45" fmla="*/ 35 h 40"/>
                <a:gd name="T46" fmla="*/ 13 w 26"/>
                <a:gd name="T47" fmla="*/ 34 h 40"/>
                <a:gd name="T48" fmla="*/ 16 w 26"/>
                <a:gd name="T49" fmla="*/ 32 h 40"/>
                <a:gd name="T50" fmla="*/ 18 w 26"/>
                <a:gd name="T51" fmla="*/ 30 h 40"/>
                <a:gd name="T52" fmla="*/ 21 w 26"/>
                <a:gd name="T53" fmla="*/ 26 h 40"/>
                <a:gd name="T54" fmla="*/ 22 w 26"/>
                <a:gd name="T55" fmla="*/ 22 h 40"/>
                <a:gd name="T56" fmla="*/ 24 w 26"/>
                <a:gd name="T57" fmla="*/ 18 h 40"/>
                <a:gd name="T58" fmla="*/ 22 w 26"/>
                <a:gd name="T59" fmla="*/ 15 h 40"/>
                <a:gd name="T60" fmla="*/ 21 w 26"/>
                <a:gd name="T61" fmla="*/ 10 h 40"/>
                <a:gd name="T62" fmla="*/ 20 w 26"/>
                <a:gd name="T63" fmla="*/ 7 h 40"/>
                <a:gd name="T64" fmla="*/ 17 w 26"/>
                <a:gd name="T65" fmla="*/ 5 h 40"/>
                <a:gd name="T66" fmla="*/ 16 w 26"/>
                <a:gd name="T67" fmla="*/ 4 h 40"/>
                <a:gd name="T68" fmla="*/ 13 w 26"/>
                <a:gd name="T69" fmla="*/ 2 h 40"/>
                <a:gd name="T70" fmla="*/ 10 w 26"/>
                <a:gd name="T71" fmla="*/ 2 h 40"/>
                <a:gd name="T72" fmla="*/ 8 w 26"/>
                <a:gd name="T73" fmla="*/ 4 h 40"/>
                <a:gd name="T74" fmla="*/ 4 w 26"/>
                <a:gd name="T75" fmla="*/ 4 h 40"/>
                <a:gd name="T76" fmla="*/ 3 w 26"/>
                <a:gd name="T77" fmla="*/ 5 h 40"/>
                <a:gd name="T78" fmla="*/ 1 w 26"/>
                <a:gd name="T79" fmla="*/ 5 h 40"/>
                <a:gd name="T80" fmla="*/ 0 w 26"/>
                <a:gd name="T81" fmla="*/ 2 h 40"/>
                <a:gd name="T82" fmla="*/ 0 w 26"/>
                <a:gd name="T83" fmla="*/ 2 h 40"/>
                <a:gd name="T84" fmla="*/ 3 w 26"/>
                <a:gd name="T85" fmla="*/ 1 h 40"/>
                <a:gd name="T86" fmla="*/ 4 w 26"/>
                <a:gd name="T87" fmla="*/ 1 h 40"/>
                <a:gd name="T88" fmla="*/ 8 w 26"/>
                <a:gd name="T89" fmla="*/ 0 h 40"/>
                <a:gd name="T90" fmla="*/ 10 w 26"/>
                <a:gd name="T9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" h="40">
                  <a:moveTo>
                    <a:pt x="10" y="0"/>
                  </a:moveTo>
                  <a:lnTo>
                    <a:pt x="13" y="0"/>
                  </a:lnTo>
                  <a:lnTo>
                    <a:pt x="17" y="1"/>
                  </a:lnTo>
                  <a:lnTo>
                    <a:pt x="20" y="2"/>
                  </a:lnTo>
                  <a:lnTo>
                    <a:pt x="22" y="5"/>
                  </a:lnTo>
                  <a:lnTo>
                    <a:pt x="25" y="9"/>
                  </a:lnTo>
                  <a:lnTo>
                    <a:pt x="26" y="14"/>
                  </a:lnTo>
                  <a:lnTo>
                    <a:pt x="26" y="18"/>
                  </a:lnTo>
                  <a:lnTo>
                    <a:pt x="25" y="23"/>
                  </a:lnTo>
                  <a:lnTo>
                    <a:pt x="24" y="27"/>
                  </a:lnTo>
                  <a:lnTo>
                    <a:pt x="21" y="31"/>
                  </a:lnTo>
                  <a:lnTo>
                    <a:pt x="18" y="34"/>
                  </a:lnTo>
                  <a:lnTo>
                    <a:pt x="13" y="38"/>
                  </a:lnTo>
                  <a:lnTo>
                    <a:pt x="9" y="39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5" y="39"/>
                  </a:lnTo>
                  <a:lnTo>
                    <a:pt x="8" y="38"/>
                  </a:lnTo>
                  <a:lnTo>
                    <a:pt x="6" y="38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8" y="36"/>
                  </a:lnTo>
                  <a:lnTo>
                    <a:pt x="10" y="35"/>
                  </a:lnTo>
                  <a:lnTo>
                    <a:pt x="13" y="34"/>
                  </a:lnTo>
                  <a:lnTo>
                    <a:pt x="16" y="32"/>
                  </a:lnTo>
                  <a:lnTo>
                    <a:pt x="18" y="30"/>
                  </a:lnTo>
                  <a:lnTo>
                    <a:pt x="21" y="26"/>
                  </a:lnTo>
                  <a:lnTo>
                    <a:pt x="22" y="22"/>
                  </a:lnTo>
                  <a:lnTo>
                    <a:pt x="24" y="18"/>
                  </a:lnTo>
                  <a:lnTo>
                    <a:pt x="22" y="15"/>
                  </a:lnTo>
                  <a:lnTo>
                    <a:pt x="21" y="10"/>
                  </a:lnTo>
                  <a:lnTo>
                    <a:pt x="20" y="7"/>
                  </a:lnTo>
                  <a:lnTo>
                    <a:pt x="17" y="5"/>
                  </a:lnTo>
                  <a:lnTo>
                    <a:pt x="16" y="4"/>
                  </a:lnTo>
                  <a:lnTo>
                    <a:pt x="13" y="2"/>
                  </a:lnTo>
                  <a:lnTo>
                    <a:pt x="10" y="2"/>
                  </a:lnTo>
                  <a:lnTo>
                    <a:pt x="8" y="4"/>
                  </a:lnTo>
                  <a:lnTo>
                    <a:pt x="4" y="4"/>
                  </a:lnTo>
                  <a:lnTo>
                    <a:pt x="3" y="5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1"/>
                  </a:lnTo>
                  <a:lnTo>
                    <a:pt x="4" y="1"/>
                  </a:lnTo>
                  <a:lnTo>
                    <a:pt x="8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771"/>
            <p:cNvSpPr>
              <a:spLocks noEditPoints="1"/>
            </p:cNvSpPr>
            <p:nvPr/>
          </p:nvSpPr>
          <p:spPr bwMode="auto">
            <a:xfrm>
              <a:off x="4195763" y="5918200"/>
              <a:ext cx="47625" cy="68263"/>
            </a:xfrm>
            <a:custGeom>
              <a:avLst/>
              <a:gdLst>
                <a:gd name="T0" fmla="*/ 13 w 30"/>
                <a:gd name="T1" fmla="*/ 40 h 43"/>
                <a:gd name="T2" fmla="*/ 11 w 30"/>
                <a:gd name="T3" fmla="*/ 40 h 43"/>
                <a:gd name="T4" fmla="*/ 16 w 30"/>
                <a:gd name="T5" fmla="*/ 37 h 43"/>
                <a:gd name="T6" fmla="*/ 27 w 30"/>
                <a:gd name="T7" fmla="*/ 26 h 43"/>
                <a:gd name="T8" fmla="*/ 23 w 30"/>
                <a:gd name="T9" fmla="*/ 33 h 43"/>
                <a:gd name="T10" fmla="*/ 27 w 30"/>
                <a:gd name="T11" fmla="*/ 26 h 43"/>
                <a:gd name="T12" fmla="*/ 28 w 30"/>
                <a:gd name="T13" fmla="*/ 23 h 43"/>
                <a:gd name="T14" fmla="*/ 27 w 30"/>
                <a:gd name="T15" fmla="*/ 17 h 43"/>
                <a:gd name="T16" fmla="*/ 28 w 30"/>
                <a:gd name="T17" fmla="*/ 21 h 43"/>
                <a:gd name="T18" fmla="*/ 27 w 30"/>
                <a:gd name="T19" fmla="*/ 17 h 43"/>
                <a:gd name="T20" fmla="*/ 23 w 30"/>
                <a:gd name="T21" fmla="*/ 6 h 43"/>
                <a:gd name="T22" fmla="*/ 23 w 30"/>
                <a:gd name="T23" fmla="*/ 7 h 43"/>
                <a:gd name="T24" fmla="*/ 20 w 30"/>
                <a:gd name="T25" fmla="*/ 4 h 43"/>
                <a:gd name="T26" fmla="*/ 20 w 30"/>
                <a:gd name="T27" fmla="*/ 4 h 43"/>
                <a:gd name="T28" fmla="*/ 13 w 30"/>
                <a:gd name="T29" fmla="*/ 3 h 43"/>
                <a:gd name="T30" fmla="*/ 13 w 30"/>
                <a:gd name="T31" fmla="*/ 3 h 43"/>
                <a:gd name="T32" fmla="*/ 19 w 30"/>
                <a:gd name="T33" fmla="*/ 4 h 43"/>
                <a:gd name="T34" fmla="*/ 13 w 30"/>
                <a:gd name="T35" fmla="*/ 3 h 43"/>
                <a:gd name="T36" fmla="*/ 13 w 30"/>
                <a:gd name="T37" fmla="*/ 0 h 43"/>
                <a:gd name="T38" fmla="*/ 20 w 30"/>
                <a:gd name="T39" fmla="*/ 2 h 43"/>
                <a:gd name="T40" fmla="*/ 27 w 30"/>
                <a:gd name="T41" fmla="*/ 7 h 43"/>
                <a:gd name="T42" fmla="*/ 30 w 30"/>
                <a:gd name="T43" fmla="*/ 16 h 43"/>
                <a:gd name="T44" fmla="*/ 30 w 30"/>
                <a:gd name="T45" fmla="*/ 25 h 43"/>
                <a:gd name="T46" fmla="*/ 25 w 30"/>
                <a:gd name="T47" fmla="*/ 34 h 43"/>
                <a:gd name="T48" fmla="*/ 17 w 30"/>
                <a:gd name="T49" fmla="*/ 41 h 43"/>
                <a:gd name="T50" fmla="*/ 9 w 30"/>
                <a:gd name="T51" fmla="*/ 43 h 43"/>
                <a:gd name="T52" fmla="*/ 8 w 30"/>
                <a:gd name="T53" fmla="*/ 43 h 43"/>
                <a:gd name="T54" fmla="*/ 6 w 30"/>
                <a:gd name="T55" fmla="*/ 41 h 43"/>
                <a:gd name="T56" fmla="*/ 8 w 30"/>
                <a:gd name="T57" fmla="*/ 36 h 43"/>
                <a:gd name="T58" fmla="*/ 11 w 30"/>
                <a:gd name="T59" fmla="*/ 37 h 43"/>
                <a:gd name="T60" fmla="*/ 16 w 30"/>
                <a:gd name="T61" fmla="*/ 34 h 43"/>
                <a:gd name="T62" fmla="*/ 21 w 30"/>
                <a:gd name="T63" fmla="*/ 29 h 43"/>
                <a:gd name="T64" fmla="*/ 24 w 30"/>
                <a:gd name="T65" fmla="*/ 20 h 43"/>
                <a:gd name="T66" fmla="*/ 24 w 30"/>
                <a:gd name="T67" fmla="*/ 17 h 43"/>
                <a:gd name="T68" fmla="*/ 20 w 30"/>
                <a:gd name="T69" fmla="*/ 9 h 43"/>
                <a:gd name="T70" fmla="*/ 16 w 30"/>
                <a:gd name="T71" fmla="*/ 7 h 43"/>
                <a:gd name="T72" fmla="*/ 11 w 30"/>
                <a:gd name="T73" fmla="*/ 7 h 43"/>
                <a:gd name="T74" fmla="*/ 6 w 30"/>
                <a:gd name="T75" fmla="*/ 8 h 43"/>
                <a:gd name="T76" fmla="*/ 6 w 30"/>
                <a:gd name="T77" fmla="*/ 8 h 43"/>
                <a:gd name="T78" fmla="*/ 0 w 30"/>
                <a:gd name="T79" fmla="*/ 4 h 43"/>
                <a:gd name="T80" fmla="*/ 3 w 30"/>
                <a:gd name="T81" fmla="*/ 3 h 43"/>
                <a:gd name="T82" fmla="*/ 3 w 30"/>
                <a:gd name="T83" fmla="*/ 3 h 43"/>
                <a:gd name="T84" fmla="*/ 9 w 30"/>
                <a:gd name="T8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" h="43">
                  <a:moveTo>
                    <a:pt x="16" y="37"/>
                  </a:moveTo>
                  <a:lnTo>
                    <a:pt x="13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3" y="40"/>
                  </a:lnTo>
                  <a:lnTo>
                    <a:pt x="16" y="37"/>
                  </a:lnTo>
                  <a:close/>
                  <a:moveTo>
                    <a:pt x="28" y="23"/>
                  </a:moveTo>
                  <a:lnTo>
                    <a:pt x="27" y="26"/>
                  </a:lnTo>
                  <a:lnTo>
                    <a:pt x="25" y="29"/>
                  </a:lnTo>
                  <a:lnTo>
                    <a:pt x="23" y="33"/>
                  </a:lnTo>
                  <a:lnTo>
                    <a:pt x="25" y="29"/>
                  </a:lnTo>
                  <a:lnTo>
                    <a:pt x="27" y="26"/>
                  </a:lnTo>
                  <a:lnTo>
                    <a:pt x="28" y="23"/>
                  </a:lnTo>
                  <a:lnTo>
                    <a:pt x="28" y="23"/>
                  </a:lnTo>
                  <a:close/>
                  <a:moveTo>
                    <a:pt x="27" y="13"/>
                  </a:moveTo>
                  <a:lnTo>
                    <a:pt x="27" y="17"/>
                  </a:lnTo>
                  <a:lnTo>
                    <a:pt x="28" y="20"/>
                  </a:lnTo>
                  <a:lnTo>
                    <a:pt x="28" y="21"/>
                  </a:lnTo>
                  <a:lnTo>
                    <a:pt x="28" y="20"/>
                  </a:lnTo>
                  <a:lnTo>
                    <a:pt x="27" y="17"/>
                  </a:lnTo>
                  <a:lnTo>
                    <a:pt x="27" y="13"/>
                  </a:lnTo>
                  <a:close/>
                  <a:moveTo>
                    <a:pt x="23" y="6"/>
                  </a:moveTo>
                  <a:lnTo>
                    <a:pt x="24" y="9"/>
                  </a:lnTo>
                  <a:lnTo>
                    <a:pt x="23" y="7"/>
                  </a:lnTo>
                  <a:lnTo>
                    <a:pt x="23" y="6"/>
                  </a:lnTo>
                  <a:close/>
                  <a:moveTo>
                    <a:pt x="20" y="4"/>
                  </a:moveTo>
                  <a:lnTo>
                    <a:pt x="21" y="6"/>
                  </a:lnTo>
                  <a:lnTo>
                    <a:pt x="20" y="4"/>
                  </a:lnTo>
                  <a:lnTo>
                    <a:pt x="20" y="4"/>
                  </a:lnTo>
                  <a:close/>
                  <a:moveTo>
                    <a:pt x="13" y="3"/>
                  </a:moveTo>
                  <a:lnTo>
                    <a:pt x="13" y="3"/>
                  </a:lnTo>
                  <a:lnTo>
                    <a:pt x="13" y="3"/>
                  </a:lnTo>
                  <a:lnTo>
                    <a:pt x="16" y="3"/>
                  </a:lnTo>
                  <a:lnTo>
                    <a:pt x="19" y="4"/>
                  </a:lnTo>
                  <a:lnTo>
                    <a:pt x="17" y="3"/>
                  </a:lnTo>
                  <a:lnTo>
                    <a:pt x="13" y="3"/>
                  </a:lnTo>
                  <a:close/>
                  <a:moveTo>
                    <a:pt x="13" y="0"/>
                  </a:moveTo>
                  <a:lnTo>
                    <a:pt x="13" y="0"/>
                  </a:lnTo>
                  <a:lnTo>
                    <a:pt x="17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7" y="7"/>
                  </a:lnTo>
                  <a:lnTo>
                    <a:pt x="29" y="11"/>
                  </a:lnTo>
                  <a:lnTo>
                    <a:pt x="30" y="16"/>
                  </a:lnTo>
                  <a:lnTo>
                    <a:pt x="30" y="20"/>
                  </a:lnTo>
                  <a:lnTo>
                    <a:pt x="30" y="25"/>
                  </a:lnTo>
                  <a:lnTo>
                    <a:pt x="28" y="30"/>
                  </a:lnTo>
                  <a:lnTo>
                    <a:pt x="25" y="34"/>
                  </a:lnTo>
                  <a:lnTo>
                    <a:pt x="21" y="37"/>
                  </a:lnTo>
                  <a:lnTo>
                    <a:pt x="17" y="41"/>
                  </a:lnTo>
                  <a:lnTo>
                    <a:pt x="13" y="42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8" y="43"/>
                  </a:lnTo>
                  <a:lnTo>
                    <a:pt x="7" y="42"/>
                  </a:lnTo>
                  <a:lnTo>
                    <a:pt x="6" y="41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9" y="37"/>
                  </a:lnTo>
                  <a:lnTo>
                    <a:pt x="11" y="37"/>
                  </a:lnTo>
                  <a:lnTo>
                    <a:pt x="13" y="36"/>
                  </a:lnTo>
                  <a:lnTo>
                    <a:pt x="16" y="34"/>
                  </a:lnTo>
                  <a:lnTo>
                    <a:pt x="17" y="33"/>
                  </a:lnTo>
                  <a:lnTo>
                    <a:pt x="21" y="29"/>
                  </a:lnTo>
                  <a:lnTo>
                    <a:pt x="24" y="25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4" y="17"/>
                  </a:lnTo>
                  <a:lnTo>
                    <a:pt x="23" y="12"/>
                  </a:lnTo>
                  <a:lnTo>
                    <a:pt x="20" y="9"/>
                  </a:lnTo>
                  <a:lnTo>
                    <a:pt x="19" y="7"/>
                  </a:lnTo>
                  <a:lnTo>
                    <a:pt x="16" y="7"/>
                  </a:lnTo>
                  <a:lnTo>
                    <a:pt x="13" y="6"/>
                  </a:lnTo>
                  <a:lnTo>
                    <a:pt x="11" y="7"/>
                  </a:lnTo>
                  <a:lnTo>
                    <a:pt x="8" y="7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4" y="9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6" y="2"/>
                  </a:lnTo>
                  <a:lnTo>
                    <a:pt x="9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772"/>
            <p:cNvSpPr>
              <a:spLocks/>
            </p:cNvSpPr>
            <p:nvPr/>
          </p:nvSpPr>
          <p:spPr bwMode="auto">
            <a:xfrm>
              <a:off x="4060825" y="5842000"/>
              <a:ext cx="155575" cy="106363"/>
            </a:xfrm>
            <a:custGeom>
              <a:avLst/>
              <a:gdLst>
                <a:gd name="T0" fmla="*/ 54 w 98"/>
                <a:gd name="T1" fmla="*/ 0 h 67"/>
                <a:gd name="T2" fmla="*/ 67 w 98"/>
                <a:gd name="T3" fmla="*/ 1 h 67"/>
                <a:gd name="T4" fmla="*/ 75 w 98"/>
                <a:gd name="T5" fmla="*/ 4 h 67"/>
                <a:gd name="T6" fmla="*/ 80 w 98"/>
                <a:gd name="T7" fmla="*/ 6 h 67"/>
                <a:gd name="T8" fmla="*/ 85 w 98"/>
                <a:gd name="T9" fmla="*/ 16 h 67"/>
                <a:gd name="T10" fmla="*/ 92 w 98"/>
                <a:gd name="T11" fmla="*/ 29 h 67"/>
                <a:gd name="T12" fmla="*/ 96 w 98"/>
                <a:gd name="T13" fmla="*/ 39 h 67"/>
                <a:gd name="T14" fmla="*/ 98 w 98"/>
                <a:gd name="T15" fmla="*/ 47 h 67"/>
                <a:gd name="T16" fmla="*/ 98 w 98"/>
                <a:gd name="T17" fmla="*/ 51 h 67"/>
                <a:gd name="T18" fmla="*/ 96 w 98"/>
                <a:gd name="T19" fmla="*/ 51 h 67"/>
                <a:gd name="T20" fmla="*/ 94 w 98"/>
                <a:gd name="T21" fmla="*/ 48 h 67"/>
                <a:gd name="T22" fmla="*/ 92 w 98"/>
                <a:gd name="T23" fmla="*/ 40 h 67"/>
                <a:gd name="T24" fmla="*/ 89 w 98"/>
                <a:gd name="T25" fmla="*/ 30 h 67"/>
                <a:gd name="T26" fmla="*/ 83 w 98"/>
                <a:gd name="T27" fmla="*/ 17 h 67"/>
                <a:gd name="T28" fmla="*/ 77 w 98"/>
                <a:gd name="T29" fmla="*/ 9 h 67"/>
                <a:gd name="T30" fmla="*/ 74 w 98"/>
                <a:gd name="T31" fmla="*/ 6 h 67"/>
                <a:gd name="T32" fmla="*/ 67 w 98"/>
                <a:gd name="T33" fmla="*/ 4 h 67"/>
                <a:gd name="T34" fmla="*/ 54 w 98"/>
                <a:gd name="T35" fmla="*/ 2 h 67"/>
                <a:gd name="T36" fmla="*/ 47 w 98"/>
                <a:gd name="T37" fmla="*/ 4 h 67"/>
                <a:gd name="T38" fmla="*/ 40 w 98"/>
                <a:gd name="T39" fmla="*/ 4 h 67"/>
                <a:gd name="T40" fmla="*/ 26 w 98"/>
                <a:gd name="T41" fmla="*/ 8 h 67"/>
                <a:gd name="T42" fmla="*/ 17 w 98"/>
                <a:gd name="T43" fmla="*/ 13 h 67"/>
                <a:gd name="T44" fmla="*/ 11 w 98"/>
                <a:gd name="T45" fmla="*/ 19 h 67"/>
                <a:gd name="T46" fmla="*/ 7 w 98"/>
                <a:gd name="T47" fmla="*/ 25 h 67"/>
                <a:gd name="T48" fmla="*/ 4 w 98"/>
                <a:gd name="T49" fmla="*/ 29 h 67"/>
                <a:gd name="T50" fmla="*/ 4 w 98"/>
                <a:gd name="T51" fmla="*/ 30 h 67"/>
                <a:gd name="T52" fmla="*/ 3 w 98"/>
                <a:gd name="T53" fmla="*/ 31 h 67"/>
                <a:gd name="T54" fmla="*/ 3 w 98"/>
                <a:gd name="T55" fmla="*/ 35 h 67"/>
                <a:gd name="T56" fmla="*/ 3 w 98"/>
                <a:gd name="T57" fmla="*/ 38 h 67"/>
                <a:gd name="T58" fmla="*/ 3 w 98"/>
                <a:gd name="T59" fmla="*/ 50 h 67"/>
                <a:gd name="T60" fmla="*/ 4 w 98"/>
                <a:gd name="T61" fmla="*/ 60 h 67"/>
                <a:gd name="T62" fmla="*/ 4 w 98"/>
                <a:gd name="T63" fmla="*/ 65 h 67"/>
                <a:gd name="T64" fmla="*/ 4 w 98"/>
                <a:gd name="T65" fmla="*/ 65 h 67"/>
                <a:gd name="T66" fmla="*/ 4 w 98"/>
                <a:gd name="T67" fmla="*/ 65 h 67"/>
                <a:gd name="T68" fmla="*/ 4 w 98"/>
                <a:gd name="T69" fmla="*/ 65 h 67"/>
                <a:gd name="T70" fmla="*/ 4 w 98"/>
                <a:gd name="T71" fmla="*/ 67 h 67"/>
                <a:gd name="T72" fmla="*/ 2 w 98"/>
                <a:gd name="T73" fmla="*/ 64 h 67"/>
                <a:gd name="T74" fmla="*/ 3 w 98"/>
                <a:gd name="T75" fmla="*/ 65 h 67"/>
                <a:gd name="T76" fmla="*/ 2 w 98"/>
                <a:gd name="T77" fmla="*/ 65 h 67"/>
                <a:gd name="T78" fmla="*/ 2 w 98"/>
                <a:gd name="T79" fmla="*/ 65 h 67"/>
                <a:gd name="T80" fmla="*/ 0 w 98"/>
                <a:gd name="T81" fmla="*/ 60 h 67"/>
                <a:gd name="T82" fmla="*/ 0 w 98"/>
                <a:gd name="T83" fmla="*/ 50 h 67"/>
                <a:gd name="T84" fmla="*/ 0 w 98"/>
                <a:gd name="T85" fmla="*/ 38 h 67"/>
                <a:gd name="T86" fmla="*/ 0 w 98"/>
                <a:gd name="T87" fmla="*/ 35 h 67"/>
                <a:gd name="T88" fmla="*/ 0 w 98"/>
                <a:gd name="T89" fmla="*/ 31 h 67"/>
                <a:gd name="T90" fmla="*/ 0 w 98"/>
                <a:gd name="T91" fmla="*/ 29 h 67"/>
                <a:gd name="T92" fmla="*/ 2 w 98"/>
                <a:gd name="T93" fmla="*/ 27 h 67"/>
                <a:gd name="T94" fmla="*/ 4 w 98"/>
                <a:gd name="T95" fmla="*/ 23 h 67"/>
                <a:gd name="T96" fmla="*/ 8 w 98"/>
                <a:gd name="T97" fmla="*/ 17 h 67"/>
                <a:gd name="T98" fmla="*/ 15 w 98"/>
                <a:gd name="T99" fmla="*/ 10 h 67"/>
                <a:gd name="T100" fmla="*/ 25 w 98"/>
                <a:gd name="T101" fmla="*/ 5 h 67"/>
                <a:gd name="T102" fmla="*/ 38 w 98"/>
                <a:gd name="T103" fmla="*/ 1 h 67"/>
                <a:gd name="T104" fmla="*/ 47 w 98"/>
                <a:gd name="T105" fmla="*/ 0 h 67"/>
                <a:gd name="T106" fmla="*/ 54 w 98"/>
                <a:gd name="T10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" h="67">
                  <a:moveTo>
                    <a:pt x="54" y="0"/>
                  </a:moveTo>
                  <a:lnTo>
                    <a:pt x="67" y="1"/>
                  </a:lnTo>
                  <a:lnTo>
                    <a:pt x="75" y="4"/>
                  </a:lnTo>
                  <a:lnTo>
                    <a:pt x="80" y="6"/>
                  </a:lnTo>
                  <a:lnTo>
                    <a:pt x="85" y="16"/>
                  </a:lnTo>
                  <a:lnTo>
                    <a:pt x="92" y="29"/>
                  </a:lnTo>
                  <a:lnTo>
                    <a:pt x="96" y="39"/>
                  </a:lnTo>
                  <a:lnTo>
                    <a:pt x="98" y="47"/>
                  </a:lnTo>
                  <a:lnTo>
                    <a:pt x="98" y="51"/>
                  </a:lnTo>
                  <a:lnTo>
                    <a:pt x="96" y="51"/>
                  </a:lnTo>
                  <a:lnTo>
                    <a:pt x="94" y="48"/>
                  </a:lnTo>
                  <a:lnTo>
                    <a:pt x="92" y="40"/>
                  </a:lnTo>
                  <a:lnTo>
                    <a:pt x="89" y="30"/>
                  </a:lnTo>
                  <a:lnTo>
                    <a:pt x="83" y="17"/>
                  </a:lnTo>
                  <a:lnTo>
                    <a:pt x="77" y="9"/>
                  </a:lnTo>
                  <a:lnTo>
                    <a:pt x="74" y="6"/>
                  </a:lnTo>
                  <a:lnTo>
                    <a:pt x="67" y="4"/>
                  </a:lnTo>
                  <a:lnTo>
                    <a:pt x="54" y="2"/>
                  </a:lnTo>
                  <a:lnTo>
                    <a:pt x="47" y="4"/>
                  </a:lnTo>
                  <a:lnTo>
                    <a:pt x="40" y="4"/>
                  </a:lnTo>
                  <a:lnTo>
                    <a:pt x="26" y="8"/>
                  </a:lnTo>
                  <a:lnTo>
                    <a:pt x="17" y="13"/>
                  </a:lnTo>
                  <a:lnTo>
                    <a:pt x="11" y="19"/>
                  </a:lnTo>
                  <a:lnTo>
                    <a:pt x="7" y="25"/>
                  </a:lnTo>
                  <a:lnTo>
                    <a:pt x="4" y="29"/>
                  </a:lnTo>
                  <a:lnTo>
                    <a:pt x="4" y="30"/>
                  </a:lnTo>
                  <a:lnTo>
                    <a:pt x="3" y="31"/>
                  </a:lnTo>
                  <a:lnTo>
                    <a:pt x="3" y="35"/>
                  </a:lnTo>
                  <a:lnTo>
                    <a:pt x="3" y="38"/>
                  </a:lnTo>
                  <a:lnTo>
                    <a:pt x="3" y="50"/>
                  </a:lnTo>
                  <a:lnTo>
                    <a:pt x="4" y="60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7"/>
                  </a:lnTo>
                  <a:lnTo>
                    <a:pt x="2" y="64"/>
                  </a:lnTo>
                  <a:lnTo>
                    <a:pt x="3" y="65"/>
                  </a:lnTo>
                  <a:lnTo>
                    <a:pt x="2" y="65"/>
                  </a:lnTo>
                  <a:lnTo>
                    <a:pt x="2" y="65"/>
                  </a:lnTo>
                  <a:lnTo>
                    <a:pt x="0" y="60"/>
                  </a:lnTo>
                  <a:lnTo>
                    <a:pt x="0" y="50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0" y="29"/>
                  </a:lnTo>
                  <a:lnTo>
                    <a:pt x="2" y="27"/>
                  </a:lnTo>
                  <a:lnTo>
                    <a:pt x="4" y="23"/>
                  </a:lnTo>
                  <a:lnTo>
                    <a:pt x="8" y="17"/>
                  </a:lnTo>
                  <a:lnTo>
                    <a:pt x="15" y="10"/>
                  </a:lnTo>
                  <a:lnTo>
                    <a:pt x="25" y="5"/>
                  </a:lnTo>
                  <a:lnTo>
                    <a:pt x="38" y="1"/>
                  </a:lnTo>
                  <a:lnTo>
                    <a:pt x="47" y="0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773"/>
            <p:cNvSpPr>
              <a:spLocks noEditPoints="1"/>
            </p:cNvSpPr>
            <p:nvPr/>
          </p:nvSpPr>
          <p:spPr bwMode="auto">
            <a:xfrm>
              <a:off x="4059238" y="5840413"/>
              <a:ext cx="161925" cy="109538"/>
            </a:xfrm>
            <a:custGeom>
              <a:avLst/>
              <a:gdLst>
                <a:gd name="T0" fmla="*/ 97 w 102"/>
                <a:gd name="T1" fmla="*/ 48 h 69"/>
                <a:gd name="T2" fmla="*/ 95 w 102"/>
                <a:gd name="T3" fmla="*/ 44 h 69"/>
                <a:gd name="T4" fmla="*/ 3 w 102"/>
                <a:gd name="T5" fmla="*/ 40 h 69"/>
                <a:gd name="T6" fmla="*/ 3 w 102"/>
                <a:gd name="T7" fmla="*/ 52 h 69"/>
                <a:gd name="T8" fmla="*/ 3 w 102"/>
                <a:gd name="T9" fmla="*/ 52 h 69"/>
                <a:gd name="T10" fmla="*/ 94 w 102"/>
                <a:gd name="T11" fmla="*/ 39 h 69"/>
                <a:gd name="T12" fmla="*/ 95 w 102"/>
                <a:gd name="T13" fmla="*/ 41 h 69"/>
                <a:gd name="T14" fmla="*/ 4 w 102"/>
                <a:gd name="T15" fmla="*/ 30 h 69"/>
                <a:gd name="T16" fmla="*/ 4 w 102"/>
                <a:gd name="T17" fmla="*/ 30 h 69"/>
                <a:gd name="T18" fmla="*/ 4 w 102"/>
                <a:gd name="T19" fmla="*/ 28 h 69"/>
                <a:gd name="T20" fmla="*/ 4 w 102"/>
                <a:gd name="T21" fmla="*/ 28 h 69"/>
                <a:gd name="T22" fmla="*/ 4 w 102"/>
                <a:gd name="T23" fmla="*/ 28 h 69"/>
                <a:gd name="T24" fmla="*/ 4 w 102"/>
                <a:gd name="T25" fmla="*/ 28 h 69"/>
                <a:gd name="T26" fmla="*/ 84 w 102"/>
                <a:gd name="T27" fmla="*/ 15 h 69"/>
                <a:gd name="T28" fmla="*/ 92 w 102"/>
                <a:gd name="T29" fmla="*/ 31 h 69"/>
                <a:gd name="T30" fmla="*/ 93 w 102"/>
                <a:gd name="T31" fmla="*/ 36 h 69"/>
                <a:gd name="T32" fmla="*/ 88 w 102"/>
                <a:gd name="T33" fmla="*/ 22 h 69"/>
                <a:gd name="T34" fmla="*/ 54 w 102"/>
                <a:gd name="T35" fmla="*/ 2 h 69"/>
                <a:gd name="T36" fmla="*/ 39 w 102"/>
                <a:gd name="T37" fmla="*/ 3 h 69"/>
                <a:gd name="T38" fmla="*/ 17 w 102"/>
                <a:gd name="T39" fmla="*/ 13 h 69"/>
                <a:gd name="T40" fmla="*/ 6 w 102"/>
                <a:gd name="T41" fmla="*/ 24 h 69"/>
                <a:gd name="T42" fmla="*/ 17 w 102"/>
                <a:gd name="T43" fmla="*/ 13 h 69"/>
                <a:gd name="T44" fmla="*/ 39 w 102"/>
                <a:gd name="T45" fmla="*/ 3 h 69"/>
                <a:gd name="T46" fmla="*/ 54 w 102"/>
                <a:gd name="T47" fmla="*/ 2 h 69"/>
                <a:gd name="T48" fmla="*/ 68 w 102"/>
                <a:gd name="T49" fmla="*/ 1 h 69"/>
                <a:gd name="T50" fmla="*/ 82 w 102"/>
                <a:gd name="T51" fmla="*/ 7 h 69"/>
                <a:gd name="T52" fmla="*/ 94 w 102"/>
                <a:gd name="T53" fmla="*/ 30 h 69"/>
                <a:gd name="T54" fmla="*/ 101 w 102"/>
                <a:gd name="T55" fmla="*/ 48 h 69"/>
                <a:gd name="T56" fmla="*/ 102 w 102"/>
                <a:gd name="T57" fmla="*/ 53 h 69"/>
                <a:gd name="T58" fmla="*/ 95 w 102"/>
                <a:gd name="T59" fmla="*/ 53 h 69"/>
                <a:gd name="T60" fmla="*/ 95 w 102"/>
                <a:gd name="T61" fmla="*/ 53 h 69"/>
                <a:gd name="T62" fmla="*/ 95 w 102"/>
                <a:gd name="T63" fmla="*/ 53 h 69"/>
                <a:gd name="T64" fmla="*/ 95 w 102"/>
                <a:gd name="T65" fmla="*/ 52 h 69"/>
                <a:gd name="T66" fmla="*/ 94 w 102"/>
                <a:gd name="T67" fmla="*/ 49 h 69"/>
                <a:gd name="T68" fmla="*/ 92 w 102"/>
                <a:gd name="T69" fmla="*/ 41 h 69"/>
                <a:gd name="T70" fmla="*/ 88 w 102"/>
                <a:gd name="T71" fmla="*/ 32 h 69"/>
                <a:gd name="T72" fmla="*/ 82 w 102"/>
                <a:gd name="T73" fmla="*/ 18 h 69"/>
                <a:gd name="T74" fmla="*/ 77 w 102"/>
                <a:gd name="T75" fmla="*/ 11 h 69"/>
                <a:gd name="T76" fmla="*/ 67 w 102"/>
                <a:gd name="T77" fmla="*/ 6 h 69"/>
                <a:gd name="T78" fmla="*/ 55 w 102"/>
                <a:gd name="T79" fmla="*/ 6 h 69"/>
                <a:gd name="T80" fmla="*/ 41 w 102"/>
                <a:gd name="T81" fmla="*/ 6 h 69"/>
                <a:gd name="T82" fmla="*/ 20 w 102"/>
                <a:gd name="T83" fmla="*/ 15 h 69"/>
                <a:gd name="T84" fmla="*/ 9 w 102"/>
                <a:gd name="T85" fmla="*/ 27 h 69"/>
                <a:gd name="T86" fmla="*/ 6 w 102"/>
                <a:gd name="T87" fmla="*/ 31 h 69"/>
                <a:gd name="T88" fmla="*/ 5 w 102"/>
                <a:gd name="T89" fmla="*/ 36 h 69"/>
                <a:gd name="T90" fmla="*/ 6 w 102"/>
                <a:gd name="T91" fmla="*/ 51 h 69"/>
                <a:gd name="T92" fmla="*/ 6 w 102"/>
                <a:gd name="T93" fmla="*/ 66 h 69"/>
                <a:gd name="T94" fmla="*/ 6 w 102"/>
                <a:gd name="T95" fmla="*/ 66 h 69"/>
                <a:gd name="T96" fmla="*/ 6 w 102"/>
                <a:gd name="T97" fmla="*/ 68 h 69"/>
                <a:gd name="T98" fmla="*/ 3 w 102"/>
                <a:gd name="T99" fmla="*/ 68 h 69"/>
                <a:gd name="T100" fmla="*/ 1 w 102"/>
                <a:gd name="T101" fmla="*/ 66 h 69"/>
                <a:gd name="T102" fmla="*/ 1 w 102"/>
                <a:gd name="T103" fmla="*/ 66 h 69"/>
                <a:gd name="T104" fmla="*/ 0 w 102"/>
                <a:gd name="T105" fmla="*/ 60 h 69"/>
                <a:gd name="T106" fmla="*/ 0 w 102"/>
                <a:gd name="T107" fmla="*/ 39 h 69"/>
                <a:gd name="T108" fmla="*/ 0 w 102"/>
                <a:gd name="T109" fmla="*/ 39 h 69"/>
                <a:gd name="T110" fmla="*/ 0 w 102"/>
                <a:gd name="T111" fmla="*/ 32 h 69"/>
                <a:gd name="T112" fmla="*/ 1 w 102"/>
                <a:gd name="T113" fmla="*/ 27 h 69"/>
                <a:gd name="T114" fmla="*/ 8 w 102"/>
                <a:gd name="T115" fmla="*/ 18 h 69"/>
                <a:gd name="T116" fmla="*/ 25 w 102"/>
                <a:gd name="T117" fmla="*/ 5 h 69"/>
                <a:gd name="T118" fmla="*/ 48 w 102"/>
                <a:gd name="T11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2" h="69">
                  <a:moveTo>
                    <a:pt x="95" y="44"/>
                  </a:moveTo>
                  <a:lnTo>
                    <a:pt x="97" y="48"/>
                  </a:lnTo>
                  <a:lnTo>
                    <a:pt x="97" y="45"/>
                  </a:lnTo>
                  <a:lnTo>
                    <a:pt x="95" y="44"/>
                  </a:lnTo>
                  <a:close/>
                  <a:moveTo>
                    <a:pt x="3" y="39"/>
                  </a:moveTo>
                  <a:lnTo>
                    <a:pt x="3" y="40"/>
                  </a:lnTo>
                  <a:lnTo>
                    <a:pt x="3" y="40"/>
                  </a:lnTo>
                  <a:lnTo>
                    <a:pt x="3" y="52"/>
                  </a:lnTo>
                  <a:lnTo>
                    <a:pt x="4" y="62"/>
                  </a:lnTo>
                  <a:lnTo>
                    <a:pt x="3" y="52"/>
                  </a:lnTo>
                  <a:lnTo>
                    <a:pt x="3" y="39"/>
                  </a:lnTo>
                  <a:close/>
                  <a:moveTo>
                    <a:pt x="94" y="39"/>
                  </a:moveTo>
                  <a:lnTo>
                    <a:pt x="95" y="41"/>
                  </a:lnTo>
                  <a:lnTo>
                    <a:pt x="95" y="41"/>
                  </a:lnTo>
                  <a:lnTo>
                    <a:pt x="94" y="39"/>
                  </a:lnTo>
                  <a:close/>
                  <a:moveTo>
                    <a:pt x="4" y="30"/>
                  </a:moveTo>
                  <a:lnTo>
                    <a:pt x="4" y="30"/>
                  </a:lnTo>
                  <a:lnTo>
                    <a:pt x="4" y="30"/>
                  </a:lnTo>
                  <a:lnTo>
                    <a:pt x="4" y="30"/>
                  </a:lnTo>
                  <a:close/>
                  <a:moveTo>
                    <a:pt x="4" y="28"/>
                  </a:moveTo>
                  <a:lnTo>
                    <a:pt x="4" y="28"/>
                  </a:lnTo>
                  <a:lnTo>
                    <a:pt x="4" y="28"/>
                  </a:lnTo>
                  <a:lnTo>
                    <a:pt x="4" y="28"/>
                  </a:lnTo>
                  <a:close/>
                  <a:moveTo>
                    <a:pt x="4" y="28"/>
                  </a:moveTo>
                  <a:lnTo>
                    <a:pt x="4" y="28"/>
                  </a:lnTo>
                  <a:lnTo>
                    <a:pt x="4" y="28"/>
                  </a:lnTo>
                  <a:lnTo>
                    <a:pt x="4" y="28"/>
                  </a:lnTo>
                  <a:close/>
                  <a:moveTo>
                    <a:pt x="84" y="15"/>
                  </a:moveTo>
                  <a:lnTo>
                    <a:pt x="88" y="22"/>
                  </a:lnTo>
                  <a:lnTo>
                    <a:pt x="92" y="31"/>
                  </a:lnTo>
                  <a:lnTo>
                    <a:pt x="93" y="36"/>
                  </a:lnTo>
                  <a:lnTo>
                    <a:pt x="93" y="36"/>
                  </a:lnTo>
                  <a:lnTo>
                    <a:pt x="92" y="31"/>
                  </a:lnTo>
                  <a:lnTo>
                    <a:pt x="88" y="22"/>
                  </a:lnTo>
                  <a:lnTo>
                    <a:pt x="84" y="15"/>
                  </a:lnTo>
                  <a:close/>
                  <a:moveTo>
                    <a:pt x="54" y="2"/>
                  </a:moveTo>
                  <a:lnTo>
                    <a:pt x="48" y="2"/>
                  </a:lnTo>
                  <a:lnTo>
                    <a:pt x="39" y="3"/>
                  </a:lnTo>
                  <a:lnTo>
                    <a:pt x="27" y="7"/>
                  </a:lnTo>
                  <a:lnTo>
                    <a:pt x="17" y="13"/>
                  </a:lnTo>
                  <a:lnTo>
                    <a:pt x="10" y="19"/>
                  </a:lnTo>
                  <a:lnTo>
                    <a:pt x="6" y="24"/>
                  </a:lnTo>
                  <a:lnTo>
                    <a:pt x="10" y="19"/>
                  </a:lnTo>
                  <a:lnTo>
                    <a:pt x="17" y="13"/>
                  </a:lnTo>
                  <a:lnTo>
                    <a:pt x="27" y="7"/>
                  </a:lnTo>
                  <a:lnTo>
                    <a:pt x="39" y="3"/>
                  </a:lnTo>
                  <a:lnTo>
                    <a:pt x="48" y="2"/>
                  </a:lnTo>
                  <a:lnTo>
                    <a:pt x="54" y="2"/>
                  </a:lnTo>
                  <a:close/>
                  <a:moveTo>
                    <a:pt x="55" y="0"/>
                  </a:moveTo>
                  <a:lnTo>
                    <a:pt x="68" y="1"/>
                  </a:lnTo>
                  <a:lnTo>
                    <a:pt x="77" y="3"/>
                  </a:lnTo>
                  <a:lnTo>
                    <a:pt x="82" y="7"/>
                  </a:lnTo>
                  <a:lnTo>
                    <a:pt x="88" y="15"/>
                  </a:lnTo>
                  <a:lnTo>
                    <a:pt x="94" y="30"/>
                  </a:lnTo>
                  <a:lnTo>
                    <a:pt x="98" y="40"/>
                  </a:lnTo>
                  <a:lnTo>
                    <a:pt x="101" y="48"/>
                  </a:lnTo>
                  <a:lnTo>
                    <a:pt x="101" y="52"/>
                  </a:lnTo>
                  <a:lnTo>
                    <a:pt x="102" y="53"/>
                  </a:lnTo>
                  <a:lnTo>
                    <a:pt x="95" y="55"/>
                  </a:lnTo>
                  <a:lnTo>
                    <a:pt x="95" y="53"/>
                  </a:lnTo>
                  <a:lnTo>
                    <a:pt x="95" y="53"/>
                  </a:lnTo>
                  <a:lnTo>
                    <a:pt x="95" y="53"/>
                  </a:lnTo>
                  <a:lnTo>
                    <a:pt x="95" y="53"/>
                  </a:lnTo>
                  <a:lnTo>
                    <a:pt x="95" y="53"/>
                  </a:lnTo>
                  <a:lnTo>
                    <a:pt x="95" y="53"/>
                  </a:lnTo>
                  <a:lnTo>
                    <a:pt x="95" y="52"/>
                  </a:lnTo>
                  <a:lnTo>
                    <a:pt x="95" y="51"/>
                  </a:lnTo>
                  <a:lnTo>
                    <a:pt x="94" y="49"/>
                  </a:lnTo>
                  <a:lnTo>
                    <a:pt x="93" y="47"/>
                  </a:lnTo>
                  <a:lnTo>
                    <a:pt x="92" y="41"/>
                  </a:lnTo>
                  <a:lnTo>
                    <a:pt x="90" y="38"/>
                  </a:lnTo>
                  <a:lnTo>
                    <a:pt x="88" y="32"/>
                  </a:lnTo>
                  <a:lnTo>
                    <a:pt x="85" y="24"/>
                  </a:lnTo>
                  <a:lnTo>
                    <a:pt x="82" y="18"/>
                  </a:lnTo>
                  <a:lnTo>
                    <a:pt x="80" y="14"/>
                  </a:lnTo>
                  <a:lnTo>
                    <a:pt x="77" y="11"/>
                  </a:lnTo>
                  <a:lnTo>
                    <a:pt x="75" y="9"/>
                  </a:lnTo>
                  <a:lnTo>
                    <a:pt x="67" y="6"/>
                  </a:lnTo>
                  <a:lnTo>
                    <a:pt x="55" y="6"/>
                  </a:lnTo>
                  <a:lnTo>
                    <a:pt x="55" y="6"/>
                  </a:lnTo>
                  <a:lnTo>
                    <a:pt x="48" y="6"/>
                  </a:lnTo>
                  <a:lnTo>
                    <a:pt x="41" y="6"/>
                  </a:lnTo>
                  <a:lnTo>
                    <a:pt x="27" y="10"/>
                  </a:lnTo>
                  <a:lnTo>
                    <a:pt x="20" y="15"/>
                  </a:lnTo>
                  <a:lnTo>
                    <a:pt x="13" y="20"/>
                  </a:lnTo>
                  <a:lnTo>
                    <a:pt x="9" y="27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2"/>
                  </a:lnTo>
                  <a:lnTo>
                    <a:pt x="5" y="36"/>
                  </a:lnTo>
                  <a:lnTo>
                    <a:pt x="5" y="39"/>
                  </a:lnTo>
                  <a:lnTo>
                    <a:pt x="6" y="51"/>
                  </a:lnTo>
                  <a:lnTo>
                    <a:pt x="6" y="61"/>
                  </a:lnTo>
                  <a:lnTo>
                    <a:pt x="6" y="66"/>
                  </a:lnTo>
                  <a:lnTo>
                    <a:pt x="6" y="66"/>
                  </a:lnTo>
                  <a:lnTo>
                    <a:pt x="6" y="66"/>
                  </a:lnTo>
                  <a:lnTo>
                    <a:pt x="9" y="68"/>
                  </a:lnTo>
                  <a:lnTo>
                    <a:pt x="6" y="68"/>
                  </a:lnTo>
                  <a:lnTo>
                    <a:pt x="5" y="69"/>
                  </a:lnTo>
                  <a:lnTo>
                    <a:pt x="3" y="68"/>
                  </a:lnTo>
                  <a:lnTo>
                    <a:pt x="1" y="68"/>
                  </a:lnTo>
                  <a:lnTo>
                    <a:pt x="1" y="66"/>
                  </a:lnTo>
                  <a:lnTo>
                    <a:pt x="1" y="66"/>
                  </a:lnTo>
                  <a:lnTo>
                    <a:pt x="1" y="66"/>
                  </a:lnTo>
                  <a:lnTo>
                    <a:pt x="1" y="66"/>
                  </a:lnTo>
                  <a:lnTo>
                    <a:pt x="0" y="60"/>
                  </a:lnTo>
                  <a:lnTo>
                    <a:pt x="0" y="5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5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1" y="27"/>
                  </a:lnTo>
                  <a:lnTo>
                    <a:pt x="4" y="23"/>
                  </a:lnTo>
                  <a:lnTo>
                    <a:pt x="8" y="18"/>
                  </a:lnTo>
                  <a:lnTo>
                    <a:pt x="16" y="10"/>
                  </a:lnTo>
                  <a:lnTo>
                    <a:pt x="25" y="5"/>
                  </a:lnTo>
                  <a:lnTo>
                    <a:pt x="39" y="1"/>
                  </a:lnTo>
                  <a:lnTo>
                    <a:pt x="48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3774"/>
            <p:cNvSpPr>
              <a:spLocks noChangeArrowheads="1"/>
            </p:cNvSpPr>
            <p:nvPr/>
          </p:nvSpPr>
          <p:spPr bwMode="auto">
            <a:xfrm>
              <a:off x="4141788" y="6032500"/>
              <a:ext cx="6350" cy="19050"/>
            </a:xfrm>
            <a:prstGeom prst="rect">
              <a:avLst/>
            </a:prstGeom>
            <a:grpFill/>
            <a:ln w="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3775"/>
            <p:cNvSpPr>
              <a:spLocks noChangeArrowheads="1"/>
            </p:cNvSpPr>
            <p:nvPr/>
          </p:nvSpPr>
          <p:spPr bwMode="auto">
            <a:xfrm>
              <a:off x="4140200" y="6030913"/>
              <a:ext cx="11113" cy="22225"/>
            </a:xfrm>
            <a:prstGeom prst="rect">
              <a:avLst/>
            </a:prstGeom>
            <a:grpFill/>
            <a:ln w="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776"/>
            <p:cNvSpPr>
              <a:spLocks/>
            </p:cNvSpPr>
            <p:nvPr/>
          </p:nvSpPr>
          <p:spPr bwMode="auto">
            <a:xfrm>
              <a:off x="4119563" y="6046788"/>
              <a:ext cx="41275" cy="17463"/>
            </a:xfrm>
            <a:custGeom>
              <a:avLst/>
              <a:gdLst>
                <a:gd name="T0" fmla="*/ 14 w 26"/>
                <a:gd name="T1" fmla="*/ 0 h 11"/>
                <a:gd name="T2" fmla="*/ 16 w 26"/>
                <a:gd name="T3" fmla="*/ 3 h 11"/>
                <a:gd name="T4" fmla="*/ 16 w 26"/>
                <a:gd name="T5" fmla="*/ 3 h 11"/>
                <a:gd name="T6" fmla="*/ 17 w 26"/>
                <a:gd name="T7" fmla="*/ 4 h 11"/>
                <a:gd name="T8" fmla="*/ 18 w 26"/>
                <a:gd name="T9" fmla="*/ 7 h 11"/>
                <a:gd name="T10" fmla="*/ 20 w 26"/>
                <a:gd name="T11" fmla="*/ 8 h 11"/>
                <a:gd name="T12" fmla="*/ 20 w 26"/>
                <a:gd name="T13" fmla="*/ 8 h 11"/>
                <a:gd name="T14" fmla="*/ 20 w 26"/>
                <a:gd name="T15" fmla="*/ 8 h 11"/>
                <a:gd name="T16" fmla="*/ 21 w 26"/>
                <a:gd name="T17" fmla="*/ 7 h 11"/>
                <a:gd name="T18" fmla="*/ 22 w 26"/>
                <a:gd name="T19" fmla="*/ 4 h 11"/>
                <a:gd name="T20" fmla="*/ 23 w 26"/>
                <a:gd name="T21" fmla="*/ 3 h 11"/>
                <a:gd name="T22" fmla="*/ 23 w 26"/>
                <a:gd name="T23" fmla="*/ 2 h 11"/>
                <a:gd name="T24" fmla="*/ 23 w 26"/>
                <a:gd name="T25" fmla="*/ 0 h 11"/>
                <a:gd name="T26" fmla="*/ 26 w 26"/>
                <a:gd name="T27" fmla="*/ 2 h 11"/>
                <a:gd name="T28" fmla="*/ 26 w 26"/>
                <a:gd name="T29" fmla="*/ 3 h 11"/>
                <a:gd name="T30" fmla="*/ 26 w 26"/>
                <a:gd name="T31" fmla="*/ 4 h 11"/>
                <a:gd name="T32" fmla="*/ 25 w 26"/>
                <a:gd name="T33" fmla="*/ 6 h 11"/>
                <a:gd name="T34" fmla="*/ 23 w 26"/>
                <a:gd name="T35" fmla="*/ 8 h 11"/>
                <a:gd name="T36" fmla="*/ 22 w 26"/>
                <a:gd name="T37" fmla="*/ 10 h 11"/>
                <a:gd name="T38" fmla="*/ 21 w 26"/>
                <a:gd name="T39" fmla="*/ 11 h 11"/>
                <a:gd name="T40" fmla="*/ 21 w 26"/>
                <a:gd name="T41" fmla="*/ 11 h 11"/>
                <a:gd name="T42" fmla="*/ 20 w 26"/>
                <a:gd name="T43" fmla="*/ 11 h 11"/>
                <a:gd name="T44" fmla="*/ 20 w 26"/>
                <a:gd name="T45" fmla="*/ 11 h 11"/>
                <a:gd name="T46" fmla="*/ 20 w 26"/>
                <a:gd name="T47" fmla="*/ 11 h 11"/>
                <a:gd name="T48" fmla="*/ 17 w 26"/>
                <a:gd name="T49" fmla="*/ 10 h 11"/>
                <a:gd name="T50" fmla="*/ 16 w 26"/>
                <a:gd name="T51" fmla="*/ 8 h 11"/>
                <a:gd name="T52" fmla="*/ 14 w 26"/>
                <a:gd name="T53" fmla="*/ 7 h 11"/>
                <a:gd name="T54" fmla="*/ 14 w 26"/>
                <a:gd name="T55" fmla="*/ 6 h 11"/>
                <a:gd name="T56" fmla="*/ 12 w 26"/>
                <a:gd name="T57" fmla="*/ 8 h 11"/>
                <a:gd name="T58" fmla="*/ 9 w 26"/>
                <a:gd name="T59" fmla="*/ 10 h 11"/>
                <a:gd name="T60" fmla="*/ 5 w 26"/>
                <a:gd name="T61" fmla="*/ 11 h 11"/>
                <a:gd name="T62" fmla="*/ 5 w 26"/>
                <a:gd name="T63" fmla="*/ 11 h 11"/>
                <a:gd name="T64" fmla="*/ 3 w 26"/>
                <a:gd name="T65" fmla="*/ 10 h 11"/>
                <a:gd name="T66" fmla="*/ 1 w 26"/>
                <a:gd name="T67" fmla="*/ 8 h 11"/>
                <a:gd name="T68" fmla="*/ 0 w 26"/>
                <a:gd name="T69" fmla="*/ 6 h 11"/>
                <a:gd name="T70" fmla="*/ 0 w 26"/>
                <a:gd name="T71" fmla="*/ 4 h 11"/>
                <a:gd name="T72" fmla="*/ 0 w 26"/>
                <a:gd name="T73" fmla="*/ 3 h 11"/>
                <a:gd name="T74" fmla="*/ 0 w 26"/>
                <a:gd name="T75" fmla="*/ 3 h 11"/>
                <a:gd name="T76" fmla="*/ 4 w 26"/>
                <a:gd name="T77" fmla="*/ 3 h 11"/>
                <a:gd name="T78" fmla="*/ 4 w 26"/>
                <a:gd name="T79" fmla="*/ 3 h 11"/>
                <a:gd name="T80" fmla="*/ 4 w 26"/>
                <a:gd name="T81" fmla="*/ 4 h 11"/>
                <a:gd name="T82" fmla="*/ 4 w 26"/>
                <a:gd name="T83" fmla="*/ 6 h 11"/>
                <a:gd name="T84" fmla="*/ 4 w 26"/>
                <a:gd name="T85" fmla="*/ 7 h 11"/>
                <a:gd name="T86" fmla="*/ 5 w 26"/>
                <a:gd name="T87" fmla="*/ 8 h 11"/>
                <a:gd name="T88" fmla="*/ 5 w 26"/>
                <a:gd name="T89" fmla="*/ 8 h 11"/>
                <a:gd name="T90" fmla="*/ 6 w 26"/>
                <a:gd name="T91" fmla="*/ 7 h 11"/>
                <a:gd name="T92" fmla="*/ 8 w 26"/>
                <a:gd name="T93" fmla="*/ 7 h 11"/>
                <a:gd name="T94" fmla="*/ 10 w 26"/>
                <a:gd name="T95" fmla="*/ 6 h 11"/>
                <a:gd name="T96" fmla="*/ 12 w 26"/>
                <a:gd name="T97" fmla="*/ 4 h 11"/>
                <a:gd name="T98" fmla="*/ 13 w 26"/>
                <a:gd name="T99" fmla="*/ 3 h 11"/>
                <a:gd name="T100" fmla="*/ 13 w 26"/>
                <a:gd name="T101" fmla="*/ 2 h 11"/>
                <a:gd name="T102" fmla="*/ 14 w 26"/>
                <a:gd name="T10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6" h="11">
                  <a:moveTo>
                    <a:pt x="14" y="0"/>
                  </a:moveTo>
                  <a:lnTo>
                    <a:pt x="16" y="3"/>
                  </a:lnTo>
                  <a:lnTo>
                    <a:pt x="16" y="3"/>
                  </a:lnTo>
                  <a:lnTo>
                    <a:pt x="17" y="4"/>
                  </a:lnTo>
                  <a:lnTo>
                    <a:pt x="18" y="7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1" y="7"/>
                  </a:lnTo>
                  <a:lnTo>
                    <a:pt x="22" y="4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0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5" y="6"/>
                  </a:lnTo>
                  <a:lnTo>
                    <a:pt x="23" y="8"/>
                  </a:lnTo>
                  <a:lnTo>
                    <a:pt x="22" y="10"/>
                  </a:lnTo>
                  <a:lnTo>
                    <a:pt x="21" y="11"/>
                  </a:lnTo>
                  <a:lnTo>
                    <a:pt x="21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0"/>
                  </a:lnTo>
                  <a:lnTo>
                    <a:pt x="16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9" y="10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3" y="10"/>
                  </a:lnTo>
                  <a:lnTo>
                    <a:pt x="1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6"/>
                  </a:lnTo>
                  <a:lnTo>
                    <a:pt x="4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7"/>
                  </a:lnTo>
                  <a:lnTo>
                    <a:pt x="10" y="6"/>
                  </a:lnTo>
                  <a:lnTo>
                    <a:pt x="12" y="4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777"/>
            <p:cNvSpPr>
              <a:spLocks noEditPoints="1"/>
            </p:cNvSpPr>
            <p:nvPr/>
          </p:nvSpPr>
          <p:spPr bwMode="auto">
            <a:xfrm>
              <a:off x="4117975" y="6043613"/>
              <a:ext cx="47625" cy="22225"/>
            </a:xfrm>
            <a:custGeom>
              <a:avLst/>
              <a:gdLst>
                <a:gd name="T0" fmla="*/ 6 w 30"/>
                <a:gd name="T1" fmla="*/ 12 h 14"/>
                <a:gd name="T2" fmla="*/ 6 w 30"/>
                <a:gd name="T3" fmla="*/ 12 h 14"/>
                <a:gd name="T4" fmla="*/ 4 w 30"/>
                <a:gd name="T5" fmla="*/ 9 h 14"/>
                <a:gd name="T6" fmla="*/ 4 w 30"/>
                <a:gd name="T7" fmla="*/ 9 h 14"/>
                <a:gd name="T8" fmla="*/ 17 w 30"/>
                <a:gd name="T9" fmla="*/ 8 h 14"/>
                <a:gd name="T10" fmla="*/ 17 w 30"/>
                <a:gd name="T11" fmla="*/ 8 h 14"/>
                <a:gd name="T12" fmla="*/ 13 w 30"/>
                <a:gd name="T13" fmla="*/ 8 h 14"/>
                <a:gd name="T14" fmla="*/ 11 w 30"/>
                <a:gd name="T15" fmla="*/ 9 h 14"/>
                <a:gd name="T16" fmla="*/ 15 w 30"/>
                <a:gd name="T17" fmla="*/ 6 h 14"/>
                <a:gd name="T18" fmla="*/ 15 w 30"/>
                <a:gd name="T19" fmla="*/ 6 h 14"/>
                <a:gd name="T20" fmla="*/ 15 w 30"/>
                <a:gd name="T21" fmla="*/ 5 h 14"/>
                <a:gd name="T22" fmla="*/ 15 w 30"/>
                <a:gd name="T23" fmla="*/ 5 h 14"/>
                <a:gd name="T24" fmla="*/ 15 w 30"/>
                <a:gd name="T25" fmla="*/ 5 h 14"/>
                <a:gd name="T26" fmla="*/ 17 w 30"/>
                <a:gd name="T27" fmla="*/ 2 h 14"/>
                <a:gd name="T28" fmla="*/ 18 w 30"/>
                <a:gd name="T29" fmla="*/ 4 h 14"/>
                <a:gd name="T30" fmla="*/ 18 w 30"/>
                <a:gd name="T31" fmla="*/ 5 h 14"/>
                <a:gd name="T32" fmla="*/ 21 w 30"/>
                <a:gd name="T33" fmla="*/ 8 h 14"/>
                <a:gd name="T34" fmla="*/ 23 w 30"/>
                <a:gd name="T35" fmla="*/ 4 h 14"/>
                <a:gd name="T36" fmla="*/ 23 w 30"/>
                <a:gd name="T37" fmla="*/ 2 h 14"/>
                <a:gd name="T38" fmla="*/ 23 w 30"/>
                <a:gd name="T39" fmla="*/ 1 h 14"/>
                <a:gd name="T40" fmla="*/ 30 w 30"/>
                <a:gd name="T41" fmla="*/ 2 h 14"/>
                <a:gd name="T42" fmla="*/ 28 w 30"/>
                <a:gd name="T43" fmla="*/ 5 h 14"/>
                <a:gd name="T44" fmla="*/ 27 w 30"/>
                <a:gd name="T45" fmla="*/ 9 h 14"/>
                <a:gd name="T46" fmla="*/ 26 w 30"/>
                <a:gd name="T47" fmla="*/ 12 h 14"/>
                <a:gd name="T48" fmla="*/ 22 w 30"/>
                <a:gd name="T49" fmla="*/ 14 h 14"/>
                <a:gd name="T50" fmla="*/ 21 w 30"/>
                <a:gd name="T51" fmla="*/ 14 h 14"/>
                <a:gd name="T52" fmla="*/ 19 w 30"/>
                <a:gd name="T53" fmla="*/ 14 h 14"/>
                <a:gd name="T54" fmla="*/ 18 w 30"/>
                <a:gd name="T55" fmla="*/ 13 h 14"/>
                <a:gd name="T56" fmla="*/ 15 w 30"/>
                <a:gd name="T57" fmla="*/ 10 h 14"/>
                <a:gd name="T58" fmla="*/ 10 w 30"/>
                <a:gd name="T59" fmla="*/ 14 h 14"/>
                <a:gd name="T60" fmla="*/ 5 w 30"/>
                <a:gd name="T61" fmla="*/ 14 h 14"/>
                <a:gd name="T62" fmla="*/ 1 w 30"/>
                <a:gd name="T63" fmla="*/ 12 h 14"/>
                <a:gd name="T64" fmla="*/ 0 w 30"/>
                <a:gd name="T65" fmla="*/ 8 h 14"/>
                <a:gd name="T66" fmla="*/ 0 w 30"/>
                <a:gd name="T67" fmla="*/ 5 h 14"/>
                <a:gd name="T68" fmla="*/ 0 w 30"/>
                <a:gd name="T69" fmla="*/ 4 h 14"/>
                <a:gd name="T70" fmla="*/ 6 w 30"/>
                <a:gd name="T71" fmla="*/ 5 h 14"/>
                <a:gd name="T72" fmla="*/ 6 w 30"/>
                <a:gd name="T73" fmla="*/ 5 h 14"/>
                <a:gd name="T74" fmla="*/ 6 w 30"/>
                <a:gd name="T75" fmla="*/ 6 h 14"/>
                <a:gd name="T76" fmla="*/ 6 w 30"/>
                <a:gd name="T77" fmla="*/ 9 h 14"/>
                <a:gd name="T78" fmla="*/ 7 w 30"/>
                <a:gd name="T79" fmla="*/ 8 h 14"/>
                <a:gd name="T80" fmla="*/ 11 w 30"/>
                <a:gd name="T81" fmla="*/ 5 h 14"/>
                <a:gd name="T82" fmla="*/ 13 w 30"/>
                <a:gd name="T8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" h="14">
                  <a:moveTo>
                    <a:pt x="6" y="12"/>
                  </a:move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close/>
                  <a:moveTo>
                    <a:pt x="4" y="9"/>
                  </a:moveTo>
                  <a:lnTo>
                    <a:pt x="4" y="9"/>
                  </a:lnTo>
                  <a:lnTo>
                    <a:pt x="5" y="10"/>
                  </a:lnTo>
                  <a:lnTo>
                    <a:pt x="4" y="9"/>
                  </a:lnTo>
                  <a:close/>
                  <a:moveTo>
                    <a:pt x="17" y="8"/>
                  </a:moveTo>
                  <a:lnTo>
                    <a:pt x="17" y="8"/>
                  </a:lnTo>
                  <a:lnTo>
                    <a:pt x="17" y="9"/>
                  </a:lnTo>
                  <a:lnTo>
                    <a:pt x="17" y="8"/>
                  </a:lnTo>
                  <a:close/>
                  <a:moveTo>
                    <a:pt x="14" y="6"/>
                  </a:moveTo>
                  <a:lnTo>
                    <a:pt x="13" y="8"/>
                  </a:lnTo>
                  <a:lnTo>
                    <a:pt x="9" y="10"/>
                  </a:lnTo>
                  <a:lnTo>
                    <a:pt x="11" y="9"/>
                  </a:lnTo>
                  <a:lnTo>
                    <a:pt x="14" y="6"/>
                  </a:lnTo>
                  <a:close/>
                  <a:moveTo>
                    <a:pt x="15" y="6"/>
                  </a:moveTo>
                  <a:lnTo>
                    <a:pt x="17" y="6"/>
                  </a:lnTo>
                  <a:lnTo>
                    <a:pt x="15" y="6"/>
                  </a:lnTo>
                  <a:lnTo>
                    <a:pt x="15" y="6"/>
                  </a:lnTo>
                  <a:close/>
                  <a:moveTo>
                    <a:pt x="15" y="5"/>
                  </a:moveTo>
                  <a:lnTo>
                    <a:pt x="15" y="5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5" y="5"/>
                  </a:lnTo>
                  <a:close/>
                  <a:moveTo>
                    <a:pt x="17" y="0"/>
                  </a:moveTo>
                  <a:lnTo>
                    <a:pt x="17" y="2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9" y="6"/>
                  </a:lnTo>
                  <a:lnTo>
                    <a:pt x="21" y="8"/>
                  </a:lnTo>
                  <a:lnTo>
                    <a:pt x="22" y="6"/>
                  </a:lnTo>
                  <a:lnTo>
                    <a:pt x="23" y="4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30" y="2"/>
                  </a:lnTo>
                  <a:lnTo>
                    <a:pt x="30" y="5"/>
                  </a:lnTo>
                  <a:lnTo>
                    <a:pt x="28" y="5"/>
                  </a:lnTo>
                  <a:lnTo>
                    <a:pt x="28" y="6"/>
                  </a:lnTo>
                  <a:lnTo>
                    <a:pt x="27" y="9"/>
                  </a:lnTo>
                  <a:lnTo>
                    <a:pt x="26" y="10"/>
                  </a:lnTo>
                  <a:lnTo>
                    <a:pt x="26" y="12"/>
                  </a:lnTo>
                  <a:lnTo>
                    <a:pt x="24" y="13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18" y="13"/>
                  </a:lnTo>
                  <a:lnTo>
                    <a:pt x="15" y="12"/>
                  </a:lnTo>
                  <a:lnTo>
                    <a:pt x="15" y="10"/>
                  </a:lnTo>
                  <a:lnTo>
                    <a:pt x="13" y="12"/>
                  </a:lnTo>
                  <a:lnTo>
                    <a:pt x="10" y="14"/>
                  </a:lnTo>
                  <a:lnTo>
                    <a:pt x="6" y="14"/>
                  </a:lnTo>
                  <a:lnTo>
                    <a:pt x="5" y="14"/>
                  </a:lnTo>
                  <a:lnTo>
                    <a:pt x="2" y="13"/>
                  </a:lnTo>
                  <a:lnTo>
                    <a:pt x="1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6"/>
                  </a:lnTo>
                  <a:lnTo>
                    <a:pt x="6" y="8"/>
                  </a:lnTo>
                  <a:lnTo>
                    <a:pt x="6" y="9"/>
                  </a:lnTo>
                  <a:lnTo>
                    <a:pt x="6" y="8"/>
                  </a:lnTo>
                  <a:lnTo>
                    <a:pt x="7" y="8"/>
                  </a:lnTo>
                  <a:lnTo>
                    <a:pt x="10" y="6"/>
                  </a:lnTo>
                  <a:lnTo>
                    <a:pt x="11" y="5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3778"/>
            <p:cNvSpPr>
              <a:spLocks noEditPoints="1"/>
            </p:cNvSpPr>
            <p:nvPr/>
          </p:nvSpPr>
          <p:spPr bwMode="auto">
            <a:xfrm>
              <a:off x="4121150" y="6053138"/>
              <a:ext cx="33338" cy="111125"/>
            </a:xfrm>
            <a:custGeom>
              <a:avLst/>
              <a:gdLst>
                <a:gd name="T0" fmla="*/ 12 w 21"/>
                <a:gd name="T1" fmla="*/ 11 h 70"/>
                <a:gd name="T2" fmla="*/ 4 w 21"/>
                <a:gd name="T3" fmla="*/ 51 h 70"/>
                <a:gd name="T4" fmla="*/ 4 w 21"/>
                <a:gd name="T5" fmla="*/ 53 h 70"/>
                <a:gd name="T6" fmla="*/ 9 w 21"/>
                <a:gd name="T7" fmla="*/ 63 h 70"/>
                <a:gd name="T8" fmla="*/ 17 w 21"/>
                <a:gd name="T9" fmla="*/ 51 h 70"/>
                <a:gd name="T10" fmla="*/ 12 w 21"/>
                <a:gd name="T11" fmla="*/ 11 h 70"/>
                <a:gd name="T12" fmla="*/ 11 w 21"/>
                <a:gd name="T13" fmla="*/ 0 h 70"/>
                <a:gd name="T14" fmla="*/ 13 w 21"/>
                <a:gd name="T15" fmla="*/ 0 h 70"/>
                <a:gd name="T16" fmla="*/ 21 w 21"/>
                <a:gd name="T17" fmla="*/ 53 h 70"/>
                <a:gd name="T18" fmla="*/ 8 w 21"/>
                <a:gd name="T19" fmla="*/ 70 h 70"/>
                <a:gd name="T20" fmla="*/ 2 w 21"/>
                <a:gd name="T21" fmla="*/ 54 h 70"/>
                <a:gd name="T22" fmla="*/ 2 w 21"/>
                <a:gd name="T23" fmla="*/ 53 h 70"/>
                <a:gd name="T24" fmla="*/ 0 w 21"/>
                <a:gd name="T25" fmla="*/ 53 h 70"/>
                <a:gd name="T26" fmla="*/ 11 w 21"/>
                <a:gd name="T2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70">
                  <a:moveTo>
                    <a:pt x="12" y="11"/>
                  </a:moveTo>
                  <a:lnTo>
                    <a:pt x="4" y="51"/>
                  </a:lnTo>
                  <a:lnTo>
                    <a:pt x="4" y="53"/>
                  </a:lnTo>
                  <a:lnTo>
                    <a:pt x="9" y="63"/>
                  </a:lnTo>
                  <a:lnTo>
                    <a:pt x="17" y="51"/>
                  </a:lnTo>
                  <a:lnTo>
                    <a:pt x="12" y="11"/>
                  </a:lnTo>
                  <a:close/>
                  <a:moveTo>
                    <a:pt x="11" y="0"/>
                  </a:moveTo>
                  <a:lnTo>
                    <a:pt x="13" y="0"/>
                  </a:lnTo>
                  <a:lnTo>
                    <a:pt x="21" y="53"/>
                  </a:lnTo>
                  <a:lnTo>
                    <a:pt x="8" y="70"/>
                  </a:lnTo>
                  <a:lnTo>
                    <a:pt x="2" y="54"/>
                  </a:lnTo>
                  <a:lnTo>
                    <a:pt x="2" y="53"/>
                  </a:lnTo>
                  <a:lnTo>
                    <a:pt x="0" y="53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3779"/>
            <p:cNvSpPr>
              <a:spLocks noEditPoints="1"/>
            </p:cNvSpPr>
            <p:nvPr/>
          </p:nvSpPr>
          <p:spPr bwMode="auto">
            <a:xfrm>
              <a:off x="4119563" y="6051550"/>
              <a:ext cx="36513" cy="119063"/>
            </a:xfrm>
            <a:custGeom>
              <a:avLst/>
              <a:gdLst>
                <a:gd name="T0" fmla="*/ 5 w 23"/>
                <a:gd name="T1" fmla="*/ 54 h 75"/>
                <a:gd name="T2" fmla="*/ 4 w 23"/>
                <a:gd name="T3" fmla="*/ 54 h 75"/>
                <a:gd name="T4" fmla="*/ 4 w 23"/>
                <a:gd name="T5" fmla="*/ 54 h 75"/>
                <a:gd name="T6" fmla="*/ 6 w 23"/>
                <a:gd name="T7" fmla="*/ 62 h 75"/>
                <a:gd name="T8" fmla="*/ 4 w 23"/>
                <a:gd name="T9" fmla="*/ 54 h 75"/>
                <a:gd name="T10" fmla="*/ 5 w 23"/>
                <a:gd name="T11" fmla="*/ 54 h 75"/>
                <a:gd name="T12" fmla="*/ 12 w 23"/>
                <a:gd name="T13" fmla="*/ 21 h 75"/>
                <a:gd name="T14" fmla="*/ 6 w 23"/>
                <a:gd name="T15" fmla="*/ 52 h 75"/>
                <a:gd name="T16" fmla="*/ 6 w 23"/>
                <a:gd name="T17" fmla="*/ 52 h 75"/>
                <a:gd name="T18" fmla="*/ 10 w 23"/>
                <a:gd name="T19" fmla="*/ 62 h 75"/>
                <a:gd name="T20" fmla="*/ 17 w 23"/>
                <a:gd name="T21" fmla="*/ 52 h 75"/>
                <a:gd name="T22" fmla="*/ 12 w 23"/>
                <a:gd name="T23" fmla="*/ 21 h 75"/>
                <a:gd name="T24" fmla="*/ 13 w 23"/>
                <a:gd name="T25" fmla="*/ 3 h 75"/>
                <a:gd name="T26" fmla="*/ 5 w 23"/>
                <a:gd name="T27" fmla="*/ 41 h 75"/>
                <a:gd name="T28" fmla="*/ 10 w 23"/>
                <a:gd name="T29" fmla="*/ 12 h 75"/>
                <a:gd name="T30" fmla="*/ 14 w 23"/>
                <a:gd name="T31" fmla="*/ 12 h 75"/>
                <a:gd name="T32" fmla="*/ 21 w 23"/>
                <a:gd name="T33" fmla="*/ 54 h 75"/>
                <a:gd name="T34" fmla="*/ 13 w 23"/>
                <a:gd name="T35" fmla="*/ 3 h 75"/>
                <a:gd name="T36" fmla="*/ 13 w 23"/>
                <a:gd name="T37" fmla="*/ 3 h 75"/>
                <a:gd name="T38" fmla="*/ 10 w 23"/>
                <a:gd name="T39" fmla="*/ 0 h 75"/>
                <a:gd name="T40" fmla="*/ 16 w 23"/>
                <a:gd name="T41" fmla="*/ 0 h 75"/>
                <a:gd name="T42" fmla="*/ 23 w 23"/>
                <a:gd name="T43" fmla="*/ 54 h 75"/>
                <a:gd name="T44" fmla="*/ 9 w 23"/>
                <a:gd name="T45" fmla="*/ 75 h 75"/>
                <a:gd name="T46" fmla="*/ 1 w 23"/>
                <a:gd name="T47" fmla="*/ 55 h 75"/>
                <a:gd name="T48" fmla="*/ 3 w 23"/>
                <a:gd name="T49" fmla="*/ 55 h 75"/>
                <a:gd name="T50" fmla="*/ 1 w 23"/>
                <a:gd name="T51" fmla="*/ 55 h 75"/>
                <a:gd name="T52" fmla="*/ 0 w 23"/>
                <a:gd name="T53" fmla="*/ 55 h 75"/>
                <a:gd name="T54" fmla="*/ 0 w 23"/>
                <a:gd name="T55" fmla="*/ 54 h 75"/>
                <a:gd name="T56" fmla="*/ 10 w 23"/>
                <a:gd name="T5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" h="75">
                  <a:moveTo>
                    <a:pt x="5" y="54"/>
                  </a:moveTo>
                  <a:lnTo>
                    <a:pt x="4" y="54"/>
                  </a:lnTo>
                  <a:lnTo>
                    <a:pt x="4" y="54"/>
                  </a:lnTo>
                  <a:lnTo>
                    <a:pt x="6" y="62"/>
                  </a:lnTo>
                  <a:lnTo>
                    <a:pt x="4" y="54"/>
                  </a:lnTo>
                  <a:lnTo>
                    <a:pt x="5" y="54"/>
                  </a:lnTo>
                  <a:close/>
                  <a:moveTo>
                    <a:pt x="12" y="21"/>
                  </a:moveTo>
                  <a:lnTo>
                    <a:pt x="6" y="52"/>
                  </a:lnTo>
                  <a:lnTo>
                    <a:pt x="6" y="52"/>
                  </a:lnTo>
                  <a:lnTo>
                    <a:pt x="10" y="62"/>
                  </a:lnTo>
                  <a:lnTo>
                    <a:pt x="17" y="52"/>
                  </a:lnTo>
                  <a:lnTo>
                    <a:pt x="12" y="21"/>
                  </a:lnTo>
                  <a:close/>
                  <a:moveTo>
                    <a:pt x="13" y="3"/>
                  </a:moveTo>
                  <a:lnTo>
                    <a:pt x="5" y="41"/>
                  </a:lnTo>
                  <a:lnTo>
                    <a:pt x="10" y="12"/>
                  </a:lnTo>
                  <a:lnTo>
                    <a:pt x="14" y="12"/>
                  </a:lnTo>
                  <a:lnTo>
                    <a:pt x="21" y="54"/>
                  </a:lnTo>
                  <a:lnTo>
                    <a:pt x="13" y="3"/>
                  </a:lnTo>
                  <a:lnTo>
                    <a:pt x="13" y="3"/>
                  </a:lnTo>
                  <a:close/>
                  <a:moveTo>
                    <a:pt x="10" y="0"/>
                  </a:moveTo>
                  <a:lnTo>
                    <a:pt x="16" y="0"/>
                  </a:lnTo>
                  <a:lnTo>
                    <a:pt x="23" y="54"/>
                  </a:lnTo>
                  <a:lnTo>
                    <a:pt x="9" y="75"/>
                  </a:lnTo>
                  <a:lnTo>
                    <a:pt x="1" y="55"/>
                  </a:lnTo>
                  <a:lnTo>
                    <a:pt x="3" y="55"/>
                  </a:lnTo>
                  <a:lnTo>
                    <a:pt x="1" y="55"/>
                  </a:lnTo>
                  <a:lnTo>
                    <a:pt x="0" y="55"/>
                  </a:lnTo>
                  <a:lnTo>
                    <a:pt x="0" y="54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3780"/>
            <p:cNvSpPr>
              <a:spLocks noEditPoints="1"/>
            </p:cNvSpPr>
            <p:nvPr/>
          </p:nvSpPr>
          <p:spPr bwMode="auto">
            <a:xfrm>
              <a:off x="4081463" y="6043613"/>
              <a:ext cx="101600" cy="150813"/>
            </a:xfrm>
            <a:custGeom>
              <a:avLst/>
              <a:gdLst>
                <a:gd name="T0" fmla="*/ 41 w 64"/>
                <a:gd name="T1" fmla="*/ 2 h 95"/>
                <a:gd name="T2" fmla="*/ 30 w 64"/>
                <a:gd name="T3" fmla="*/ 4 h 95"/>
                <a:gd name="T4" fmla="*/ 23 w 64"/>
                <a:gd name="T5" fmla="*/ 8 h 95"/>
                <a:gd name="T6" fmla="*/ 15 w 64"/>
                <a:gd name="T7" fmla="*/ 14 h 95"/>
                <a:gd name="T8" fmla="*/ 8 w 64"/>
                <a:gd name="T9" fmla="*/ 23 h 95"/>
                <a:gd name="T10" fmla="*/ 4 w 64"/>
                <a:gd name="T11" fmla="*/ 35 h 95"/>
                <a:gd name="T12" fmla="*/ 4 w 64"/>
                <a:gd name="T13" fmla="*/ 43 h 95"/>
                <a:gd name="T14" fmla="*/ 7 w 64"/>
                <a:gd name="T15" fmla="*/ 60 h 95"/>
                <a:gd name="T16" fmla="*/ 13 w 64"/>
                <a:gd name="T17" fmla="*/ 77 h 95"/>
                <a:gd name="T18" fmla="*/ 17 w 64"/>
                <a:gd name="T19" fmla="*/ 82 h 95"/>
                <a:gd name="T20" fmla="*/ 20 w 64"/>
                <a:gd name="T21" fmla="*/ 86 h 95"/>
                <a:gd name="T22" fmla="*/ 24 w 64"/>
                <a:gd name="T23" fmla="*/ 90 h 95"/>
                <a:gd name="T24" fmla="*/ 29 w 64"/>
                <a:gd name="T25" fmla="*/ 91 h 95"/>
                <a:gd name="T26" fmla="*/ 33 w 64"/>
                <a:gd name="T27" fmla="*/ 93 h 95"/>
                <a:gd name="T28" fmla="*/ 38 w 64"/>
                <a:gd name="T29" fmla="*/ 91 h 95"/>
                <a:gd name="T30" fmla="*/ 44 w 64"/>
                <a:gd name="T31" fmla="*/ 89 h 95"/>
                <a:gd name="T32" fmla="*/ 47 w 64"/>
                <a:gd name="T33" fmla="*/ 84 h 95"/>
                <a:gd name="T34" fmla="*/ 53 w 64"/>
                <a:gd name="T35" fmla="*/ 78 h 95"/>
                <a:gd name="T36" fmla="*/ 58 w 64"/>
                <a:gd name="T37" fmla="*/ 63 h 95"/>
                <a:gd name="T38" fmla="*/ 61 w 64"/>
                <a:gd name="T39" fmla="*/ 44 h 95"/>
                <a:gd name="T40" fmla="*/ 59 w 64"/>
                <a:gd name="T41" fmla="*/ 27 h 95"/>
                <a:gd name="T42" fmla="*/ 57 w 64"/>
                <a:gd name="T43" fmla="*/ 14 h 95"/>
                <a:gd name="T44" fmla="*/ 53 w 64"/>
                <a:gd name="T45" fmla="*/ 9 h 95"/>
                <a:gd name="T46" fmla="*/ 50 w 64"/>
                <a:gd name="T47" fmla="*/ 5 h 95"/>
                <a:gd name="T48" fmla="*/ 46 w 64"/>
                <a:gd name="T49" fmla="*/ 4 h 95"/>
                <a:gd name="T50" fmla="*/ 41 w 64"/>
                <a:gd name="T51" fmla="*/ 2 h 95"/>
                <a:gd name="T52" fmla="*/ 41 w 64"/>
                <a:gd name="T53" fmla="*/ 0 h 95"/>
                <a:gd name="T54" fmla="*/ 45 w 64"/>
                <a:gd name="T55" fmla="*/ 0 h 95"/>
                <a:gd name="T56" fmla="*/ 50 w 64"/>
                <a:gd name="T57" fmla="*/ 2 h 95"/>
                <a:gd name="T58" fmla="*/ 54 w 64"/>
                <a:gd name="T59" fmla="*/ 5 h 95"/>
                <a:gd name="T60" fmla="*/ 57 w 64"/>
                <a:gd name="T61" fmla="*/ 8 h 95"/>
                <a:gd name="T62" fmla="*/ 59 w 64"/>
                <a:gd name="T63" fmla="*/ 13 h 95"/>
                <a:gd name="T64" fmla="*/ 63 w 64"/>
                <a:gd name="T65" fmla="*/ 27 h 95"/>
                <a:gd name="T66" fmla="*/ 64 w 64"/>
                <a:gd name="T67" fmla="*/ 44 h 95"/>
                <a:gd name="T68" fmla="*/ 62 w 64"/>
                <a:gd name="T69" fmla="*/ 59 h 95"/>
                <a:gd name="T70" fmla="*/ 58 w 64"/>
                <a:gd name="T71" fmla="*/ 73 h 95"/>
                <a:gd name="T72" fmla="*/ 51 w 64"/>
                <a:gd name="T73" fmla="*/ 85 h 95"/>
                <a:gd name="T74" fmla="*/ 42 w 64"/>
                <a:gd name="T75" fmla="*/ 93 h 95"/>
                <a:gd name="T76" fmla="*/ 33 w 64"/>
                <a:gd name="T77" fmla="*/ 95 h 95"/>
                <a:gd name="T78" fmla="*/ 24 w 64"/>
                <a:gd name="T79" fmla="*/ 93 h 95"/>
                <a:gd name="T80" fmla="*/ 17 w 64"/>
                <a:gd name="T81" fmla="*/ 88 h 95"/>
                <a:gd name="T82" fmla="*/ 11 w 64"/>
                <a:gd name="T83" fmla="*/ 78 h 95"/>
                <a:gd name="T84" fmla="*/ 3 w 64"/>
                <a:gd name="T85" fmla="*/ 61 h 95"/>
                <a:gd name="T86" fmla="*/ 0 w 64"/>
                <a:gd name="T87" fmla="*/ 43 h 95"/>
                <a:gd name="T88" fmla="*/ 2 w 64"/>
                <a:gd name="T89" fmla="*/ 35 h 95"/>
                <a:gd name="T90" fmla="*/ 6 w 64"/>
                <a:gd name="T91" fmla="*/ 22 h 95"/>
                <a:gd name="T92" fmla="*/ 12 w 64"/>
                <a:gd name="T93" fmla="*/ 12 h 95"/>
                <a:gd name="T94" fmla="*/ 20 w 64"/>
                <a:gd name="T95" fmla="*/ 5 h 95"/>
                <a:gd name="T96" fmla="*/ 30 w 64"/>
                <a:gd name="T97" fmla="*/ 1 h 95"/>
                <a:gd name="T98" fmla="*/ 41 w 64"/>
                <a:gd name="T9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4" h="95">
                  <a:moveTo>
                    <a:pt x="41" y="2"/>
                  </a:moveTo>
                  <a:lnTo>
                    <a:pt x="30" y="4"/>
                  </a:lnTo>
                  <a:lnTo>
                    <a:pt x="23" y="8"/>
                  </a:lnTo>
                  <a:lnTo>
                    <a:pt x="15" y="14"/>
                  </a:lnTo>
                  <a:lnTo>
                    <a:pt x="8" y="23"/>
                  </a:lnTo>
                  <a:lnTo>
                    <a:pt x="4" y="35"/>
                  </a:lnTo>
                  <a:lnTo>
                    <a:pt x="4" y="43"/>
                  </a:lnTo>
                  <a:lnTo>
                    <a:pt x="7" y="60"/>
                  </a:lnTo>
                  <a:lnTo>
                    <a:pt x="13" y="77"/>
                  </a:lnTo>
                  <a:lnTo>
                    <a:pt x="17" y="82"/>
                  </a:lnTo>
                  <a:lnTo>
                    <a:pt x="20" y="86"/>
                  </a:lnTo>
                  <a:lnTo>
                    <a:pt x="24" y="90"/>
                  </a:lnTo>
                  <a:lnTo>
                    <a:pt x="29" y="91"/>
                  </a:lnTo>
                  <a:lnTo>
                    <a:pt x="33" y="93"/>
                  </a:lnTo>
                  <a:lnTo>
                    <a:pt x="38" y="91"/>
                  </a:lnTo>
                  <a:lnTo>
                    <a:pt x="44" y="89"/>
                  </a:lnTo>
                  <a:lnTo>
                    <a:pt x="47" y="84"/>
                  </a:lnTo>
                  <a:lnTo>
                    <a:pt x="53" y="78"/>
                  </a:lnTo>
                  <a:lnTo>
                    <a:pt x="58" y="63"/>
                  </a:lnTo>
                  <a:lnTo>
                    <a:pt x="61" y="44"/>
                  </a:lnTo>
                  <a:lnTo>
                    <a:pt x="59" y="27"/>
                  </a:lnTo>
                  <a:lnTo>
                    <a:pt x="57" y="14"/>
                  </a:lnTo>
                  <a:lnTo>
                    <a:pt x="53" y="9"/>
                  </a:lnTo>
                  <a:lnTo>
                    <a:pt x="50" y="5"/>
                  </a:lnTo>
                  <a:lnTo>
                    <a:pt x="46" y="4"/>
                  </a:lnTo>
                  <a:lnTo>
                    <a:pt x="41" y="2"/>
                  </a:lnTo>
                  <a:close/>
                  <a:moveTo>
                    <a:pt x="41" y="0"/>
                  </a:moveTo>
                  <a:lnTo>
                    <a:pt x="45" y="0"/>
                  </a:lnTo>
                  <a:lnTo>
                    <a:pt x="50" y="2"/>
                  </a:lnTo>
                  <a:lnTo>
                    <a:pt x="54" y="5"/>
                  </a:lnTo>
                  <a:lnTo>
                    <a:pt x="57" y="8"/>
                  </a:lnTo>
                  <a:lnTo>
                    <a:pt x="59" y="13"/>
                  </a:lnTo>
                  <a:lnTo>
                    <a:pt x="63" y="27"/>
                  </a:lnTo>
                  <a:lnTo>
                    <a:pt x="64" y="44"/>
                  </a:lnTo>
                  <a:lnTo>
                    <a:pt x="62" y="59"/>
                  </a:lnTo>
                  <a:lnTo>
                    <a:pt x="58" y="73"/>
                  </a:lnTo>
                  <a:lnTo>
                    <a:pt x="51" y="85"/>
                  </a:lnTo>
                  <a:lnTo>
                    <a:pt x="42" y="93"/>
                  </a:lnTo>
                  <a:lnTo>
                    <a:pt x="33" y="95"/>
                  </a:lnTo>
                  <a:lnTo>
                    <a:pt x="24" y="93"/>
                  </a:lnTo>
                  <a:lnTo>
                    <a:pt x="17" y="88"/>
                  </a:lnTo>
                  <a:lnTo>
                    <a:pt x="11" y="78"/>
                  </a:lnTo>
                  <a:lnTo>
                    <a:pt x="3" y="61"/>
                  </a:lnTo>
                  <a:lnTo>
                    <a:pt x="0" y="43"/>
                  </a:lnTo>
                  <a:lnTo>
                    <a:pt x="2" y="35"/>
                  </a:lnTo>
                  <a:lnTo>
                    <a:pt x="6" y="22"/>
                  </a:lnTo>
                  <a:lnTo>
                    <a:pt x="12" y="12"/>
                  </a:lnTo>
                  <a:lnTo>
                    <a:pt x="20" y="5"/>
                  </a:lnTo>
                  <a:lnTo>
                    <a:pt x="30" y="1"/>
                  </a:lnTo>
                  <a:lnTo>
                    <a:pt x="41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3781"/>
            <p:cNvSpPr>
              <a:spLocks noEditPoints="1"/>
            </p:cNvSpPr>
            <p:nvPr/>
          </p:nvSpPr>
          <p:spPr bwMode="auto">
            <a:xfrm>
              <a:off x="4079875" y="6042025"/>
              <a:ext cx="106363" cy="155575"/>
            </a:xfrm>
            <a:custGeom>
              <a:avLst/>
              <a:gdLst>
                <a:gd name="T0" fmla="*/ 47 w 67"/>
                <a:gd name="T1" fmla="*/ 89 h 98"/>
                <a:gd name="T2" fmla="*/ 48 w 67"/>
                <a:gd name="T3" fmla="*/ 87 h 98"/>
                <a:gd name="T4" fmla="*/ 18 w 67"/>
                <a:gd name="T5" fmla="*/ 87 h 98"/>
                <a:gd name="T6" fmla="*/ 29 w 67"/>
                <a:gd name="T7" fmla="*/ 94 h 98"/>
                <a:gd name="T8" fmla="*/ 29 w 67"/>
                <a:gd name="T9" fmla="*/ 94 h 98"/>
                <a:gd name="T10" fmla="*/ 18 w 67"/>
                <a:gd name="T11" fmla="*/ 87 h 98"/>
                <a:gd name="T12" fmla="*/ 56 w 67"/>
                <a:gd name="T13" fmla="*/ 77 h 98"/>
                <a:gd name="T14" fmla="*/ 55 w 67"/>
                <a:gd name="T15" fmla="*/ 78 h 98"/>
                <a:gd name="T16" fmla="*/ 63 w 67"/>
                <a:gd name="T17" fmla="*/ 30 h 98"/>
                <a:gd name="T18" fmla="*/ 63 w 67"/>
                <a:gd name="T19" fmla="*/ 30 h 98"/>
                <a:gd name="T20" fmla="*/ 18 w 67"/>
                <a:gd name="T21" fmla="*/ 9 h 98"/>
                <a:gd name="T22" fmla="*/ 10 w 67"/>
                <a:gd name="T23" fmla="*/ 19 h 98"/>
                <a:gd name="T24" fmla="*/ 42 w 67"/>
                <a:gd name="T25" fmla="*/ 5 h 98"/>
                <a:gd name="T26" fmla="*/ 20 w 67"/>
                <a:gd name="T27" fmla="*/ 13 h 98"/>
                <a:gd name="T28" fmla="*/ 7 w 67"/>
                <a:gd name="T29" fmla="*/ 37 h 98"/>
                <a:gd name="T30" fmla="*/ 7 w 67"/>
                <a:gd name="T31" fmla="*/ 44 h 98"/>
                <a:gd name="T32" fmla="*/ 7 w 67"/>
                <a:gd name="T33" fmla="*/ 44 h 98"/>
                <a:gd name="T34" fmla="*/ 16 w 67"/>
                <a:gd name="T35" fmla="*/ 77 h 98"/>
                <a:gd name="T36" fmla="*/ 22 w 67"/>
                <a:gd name="T37" fmla="*/ 86 h 98"/>
                <a:gd name="T38" fmla="*/ 30 w 67"/>
                <a:gd name="T39" fmla="*/ 91 h 98"/>
                <a:gd name="T40" fmla="*/ 33 w 67"/>
                <a:gd name="T41" fmla="*/ 92 h 98"/>
                <a:gd name="T42" fmla="*/ 34 w 67"/>
                <a:gd name="T43" fmla="*/ 92 h 98"/>
                <a:gd name="T44" fmla="*/ 43 w 67"/>
                <a:gd name="T45" fmla="*/ 89 h 98"/>
                <a:gd name="T46" fmla="*/ 52 w 67"/>
                <a:gd name="T47" fmla="*/ 78 h 98"/>
                <a:gd name="T48" fmla="*/ 60 w 67"/>
                <a:gd name="T49" fmla="*/ 45 h 98"/>
                <a:gd name="T50" fmla="*/ 60 w 67"/>
                <a:gd name="T51" fmla="*/ 45 h 98"/>
                <a:gd name="T52" fmla="*/ 56 w 67"/>
                <a:gd name="T53" fmla="*/ 15 h 98"/>
                <a:gd name="T54" fmla="*/ 50 w 67"/>
                <a:gd name="T55" fmla="*/ 7 h 98"/>
                <a:gd name="T56" fmla="*/ 42 w 67"/>
                <a:gd name="T57" fmla="*/ 5 h 98"/>
                <a:gd name="T58" fmla="*/ 29 w 67"/>
                <a:gd name="T59" fmla="*/ 3 h 98"/>
                <a:gd name="T60" fmla="*/ 30 w 67"/>
                <a:gd name="T61" fmla="*/ 3 h 98"/>
                <a:gd name="T62" fmla="*/ 51 w 67"/>
                <a:gd name="T63" fmla="*/ 5 h 98"/>
                <a:gd name="T64" fmla="*/ 47 w 67"/>
                <a:gd name="T65" fmla="*/ 2 h 98"/>
                <a:gd name="T66" fmla="*/ 33 w 67"/>
                <a:gd name="T67" fmla="*/ 3 h 98"/>
                <a:gd name="T68" fmla="*/ 46 w 67"/>
                <a:gd name="T69" fmla="*/ 2 h 98"/>
                <a:gd name="T70" fmla="*/ 42 w 67"/>
                <a:gd name="T71" fmla="*/ 2 h 98"/>
                <a:gd name="T72" fmla="*/ 41 w 67"/>
                <a:gd name="T73" fmla="*/ 0 h 98"/>
                <a:gd name="T74" fmla="*/ 47 w 67"/>
                <a:gd name="T75" fmla="*/ 0 h 98"/>
                <a:gd name="T76" fmla="*/ 55 w 67"/>
                <a:gd name="T77" fmla="*/ 5 h 98"/>
                <a:gd name="T78" fmla="*/ 62 w 67"/>
                <a:gd name="T79" fmla="*/ 13 h 98"/>
                <a:gd name="T80" fmla="*/ 67 w 67"/>
                <a:gd name="T81" fmla="*/ 45 h 98"/>
                <a:gd name="T82" fmla="*/ 60 w 67"/>
                <a:gd name="T83" fmla="*/ 75 h 98"/>
                <a:gd name="T84" fmla="*/ 45 w 67"/>
                <a:gd name="T85" fmla="*/ 95 h 98"/>
                <a:gd name="T86" fmla="*/ 25 w 67"/>
                <a:gd name="T87" fmla="*/ 95 h 98"/>
                <a:gd name="T88" fmla="*/ 10 w 67"/>
                <a:gd name="T89" fmla="*/ 79 h 98"/>
                <a:gd name="T90" fmla="*/ 0 w 67"/>
                <a:gd name="T91" fmla="*/ 44 h 98"/>
                <a:gd name="T92" fmla="*/ 5 w 67"/>
                <a:gd name="T93" fmla="*/ 22 h 98"/>
                <a:gd name="T94" fmla="*/ 21 w 67"/>
                <a:gd name="T95" fmla="*/ 5 h 98"/>
                <a:gd name="T96" fmla="*/ 41 w 67"/>
                <a:gd name="T9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7" h="98">
                  <a:moveTo>
                    <a:pt x="48" y="87"/>
                  </a:moveTo>
                  <a:lnTo>
                    <a:pt x="47" y="89"/>
                  </a:lnTo>
                  <a:lnTo>
                    <a:pt x="48" y="87"/>
                  </a:lnTo>
                  <a:lnTo>
                    <a:pt x="48" y="87"/>
                  </a:lnTo>
                  <a:close/>
                  <a:moveTo>
                    <a:pt x="14" y="82"/>
                  </a:moveTo>
                  <a:lnTo>
                    <a:pt x="18" y="87"/>
                  </a:lnTo>
                  <a:lnTo>
                    <a:pt x="24" y="91"/>
                  </a:lnTo>
                  <a:lnTo>
                    <a:pt x="29" y="94"/>
                  </a:lnTo>
                  <a:lnTo>
                    <a:pt x="33" y="95"/>
                  </a:lnTo>
                  <a:lnTo>
                    <a:pt x="29" y="94"/>
                  </a:lnTo>
                  <a:lnTo>
                    <a:pt x="24" y="91"/>
                  </a:lnTo>
                  <a:lnTo>
                    <a:pt x="18" y="87"/>
                  </a:lnTo>
                  <a:lnTo>
                    <a:pt x="14" y="82"/>
                  </a:lnTo>
                  <a:close/>
                  <a:moveTo>
                    <a:pt x="56" y="77"/>
                  </a:moveTo>
                  <a:lnTo>
                    <a:pt x="55" y="78"/>
                  </a:lnTo>
                  <a:lnTo>
                    <a:pt x="55" y="78"/>
                  </a:lnTo>
                  <a:lnTo>
                    <a:pt x="56" y="77"/>
                  </a:lnTo>
                  <a:close/>
                  <a:moveTo>
                    <a:pt x="63" y="30"/>
                  </a:moveTo>
                  <a:lnTo>
                    <a:pt x="63" y="43"/>
                  </a:lnTo>
                  <a:lnTo>
                    <a:pt x="63" y="30"/>
                  </a:lnTo>
                  <a:lnTo>
                    <a:pt x="63" y="30"/>
                  </a:lnTo>
                  <a:close/>
                  <a:moveTo>
                    <a:pt x="18" y="9"/>
                  </a:moveTo>
                  <a:lnTo>
                    <a:pt x="18" y="9"/>
                  </a:lnTo>
                  <a:lnTo>
                    <a:pt x="10" y="19"/>
                  </a:lnTo>
                  <a:lnTo>
                    <a:pt x="18" y="9"/>
                  </a:lnTo>
                  <a:close/>
                  <a:moveTo>
                    <a:pt x="42" y="5"/>
                  </a:moveTo>
                  <a:lnTo>
                    <a:pt x="30" y="7"/>
                  </a:lnTo>
                  <a:lnTo>
                    <a:pt x="20" y="13"/>
                  </a:lnTo>
                  <a:lnTo>
                    <a:pt x="12" y="22"/>
                  </a:lnTo>
                  <a:lnTo>
                    <a:pt x="7" y="37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9" y="61"/>
                  </a:lnTo>
                  <a:lnTo>
                    <a:pt x="16" y="77"/>
                  </a:lnTo>
                  <a:lnTo>
                    <a:pt x="18" y="82"/>
                  </a:lnTo>
                  <a:lnTo>
                    <a:pt x="22" y="86"/>
                  </a:lnTo>
                  <a:lnTo>
                    <a:pt x="26" y="90"/>
                  </a:lnTo>
                  <a:lnTo>
                    <a:pt x="30" y="91"/>
                  </a:lnTo>
                  <a:lnTo>
                    <a:pt x="33" y="92"/>
                  </a:lnTo>
                  <a:lnTo>
                    <a:pt x="33" y="92"/>
                  </a:lnTo>
                  <a:lnTo>
                    <a:pt x="34" y="92"/>
                  </a:lnTo>
                  <a:lnTo>
                    <a:pt x="34" y="92"/>
                  </a:lnTo>
                  <a:lnTo>
                    <a:pt x="38" y="91"/>
                  </a:lnTo>
                  <a:lnTo>
                    <a:pt x="43" y="89"/>
                  </a:lnTo>
                  <a:lnTo>
                    <a:pt x="47" y="83"/>
                  </a:lnTo>
                  <a:lnTo>
                    <a:pt x="52" y="78"/>
                  </a:lnTo>
                  <a:lnTo>
                    <a:pt x="58" y="62"/>
                  </a:lnTo>
                  <a:lnTo>
                    <a:pt x="60" y="45"/>
                  </a:lnTo>
                  <a:lnTo>
                    <a:pt x="60" y="45"/>
                  </a:lnTo>
                  <a:lnTo>
                    <a:pt x="60" y="45"/>
                  </a:lnTo>
                  <a:lnTo>
                    <a:pt x="59" y="28"/>
                  </a:lnTo>
                  <a:lnTo>
                    <a:pt x="56" y="15"/>
                  </a:lnTo>
                  <a:lnTo>
                    <a:pt x="52" y="11"/>
                  </a:lnTo>
                  <a:lnTo>
                    <a:pt x="50" y="7"/>
                  </a:lnTo>
                  <a:lnTo>
                    <a:pt x="46" y="6"/>
                  </a:lnTo>
                  <a:lnTo>
                    <a:pt x="42" y="5"/>
                  </a:lnTo>
                  <a:close/>
                  <a:moveTo>
                    <a:pt x="30" y="3"/>
                  </a:moveTo>
                  <a:lnTo>
                    <a:pt x="29" y="3"/>
                  </a:lnTo>
                  <a:lnTo>
                    <a:pt x="24" y="7"/>
                  </a:lnTo>
                  <a:lnTo>
                    <a:pt x="30" y="3"/>
                  </a:lnTo>
                  <a:close/>
                  <a:moveTo>
                    <a:pt x="47" y="2"/>
                  </a:moveTo>
                  <a:lnTo>
                    <a:pt x="51" y="5"/>
                  </a:lnTo>
                  <a:lnTo>
                    <a:pt x="47" y="2"/>
                  </a:lnTo>
                  <a:lnTo>
                    <a:pt x="47" y="2"/>
                  </a:lnTo>
                  <a:close/>
                  <a:moveTo>
                    <a:pt x="41" y="2"/>
                  </a:moveTo>
                  <a:lnTo>
                    <a:pt x="33" y="3"/>
                  </a:lnTo>
                  <a:lnTo>
                    <a:pt x="42" y="2"/>
                  </a:lnTo>
                  <a:lnTo>
                    <a:pt x="46" y="2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1" y="2"/>
                  </a:lnTo>
                  <a:close/>
                  <a:moveTo>
                    <a:pt x="41" y="0"/>
                  </a:moveTo>
                  <a:lnTo>
                    <a:pt x="42" y="0"/>
                  </a:lnTo>
                  <a:lnTo>
                    <a:pt x="47" y="0"/>
                  </a:lnTo>
                  <a:lnTo>
                    <a:pt x="51" y="2"/>
                  </a:lnTo>
                  <a:lnTo>
                    <a:pt x="55" y="5"/>
                  </a:lnTo>
                  <a:lnTo>
                    <a:pt x="59" y="9"/>
                  </a:lnTo>
                  <a:lnTo>
                    <a:pt x="62" y="13"/>
                  </a:lnTo>
                  <a:lnTo>
                    <a:pt x="65" y="28"/>
                  </a:lnTo>
                  <a:lnTo>
                    <a:pt x="67" y="45"/>
                  </a:lnTo>
                  <a:lnTo>
                    <a:pt x="65" y="61"/>
                  </a:lnTo>
                  <a:lnTo>
                    <a:pt x="60" y="75"/>
                  </a:lnTo>
                  <a:lnTo>
                    <a:pt x="54" y="87"/>
                  </a:lnTo>
                  <a:lnTo>
                    <a:pt x="45" y="95"/>
                  </a:lnTo>
                  <a:lnTo>
                    <a:pt x="34" y="98"/>
                  </a:lnTo>
                  <a:lnTo>
                    <a:pt x="25" y="95"/>
                  </a:lnTo>
                  <a:lnTo>
                    <a:pt x="17" y="89"/>
                  </a:lnTo>
                  <a:lnTo>
                    <a:pt x="10" y="79"/>
                  </a:lnTo>
                  <a:lnTo>
                    <a:pt x="3" y="62"/>
                  </a:lnTo>
                  <a:lnTo>
                    <a:pt x="0" y="44"/>
                  </a:lnTo>
                  <a:lnTo>
                    <a:pt x="1" y="36"/>
                  </a:lnTo>
                  <a:lnTo>
                    <a:pt x="5" y="22"/>
                  </a:lnTo>
                  <a:lnTo>
                    <a:pt x="12" y="11"/>
                  </a:lnTo>
                  <a:lnTo>
                    <a:pt x="21" y="5"/>
                  </a:lnTo>
                  <a:lnTo>
                    <a:pt x="30" y="1"/>
                  </a:lnTo>
                  <a:lnTo>
                    <a:pt x="41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3782"/>
            <p:cNvSpPr>
              <a:spLocks/>
            </p:cNvSpPr>
            <p:nvPr/>
          </p:nvSpPr>
          <p:spPr bwMode="auto">
            <a:xfrm>
              <a:off x="3987800" y="5984875"/>
              <a:ext cx="123825" cy="79375"/>
            </a:xfrm>
            <a:custGeom>
              <a:avLst/>
              <a:gdLst>
                <a:gd name="T0" fmla="*/ 4 w 78"/>
                <a:gd name="T1" fmla="*/ 0 h 50"/>
                <a:gd name="T2" fmla="*/ 7 w 78"/>
                <a:gd name="T3" fmla="*/ 1 h 50"/>
                <a:gd name="T4" fmla="*/ 4 w 78"/>
                <a:gd name="T5" fmla="*/ 8 h 50"/>
                <a:gd name="T6" fmla="*/ 3 w 78"/>
                <a:gd name="T7" fmla="*/ 9 h 50"/>
                <a:gd name="T8" fmla="*/ 6 w 78"/>
                <a:gd name="T9" fmla="*/ 19 h 50"/>
                <a:gd name="T10" fmla="*/ 10 w 78"/>
                <a:gd name="T11" fmla="*/ 29 h 50"/>
                <a:gd name="T12" fmla="*/ 15 w 78"/>
                <a:gd name="T13" fmla="*/ 38 h 50"/>
                <a:gd name="T14" fmla="*/ 20 w 78"/>
                <a:gd name="T15" fmla="*/ 45 h 50"/>
                <a:gd name="T16" fmla="*/ 21 w 78"/>
                <a:gd name="T17" fmla="*/ 46 h 50"/>
                <a:gd name="T18" fmla="*/ 24 w 78"/>
                <a:gd name="T19" fmla="*/ 46 h 50"/>
                <a:gd name="T20" fmla="*/ 28 w 78"/>
                <a:gd name="T21" fmla="*/ 46 h 50"/>
                <a:gd name="T22" fmla="*/ 33 w 78"/>
                <a:gd name="T23" fmla="*/ 46 h 50"/>
                <a:gd name="T24" fmla="*/ 44 w 78"/>
                <a:gd name="T25" fmla="*/ 46 h 50"/>
                <a:gd name="T26" fmla="*/ 57 w 78"/>
                <a:gd name="T27" fmla="*/ 45 h 50"/>
                <a:gd name="T28" fmla="*/ 67 w 78"/>
                <a:gd name="T29" fmla="*/ 45 h 50"/>
                <a:gd name="T30" fmla="*/ 75 w 78"/>
                <a:gd name="T31" fmla="*/ 43 h 50"/>
                <a:gd name="T32" fmla="*/ 78 w 78"/>
                <a:gd name="T33" fmla="*/ 43 h 50"/>
                <a:gd name="T34" fmla="*/ 78 w 78"/>
                <a:gd name="T35" fmla="*/ 46 h 50"/>
                <a:gd name="T36" fmla="*/ 75 w 78"/>
                <a:gd name="T37" fmla="*/ 46 h 50"/>
                <a:gd name="T38" fmla="*/ 67 w 78"/>
                <a:gd name="T39" fmla="*/ 47 h 50"/>
                <a:gd name="T40" fmla="*/ 57 w 78"/>
                <a:gd name="T41" fmla="*/ 49 h 50"/>
                <a:gd name="T42" fmla="*/ 45 w 78"/>
                <a:gd name="T43" fmla="*/ 49 h 50"/>
                <a:gd name="T44" fmla="*/ 33 w 78"/>
                <a:gd name="T45" fmla="*/ 50 h 50"/>
                <a:gd name="T46" fmla="*/ 28 w 78"/>
                <a:gd name="T47" fmla="*/ 50 h 50"/>
                <a:gd name="T48" fmla="*/ 24 w 78"/>
                <a:gd name="T49" fmla="*/ 49 h 50"/>
                <a:gd name="T50" fmla="*/ 20 w 78"/>
                <a:gd name="T51" fmla="*/ 49 h 50"/>
                <a:gd name="T52" fmla="*/ 17 w 78"/>
                <a:gd name="T53" fmla="*/ 47 h 50"/>
                <a:gd name="T54" fmla="*/ 12 w 78"/>
                <a:gd name="T55" fmla="*/ 41 h 50"/>
                <a:gd name="T56" fmla="*/ 7 w 78"/>
                <a:gd name="T57" fmla="*/ 30 h 50"/>
                <a:gd name="T58" fmla="*/ 3 w 78"/>
                <a:gd name="T59" fmla="*/ 20 h 50"/>
                <a:gd name="T60" fmla="*/ 0 w 78"/>
                <a:gd name="T61" fmla="*/ 9 h 50"/>
                <a:gd name="T62" fmla="*/ 0 w 78"/>
                <a:gd name="T63" fmla="*/ 8 h 50"/>
                <a:gd name="T64" fmla="*/ 2 w 78"/>
                <a:gd name="T65" fmla="*/ 7 h 50"/>
                <a:gd name="T66" fmla="*/ 4 w 78"/>
                <a:gd name="T6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8" h="50">
                  <a:moveTo>
                    <a:pt x="4" y="0"/>
                  </a:moveTo>
                  <a:lnTo>
                    <a:pt x="7" y="1"/>
                  </a:lnTo>
                  <a:lnTo>
                    <a:pt x="4" y="8"/>
                  </a:lnTo>
                  <a:lnTo>
                    <a:pt x="3" y="9"/>
                  </a:lnTo>
                  <a:lnTo>
                    <a:pt x="6" y="19"/>
                  </a:lnTo>
                  <a:lnTo>
                    <a:pt x="10" y="29"/>
                  </a:lnTo>
                  <a:lnTo>
                    <a:pt x="15" y="38"/>
                  </a:lnTo>
                  <a:lnTo>
                    <a:pt x="20" y="45"/>
                  </a:lnTo>
                  <a:lnTo>
                    <a:pt x="21" y="46"/>
                  </a:lnTo>
                  <a:lnTo>
                    <a:pt x="24" y="46"/>
                  </a:lnTo>
                  <a:lnTo>
                    <a:pt x="28" y="46"/>
                  </a:lnTo>
                  <a:lnTo>
                    <a:pt x="33" y="46"/>
                  </a:lnTo>
                  <a:lnTo>
                    <a:pt x="44" y="46"/>
                  </a:lnTo>
                  <a:lnTo>
                    <a:pt x="57" y="45"/>
                  </a:lnTo>
                  <a:lnTo>
                    <a:pt x="67" y="45"/>
                  </a:lnTo>
                  <a:lnTo>
                    <a:pt x="75" y="43"/>
                  </a:lnTo>
                  <a:lnTo>
                    <a:pt x="78" y="43"/>
                  </a:lnTo>
                  <a:lnTo>
                    <a:pt x="78" y="46"/>
                  </a:lnTo>
                  <a:lnTo>
                    <a:pt x="75" y="46"/>
                  </a:lnTo>
                  <a:lnTo>
                    <a:pt x="67" y="47"/>
                  </a:lnTo>
                  <a:lnTo>
                    <a:pt x="57" y="49"/>
                  </a:lnTo>
                  <a:lnTo>
                    <a:pt x="45" y="49"/>
                  </a:lnTo>
                  <a:lnTo>
                    <a:pt x="33" y="50"/>
                  </a:lnTo>
                  <a:lnTo>
                    <a:pt x="28" y="50"/>
                  </a:lnTo>
                  <a:lnTo>
                    <a:pt x="24" y="49"/>
                  </a:lnTo>
                  <a:lnTo>
                    <a:pt x="20" y="49"/>
                  </a:lnTo>
                  <a:lnTo>
                    <a:pt x="17" y="47"/>
                  </a:lnTo>
                  <a:lnTo>
                    <a:pt x="12" y="41"/>
                  </a:lnTo>
                  <a:lnTo>
                    <a:pt x="7" y="30"/>
                  </a:lnTo>
                  <a:lnTo>
                    <a:pt x="3" y="20"/>
                  </a:lnTo>
                  <a:lnTo>
                    <a:pt x="0" y="9"/>
                  </a:lnTo>
                  <a:lnTo>
                    <a:pt x="0" y="8"/>
                  </a:lnTo>
                  <a:lnTo>
                    <a:pt x="2" y="7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3783"/>
            <p:cNvSpPr>
              <a:spLocks noEditPoints="1"/>
            </p:cNvSpPr>
            <p:nvPr/>
          </p:nvSpPr>
          <p:spPr bwMode="auto">
            <a:xfrm>
              <a:off x="3986213" y="5981700"/>
              <a:ext cx="128588" cy="84138"/>
            </a:xfrm>
            <a:custGeom>
              <a:avLst/>
              <a:gdLst>
                <a:gd name="T0" fmla="*/ 22 w 81"/>
                <a:gd name="T1" fmla="*/ 49 h 53"/>
                <a:gd name="T2" fmla="*/ 25 w 81"/>
                <a:gd name="T3" fmla="*/ 49 h 53"/>
                <a:gd name="T4" fmla="*/ 28 w 81"/>
                <a:gd name="T5" fmla="*/ 49 h 53"/>
                <a:gd name="T6" fmla="*/ 25 w 81"/>
                <a:gd name="T7" fmla="*/ 49 h 53"/>
                <a:gd name="T8" fmla="*/ 22 w 81"/>
                <a:gd name="T9" fmla="*/ 49 h 53"/>
                <a:gd name="T10" fmla="*/ 18 w 81"/>
                <a:gd name="T11" fmla="*/ 45 h 53"/>
                <a:gd name="T12" fmla="*/ 20 w 81"/>
                <a:gd name="T13" fmla="*/ 48 h 53"/>
                <a:gd name="T14" fmla="*/ 20 w 81"/>
                <a:gd name="T15" fmla="*/ 48 h 53"/>
                <a:gd name="T16" fmla="*/ 18 w 81"/>
                <a:gd name="T17" fmla="*/ 45 h 53"/>
                <a:gd name="T18" fmla="*/ 4 w 81"/>
                <a:gd name="T19" fmla="*/ 0 h 53"/>
                <a:gd name="T20" fmla="*/ 11 w 81"/>
                <a:gd name="T21" fmla="*/ 2 h 53"/>
                <a:gd name="T22" fmla="*/ 7 w 81"/>
                <a:gd name="T23" fmla="*/ 11 h 53"/>
                <a:gd name="T24" fmla="*/ 7 w 81"/>
                <a:gd name="T25" fmla="*/ 11 h 53"/>
                <a:gd name="T26" fmla="*/ 7 w 81"/>
                <a:gd name="T27" fmla="*/ 11 h 53"/>
                <a:gd name="T28" fmla="*/ 7 w 81"/>
                <a:gd name="T29" fmla="*/ 11 h 53"/>
                <a:gd name="T30" fmla="*/ 7 w 81"/>
                <a:gd name="T31" fmla="*/ 11 h 53"/>
                <a:gd name="T32" fmla="*/ 7 w 81"/>
                <a:gd name="T33" fmla="*/ 13 h 53"/>
                <a:gd name="T34" fmla="*/ 8 w 81"/>
                <a:gd name="T35" fmla="*/ 21 h 53"/>
                <a:gd name="T36" fmla="*/ 12 w 81"/>
                <a:gd name="T37" fmla="*/ 30 h 53"/>
                <a:gd name="T38" fmla="*/ 17 w 81"/>
                <a:gd name="T39" fmla="*/ 40 h 53"/>
                <a:gd name="T40" fmla="*/ 22 w 81"/>
                <a:gd name="T41" fmla="*/ 45 h 53"/>
                <a:gd name="T42" fmla="*/ 22 w 81"/>
                <a:gd name="T43" fmla="*/ 45 h 53"/>
                <a:gd name="T44" fmla="*/ 22 w 81"/>
                <a:gd name="T45" fmla="*/ 45 h 53"/>
                <a:gd name="T46" fmla="*/ 25 w 81"/>
                <a:gd name="T47" fmla="*/ 47 h 53"/>
                <a:gd name="T48" fmla="*/ 29 w 81"/>
                <a:gd name="T49" fmla="*/ 47 h 53"/>
                <a:gd name="T50" fmla="*/ 33 w 81"/>
                <a:gd name="T51" fmla="*/ 47 h 53"/>
                <a:gd name="T52" fmla="*/ 34 w 81"/>
                <a:gd name="T53" fmla="*/ 47 h 53"/>
                <a:gd name="T54" fmla="*/ 34 w 81"/>
                <a:gd name="T55" fmla="*/ 47 h 53"/>
                <a:gd name="T56" fmla="*/ 45 w 81"/>
                <a:gd name="T57" fmla="*/ 47 h 53"/>
                <a:gd name="T58" fmla="*/ 58 w 81"/>
                <a:gd name="T59" fmla="*/ 45 h 53"/>
                <a:gd name="T60" fmla="*/ 68 w 81"/>
                <a:gd name="T61" fmla="*/ 44 h 53"/>
                <a:gd name="T62" fmla="*/ 76 w 81"/>
                <a:gd name="T63" fmla="*/ 44 h 53"/>
                <a:gd name="T64" fmla="*/ 79 w 81"/>
                <a:gd name="T65" fmla="*/ 43 h 53"/>
                <a:gd name="T66" fmla="*/ 80 w 81"/>
                <a:gd name="T67" fmla="*/ 43 h 53"/>
                <a:gd name="T68" fmla="*/ 81 w 81"/>
                <a:gd name="T69" fmla="*/ 49 h 53"/>
                <a:gd name="T70" fmla="*/ 79 w 81"/>
                <a:gd name="T71" fmla="*/ 49 h 53"/>
                <a:gd name="T72" fmla="*/ 79 w 81"/>
                <a:gd name="T73" fmla="*/ 49 h 53"/>
                <a:gd name="T74" fmla="*/ 79 w 81"/>
                <a:gd name="T75" fmla="*/ 49 h 53"/>
                <a:gd name="T76" fmla="*/ 75 w 81"/>
                <a:gd name="T77" fmla="*/ 51 h 53"/>
                <a:gd name="T78" fmla="*/ 69 w 81"/>
                <a:gd name="T79" fmla="*/ 51 h 53"/>
                <a:gd name="T80" fmla="*/ 63 w 81"/>
                <a:gd name="T81" fmla="*/ 52 h 53"/>
                <a:gd name="T82" fmla="*/ 49 w 81"/>
                <a:gd name="T83" fmla="*/ 52 h 53"/>
                <a:gd name="T84" fmla="*/ 34 w 81"/>
                <a:gd name="T85" fmla="*/ 53 h 53"/>
                <a:gd name="T86" fmla="*/ 29 w 81"/>
                <a:gd name="T87" fmla="*/ 53 h 53"/>
                <a:gd name="T88" fmla="*/ 25 w 81"/>
                <a:gd name="T89" fmla="*/ 53 h 53"/>
                <a:gd name="T90" fmla="*/ 21 w 81"/>
                <a:gd name="T91" fmla="*/ 52 h 53"/>
                <a:gd name="T92" fmla="*/ 17 w 81"/>
                <a:gd name="T93" fmla="*/ 51 h 53"/>
                <a:gd name="T94" fmla="*/ 18 w 81"/>
                <a:gd name="T95" fmla="*/ 49 h 53"/>
                <a:gd name="T96" fmla="*/ 17 w 81"/>
                <a:gd name="T97" fmla="*/ 51 h 53"/>
                <a:gd name="T98" fmla="*/ 12 w 81"/>
                <a:gd name="T99" fmla="*/ 43 h 53"/>
                <a:gd name="T100" fmla="*/ 7 w 81"/>
                <a:gd name="T101" fmla="*/ 32 h 53"/>
                <a:gd name="T102" fmla="*/ 1 w 81"/>
                <a:gd name="T103" fmla="*/ 22 h 53"/>
                <a:gd name="T104" fmla="*/ 0 w 81"/>
                <a:gd name="T105" fmla="*/ 11 h 53"/>
                <a:gd name="T106" fmla="*/ 0 w 81"/>
                <a:gd name="T107" fmla="*/ 10 h 53"/>
                <a:gd name="T108" fmla="*/ 0 w 81"/>
                <a:gd name="T109" fmla="*/ 9 h 53"/>
                <a:gd name="T110" fmla="*/ 4 w 81"/>
                <a:gd name="T11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1" h="53">
                  <a:moveTo>
                    <a:pt x="22" y="49"/>
                  </a:moveTo>
                  <a:lnTo>
                    <a:pt x="25" y="49"/>
                  </a:lnTo>
                  <a:lnTo>
                    <a:pt x="28" y="49"/>
                  </a:lnTo>
                  <a:lnTo>
                    <a:pt x="25" y="49"/>
                  </a:lnTo>
                  <a:lnTo>
                    <a:pt x="22" y="49"/>
                  </a:lnTo>
                  <a:close/>
                  <a:moveTo>
                    <a:pt x="18" y="45"/>
                  </a:moveTo>
                  <a:lnTo>
                    <a:pt x="20" y="48"/>
                  </a:lnTo>
                  <a:lnTo>
                    <a:pt x="20" y="48"/>
                  </a:lnTo>
                  <a:lnTo>
                    <a:pt x="18" y="45"/>
                  </a:lnTo>
                  <a:close/>
                  <a:moveTo>
                    <a:pt x="4" y="0"/>
                  </a:moveTo>
                  <a:lnTo>
                    <a:pt x="11" y="2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3"/>
                  </a:lnTo>
                  <a:lnTo>
                    <a:pt x="8" y="21"/>
                  </a:lnTo>
                  <a:lnTo>
                    <a:pt x="12" y="30"/>
                  </a:lnTo>
                  <a:lnTo>
                    <a:pt x="17" y="40"/>
                  </a:lnTo>
                  <a:lnTo>
                    <a:pt x="22" y="45"/>
                  </a:lnTo>
                  <a:lnTo>
                    <a:pt x="22" y="45"/>
                  </a:lnTo>
                  <a:lnTo>
                    <a:pt x="22" y="45"/>
                  </a:lnTo>
                  <a:lnTo>
                    <a:pt x="25" y="47"/>
                  </a:lnTo>
                  <a:lnTo>
                    <a:pt x="29" y="47"/>
                  </a:lnTo>
                  <a:lnTo>
                    <a:pt x="33" y="47"/>
                  </a:lnTo>
                  <a:lnTo>
                    <a:pt x="34" y="47"/>
                  </a:lnTo>
                  <a:lnTo>
                    <a:pt x="34" y="47"/>
                  </a:lnTo>
                  <a:lnTo>
                    <a:pt x="45" y="47"/>
                  </a:lnTo>
                  <a:lnTo>
                    <a:pt x="58" y="45"/>
                  </a:lnTo>
                  <a:lnTo>
                    <a:pt x="68" y="44"/>
                  </a:lnTo>
                  <a:lnTo>
                    <a:pt x="76" y="44"/>
                  </a:lnTo>
                  <a:lnTo>
                    <a:pt x="79" y="43"/>
                  </a:lnTo>
                  <a:lnTo>
                    <a:pt x="80" y="43"/>
                  </a:lnTo>
                  <a:lnTo>
                    <a:pt x="81" y="49"/>
                  </a:lnTo>
                  <a:lnTo>
                    <a:pt x="79" y="49"/>
                  </a:lnTo>
                  <a:lnTo>
                    <a:pt x="79" y="49"/>
                  </a:lnTo>
                  <a:lnTo>
                    <a:pt x="79" y="49"/>
                  </a:lnTo>
                  <a:lnTo>
                    <a:pt x="75" y="51"/>
                  </a:lnTo>
                  <a:lnTo>
                    <a:pt x="69" y="51"/>
                  </a:lnTo>
                  <a:lnTo>
                    <a:pt x="63" y="52"/>
                  </a:lnTo>
                  <a:lnTo>
                    <a:pt x="49" y="52"/>
                  </a:lnTo>
                  <a:lnTo>
                    <a:pt x="34" y="53"/>
                  </a:lnTo>
                  <a:lnTo>
                    <a:pt x="29" y="53"/>
                  </a:lnTo>
                  <a:lnTo>
                    <a:pt x="25" y="53"/>
                  </a:lnTo>
                  <a:lnTo>
                    <a:pt x="21" y="52"/>
                  </a:lnTo>
                  <a:lnTo>
                    <a:pt x="17" y="51"/>
                  </a:lnTo>
                  <a:lnTo>
                    <a:pt x="18" y="49"/>
                  </a:lnTo>
                  <a:lnTo>
                    <a:pt x="17" y="51"/>
                  </a:lnTo>
                  <a:lnTo>
                    <a:pt x="12" y="43"/>
                  </a:lnTo>
                  <a:lnTo>
                    <a:pt x="7" y="32"/>
                  </a:lnTo>
                  <a:lnTo>
                    <a:pt x="1" y="22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9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3784"/>
            <p:cNvSpPr>
              <a:spLocks/>
            </p:cNvSpPr>
            <p:nvPr/>
          </p:nvSpPr>
          <p:spPr bwMode="auto">
            <a:xfrm>
              <a:off x="3992563" y="5969000"/>
              <a:ext cx="15875" cy="22225"/>
            </a:xfrm>
            <a:custGeom>
              <a:avLst/>
              <a:gdLst>
                <a:gd name="T0" fmla="*/ 5 w 10"/>
                <a:gd name="T1" fmla="*/ 0 h 14"/>
                <a:gd name="T2" fmla="*/ 7 w 10"/>
                <a:gd name="T3" fmla="*/ 2 h 14"/>
                <a:gd name="T4" fmla="*/ 7 w 10"/>
                <a:gd name="T5" fmla="*/ 2 h 14"/>
                <a:gd name="T6" fmla="*/ 7 w 10"/>
                <a:gd name="T7" fmla="*/ 4 h 14"/>
                <a:gd name="T8" fmla="*/ 5 w 10"/>
                <a:gd name="T9" fmla="*/ 5 h 14"/>
                <a:gd name="T10" fmla="*/ 4 w 10"/>
                <a:gd name="T11" fmla="*/ 8 h 14"/>
                <a:gd name="T12" fmla="*/ 3 w 10"/>
                <a:gd name="T13" fmla="*/ 9 h 14"/>
                <a:gd name="T14" fmla="*/ 3 w 10"/>
                <a:gd name="T15" fmla="*/ 9 h 14"/>
                <a:gd name="T16" fmla="*/ 3 w 10"/>
                <a:gd name="T17" fmla="*/ 10 h 14"/>
                <a:gd name="T18" fmla="*/ 4 w 10"/>
                <a:gd name="T19" fmla="*/ 10 h 14"/>
                <a:gd name="T20" fmla="*/ 4 w 10"/>
                <a:gd name="T21" fmla="*/ 10 h 14"/>
                <a:gd name="T22" fmla="*/ 10 w 10"/>
                <a:gd name="T23" fmla="*/ 9 h 14"/>
                <a:gd name="T24" fmla="*/ 10 w 10"/>
                <a:gd name="T25" fmla="*/ 9 h 14"/>
                <a:gd name="T26" fmla="*/ 10 w 10"/>
                <a:gd name="T27" fmla="*/ 13 h 14"/>
                <a:gd name="T28" fmla="*/ 4 w 10"/>
                <a:gd name="T29" fmla="*/ 14 h 14"/>
                <a:gd name="T30" fmla="*/ 3 w 10"/>
                <a:gd name="T31" fmla="*/ 14 h 14"/>
                <a:gd name="T32" fmla="*/ 3 w 10"/>
                <a:gd name="T33" fmla="*/ 14 h 14"/>
                <a:gd name="T34" fmla="*/ 1 w 10"/>
                <a:gd name="T35" fmla="*/ 13 h 14"/>
                <a:gd name="T36" fmla="*/ 0 w 10"/>
                <a:gd name="T37" fmla="*/ 11 h 14"/>
                <a:gd name="T38" fmla="*/ 0 w 10"/>
                <a:gd name="T39" fmla="*/ 9 h 14"/>
                <a:gd name="T40" fmla="*/ 0 w 10"/>
                <a:gd name="T41" fmla="*/ 8 h 14"/>
                <a:gd name="T42" fmla="*/ 1 w 10"/>
                <a:gd name="T43" fmla="*/ 6 h 14"/>
                <a:gd name="T44" fmla="*/ 3 w 10"/>
                <a:gd name="T45" fmla="*/ 4 h 14"/>
                <a:gd name="T46" fmla="*/ 4 w 10"/>
                <a:gd name="T47" fmla="*/ 1 h 14"/>
                <a:gd name="T48" fmla="*/ 4 w 10"/>
                <a:gd name="T49" fmla="*/ 0 h 14"/>
                <a:gd name="T50" fmla="*/ 5 w 10"/>
                <a:gd name="T5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" h="14">
                  <a:moveTo>
                    <a:pt x="5" y="0"/>
                  </a:moveTo>
                  <a:lnTo>
                    <a:pt x="7" y="2"/>
                  </a:lnTo>
                  <a:lnTo>
                    <a:pt x="7" y="2"/>
                  </a:lnTo>
                  <a:lnTo>
                    <a:pt x="7" y="4"/>
                  </a:lnTo>
                  <a:lnTo>
                    <a:pt x="5" y="5"/>
                  </a:lnTo>
                  <a:lnTo>
                    <a:pt x="4" y="8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13"/>
                  </a:lnTo>
                  <a:lnTo>
                    <a:pt x="4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1" y="13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8"/>
                  </a:lnTo>
                  <a:lnTo>
                    <a:pt x="1" y="6"/>
                  </a:lnTo>
                  <a:lnTo>
                    <a:pt x="3" y="4"/>
                  </a:lnTo>
                  <a:lnTo>
                    <a:pt x="4" y="1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3785"/>
            <p:cNvSpPr>
              <a:spLocks noEditPoints="1"/>
            </p:cNvSpPr>
            <p:nvPr/>
          </p:nvSpPr>
          <p:spPr bwMode="auto">
            <a:xfrm>
              <a:off x="3990975" y="5965825"/>
              <a:ext cx="22225" cy="26988"/>
            </a:xfrm>
            <a:custGeom>
              <a:avLst/>
              <a:gdLst>
                <a:gd name="T0" fmla="*/ 10 w 14"/>
                <a:gd name="T1" fmla="*/ 13 h 17"/>
                <a:gd name="T2" fmla="*/ 5 w 14"/>
                <a:gd name="T3" fmla="*/ 15 h 17"/>
                <a:gd name="T4" fmla="*/ 5 w 14"/>
                <a:gd name="T5" fmla="*/ 15 h 17"/>
                <a:gd name="T6" fmla="*/ 10 w 14"/>
                <a:gd name="T7" fmla="*/ 13 h 17"/>
                <a:gd name="T8" fmla="*/ 6 w 14"/>
                <a:gd name="T9" fmla="*/ 0 h 17"/>
                <a:gd name="T10" fmla="*/ 10 w 14"/>
                <a:gd name="T11" fmla="*/ 3 h 17"/>
                <a:gd name="T12" fmla="*/ 10 w 14"/>
                <a:gd name="T13" fmla="*/ 4 h 17"/>
                <a:gd name="T14" fmla="*/ 9 w 14"/>
                <a:gd name="T15" fmla="*/ 4 h 17"/>
                <a:gd name="T16" fmla="*/ 9 w 14"/>
                <a:gd name="T17" fmla="*/ 6 h 17"/>
                <a:gd name="T18" fmla="*/ 9 w 14"/>
                <a:gd name="T19" fmla="*/ 6 h 17"/>
                <a:gd name="T20" fmla="*/ 9 w 14"/>
                <a:gd name="T21" fmla="*/ 6 h 17"/>
                <a:gd name="T22" fmla="*/ 9 w 14"/>
                <a:gd name="T23" fmla="*/ 6 h 17"/>
                <a:gd name="T24" fmla="*/ 9 w 14"/>
                <a:gd name="T25" fmla="*/ 6 h 17"/>
                <a:gd name="T26" fmla="*/ 9 w 14"/>
                <a:gd name="T27" fmla="*/ 6 h 17"/>
                <a:gd name="T28" fmla="*/ 8 w 14"/>
                <a:gd name="T29" fmla="*/ 8 h 17"/>
                <a:gd name="T30" fmla="*/ 6 w 14"/>
                <a:gd name="T31" fmla="*/ 10 h 17"/>
                <a:gd name="T32" fmla="*/ 5 w 14"/>
                <a:gd name="T33" fmla="*/ 11 h 17"/>
                <a:gd name="T34" fmla="*/ 5 w 14"/>
                <a:gd name="T35" fmla="*/ 11 h 17"/>
                <a:gd name="T36" fmla="*/ 11 w 14"/>
                <a:gd name="T37" fmla="*/ 10 h 17"/>
                <a:gd name="T38" fmla="*/ 13 w 14"/>
                <a:gd name="T39" fmla="*/ 10 h 17"/>
                <a:gd name="T40" fmla="*/ 14 w 14"/>
                <a:gd name="T41" fmla="*/ 15 h 17"/>
                <a:gd name="T42" fmla="*/ 5 w 14"/>
                <a:gd name="T43" fmla="*/ 17 h 17"/>
                <a:gd name="T44" fmla="*/ 4 w 14"/>
                <a:gd name="T45" fmla="*/ 17 h 17"/>
                <a:gd name="T46" fmla="*/ 4 w 14"/>
                <a:gd name="T47" fmla="*/ 17 h 17"/>
                <a:gd name="T48" fmla="*/ 4 w 14"/>
                <a:gd name="T49" fmla="*/ 17 h 17"/>
                <a:gd name="T50" fmla="*/ 4 w 14"/>
                <a:gd name="T51" fmla="*/ 17 h 17"/>
                <a:gd name="T52" fmla="*/ 2 w 14"/>
                <a:gd name="T53" fmla="*/ 17 h 17"/>
                <a:gd name="T54" fmla="*/ 1 w 14"/>
                <a:gd name="T55" fmla="*/ 16 h 17"/>
                <a:gd name="T56" fmla="*/ 0 w 14"/>
                <a:gd name="T57" fmla="*/ 13 h 17"/>
                <a:gd name="T58" fmla="*/ 0 w 14"/>
                <a:gd name="T59" fmla="*/ 11 h 17"/>
                <a:gd name="T60" fmla="*/ 0 w 14"/>
                <a:gd name="T61" fmla="*/ 10 h 17"/>
                <a:gd name="T62" fmla="*/ 1 w 14"/>
                <a:gd name="T63" fmla="*/ 7 h 17"/>
                <a:gd name="T64" fmla="*/ 2 w 14"/>
                <a:gd name="T65" fmla="*/ 4 h 17"/>
                <a:gd name="T66" fmla="*/ 4 w 14"/>
                <a:gd name="T67" fmla="*/ 3 h 17"/>
                <a:gd name="T68" fmla="*/ 5 w 14"/>
                <a:gd name="T69" fmla="*/ 2 h 17"/>
                <a:gd name="T70" fmla="*/ 5 w 14"/>
                <a:gd name="T71" fmla="*/ 0 h 17"/>
                <a:gd name="T72" fmla="*/ 6 w 14"/>
                <a:gd name="T7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" h="17">
                  <a:moveTo>
                    <a:pt x="10" y="13"/>
                  </a:moveTo>
                  <a:lnTo>
                    <a:pt x="5" y="15"/>
                  </a:lnTo>
                  <a:lnTo>
                    <a:pt x="5" y="15"/>
                  </a:lnTo>
                  <a:lnTo>
                    <a:pt x="10" y="13"/>
                  </a:lnTo>
                  <a:close/>
                  <a:moveTo>
                    <a:pt x="6" y="0"/>
                  </a:moveTo>
                  <a:lnTo>
                    <a:pt x="10" y="3"/>
                  </a:lnTo>
                  <a:lnTo>
                    <a:pt x="10" y="4"/>
                  </a:lnTo>
                  <a:lnTo>
                    <a:pt x="9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8" y="8"/>
                  </a:lnTo>
                  <a:lnTo>
                    <a:pt x="6" y="10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0"/>
                  </a:lnTo>
                  <a:lnTo>
                    <a:pt x="13" y="10"/>
                  </a:lnTo>
                  <a:lnTo>
                    <a:pt x="14" y="15"/>
                  </a:lnTo>
                  <a:lnTo>
                    <a:pt x="5" y="17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2" y="17"/>
                  </a:lnTo>
                  <a:lnTo>
                    <a:pt x="1" y="16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1" y="7"/>
                  </a:lnTo>
                  <a:lnTo>
                    <a:pt x="2" y="4"/>
                  </a:lnTo>
                  <a:lnTo>
                    <a:pt x="4" y="3"/>
                  </a:lnTo>
                  <a:lnTo>
                    <a:pt x="5" y="2"/>
                  </a:lnTo>
                  <a:lnTo>
                    <a:pt x="5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3786"/>
            <p:cNvSpPr>
              <a:spLocks/>
            </p:cNvSpPr>
            <p:nvPr/>
          </p:nvSpPr>
          <p:spPr bwMode="auto">
            <a:xfrm>
              <a:off x="3986213" y="5975350"/>
              <a:ext cx="20638" cy="17463"/>
            </a:xfrm>
            <a:custGeom>
              <a:avLst/>
              <a:gdLst>
                <a:gd name="T0" fmla="*/ 11 w 13"/>
                <a:gd name="T1" fmla="*/ 0 h 11"/>
                <a:gd name="T2" fmla="*/ 11 w 13"/>
                <a:gd name="T3" fmla="*/ 0 h 11"/>
                <a:gd name="T4" fmla="*/ 13 w 13"/>
                <a:gd name="T5" fmla="*/ 1 h 11"/>
                <a:gd name="T6" fmla="*/ 5 w 13"/>
                <a:gd name="T7" fmla="*/ 11 h 11"/>
                <a:gd name="T8" fmla="*/ 0 w 13"/>
                <a:gd name="T9" fmla="*/ 5 h 11"/>
                <a:gd name="T10" fmla="*/ 3 w 13"/>
                <a:gd name="T11" fmla="*/ 4 h 11"/>
                <a:gd name="T12" fmla="*/ 5 w 13"/>
                <a:gd name="T13" fmla="*/ 6 h 11"/>
                <a:gd name="T14" fmla="*/ 11 w 13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1">
                  <a:moveTo>
                    <a:pt x="11" y="0"/>
                  </a:moveTo>
                  <a:lnTo>
                    <a:pt x="11" y="0"/>
                  </a:lnTo>
                  <a:lnTo>
                    <a:pt x="13" y="1"/>
                  </a:lnTo>
                  <a:lnTo>
                    <a:pt x="5" y="11"/>
                  </a:lnTo>
                  <a:lnTo>
                    <a:pt x="0" y="5"/>
                  </a:lnTo>
                  <a:lnTo>
                    <a:pt x="3" y="4"/>
                  </a:lnTo>
                  <a:lnTo>
                    <a:pt x="5" y="6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3787"/>
            <p:cNvSpPr>
              <a:spLocks noEditPoints="1"/>
            </p:cNvSpPr>
            <p:nvPr/>
          </p:nvSpPr>
          <p:spPr bwMode="auto">
            <a:xfrm>
              <a:off x="3984625" y="5972175"/>
              <a:ext cx="26988" cy="23813"/>
            </a:xfrm>
            <a:custGeom>
              <a:avLst/>
              <a:gdLst>
                <a:gd name="T0" fmla="*/ 12 w 17"/>
                <a:gd name="T1" fmla="*/ 3 h 15"/>
                <a:gd name="T2" fmla="*/ 6 w 17"/>
                <a:gd name="T3" fmla="*/ 11 h 15"/>
                <a:gd name="T4" fmla="*/ 6 w 17"/>
                <a:gd name="T5" fmla="*/ 11 h 15"/>
                <a:gd name="T6" fmla="*/ 12 w 17"/>
                <a:gd name="T7" fmla="*/ 3 h 15"/>
                <a:gd name="T8" fmla="*/ 12 w 17"/>
                <a:gd name="T9" fmla="*/ 3 h 15"/>
                <a:gd name="T10" fmla="*/ 10 w 17"/>
                <a:gd name="T11" fmla="*/ 0 h 15"/>
                <a:gd name="T12" fmla="*/ 12 w 17"/>
                <a:gd name="T13" fmla="*/ 0 h 15"/>
                <a:gd name="T14" fmla="*/ 17 w 17"/>
                <a:gd name="T15" fmla="*/ 3 h 15"/>
                <a:gd name="T16" fmla="*/ 8 w 17"/>
                <a:gd name="T17" fmla="*/ 15 h 15"/>
                <a:gd name="T18" fmla="*/ 1 w 17"/>
                <a:gd name="T19" fmla="*/ 8 h 15"/>
                <a:gd name="T20" fmla="*/ 0 w 17"/>
                <a:gd name="T21" fmla="*/ 7 h 15"/>
                <a:gd name="T22" fmla="*/ 4 w 17"/>
                <a:gd name="T23" fmla="*/ 3 h 15"/>
                <a:gd name="T24" fmla="*/ 5 w 17"/>
                <a:gd name="T25" fmla="*/ 4 h 15"/>
                <a:gd name="T26" fmla="*/ 6 w 17"/>
                <a:gd name="T27" fmla="*/ 6 h 15"/>
                <a:gd name="T28" fmla="*/ 10 w 17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15">
                  <a:moveTo>
                    <a:pt x="12" y="3"/>
                  </a:moveTo>
                  <a:lnTo>
                    <a:pt x="6" y="11"/>
                  </a:lnTo>
                  <a:lnTo>
                    <a:pt x="6" y="11"/>
                  </a:lnTo>
                  <a:lnTo>
                    <a:pt x="12" y="3"/>
                  </a:lnTo>
                  <a:lnTo>
                    <a:pt x="12" y="3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7" y="3"/>
                  </a:lnTo>
                  <a:lnTo>
                    <a:pt x="8" y="15"/>
                  </a:lnTo>
                  <a:lnTo>
                    <a:pt x="1" y="8"/>
                  </a:lnTo>
                  <a:lnTo>
                    <a:pt x="0" y="7"/>
                  </a:lnTo>
                  <a:lnTo>
                    <a:pt x="4" y="3"/>
                  </a:lnTo>
                  <a:lnTo>
                    <a:pt x="5" y="4"/>
                  </a:lnTo>
                  <a:lnTo>
                    <a:pt x="6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3788"/>
            <p:cNvSpPr>
              <a:spLocks/>
            </p:cNvSpPr>
            <p:nvPr/>
          </p:nvSpPr>
          <p:spPr bwMode="auto">
            <a:xfrm>
              <a:off x="4162425" y="6046788"/>
              <a:ext cx="119063" cy="65088"/>
            </a:xfrm>
            <a:custGeom>
              <a:avLst/>
              <a:gdLst>
                <a:gd name="T0" fmla="*/ 33 w 75"/>
                <a:gd name="T1" fmla="*/ 0 h 41"/>
                <a:gd name="T2" fmla="*/ 46 w 75"/>
                <a:gd name="T3" fmla="*/ 0 h 41"/>
                <a:gd name="T4" fmla="*/ 57 w 75"/>
                <a:gd name="T5" fmla="*/ 2 h 41"/>
                <a:gd name="T6" fmla="*/ 63 w 75"/>
                <a:gd name="T7" fmla="*/ 4 h 41"/>
                <a:gd name="T8" fmla="*/ 68 w 75"/>
                <a:gd name="T9" fmla="*/ 11 h 41"/>
                <a:gd name="T10" fmla="*/ 72 w 75"/>
                <a:gd name="T11" fmla="*/ 21 h 41"/>
                <a:gd name="T12" fmla="*/ 75 w 75"/>
                <a:gd name="T13" fmla="*/ 32 h 41"/>
                <a:gd name="T14" fmla="*/ 74 w 75"/>
                <a:gd name="T15" fmla="*/ 34 h 41"/>
                <a:gd name="T16" fmla="*/ 74 w 75"/>
                <a:gd name="T17" fmla="*/ 37 h 41"/>
                <a:gd name="T18" fmla="*/ 71 w 75"/>
                <a:gd name="T19" fmla="*/ 40 h 41"/>
                <a:gd name="T20" fmla="*/ 67 w 75"/>
                <a:gd name="T21" fmla="*/ 41 h 41"/>
                <a:gd name="T22" fmla="*/ 65 w 75"/>
                <a:gd name="T23" fmla="*/ 41 h 41"/>
                <a:gd name="T24" fmla="*/ 61 w 75"/>
                <a:gd name="T25" fmla="*/ 41 h 41"/>
                <a:gd name="T26" fmla="*/ 58 w 75"/>
                <a:gd name="T27" fmla="*/ 40 h 41"/>
                <a:gd name="T28" fmla="*/ 55 w 75"/>
                <a:gd name="T29" fmla="*/ 40 h 41"/>
                <a:gd name="T30" fmla="*/ 54 w 75"/>
                <a:gd name="T31" fmla="*/ 40 h 41"/>
                <a:gd name="T32" fmla="*/ 55 w 75"/>
                <a:gd name="T33" fmla="*/ 37 h 41"/>
                <a:gd name="T34" fmla="*/ 57 w 75"/>
                <a:gd name="T35" fmla="*/ 37 h 41"/>
                <a:gd name="T36" fmla="*/ 58 w 75"/>
                <a:gd name="T37" fmla="*/ 37 h 41"/>
                <a:gd name="T38" fmla="*/ 61 w 75"/>
                <a:gd name="T39" fmla="*/ 37 h 41"/>
                <a:gd name="T40" fmla="*/ 65 w 75"/>
                <a:gd name="T41" fmla="*/ 37 h 41"/>
                <a:gd name="T42" fmla="*/ 67 w 75"/>
                <a:gd name="T43" fmla="*/ 37 h 41"/>
                <a:gd name="T44" fmla="*/ 70 w 75"/>
                <a:gd name="T45" fmla="*/ 37 h 41"/>
                <a:gd name="T46" fmla="*/ 71 w 75"/>
                <a:gd name="T47" fmla="*/ 36 h 41"/>
                <a:gd name="T48" fmla="*/ 71 w 75"/>
                <a:gd name="T49" fmla="*/ 34 h 41"/>
                <a:gd name="T50" fmla="*/ 71 w 75"/>
                <a:gd name="T51" fmla="*/ 32 h 41"/>
                <a:gd name="T52" fmla="*/ 70 w 75"/>
                <a:gd name="T53" fmla="*/ 21 h 41"/>
                <a:gd name="T54" fmla="*/ 66 w 75"/>
                <a:gd name="T55" fmla="*/ 12 h 41"/>
                <a:gd name="T56" fmla="*/ 62 w 75"/>
                <a:gd name="T57" fmla="*/ 7 h 41"/>
                <a:gd name="T58" fmla="*/ 55 w 75"/>
                <a:gd name="T59" fmla="*/ 4 h 41"/>
                <a:gd name="T60" fmla="*/ 46 w 75"/>
                <a:gd name="T61" fmla="*/ 4 h 41"/>
                <a:gd name="T62" fmla="*/ 33 w 75"/>
                <a:gd name="T63" fmla="*/ 4 h 41"/>
                <a:gd name="T64" fmla="*/ 21 w 75"/>
                <a:gd name="T65" fmla="*/ 4 h 41"/>
                <a:gd name="T66" fmla="*/ 11 w 75"/>
                <a:gd name="T67" fmla="*/ 4 h 41"/>
                <a:gd name="T68" fmla="*/ 4 w 75"/>
                <a:gd name="T69" fmla="*/ 4 h 41"/>
                <a:gd name="T70" fmla="*/ 0 w 75"/>
                <a:gd name="T71" fmla="*/ 4 h 41"/>
                <a:gd name="T72" fmla="*/ 0 w 75"/>
                <a:gd name="T73" fmla="*/ 2 h 41"/>
                <a:gd name="T74" fmla="*/ 3 w 75"/>
                <a:gd name="T75" fmla="*/ 2 h 41"/>
                <a:gd name="T76" fmla="*/ 11 w 75"/>
                <a:gd name="T77" fmla="*/ 2 h 41"/>
                <a:gd name="T78" fmla="*/ 21 w 75"/>
                <a:gd name="T79" fmla="*/ 0 h 41"/>
                <a:gd name="T80" fmla="*/ 33 w 75"/>
                <a:gd name="T8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" h="41">
                  <a:moveTo>
                    <a:pt x="33" y="0"/>
                  </a:moveTo>
                  <a:lnTo>
                    <a:pt x="46" y="0"/>
                  </a:lnTo>
                  <a:lnTo>
                    <a:pt x="57" y="2"/>
                  </a:lnTo>
                  <a:lnTo>
                    <a:pt x="63" y="4"/>
                  </a:lnTo>
                  <a:lnTo>
                    <a:pt x="68" y="11"/>
                  </a:lnTo>
                  <a:lnTo>
                    <a:pt x="72" y="21"/>
                  </a:lnTo>
                  <a:lnTo>
                    <a:pt x="75" y="32"/>
                  </a:lnTo>
                  <a:lnTo>
                    <a:pt x="74" y="34"/>
                  </a:lnTo>
                  <a:lnTo>
                    <a:pt x="74" y="37"/>
                  </a:lnTo>
                  <a:lnTo>
                    <a:pt x="71" y="40"/>
                  </a:lnTo>
                  <a:lnTo>
                    <a:pt x="67" y="41"/>
                  </a:lnTo>
                  <a:lnTo>
                    <a:pt x="65" y="41"/>
                  </a:lnTo>
                  <a:lnTo>
                    <a:pt x="61" y="41"/>
                  </a:lnTo>
                  <a:lnTo>
                    <a:pt x="58" y="40"/>
                  </a:lnTo>
                  <a:lnTo>
                    <a:pt x="55" y="40"/>
                  </a:lnTo>
                  <a:lnTo>
                    <a:pt x="54" y="40"/>
                  </a:lnTo>
                  <a:lnTo>
                    <a:pt x="55" y="37"/>
                  </a:lnTo>
                  <a:lnTo>
                    <a:pt x="57" y="37"/>
                  </a:lnTo>
                  <a:lnTo>
                    <a:pt x="58" y="37"/>
                  </a:lnTo>
                  <a:lnTo>
                    <a:pt x="61" y="37"/>
                  </a:lnTo>
                  <a:lnTo>
                    <a:pt x="65" y="37"/>
                  </a:lnTo>
                  <a:lnTo>
                    <a:pt x="67" y="37"/>
                  </a:lnTo>
                  <a:lnTo>
                    <a:pt x="70" y="37"/>
                  </a:lnTo>
                  <a:lnTo>
                    <a:pt x="71" y="36"/>
                  </a:lnTo>
                  <a:lnTo>
                    <a:pt x="71" y="34"/>
                  </a:lnTo>
                  <a:lnTo>
                    <a:pt x="71" y="32"/>
                  </a:lnTo>
                  <a:lnTo>
                    <a:pt x="70" y="21"/>
                  </a:lnTo>
                  <a:lnTo>
                    <a:pt x="66" y="12"/>
                  </a:lnTo>
                  <a:lnTo>
                    <a:pt x="62" y="7"/>
                  </a:lnTo>
                  <a:lnTo>
                    <a:pt x="55" y="4"/>
                  </a:lnTo>
                  <a:lnTo>
                    <a:pt x="46" y="4"/>
                  </a:lnTo>
                  <a:lnTo>
                    <a:pt x="33" y="4"/>
                  </a:lnTo>
                  <a:lnTo>
                    <a:pt x="21" y="4"/>
                  </a:lnTo>
                  <a:lnTo>
                    <a:pt x="11" y="4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3" y="2"/>
                  </a:lnTo>
                  <a:lnTo>
                    <a:pt x="11" y="2"/>
                  </a:lnTo>
                  <a:lnTo>
                    <a:pt x="21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3789"/>
            <p:cNvSpPr>
              <a:spLocks noEditPoints="1"/>
            </p:cNvSpPr>
            <p:nvPr/>
          </p:nvSpPr>
          <p:spPr bwMode="auto">
            <a:xfrm>
              <a:off x="4160838" y="6045200"/>
              <a:ext cx="122238" cy="68263"/>
            </a:xfrm>
            <a:custGeom>
              <a:avLst/>
              <a:gdLst>
                <a:gd name="T0" fmla="*/ 58 w 77"/>
                <a:gd name="T1" fmla="*/ 39 h 43"/>
                <a:gd name="T2" fmla="*/ 58 w 77"/>
                <a:gd name="T3" fmla="*/ 39 h 43"/>
                <a:gd name="T4" fmla="*/ 68 w 77"/>
                <a:gd name="T5" fmla="*/ 39 h 43"/>
                <a:gd name="T6" fmla="*/ 68 w 77"/>
                <a:gd name="T7" fmla="*/ 39 h 43"/>
                <a:gd name="T8" fmla="*/ 72 w 77"/>
                <a:gd name="T9" fmla="*/ 39 h 43"/>
                <a:gd name="T10" fmla="*/ 56 w 77"/>
                <a:gd name="T11" fmla="*/ 39 h 43"/>
                <a:gd name="T12" fmla="*/ 56 w 77"/>
                <a:gd name="T13" fmla="*/ 39 h 43"/>
                <a:gd name="T14" fmla="*/ 56 w 77"/>
                <a:gd name="T15" fmla="*/ 39 h 43"/>
                <a:gd name="T16" fmla="*/ 72 w 77"/>
                <a:gd name="T17" fmla="*/ 39 h 43"/>
                <a:gd name="T18" fmla="*/ 72 w 77"/>
                <a:gd name="T19" fmla="*/ 39 h 43"/>
                <a:gd name="T20" fmla="*/ 68 w 77"/>
                <a:gd name="T21" fmla="*/ 12 h 43"/>
                <a:gd name="T22" fmla="*/ 73 w 77"/>
                <a:gd name="T23" fmla="*/ 32 h 43"/>
                <a:gd name="T24" fmla="*/ 68 w 77"/>
                <a:gd name="T25" fmla="*/ 12 h 43"/>
                <a:gd name="T26" fmla="*/ 63 w 77"/>
                <a:gd name="T27" fmla="*/ 7 h 43"/>
                <a:gd name="T28" fmla="*/ 58 w 77"/>
                <a:gd name="T29" fmla="*/ 4 h 43"/>
                <a:gd name="T30" fmla="*/ 54 w 77"/>
                <a:gd name="T31" fmla="*/ 4 h 43"/>
                <a:gd name="T32" fmla="*/ 47 w 77"/>
                <a:gd name="T33" fmla="*/ 0 h 43"/>
                <a:gd name="T34" fmla="*/ 66 w 77"/>
                <a:gd name="T35" fmla="*/ 4 h 43"/>
                <a:gd name="T36" fmla="*/ 76 w 77"/>
                <a:gd name="T37" fmla="*/ 22 h 43"/>
                <a:gd name="T38" fmla="*/ 77 w 77"/>
                <a:gd name="T39" fmla="*/ 35 h 43"/>
                <a:gd name="T40" fmla="*/ 75 w 77"/>
                <a:gd name="T41" fmla="*/ 39 h 43"/>
                <a:gd name="T42" fmla="*/ 69 w 77"/>
                <a:gd name="T43" fmla="*/ 43 h 43"/>
                <a:gd name="T44" fmla="*/ 62 w 77"/>
                <a:gd name="T45" fmla="*/ 43 h 43"/>
                <a:gd name="T46" fmla="*/ 56 w 77"/>
                <a:gd name="T47" fmla="*/ 42 h 43"/>
                <a:gd name="T48" fmla="*/ 55 w 77"/>
                <a:gd name="T49" fmla="*/ 42 h 43"/>
                <a:gd name="T50" fmla="*/ 54 w 77"/>
                <a:gd name="T51" fmla="*/ 41 h 43"/>
                <a:gd name="T52" fmla="*/ 55 w 77"/>
                <a:gd name="T53" fmla="*/ 37 h 43"/>
                <a:gd name="T54" fmla="*/ 58 w 77"/>
                <a:gd name="T55" fmla="*/ 35 h 43"/>
                <a:gd name="T56" fmla="*/ 58 w 77"/>
                <a:gd name="T57" fmla="*/ 37 h 43"/>
                <a:gd name="T58" fmla="*/ 62 w 77"/>
                <a:gd name="T59" fmla="*/ 37 h 43"/>
                <a:gd name="T60" fmla="*/ 66 w 77"/>
                <a:gd name="T61" fmla="*/ 37 h 43"/>
                <a:gd name="T62" fmla="*/ 71 w 77"/>
                <a:gd name="T63" fmla="*/ 37 h 43"/>
                <a:gd name="T64" fmla="*/ 71 w 77"/>
                <a:gd name="T65" fmla="*/ 34 h 43"/>
                <a:gd name="T66" fmla="*/ 71 w 77"/>
                <a:gd name="T67" fmla="*/ 33 h 43"/>
                <a:gd name="T68" fmla="*/ 69 w 77"/>
                <a:gd name="T69" fmla="*/ 24 h 43"/>
                <a:gd name="T70" fmla="*/ 62 w 77"/>
                <a:gd name="T71" fmla="*/ 8 h 43"/>
                <a:gd name="T72" fmla="*/ 58 w 77"/>
                <a:gd name="T73" fmla="*/ 8 h 43"/>
                <a:gd name="T74" fmla="*/ 45 w 77"/>
                <a:gd name="T75" fmla="*/ 7 h 43"/>
                <a:gd name="T76" fmla="*/ 34 w 77"/>
                <a:gd name="T77" fmla="*/ 7 h 43"/>
                <a:gd name="T78" fmla="*/ 13 w 77"/>
                <a:gd name="T79" fmla="*/ 7 h 43"/>
                <a:gd name="T80" fmla="*/ 1 w 77"/>
                <a:gd name="T81" fmla="*/ 8 h 43"/>
                <a:gd name="T82" fmla="*/ 0 w 77"/>
                <a:gd name="T83" fmla="*/ 1 h 43"/>
                <a:gd name="T84" fmla="*/ 1 w 77"/>
                <a:gd name="T85" fmla="*/ 1 h 43"/>
                <a:gd name="T86" fmla="*/ 4 w 77"/>
                <a:gd name="T87" fmla="*/ 1 h 43"/>
                <a:gd name="T88" fmla="*/ 12 w 77"/>
                <a:gd name="T89" fmla="*/ 0 h 43"/>
                <a:gd name="T90" fmla="*/ 34 w 77"/>
                <a:gd name="T9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7" h="43">
                  <a:moveTo>
                    <a:pt x="58" y="39"/>
                  </a:moveTo>
                  <a:lnTo>
                    <a:pt x="58" y="39"/>
                  </a:lnTo>
                  <a:lnTo>
                    <a:pt x="58" y="39"/>
                  </a:lnTo>
                  <a:lnTo>
                    <a:pt x="58" y="39"/>
                  </a:lnTo>
                  <a:close/>
                  <a:moveTo>
                    <a:pt x="72" y="39"/>
                  </a:moveTo>
                  <a:lnTo>
                    <a:pt x="68" y="39"/>
                  </a:lnTo>
                  <a:lnTo>
                    <a:pt x="66" y="41"/>
                  </a:lnTo>
                  <a:lnTo>
                    <a:pt x="68" y="39"/>
                  </a:lnTo>
                  <a:lnTo>
                    <a:pt x="72" y="39"/>
                  </a:lnTo>
                  <a:lnTo>
                    <a:pt x="72" y="39"/>
                  </a:lnTo>
                  <a:close/>
                  <a:moveTo>
                    <a:pt x="56" y="39"/>
                  </a:moveTo>
                  <a:lnTo>
                    <a:pt x="56" y="39"/>
                  </a:lnTo>
                  <a:lnTo>
                    <a:pt x="56" y="39"/>
                  </a:lnTo>
                  <a:lnTo>
                    <a:pt x="56" y="39"/>
                  </a:lnTo>
                  <a:lnTo>
                    <a:pt x="56" y="39"/>
                  </a:lnTo>
                  <a:lnTo>
                    <a:pt x="56" y="39"/>
                  </a:lnTo>
                  <a:close/>
                  <a:moveTo>
                    <a:pt x="72" y="39"/>
                  </a:moveTo>
                  <a:lnTo>
                    <a:pt x="72" y="39"/>
                  </a:lnTo>
                  <a:lnTo>
                    <a:pt x="72" y="39"/>
                  </a:lnTo>
                  <a:lnTo>
                    <a:pt x="72" y="39"/>
                  </a:lnTo>
                  <a:close/>
                  <a:moveTo>
                    <a:pt x="63" y="7"/>
                  </a:moveTo>
                  <a:lnTo>
                    <a:pt x="68" y="12"/>
                  </a:lnTo>
                  <a:lnTo>
                    <a:pt x="72" y="21"/>
                  </a:lnTo>
                  <a:lnTo>
                    <a:pt x="73" y="32"/>
                  </a:lnTo>
                  <a:lnTo>
                    <a:pt x="72" y="21"/>
                  </a:lnTo>
                  <a:lnTo>
                    <a:pt x="68" y="12"/>
                  </a:lnTo>
                  <a:lnTo>
                    <a:pt x="63" y="7"/>
                  </a:lnTo>
                  <a:lnTo>
                    <a:pt x="63" y="7"/>
                  </a:lnTo>
                  <a:close/>
                  <a:moveTo>
                    <a:pt x="54" y="4"/>
                  </a:moveTo>
                  <a:lnTo>
                    <a:pt x="58" y="4"/>
                  </a:lnTo>
                  <a:lnTo>
                    <a:pt x="54" y="4"/>
                  </a:lnTo>
                  <a:lnTo>
                    <a:pt x="54" y="4"/>
                  </a:lnTo>
                  <a:close/>
                  <a:moveTo>
                    <a:pt x="34" y="0"/>
                  </a:moveTo>
                  <a:lnTo>
                    <a:pt x="47" y="0"/>
                  </a:lnTo>
                  <a:lnTo>
                    <a:pt x="58" y="1"/>
                  </a:lnTo>
                  <a:lnTo>
                    <a:pt x="66" y="4"/>
                  </a:lnTo>
                  <a:lnTo>
                    <a:pt x="71" y="11"/>
                  </a:lnTo>
                  <a:lnTo>
                    <a:pt x="76" y="22"/>
                  </a:lnTo>
                  <a:lnTo>
                    <a:pt x="77" y="33"/>
                  </a:lnTo>
                  <a:lnTo>
                    <a:pt x="77" y="35"/>
                  </a:lnTo>
                  <a:lnTo>
                    <a:pt x="76" y="38"/>
                  </a:lnTo>
                  <a:lnTo>
                    <a:pt x="75" y="39"/>
                  </a:lnTo>
                  <a:lnTo>
                    <a:pt x="73" y="42"/>
                  </a:lnTo>
                  <a:lnTo>
                    <a:pt x="69" y="43"/>
                  </a:lnTo>
                  <a:lnTo>
                    <a:pt x="66" y="43"/>
                  </a:lnTo>
                  <a:lnTo>
                    <a:pt x="62" y="43"/>
                  </a:lnTo>
                  <a:lnTo>
                    <a:pt x="59" y="43"/>
                  </a:lnTo>
                  <a:lnTo>
                    <a:pt x="56" y="42"/>
                  </a:lnTo>
                  <a:lnTo>
                    <a:pt x="55" y="42"/>
                  </a:lnTo>
                  <a:lnTo>
                    <a:pt x="55" y="42"/>
                  </a:lnTo>
                  <a:lnTo>
                    <a:pt x="54" y="42"/>
                  </a:lnTo>
                  <a:lnTo>
                    <a:pt x="54" y="41"/>
                  </a:lnTo>
                  <a:lnTo>
                    <a:pt x="55" y="37"/>
                  </a:lnTo>
                  <a:lnTo>
                    <a:pt x="55" y="37"/>
                  </a:lnTo>
                  <a:lnTo>
                    <a:pt x="56" y="35"/>
                  </a:lnTo>
                  <a:lnTo>
                    <a:pt x="58" y="35"/>
                  </a:lnTo>
                  <a:lnTo>
                    <a:pt x="58" y="35"/>
                  </a:lnTo>
                  <a:lnTo>
                    <a:pt x="58" y="37"/>
                  </a:lnTo>
                  <a:lnTo>
                    <a:pt x="59" y="37"/>
                  </a:lnTo>
                  <a:lnTo>
                    <a:pt x="62" y="37"/>
                  </a:lnTo>
                  <a:lnTo>
                    <a:pt x="66" y="37"/>
                  </a:lnTo>
                  <a:lnTo>
                    <a:pt x="66" y="37"/>
                  </a:lnTo>
                  <a:lnTo>
                    <a:pt x="68" y="37"/>
                  </a:lnTo>
                  <a:lnTo>
                    <a:pt x="71" y="37"/>
                  </a:lnTo>
                  <a:lnTo>
                    <a:pt x="71" y="35"/>
                  </a:lnTo>
                  <a:lnTo>
                    <a:pt x="71" y="34"/>
                  </a:lnTo>
                  <a:lnTo>
                    <a:pt x="71" y="33"/>
                  </a:lnTo>
                  <a:lnTo>
                    <a:pt x="71" y="33"/>
                  </a:lnTo>
                  <a:lnTo>
                    <a:pt x="71" y="32"/>
                  </a:lnTo>
                  <a:lnTo>
                    <a:pt x="69" y="24"/>
                  </a:lnTo>
                  <a:lnTo>
                    <a:pt x="66" y="13"/>
                  </a:lnTo>
                  <a:lnTo>
                    <a:pt x="62" y="8"/>
                  </a:lnTo>
                  <a:lnTo>
                    <a:pt x="60" y="8"/>
                  </a:lnTo>
                  <a:lnTo>
                    <a:pt x="58" y="8"/>
                  </a:lnTo>
                  <a:lnTo>
                    <a:pt x="52" y="7"/>
                  </a:lnTo>
                  <a:lnTo>
                    <a:pt x="45" y="7"/>
                  </a:lnTo>
                  <a:lnTo>
                    <a:pt x="37" y="7"/>
                  </a:lnTo>
                  <a:lnTo>
                    <a:pt x="34" y="7"/>
                  </a:lnTo>
                  <a:lnTo>
                    <a:pt x="22" y="7"/>
                  </a:lnTo>
                  <a:lnTo>
                    <a:pt x="13" y="7"/>
                  </a:lnTo>
                  <a:lnTo>
                    <a:pt x="5" y="7"/>
                  </a:lnTo>
                  <a:lnTo>
                    <a:pt x="1" y="8"/>
                  </a:lnTo>
                  <a:lnTo>
                    <a:pt x="0" y="8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8" y="1"/>
                  </a:lnTo>
                  <a:lnTo>
                    <a:pt x="12" y="0"/>
                  </a:lnTo>
                  <a:lnTo>
                    <a:pt x="22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3790"/>
            <p:cNvSpPr>
              <a:spLocks/>
            </p:cNvSpPr>
            <p:nvPr/>
          </p:nvSpPr>
          <p:spPr bwMode="auto">
            <a:xfrm>
              <a:off x="4252913" y="6105525"/>
              <a:ext cx="17463" cy="11113"/>
            </a:xfrm>
            <a:custGeom>
              <a:avLst/>
              <a:gdLst>
                <a:gd name="T0" fmla="*/ 10 w 11"/>
                <a:gd name="T1" fmla="*/ 0 h 7"/>
                <a:gd name="T2" fmla="*/ 11 w 11"/>
                <a:gd name="T3" fmla="*/ 4 h 7"/>
                <a:gd name="T4" fmla="*/ 0 w 11"/>
                <a:gd name="T5" fmla="*/ 7 h 7"/>
                <a:gd name="T6" fmla="*/ 0 w 11"/>
                <a:gd name="T7" fmla="*/ 4 h 7"/>
                <a:gd name="T8" fmla="*/ 10 w 11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10" y="0"/>
                  </a:moveTo>
                  <a:lnTo>
                    <a:pt x="11" y="4"/>
                  </a:lnTo>
                  <a:lnTo>
                    <a:pt x="0" y="7"/>
                  </a:lnTo>
                  <a:lnTo>
                    <a:pt x="0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3791"/>
            <p:cNvSpPr>
              <a:spLocks/>
            </p:cNvSpPr>
            <p:nvPr/>
          </p:nvSpPr>
          <p:spPr bwMode="auto">
            <a:xfrm>
              <a:off x="4248150" y="6103938"/>
              <a:ext cx="25400" cy="14288"/>
            </a:xfrm>
            <a:custGeom>
              <a:avLst/>
              <a:gdLst>
                <a:gd name="T0" fmla="*/ 14 w 16"/>
                <a:gd name="T1" fmla="*/ 0 h 9"/>
                <a:gd name="T2" fmla="*/ 16 w 16"/>
                <a:gd name="T3" fmla="*/ 6 h 9"/>
                <a:gd name="T4" fmla="*/ 1 w 16"/>
                <a:gd name="T5" fmla="*/ 9 h 9"/>
                <a:gd name="T6" fmla="*/ 1 w 16"/>
                <a:gd name="T7" fmla="*/ 8 h 9"/>
                <a:gd name="T8" fmla="*/ 1 w 16"/>
                <a:gd name="T9" fmla="*/ 5 h 9"/>
                <a:gd name="T10" fmla="*/ 0 w 16"/>
                <a:gd name="T11" fmla="*/ 4 h 9"/>
                <a:gd name="T12" fmla="*/ 14 w 16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9">
                  <a:moveTo>
                    <a:pt x="14" y="0"/>
                  </a:moveTo>
                  <a:lnTo>
                    <a:pt x="16" y="6"/>
                  </a:lnTo>
                  <a:lnTo>
                    <a:pt x="1" y="9"/>
                  </a:lnTo>
                  <a:lnTo>
                    <a:pt x="1" y="8"/>
                  </a:lnTo>
                  <a:lnTo>
                    <a:pt x="1" y="5"/>
                  </a:lnTo>
                  <a:lnTo>
                    <a:pt x="0" y="4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3792"/>
            <p:cNvSpPr>
              <a:spLocks/>
            </p:cNvSpPr>
            <p:nvPr/>
          </p:nvSpPr>
          <p:spPr bwMode="auto">
            <a:xfrm>
              <a:off x="4265613" y="6105525"/>
              <a:ext cx="7938" cy="11113"/>
            </a:xfrm>
            <a:custGeom>
              <a:avLst/>
              <a:gdLst>
                <a:gd name="T0" fmla="*/ 3 w 5"/>
                <a:gd name="T1" fmla="*/ 0 h 7"/>
                <a:gd name="T2" fmla="*/ 5 w 5"/>
                <a:gd name="T3" fmla="*/ 3 h 7"/>
                <a:gd name="T4" fmla="*/ 1 w 5"/>
                <a:gd name="T5" fmla="*/ 7 h 7"/>
                <a:gd name="T6" fmla="*/ 0 w 5"/>
                <a:gd name="T7" fmla="*/ 4 h 7"/>
                <a:gd name="T8" fmla="*/ 3 w 5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3" y="0"/>
                  </a:moveTo>
                  <a:lnTo>
                    <a:pt x="5" y="3"/>
                  </a:lnTo>
                  <a:lnTo>
                    <a:pt x="1" y="7"/>
                  </a:lnTo>
                  <a:lnTo>
                    <a:pt x="0" y="4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3793"/>
            <p:cNvSpPr>
              <a:spLocks/>
            </p:cNvSpPr>
            <p:nvPr/>
          </p:nvSpPr>
          <p:spPr bwMode="auto">
            <a:xfrm>
              <a:off x="4260850" y="6100763"/>
              <a:ext cx="15875" cy="17463"/>
            </a:xfrm>
            <a:custGeom>
              <a:avLst/>
              <a:gdLst>
                <a:gd name="T0" fmla="*/ 6 w 10"/>
                <a:gd name="T1" fmla="*/ 0 h 11"/>
                <a:gd name="T2" fmla="*/ 10 w 10"/>
                <a:gd name="T3" fmla="*/ 6 h 11"/>
                <a:gd name="T4" fmla="*/ 4 w 10"/>
                <a:gd name="T5" fmla="*/ 11 h 11"/>
                <a:gd name="T6" fmla="*/ 1 w 10"/>
                <a:gd name="T7" fmla="*/ 8 h 11"/>
                <a:gd name="T8" fmla="*/ 0 w 10"/>
                <a:gd name="T9" fmla="*/ 7 h 11"/>
                <a:gd name="T10" fmla="*/ 6 w 10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1">
                  <a:moveTo>
                    <a:pt x="6" y="0"/>
                  </a:moveTo>
                  <a:lnTo>
                    <a:pt x="10" y="6"/>
                  </a:lnTo>
                  <a:lnTo>
                    <a:pt x="4" y="11"/>
                  </a:lnTo>
                  <a:lnTo>
                    <a:pt x="1" y="8"/>
                  </a:lnTo>
                  <a:lnTo>
                    <a:pt x="0" y="7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3794"/>
            <p:cNvSpPr>
              <a:spLocks/>
            </p:cNvSpPr>
            <p:nvPr/>
          </p:nvSpPr>
          <p:spPr bwMode="auto">
            <a:xfrm>
              <a:off x="3998913" y="6167438"/>
              <a:ext cx="114300" cy="100013"/>
            </a:xfrm>
            <a:custGeom>
              <a:avLst/>
              <a:gdLst>
                <a:gd name="T0" fmla="*/ 38 w 72"/>
                <a:gd name="T1" fmla="*/ 0 h 63"/>
                <a:gd name="T2" fmla="*/ 46 w 72"/>
                <a:gd name="T3" fmla="*/ 2 h 63"/>
                <a:gd name="T4" fmla="*/ 55 w 72"/>
                <a:gd name="T5" fmla="*/ 3 h 63"/>
                <a:gd name="T6" fmla="*/ 64 w 72"/>
                <a:gd name="T7" fmla="*/ 6 h 63"/>
                <a:gd name="T8" fmla="*/ 69 w 72"/>
                <a:gd name="T9" fmla="*/ 7 h 63"/>
                <a:gd name="T10" fmla="*/ 72 w 72"/>
                <a:gd name="T11" fmla="*/ 8 h 63"/>
                <a:gd name="T12" fmla="*/ 71 w 72"/>
                <a:gd name="T13" fmla="*/ 11 h 63"/>
                <a:gd name="T14" fmla="*/ 71 w 72"/>
                <a:gd name="T15" fmla="*/ 11 h 63"/>
                <a:gd name="T16" fmla="*/ 68 w 72"/>
                <a:gd name="T17" fmla="*/ 11 h 63"/>
                <a:gd name="T18" fmla="*/ 65 w 72"/>
                <a:gd name="T19" fmla="*/ 10 h 63"/>
                <a:gd name="T20" fmla="*/ 63 w 72"/>
                <a:gd name="T21" fmla="*/ 8 h 63"/>
                <a:gd name="T22" fmla="*/ 59 w 72"/>
                <a:gd name="T23" fmla="*/ 7 h 63"/>
                <a:gd name="T24" fmla="*/ 54 w 72"/>
                <a:gd name="T25" fmla="*/ 6 h 63"/>
                <a:gd name="T26" fmla="*/ 48 w 72"/>
                <a:gd name="T27" fmla="*/ 6 h 63"/>
                <a:gd name="T28" fmla="*/ 43 w 72"/>
                <a:gd name="T29" fmla="*/ 4 h 63"/>
                <a:gd name="T30" fmla="*/ 38 w 72"/>
                <a:gd name="T31" fmla="*/ 4 h 63"/>
                <a:gd name="T32" fmla="*/ 35 w 72"/>
                <a:gd name="T33" fmla="*/ 4 h 63"/>
                <a:gd name="T34" fmla="*/ 33 w 72"/>
                <a:gd name="T35" fmla="*/ 4 h 63"/>
                <a:gd name="T36" fmla="*/ 31 w 72"/>
                <a:gd name="T37" fmla="*/ 6 h 63"/>
                <a:gd name="T38" fmla="*/ 29 w 72"/>
                <a:gd name="T39" fmla="*/ 12 h 63"/>
                <a:gd name="T40" fmla="*/ 27 w 72"/>
                <a:gd name="T41" fmla="*/ 23 h 63"/>
                <a:gd name="T42" fmla="*/ 25 w 72"/>
                <a:gd name="T43" fmla="*/ 36 h 63"/>
                <a:gd name="T44" fmla="*/ 22 w 72"/>
                <a:gd name="T45" fmla="*/ 49 h 63"/>
                <a:gd name="T46" fmla="*/ 21 w 72"/>
                <a:gd name="T47" fmla="*/ 58 h 63"/>
                <a:gd name="T48" fmla="*/ 21 w 72"/>
                <a:gd name="T49" fmla="*/ 62 h 63"/>
                <a:gd name="T50" fmla="*/ 21 w 72"/>
                <a:gd name="T51" fmla="*/ 63 h 63"/>
                <a:gd name="T52" fmla="*/ 0 w 72"/>
                <a:gd name="T53" fmla="*/ 63 h 63"/>
                <a:gd name="T54" fmla="*/ 0 w 72"/>
                <a:gd name="T55" fmla="*/ 61 h 63"/>
                <a:gd name="T56" fmla="*/ 18 w 72"/>
                <a:gd name="T57" fmla="*/ 61 h 63"/>
                <a:gd name="T58" fmla="*/ 18 w 72"/>
                <a:gd name="T59" fmla="*/ 55 h 63"/>
                <a:gd name="T60" fmla="*/ 20 w 72"/>
                <a:gd name="T61" fmla="*/ 46 h 63"/>
                <a:gd name="T62" fmla="*/ 21 w 72"/>
                <a:gd name="T63" fmla="*/ 36 h 63"/>
                <a:gd name="T64" fmla="*/ 24 w 72"/>
                <a:gd name="T65" fmla="*/ 23 h 63"/>
                <a:gd name="T66" fmla="*/ 26 w 72"/>
                <a:gd name="T67" fmla="*/ 11 h 63"/>
                <a:gd name="T68" fmla="*/ 29 w 72"/>
                <a:gd name="T69" fmla="*/ 4 h 63"/>
                <a:gd name="T70" fmla="*/ 31 w 72"/>
                <a:gd name="T71" fmla="*/ 2 h 63"/>
                <a:gd name="T72" fmla="*/ 34 w 72"/>
                <a:gd name="T73" fmla="*/ 2 h 63"/>
                <a:gd name="T74" fmla="*/ 38 w 72"/>
                <a:gd name="T7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" h="63">
                  <a:moveTo>
                    <a:pt x="38" y="0"/>
                  </a:moveTo>
                  <a:lnTo>
                    <a:pt x="46" y="2"/>
                  </a:lnTo>
                  <a:lnTo>
                    <a:pt x="55" y="3"/>
                  </a:lnTo>
                  <a:lnTo>
                    <a:pt x="64" y="6"/>
                  </a:lnTo>
                  <a:lnTo>
                    <a:pt x="69" y="7"/>
                  </a:lnTo>
                  <a:lnTo>
                    <a:pt x="72" y="8"/>
                  </a:lnTo>
                  <a:lnTo>
                    <a:pt x="71" y="11"/>
                  </a:lnTo>
                  <a:lnTo>
                    <a:pt x="71" y="11"/>
                  </a:lnTo>
                  <a:lnTo>
                    <a:pt x="68" y="11"/>
                  </a:lnTo>
                  <a:lnTo>
                    <a:pt x="65" y="10"/>
                  </a:lnTo>
                  <a:lnTo>
                    <a:pt x="63" y="8"/>
                  </a:lnTo>
                  <a:lnTo>
                    <a:pt x="59" y="7"/>
                  </a:lnTo>
                  <a:lnTo>
                    <a:pt x="54" y="6"/>
                  </a:lnTo>
                  <a:lnTo>
                    <a:pt x="48" y="6"/>
                  </a:lnTo>
                  <a:lnTo>
                    <a:pt x="43" y="4"/>
                  </a:lnTo>
                  <a:lnTo>
                    <a:pt x="38" y="4"/>
                  </a:lnTo>
                  <a:lnTo>
                    <a:pt x="35" y="4"/>
                  </a:lnTo>
                  <a:lnTo>
                    <a:pt x="33" y="4"/>
                  </a:lnTo>
                  <a:lnTo>
                    <a:pt x="31" y="6"/>
                  </a:lnTo>
                  <a:lnTo>
                    <a:pt x="29" y="12"/>
                  </a:lnTo>
                  <a:lnTo>
                    <a:pt x="27" y="23"/>
                  </a:lnTo>
                  <a:lnTo>
                    <a:pt x="25" y="36"/>
                  </a:lnTo>
                  <a:lnTo>
                    <a:pt x="22" y="49"/>
                  </a:lnTo>
                  <a:lnTo>
                    <a:pt x="21" y="58"/>
                  </a:lnTo>
                  <a:lnTo>
                    <a:pt x="21" y="62"/>
                  </a:lnTo>
                  <a:lnTo>
                    <a:pt x="21" y="63"/>
                  </a:lnTo>
                  <a:lnTo>
                    <a:pt x="0" y="63"/>
                  </a:lnTo>
                  <a:lnTo>
                    <a:pt x="0" y="61"/>
                  </a:lnTo>
                  <a:lnTo>
                    <a:pt x="18" y="61"/>
                  </a:lnTo>
                  <a:lnTo>
                    <a:pt x="18" y="55"/>
                  </a:lnTo>
                  <a:lnTo>
                    <a:pt x="20" y="46"/>
                  </a:lnTo>
                  <a:lnTo>
                    <a:pt x="21" y="36"/>
                  </a:lnTo>
                  <a:lnTo>
                    <a:pt x="24" y="23"/>
                  </a:lnTo>
                  <a:lnTo>
                    <a:pt x="26" y="11"/>
                  </a:lnTo>
                  <a:lnTo>
                    <a:pt x="29" y="4"/>
                  </a:lnTo>
                  <a:lnTo>
                    <a:pt x="31" y="2"/>
                  </a:lnTo>
                  <a:lnTo>
                    <a:pt x="34" y="2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3795"/>
            <p:cNvSpPr>
              <a:spLocks noEditPoints="1"/>
            </p:cNvSpPr>
            <p:nvPr/>
          </p:nvSpPr>
          <p:spPr bwMode="auto">
            <a:xfrm>
              <a:off x="3994150" y="6165850"/>
              <a:ext cx="120650" cy="104775"/>
            </a:xfrm>
            <a:custGeom>
              <a:avLst/>
              <a:gdLst>
                <a:gd name="T0" fmla="*/ 24 w 76"/>
                <a:gd name="T1" fmla="*/ 54 h 66"/>
                <a:gd name="T2" fmla="*/ 23 w 76"/>
                <a:gd name="T3" fmla="*/ 62 h 66"/>
                <a:gd name="T4" fmla="*/ 23 w 76"/>
                <a:gd name="T5" fmla="*/ 63 h 66"/>
                <a:gd name="T6" fmla="*/ 23 w 76"/>
                <a:gd name="T7" fmla="*/ 63 h 66"/>
                <a:gd name="T8" fmla="*/ 23 w 76"/>
                <a:gd name="T9" fmla="*/ 60 h 66"/>
                <a:gd name="T10" fmla="*/ 23 w 76"/>
                <a:gd name="T11" fmla="*/ 55 h 66"/>
                <a:gd name="T12" fmla="*/ 32 w 76"/>
                <a:gd name="T13" fmla="*/ 11 h 66"/>
                <a:gd name="T14" fmla="*/ 29 w 76"/>
                <a:gd name="T15" fmla="*/ 17 h 66"/>
                <a:gd name="T16" fmla="*/ 53 w 76"/>
                <a:gd name="T17" fmla="*/ 5 h 66"/>
                <a:gd name="T18" fmla="*/ 67 w 76"/>
                <a:gd name="T19" fmla="*/ 8 h 66"/>
                <a:gd name="T20" fmla="*/ 72 w 76"/>
                <a:gd name="T21" fmla="*/ 11 h 66"/>
                <a:gd name="T22" fmla="*/ 67 w 76"/>
                <a:gd name="T23" fmla="*/ 8 h 66"/>
                <a:gd name="T24" fmla="*/ 53 w 76"/>
                <a:gd name="T25" fmla="*/ 5 h 66"/>
                <a:gd name="T26" fmla="*/ 33 w 76"/>
                <a:gd name="T27" fmla="*/ 5 h 66"/>
                <a:gd name="T28" fmla="*/ 33 w 76"/>
                <a:gd name="T29" fmla="*/ 5 h 66"/>
                <a:gd name="T30" fmla="*/ 36 w 76"/>
                <a:gd name="T31" fmla="*/ 4 h 66"/>
                <a:gd name="T32" fmla="*/ 41 w 76"/>
                <a:gd name="T33" fmla="*/ 4 h 66"/>
                <a:gd name="T34" fmla="*/ 41 w 76"/>
                <a:gd name="T35" fmla="*/ 4 h 66"/>
                <a:gd name="T36" fmla="*/ 51 w 76"/>
                <a:gd name="T37" fmla="*/ 1 h 66"/>
                <a:gd name="T38" fmla="*/ 71 w 76"/>
                <a:gd name="T39" fmla="*/ 7 h 66"/>
                <a:gd name="T40" fmla="*/ 76 w 76"/>
                <a:gd name="T41" fmla="*/ 8 h 66"/>
                <a:gd name="T42" fmla="*/ 75 w 76"/>
                <a:gd name="T43" fmla="*/ 13 h 66"/>
                <a:gd name="T44" fmla="*/ 74 w 76"/>
                <a:gd name="T45" fmla="*/ 13 h 66"/>
                <a:gd name="T46" fmla="*/ 74 w 76"/>
                <a:gd name="T47" fmla="*/ 13 h 66"/>
                <a:gd name="T48" fmla="*/ 74 w 76"/>
                <a:gd name="T49" fmla="*/ 13 h 66"/>
                <a:gd name="T50" fmla="*/ 72 w 76"/>
                <a:gd name="T51" fmla="*/ 13 h 66"/>
                <a:gd name="T52" fmla="*/ 66 w 76"/>
                <a:gd name="T53" fmla="*/ 12 h 66"/>
                <a:gd name="T54" fmla="*/ 57 w 76"/>
                <a:gd name="T55" fmla="*/ 9 h 66"/>
                <a:gd name="T56" fmla="*/ 46 w 76"/>
                <a:gd name="T57" fmla="*/ 7 h 66"/>
                <a:gd name="T58" fmla="*/ 41 w 76"/>
                <a:gd name="T59" fmla="*/ 7 h 66"/>
                <a:gd name="T60" fmla="*/ 41 w 76"/>
                <a:gd name="T61" fmla="*/ 7 h 66"/>
                <a:gd name="T62" fmla="*/ 37 w 76"/>
                <a:gd name="T63" fmla="*/ 7 h 66"/>
                <a:gd name="T64" fmla="*/ 36 w 76"/>
                <a:gd name="T65" fmla="*/ 8 h 66"/>
                <a:gd name="T66" fmla="*/ 36 w 76"/>
                <a:gd name="T67" fmla="*/ 9 h 66"/>
                <a:gd name="T68" fmla="*/ 33 w 76"/>
                <a:gd name="T69" fmla="*/ 14 h 66"/>
                <a:gd name="T70" fmla="*/ 30 w 76"/>
                <a:gd name="T71" fmla="*/ 28 h 66"/>
                <a:gd name="T72" fmla="*/ 27 w 76"/>
                <a:gd name="T73" fmla="*/ 50 h 66"/>
                <a:gd name="T74" fmla="*/ 25 w 76"/>
                <a:gd name="T75" fmla="*/ 63 h 66"/>
                <a:gd name="T76" fmla="*/ 0 w 76"/>
                <a:gd name="T77" fmla="*/ 66 h 66"/>
                <a:gd name="T78" fmla="*/ 20 w 76"/>
                <a:gd name="T79" fmla="*/ 60 h 66"/>
                <a:gd name="T80" fmla="*/ 23 w 76"/>
                <a:gd name="T81" fmla="*/ 37 h 66"/>
                <a:gd name="T82" fmla="*/ 28 w 76"/>
                <a:gd name="T83" fmla="*/ 12 h 66"/>
                <a:gd name="T84" fmla="*/ 33 w 76"/>
                <a:gd name="T85" fmla="*/ 3 h 66"/>
                <a:gd name="T86" fmla="*/ 38 w 76"/>
                <a:gd name="T8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6" h="66">
                  <a:moveTo>
                    <a:pt x="24" y="49"/>
                  </a:moveTo>
                  <a:lnTo>
                    <a:pt x="24" y="54"/>
                  </a:lnTo>
                  <a:lnTo>
                    <a:pt x="23" y="59"/>
                  </a:lnTo>
                  <a:lnTo>
                    <a:pt x="23" y="62"/>
                  </a:lnTo>
                  <a:lnTo>
                    <a:pt x="23" y="63"/>
                  </a:lnTo>
                  <a:lnTo>
                    <a:pt x="23" y="63"/>
                  </a:lnTo>
                  <a:lnTo>
                    <a:pt x="23" y="63"/>
                  </a:lnTo>
                  <a:lnTo>
                    <a:pt x="23" y="63"/>
                  </a:lnTo>
                  <a:lnTo>
                    <a:pt x="23" y="63"/>
                  </a:lnTo>
                  <a:lnTo>
                    <a:pt x="23" y="60"/>
                  </a:lnTo>
                  <a:lnTo>
                    <a:pt x="23" y="58"/>
                  </a:lnTo>
                  <a:lnTo>
                    <a:pt x="23" y="55"/>
                  </a:lnTo>
                  <a:lnTo>
                    <a:pt x="24" y="49"/>
                  </a:lnTo>
                  <a:close/>
                  <a:moveTo>
                    <a:pt x="32" y="11"/>
                  </a:moveTo>
                  <a:lnTo>
                    <a:pt x="30" y="16"/>
                  </a:lnTo>
                  <a:lnTo>
                    <a:pt x="29" y="17"/>
                  </a:lnTo>
                  <a:lnTo>
                    <a:pt x="32" y="11"/>
                  </a:lnTo>
                  <a:close/>
                  <a:moveTo>
                    <a:pt x="53" y="5"/>
                  </a:moveTo>
                  <a:lnTo>
                    <a:pt x="62" y="7"/>
                  </a:lnTo>
                  <a:lnTo>
                    <a:pt x="67" y="8"/>
                  </a:lnTo>
                  <a:lnTo>
                    <a:pt x="70" y="9"/>
                  </a:lnTo>
                  <a:lnTo>
                    <a:pt x="72" y="11"/>
                  </a:lnTo>
                  <a:lnTo>
                    <a:pt x="71" y="9"/>
                  </a:lnTo>
                  <a:lnTo>
                    <a:pt x="67" y="8"/>
                  </a:lnTo>
                  <a:lnTo>
                    <a:pt x="62" y="7"/>
                  </a:lnTo>
                  <a:lnTo>
                    <a:pt x="53" y="5"/>
                  </a:lnTo>
                  <a:close/>
                  <a:moveTo>
                    <a:pt x="36" y="4"/>
                  </a:moveTo>
                  <a:lnTo>
                    <a:pt x="33" y="5"/>
                  </a:lnTo>
                  <a:lnTo>
                    <a:pt x="33" y="7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36" y="4"/>
                  </a:lnTo>
                  <a:close/>
                  <a:moveTo>
                    <a:pt x="41" y="4"/>
                  </a:moveTo>
                  <a:lnTo>
                    <a:pt x="41" y="4"/>
                  </a:lnTo>
                  <a:lnTo>
                    <a:pt x="44" y="4"/>
                  </a:lnTo>
                  <a:lnTo>
                    <a:pt x="41" y="4"/>
                  </a:lnTo>
                  <a:close/>
                  <a:moveTo>
                    <a:pt x="41" y="0"/>
                  </a:moveTo>
                  <a:lnTo>
                    <a:pt x="51" y="1"/>
                  </a:lnTo>
                  <a:lnTo>
                    <a:pt x="62" y="4"/>
                  </a:lnTo>
                  <a:lnTo>
                    <a:pt x="71" y="7"/>
                  </a:lnTo>
                  <a:lnTo>
                    <a:pt x="75" y="8"/>
                  </a:lnTo>
                  <a:lnTo>
                    <a:pt x="76" y="8"/>
                  </a:lnTo>
                  <a:lnTo>
                    <a:pt x="76" y="9"/>
                  </a:lnTo>
                  <a:lnTo>
                    <a:pt x="75" y="13"/>
                  </a:lnTo>
                  <a:lnTo>
                    <a:pt x="74" y="13"/>
                  </a:lnTo>
                  <a:lnTo>
                    <a:pt x="74" y="13"/>
                  </a:lnTo>
                  <a:lnTo>
                    <a:pt x="74" y="13"/>
                  </a:lnTo>
                  <a:lnTo>
                    <a:pt x="74" y="13"/>
                  </a:lnTo>
                  <a:lnTo>
                    <a:pt x="74" y="13"/>
                  </a:lnTo>
                  <a:lnTo>
                    <a:pt x="74" y="13"/>
                  </a:lnTo>
                  <a:lnTo>
                    <a:pt x="74" y="13"/>
                  </a:lnTo>
                  <a:lnTo>
                    <a:pt x="72" y="13"/>
                  </a:lnTo>
                  <a:lnTo>
                    <a:pt x="70" y="12"/>
                  </a:lnTo>
                  <a:lnTo>
                    <a:pt x="66" y="12"/>
                  </a:lnTo>
                  <a:lnTo>
                    <a:pt x="62" y="11"/>
                  </a:lnTo>
                  <a:lnTo>
                    <a:pt x="57" y="9"/>
                  </a:lnTo>
                  <a:lnTo>
                    <a:pt x="51" y="8"/>
                  </a:lnTo>
                  <a:lnTo>
                    <a:pt x="46" y="7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38" y="7"/>
                  </a:lnTo>
                  <a:lnTo>
                    <a:pt x="37" y="7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6" y="9"/>
                  </a:lnTo>
                  <a:lnTo>
                    <a:pt x="34" y="12"/>
                  </a:lnTo>
                  <a:lnTo>
                    <a:pt x="33" y="14"/>
                  </a:lnTo>
                  <a:lnTo>
                    <a:pt x="33" y="18"/>
                  </a:lnTo>
                  <a:lnTo>
                    <a:pt x="30" y="28"/>
                  </a:lnTo>
                  <a:lnTo>
                    <a:pt x="29" y="38"/>
                  </a:lnTo>
                  <a:lnTo>
                    <a:pt x="27" y="50"/>
                  </a:lnTo>
                  <a:lnTo>
                    <a:pt x="25" y="59"/>
                  </a:lnTo>
                  <a:lnTo>
                    <a:pt x="25" y="63"/>
                  </a:lnTo>
                  <a:lnTo>
                    <a:pt x="25" y="66"/>
                  </a:lnTo>
                  <a:lnTo>
                    <a:pt x="0" y="66"/>
                  </a:lnTo>
                  <a:lnTo>
                    <a:pt x="0" y="60"/>
                  </a:lnTo>
                  <a:lnTo>
                    <a:pt x="20" y="60"/>
                  </a:lnTo>
                  <a:lnTo>
                    <a:pt x="21" y="50"/>
                  </a:lnTo>
                  <a:lnTo>
                    <a:pt x="23" y="37"/>
                  </a:lnTo>
                  <a:lnTo>
                    <a:pt x="25" y="24"/>
                  </a:lnTo>
                  <a:lnTo>
                    <a:pt x="28" y="12"/>
                  </a:lnTo>
                  <a:lnTo>
                    <a:pt x="30" y="4"/>
                  </a:lnTo>
                  <a:lnTo>
                    <a:pt x="33" y="3"/>
                  </a:lnTo>
                  <a:lnTo>
                    <a:pt x="36" y="1"/>
                  </a:lnTo>
                  <a:lnTo>
                    <a:pt x="38" y="0"/>
                  </a:lnTo>
                  <a:lnTo>
                    <a:pt x="41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3796"/>
            <p:cNvSpPr>
              <a:spLocks/>
            </p:cNvSpPr>
            <p:nvPr/>
          </p:nvSpPr>
          <p:spPr bwMode="auto">
            <a:xfrm>
              <a:off x="4121150" y="6191250"/>
              <a:ext cx="61913" cy="193675"/>
            </a:xfrm>
            <a:custGeom>
              <a:avLst/>
              <a:gdLst>
                <a:gd name="T0" fmla="*/ 16 w 39"/>
                <a:gd name="T1" fmla="*/ 0 h 122"/>
                <a:gd name="T2" fmla="*/ 17 w 39"/>
                <a:gd name="T3" fmla="*/ 2 h 122"/>
                <a:gd name="T4" fmla="*/ 21 w 39"/>
                <a:gd name="T5" fmla="*/ 10 h 122"/>
                <a:gd name="T6" fmla="*/ 25 w 39"/>
                <a:gd name="T7" fmla="*/ 19 h 122"/>
                <a:gd name="T8" fmla="*/ 30 w 39"/>
                <a:gd name="T9" fmla="*/ 30 h 122"/>
                <a:gd name="T10" fmla="*/ 34 w 39"/>
                <a:gd name="T11" fmla="*/ 42 h 122"/>
                <a:gd name="T12" fmla="*/ 38 w 39"/>
                <a:gd name="T13" fmla="*/ 52 h 122"/>
                <a:gd name="T14" fmla="*/ 39 w 39"/>
                <a:gd name="T15" fmla="*/ 60 h 122"/>
                <a:gd name="T16" fmla="*/ 39 w 39"/>
                <a:gd name="T17" fmla="*/ 61 h 122"/>
                <a:gd name="T18" fmla="*/ 38 w 39"/>
                <a:gd name="T19" fmla="*/ 63 h 122"/>
                <a:gd name="T20" fmla="*/ 36 w 39"/>
                <a:gd name="T21" fmla="*/ 69 h 122"/>
                <a:gd name="T22" fmla="*/ 29 w 39"/>
                <a:gd name="T23" fmla="*/ 77 h 122"/>
                <a:gd name="T24" fmla="*/ 21 w 39"/>
                <a:gd name="T25" fmla="*/ 87 h 122"/>
                <a:gd name="T26" fmla="*/ 15 w 39"/>
                <a:gd name="T27" fmla="*/ 98 h 122"/>
                <a:gd name="T28" fmla="*/ 8 w 39"/>
                <a:gd name="T29" fmla="*/ 108 h 122"/>
                <a:gd name="T30" fmla="*/ 5 w 39"/>
                <a:gd name="T31" fmla="*/ 112 h 122"/>
                <a:gd name="T32" fmla="*/ 4 w 39"/>
                <a:gd name="T33" fmla="*/ 115 h 122"/>
                <a:gd name="T34" fmla="*/ 4 w 39"/>
                <a:gd name="T35" fmla="*/ 118 h 122"/>
                <a:gd name="T36" fmla="*/ 7 w 39"/>
                <a:gd name="T37" fmla="*/ 118 h 122"/>
                <a:gd name="T38" fmla="*/ 11 w 39"/>
                <a:gd name="T39" fmla="*/ 118 h 122"/>
                <a:gd name="T40" fmla="*/ 16 w 39"/>
                <a:gd name="T41" fmla="*/ 118 h 122"/>
                <a:gd name="T42" fmla="*/ 20 w 39"/>
                <a:gd name="T43" fmla="*/ 118 h 122"/>
                <a:gd name="T44" fmla="*/ 22 w 39"/>
                <a:gd name="T45" fmla="*/ 118 h 122"/>
                <a:gd name="T46" fmla="*/ 24 w 39"/>
                <a:gd name="T47" fmla="*/ 118 h 122"/>
                <a:gd name="T48" fmla="*/ 24 w 39"/>
                <a:gd name="T49" fmla="*/ 122 h 122"/>
                <a:gd name="T50" fmla="*/ 22 w 39"/>
                <a:gd name="T51" fmla="*/ 122 h 122"/>
                <a:gd name="T52" fmla="*/ 20 w 39"/>
                <a:gd name="T53" fmla="*/ 122 h 122"/>
                <a:gd name="T54" fmla="*/ 16 w 39"/>
                <a:gd name="T55" fmla="*/ 122 h 122"/>
                <a:gd name="T56" fmla="*/ 12 w 39"/>
                <a:gd name="T57" fmla="*/ 122 h 122"/>
                <a:gd name="T58" fmla="*/ 8 w 39"/>
                <a:gd name="T59" fmla="*/ 122 h 122"/>
                <a:gd name="T60" fmla="*/ 4 w 39"/>
                <a:gd name="T61" fmla="*/ 120 h 122"/>
                <a:gd name="T62" fmla="*/ 2 w 39"/>
                <a:gd name="T63" fmla="*/ 120 h 122"/>
                <a:gd name="T64" fmla="*/ 0 w 39"/>
                <a:gd name="T65" fmla="*/ 119 h 122"/>
                <a:gd name="T66" fmla="*/ 0 w 39"/>
                <a:gd name="T67" fmla="*/ 118 h 122"/>
                <a:gd name="T68" fmla="*/ 2 w 39"/>
                <a:gd name="T69" fmla="*/ 115 h 122"/>
                <a:gd name="T70" fmla="*/ 3 w 39"/>
                <a:gd name="T71" fmla="*/ 111 h 122"/>
                <a:gd name="T72" fmla="*/ 5 w 39"/>
                <a:gd name="T73" fmla="*/ 107 h 122"/>
                <a:gd name="T74" fmla="*/ 9 w 39"/>
                <a:gd name="T75" fmla="*/ 102 h 122"/>
                <a:gd name="T76" fmla="*/ 12 w 39"/>
                <a:gd name="T77" fmla="*/ 95 h 122"/>
                <a:gd name="T78" fmla="*/ 17 w 39"/>
                <a:gd name="T79" fmla="*/ 90 h 122"/>
                <a:gd name="T80" fmla="*/ 25 w 39"/>
                <a:gd name="T81" fmla="*/ 78 h 122"/>
                <a:gd name="T82" fmla="*/ 32 w 39"/>
                <a:gd name="T83" fmla="*/ 68 h 122"/>
                <a:gd name="T84" fmla="*/ 36 w 39"/>
                <a:gd name="T85" fmla="*/ 61 h 122"/>
                <a:gd name="T86" fmla="*/ 37 w 39"/>
                <a:gd name="T87" fmla="*/ 61 h 122"/>
                <a:gd name="T88" fmla="*/ 37 w 39"/>
                <a:gd name="T89" fmla="*/ 60 h 122"/>
                <a:gd name="T90" fmla="*/ 34 w 39"/>
                <a:gd name="T91" fmla="*/ 51 h 122"/>
                <a:gd name="T92" fmla="*/ 30 w 39"/>
                <a:gd name="T93" fmla="*/ 39 h 122"/>
                <a:gd name="T94" fmla="*/ 25 w 39"/>
                <a:gd name="T95" fmla="*/ 26 h 122"/>
                <a:gd name="T96" fmla="*/ 21 w 39"/>
                <a:gd name="T97" fmla="*/ 17 h 122"/>
                <a:gd name="T98" fmla="*/ 17 w 39"/>
                <a:gd name="T99" fmla="*/ 9 h 122"/>
                <a:gd name="T100" fmla="*/ 15 w 39"/>
                <a:gd name="T101" fmla="*/ 4 h 122"/>
                <a:gd name="T102" fmla="*/ 13 w 39"/>
                <a:gd name="T103" fmla="*/ 2 h 122"/>
                <a:gd name="T104" fmla="*/ 16 w 39"/>
                <a:gd name="T10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9" h="122">
                  <a:moveTo>
                    <a:pt x="16" y="0"/>
                  </a:moveTo>
                  <a:lnTo>
                    <a:pt x="17" y="2"/>
                  </a:lnTo>
                  <a:lnTo>
                    <a:pt x="21" y="10"/>
                  </a:lnTo>
                  <a:lnTo>
                    <a:pt x="25" y="19"/>
                  </a:lnTo>
                  <a:lnTo>
                    <a:pt x="30" y="30"/>
                  </a:lnTo>
                  <a:lnTo>
                    <a:pt x="34" y="42"/>
                  </a:lnTo>
                  <a:lnTo>
                    <a:pt x="38" y="52"/>
                  </a:lnTo>
                  <a:lnTo>
                    <a:pt x="39" y="60"/>
                  </a:lnTo>
                  <a:lnTo>
                    <a:pt x="39" y="61"/>
                  </a:lnTo>
                  <a:lnTo>
                    <a:pt x="38" y="63"/>
                  </a:lnTo>
                  <a:lnTo>
                    <a:pt x="36" y="69"/>
                  </a:lnTo>
                  <a:lnTo>
                    <a:pt x="29" y="77"/>
                  </a:lnTo>
                  <a:lnTo>
                    <a:pt x="21" y="87"/>
                  </a:lnTo>
                  <a:lnTo>
                    <a:pt x="15" y="98"/>
                  </a:lnTo>
                  <a:lnTo>
                    <a:pt x="8" y="108"/>
                  </a:lnTo>
                  <a:lnTo>
                    <a:pt x="5" y="112"/>
                  </a:lnTo>
                  <a:lnTo>
                    <a:pt x="4" y="115"/>
                  </a:lnTo>
                  <a:lnTo>
                    <a:pt x="4" y="118"/>
                  </a:lnTo>
                  <a:lnTo>
                    <a:pt x="7" y="118"/>
                  </a:lnTo>
                  <a:lnTo>
                    <a:pt x="11" y="118"/>
                  </a:lnTo>
                  <a:lnTo>
                    <a:pt x="16" y="118"/>
                  </a:lnTo>
                  <a:lnTo>
                    <a:pt x="20" y="118"/>
                  </a:lnTo>
                  <a:lnTo>
                    <a:pt x="22" y="118"/>
                  </a:lnTo>
                  <a:lnTo>
                    <a:pt x="24" y="118"/>
                  </a:lnTo>
                  <a:lnTo>
                    <a:pt x="24" y="122"/>
                  </a:lnTo>
                  <a:lnTo>
                    <a:pt x="22" y="122"/>
                  </a:lnTo>
                  <a:lnTo>
                    <a:pt x="20" y="122"/>
                  </a:lnTo>
                  <a:lnTo>
                    <a:pt x="16" y="122"/>
                  </a:lnTo>
                  <a:lnTo>
                    <a:pt x="12" y="122"/>
                  </a:lnTo>
                  <a:lnTo>
                    <a:pt x="8" y="122"/>
                  </a:lnTo>
                  <a:lnTo>
                    <a:pt x="4" y="120"/>
                  </a:lnTo>
                  <a:lnTo>
                    <a:pt x="2" y="120"/>
                  </a:lnTo>
                  <a:lnTo>
                    <a:pt x="0" y="119"/>
                  </a:lnTo>
                  <a:lnTo>
                    <a:pt x="0" y="118"/>
                  </a:lnTo>
                  <a:lnTo>
                    <a:pt x="2" y="115"/>
                  </a:lnTo>
                  <a:lnTo>
                    <a:pt x="3" y="111"/>
                  </a:lnTo>
                  <a:lnTo>
                    <a:pt x="5" y="107"/>
                  </a:lnTo>
                  <a:lnTo>
                    <a:pt x="9" y="102"/>
                  </a:lnTo>
                  <a:lnTo>
                    <a:pt x="12" y="95"/>
                  </a:lnTo>
                  <a:lnTo>
                    <a:pt x="17" y="90"/>
                  </a:lnTo>
                  <a:lnTo>
                    <a:pt x="25" y="78"/>
                  </a:lnTo>
                  <a:lnTo>
                    <a:pt x="32" y="68"/>
                  </a:lnTo>
                  <a:lnTo>
                    <a:pt x="36" y="61"/>
                  </a:lnTo>
                  <a:lnTo>
                    <a:pt x="37" y="61"/>
                  </a:lnTo>
                  <a:lnTo>
                    <a:pt x="37" y="60"/>
                  </a:lnTo>
                  <a:lnTo>
                    <a:pt x="34" y="51"/>
                  </a:lnTo>
                  <a:lnTo>
                    <a:pt x="30" y="39"/>
                  </a:lnTo>
                  <a:lnTo>
                    <a:pt x="25" y="26"/>
                  </a:lnTo>
                  <a:lnTo>
                    <a:pt x="21" y="17"/>
                  </a:lnTo>
                  <a:lnTo>
                    <a:pt x="17" y="9"/>
                  </a:lnTo>
                  <a:lnTo>
                    <a:pt x="15" y="4"/>
                  </a:lnTo>
                  <a:lnTo>
                    <a:pt x="13" y="2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3797"/>
            <p:cNvSpPr>
              <a:spLocks noEditPoints="1"/>
            </p:cNvSpPr>
            <p:nvPr/>
          </p:nvSpPr>
          <p:spPr bwMode="auto">
            <a:xfrm>
              <a:off x="4119563" y="6188075"/>
              <a:ext cx="66675" cy="198438"/>
            </a:xfrm>
            <a:custGeom>
              <a:avLst/>
              <a:gdLst>
                <a:gd name="T0" fmla="*/ 21 w 42"/>
                <a:gd name="T1" fmla="*/ 122 h 125"/>
                <a:gd name="T2" fmla="*/ 17 w 42"/>
                <a:gd name="T3" fmla="*/ 122 h 125"/>
                <a:gd name="T4" fmla="*/ 23 w 42"/>
                <a:gd name="T5" fmla="*/ 122 h 125"/>
                <a:gd name="T6" fmla="*/ 9 w 42"/>
                <a:gd name="T7" fmla="*/ 121 h 125"/>
                <a:gd name="T8" fmla="*/ 9 w 42"/>
                <a:gd name="T9" fmla="*/ 121 h 125"/>
                <a:gd name="T10" fmla="*/ 13 w 42"/>
                <a:gd name="T11" fmla="*/ 101 h 125"/>
                <a:gd name="T12" fmla="*/ 8 w 42"/>
                <a:gd name="T13" fmla="*/ 109 h 125"/>
                <a:gd name="T14" fmla="*/ 8 w 42"/>
                <a:gd name="T15" fmla="*/ 109 h 125"/>
                <a:gd name="T16" fmla="*/ 13 w 42"/>
                <a:gd name="T17" fmla="*/ 101 h 125"/>
                <a:gd name="T18" fmla="*/ 20 w 42"/>
                <a:gd name="T19" fmla="*/ 92 h 125"/>
                <a:gd name="T20" fmla="*/ 21 w 42"/>
                <a:gd name="T21" fmla="*/ 91 h 125"/>
                <a:gd name="T22" fmla="*/ 27 w 42"/>
                <a:gd name="T23" fmla="*/ 80 h 125"/>
                <a:gd name="T24" fmla="*/ 31 w 42"/>
                <a:gd name="T25" fmla="*/ 75 h 125"/>
                <a:gd name="T26" fmla="*/ 35 w 42"/>
                <a:gd name="T27" fmla="*/ 70 h 125"/>
                <a:gd name="T28" fmla="*/ 38 w 42"/>
                <a:gd name="T29" fmla="*/ 65 h 125"/>
                <a:gd name="T30" fmla="*/ 39 w 42"/>
                <a:gd name="T31" fmla="*/ 63 h 125"/>
                <a:gd name="T32" fmla="*/ 39 w 42"/>
                <a:gd name="T33" fmla="*/ 62 h 125"/>
                <a:gd name="T34" fmla="*/ 37 w 42"/>
                <a:gd name="T35" fmla="*/ 52 h 125"/>
                <a:gd name="T36" fmla="*/ 35 w 42"/>
                <a:gd name="T37" fmla="*/ 48 h 125"/>
                <a:gd name="T38" fmla="*/ 33 w 42"/>
                <a:gd name="T39" fmla="*/ 40 h 125"/>
                <a:gd name="T40" fmla="*/ 30 w 42"/>
                <a:gd name="T41" fmla="*/ 33 h 125"/>
                <a:gd name="T42" fmla="*/ 18 w 42"/>
                <a:gd name="T43" fmla="*/ 2 h 125"/>
                <a:gd name="T44" fmla="*/ 20 w 42"/>
                <a:gd name="T45" fmla="*/ 3 h 125"/>
                <a:gd name="T46" fmla="*/ 22 w 42"/>
                <a:gd name="T47" fmla="*/ 10 h 125"/>
                <a:gd name="T48" fmla="*/ 27 w 42"/>
                <a:gd name="T49" fmla="*/ 20 h 125"/>
                <a:gd name="T50" fmla="*/ 35 w 42"/>
                <a:gd name="T51" fmla="*/ 40 h 125"/>
                <a:gd name="T52" fmla="*/ 42 w 42"/>
                <a:gd name="T53" fmla="*/ 62 h 125"/>
                <a:gd name="T54" fmla="*/ 40 w 42"/>
                <a:gd name="T55" fmla="*/ 66 h 125"/>
                <a:gd name="T56" fmla="*/ 31 w 42"/>
                <a:gd name="T57" fmla="*/ 80 h 125"/>
                <a:gd name="T58" fmla="*/ 17 w 42"/>
                <a:gd name="T59" fmla="*/ 101 h 125"/>
                <a:gd name="T60" fmla="*/ 8 w 42"/>
                <a:gd name="T61" fmla="*/ 114 h 125"/>
                <a:gd name="T62" fmla="*/ 12 w 42"/>
                <a:gd name="T63" fmla="*/ 118 h 125"/>
                <a:gd name="T64" fmla="*/ 17 w 42"/>
                <a:gd name="T65" fmla="*/ 118 h 125"/>
                <a:gd name="T66" fmla="*/ 23 w 42"/>
                <a:gd name="T67" fmla="*/ 118 h 125"/>
                <a:gd name="T68" fmla="*/ 26 w 42"/>
                <a:gd name="T69" fmla="*/ 118 h 125"/>
                <a:gd name="T70" fmla="*/ 25 w 42"/>
                <a:gd name="T71" fmla="*/ 125 h 125"/>
                <a:gd name="T72" fmla="*/ 21 w 42"/>
                <a:gd name="T73" fmla="*/ 125 h 125"/>
                <a:gd name="T74" fmla="*/ 12 w 42"/>
                <a:gd name="T75" fmla="*/ 125 h 125"/>
                <a:gd name="T76" fmla="*/ 3 w 42"/>
                <a:gd name="T77" fmla="*/ 124 h 125"/>
                <a:gd name="T78" fmla="*/ 3 w 42"/>
                <a:gd name="T79" fmla="*/ 124 h 125"/>
                <a:gd name="T80" fmla="*/ 0 w 42"/>
                <a:gd name="T81" fmla="*/ 121 h 125"/>
                <a:gd name="T82" fmla="*/ 0 w 42"/>
                <a:gd name="T83" fmla="*/ 120 h 125"/>
                <a:gd name="T84" fmla="*/ 3 w 42"/>
                <a:gd name="T85" fmla="*/ 112 h 125"/>
                <a:gd name="T86" fmla="*/ 9 w 42"/>
                <a:gd name="T87" fmla="*/ 103 h 125"/>
                <a:gd name="T88" fmla="*/ 17 w 42"/>
                <a:gd name="T89" fmla="*/ 91 h 125"/>
                <a:gd name="T90" fmla="*/ 29 w 42"/>
                <a:gd name="T91" fmla="*/ 74 h 125"/>
                <a:gd name="T92" fmla="*/ 35 w 42"/>
                <a:gd name="T93" fmla="*/ 63 h 125"/>
                <a:gd name="T94" fmla="*/ 35 w 42"/>
                <a:gd name="T95" fmla="*/ 62 h 125"/>
                <a:gd name="T96" fmla="*/ 35 w 42"/>
                <a:gd name="T97" fmla="*/ 62 h 125"/>
                <a:gd name="T98" fmla="*/ 34 w 42"/>
                <a:gd name="T99" fmla="*/ 53 h 125"/>
                <a:gd name="T100" fmla="*/ 25 w 42"/>
                <a:gd name="T101" fmla="*/ 28 h 125"/>
                <a:gd name="T102" fmla="*/ 16 w 42"/>
                <a:gd name="T103" fmla="*/ 8 h 125"/>
                <a:gd name="T104" fmla="*/ 13 w 42"/>
                <a:gd name="T105" fmla="*/ 4 h 125"/>
                <a:gd name="T106" fmla="*/ 18 w 42"/>
                <a:gd name="T10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125">
                  <a:moveTo>
                    <a:pt x="23" y="122"/>
                  </a:moveTo>
                  <a:lnTo>
                    <a:pt x="21" y="122"/>
                  </a:lnTo>
                  <a:lnTo>
                    <a:pt x="17" y="122"/>
                  </a:lnTo>
                  <a:lnTo>
                    <a:pt x="17" y="122"/>
                  </a:lnTo>
                  <a:lnTo>
                    <a:pt x="21" y="122"/>
                  </a:lnTo>
                  <a:lnTo>
                    <a:pt x="23" y="122"/>
                  </a:lnTo>
                  <a:close/>
                  <a:moveTo>
                    <a:pt x="5" y="121"/>
                  </a:moveTo>
                  <a:lnTo>
                    <a:pt x="9" y="121"/>
                  </a:lnTo>
                  <a:lnTo>
                    <a:pt x="13" y="122"/>
                  </a:lnTo>
                  <a:lnTo>
                    <a:pt x="9" y="121"/>
                  </a:lnTo>
                  <a:lnTo>
                    <a:pt x="5" y="121"/>
                  </a:lnTo>
                  <a:close/>
                  <a:moveTo>
                    <a:pt x="13" y="101"/>
                  </a:moveTo>
                  <a:lnTo>
                    <a:pt x="10" y="105"/>
                  </a:lnTo>
                  <a:lnTo>
                    <a:pt x="8" y="109"/>
                  </a:lnTo>
                  <a:lnTo>
                    <a:pt x="8" y="109"/>
                  </a:lnTo>
                  <a:lnTo>
                    <a:pt x="8" y="109"/>
                  </a:lnTo>
                  <a:lnTo>
                    <a:pt x="10" y="105"/>
                  </a:lnTo>
                  <a:lnTo>
                    <a:pt x="13" y="101"/>
                  </a:lnTo>
                  <a:close/>
                  <a:moveTo>
                    <a:pt x="21" y="91"/>
                  </a:moveTo>
                  <a:lnTo>
                    <a:pt x="20" y="92"/>
                  </a:lnTo>
                  <a:lnTo>
                    <a:pt x="16" y="96"/>
                  </a:lnTo>
                  <a:lnTo>
                    <a:pt x="21" y="91"/>
                  </a:lnTo>
                  <a:close/>
                  <a:moveTo>
                    <a:pt x="31" y="75"/>
                  </a:moveTo>
                  <a:lnTo>
                    <a:pt x="27" y="80"/>
                  </a:lnTo>
                  <a:lnTo>
                    <a:pt x="30" y="76"/>
                  </a:lnTo>
                  <a:lnTo>
                    <a:pt x="31" y="75"/>
                  </a:lnTo>
                  <a:close/>
                  <a:moveTo>
                    <a:pt x="38" y="65"/>
                  </a:moveTo>
                  <a:lnTo>
                    <a:pt x="35" y="70"/>
                  </a:lnTo>
                  <a:lnTo>
                    <a:pt x="35" y="70"/>
                  </a:lnTo>
                  <a:lnTo>
                    <a:pt x="38" y="65"/>
                  </a:lnTo>
                  <a:close/>
                  <a:moveTo>
                    <a:pt x="39" y="62"/>
                  </a:moveTo>
                  <a:lnTo>
                    <a:pt x="39" y="63"/>
                  </a:lnTo>
                  <a:lnTo>
                    <a:pt x="39" y="62"/>
                  </a:lnTo>
                  <a:lnTo>
                    <a:pt x="39" y="62"/>
                  </a:lnTo>
                  <a:close/>
                  <a:moveTo>
                    <a:pt x="35" y="48"/>
                  </a:moveTo>
                  <a:lnTo>
                    <a:pt x="37" y="52"/>
                  </a:lnTo>
                  <a:lnTo>
                    <a:pt x="37" y="52"/>
                  </a:lnTo>
                  <a:lnTo>
                    <a:pt x="35" y="48"/>
                  </a:lnTo>
                  <a:close/>
                  <a:moveTo>
                    <a:pt x="30" y="33"/>
                  </a:moveTo>
                  <a:lnTo>
                    <a:pt x="33" y="40"/>
                  </a:lnTo>
                  <a:lnTo>
                    <a:pt x="33" y="38"/>
                  </a:lnTo>
                  <a:lnTo>
                    <a:pt x="30" y="33"/>
                  </a:lnTo>
                  <a:close/>
                  <a:moveTo>
                    <a:pt x="18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20" y="3"/>
                  </a:lnTo>
                  <a:lnTo>
                    <a:pt x="21" y="6"/>
                  </a:lnTo>
                  <a:lnTo>
                    <a:pt x="22" y="10"/>
                  </a:lnTo>
                  <a:lnTo>
                    <a:pt x="25" y="14"/>
                  </a:lnTo>
                  <a:lnTo>
                    <a:pt x="27" y="20"/>
                  </a:lnTo>
                  <a:lnTo>
                    <a:pt x="30" y="25"/>
                  </a:lnTo>
                  <a:lnTo>
                    <a:pt x="35" y="40"/>
                  </a:lnTo>
                  <a:lnTo>
                    <a:pt x="40" y="52"/>
                  </a:lnTo>
                  <a:lnTo>
                    <a:pt x="42" y="62"/>
                  </a:lnTo>
                  <a:lnTo>
                    <a:pt x="42" y="63"/>
                  </a:lnTo>
                  <a:lnTo>
                    <a:pt x="40" y="66"/>
                  </a:lnTo>
                  <a:lnTo>
                    <a:pt x="38" y="71"/>
                  </a:lnTo>
                  <a:lnTo>
                    <a:pt x="31" y="80"/>
                  </a:lnTo>
                  <a:lnTo>
                    <a:pt x="23" y="91"/>
                  </a:lnTo>
                  <a:lnTo>
                    <a:pt x="17" y="101"/>
                  </a:lnTo>
                  <a:lnTo>
                    <a:pt x="10" y="110"/>
                  </a:lnTo>
                  <a:lnTo>
                    <a:pt x="8" y="114"/>
                  </a:lnTo>
                  <a:lnTo>
                    <a:pt x="6" y="118"/>
                  </a:lnTo>
                  <a:lnTo>
                    <a:pt x="12" y="118"/>
                  </a:lnTo>
                  <a:lnTo>
                    <a:pt x="16" y="118"/>
                  </a:lnTo>
                  <a:lnTo>
                    <a:pt x="17" y="118"/>
                  </a:lnTo>
                  <a:lnTo>
                    <a:pt x="21" y="118"/>
                  </a:lnTo>
                  <a:lnTo>
                    <a:pt x="23" y="118"/>
                  </a:lnTo>
                  <a:lnTo>
                    <a:pt x="25" y="118"/>
                  </a:lnTo>
                  <a:lnTo>
                    <a:pt x="26" y="118"/>
                  </a:lnTo>
                  <a:lnTo>
                    <a:pt x="26" y="125"/>
                  </a:lnTo>
                  <a:lnTo>
                    <a:pt x="25" y="125"/>
                  </a:lnTo>
                  <a:lnTo>
                    <a:pt x="23" y="125"/>
                  </a:lnTo>
                  <a:lnTo>
                    <a:pt x="21" y="125"/>
                  </a:lnTo>
                  <a:lnTo>
                    <a:pt x="17" y="125"/>
                  </a:lnTo>
                  <a:lnTo>
                    <a:pt x="12" y="125"/>
                  </a:lnTo>
                  <a:lnTo>
                    <a:pt x="6" y="125"/>
                  </a:lnTo>
                  <a:lnTo>
                    <a:pt x="3" y="124"/>
                  </a:lnTo>
                  <a:lnTo>
                    <a:pt x="3" y="122"/>
                  </a:lnTo>
                  <a:lnTo>
                    <a:pt x="3" y="124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1" y="116"/>
                  </a:lnTo>
                  <a:lnTo>
                    <a:pt x="3" y="112"/>
                  </a:lnTo>
                  <a:lnTo>
                    <a:pt x="5" y="108"/>
                  </a:lnTo>
                  <a:lnTo>
                    <a:pt x="9" y="103"/>
                  </a:lnTo>
                  <a:lnTo>
                    <a:pt x="13" y="97"/>
                  </a:lnTo>
                  <a:lnTo>
                    <a:pt x="17" y="91"/>
                  </a:lnTo>
                  <a:lnTo>
                    <a:pt x="22" y="82"/>
                  </a:lnTo>
                  <a:lnTo>
                    <a:pt x="29" y="74"/>
                  </a:lnTo>
                  <a:lnTo>
                    <a:pt x="33" y="67"/>
                  </a:lnTo>
                  <a:lnTo>
                    <a:pt x="35" y="63"/>
                  </a:lnTo>
                  <a:lnTo>
                    <a:pt x="35" y="62"/>
                  </a:lnTo>
                  <a:lnTo>
                    <a:pt x="35" y="62"/>
                  </a:lnTo>
                  <a:lnTo>
                    <a:pt x="35" y="62"/>
                  </a:lnTo>
                  <a:lnTo>
                    <a:pt x="35" y="62"/>
                  </a:lnTo>
                  <a:lnTo>
                    <a:pt x="35" y="61"/>
                  </a:lnTo>
                  <a:lnTo>
                    <a:pt x="34" y="53"/>
                  </a:lnTo>
                  <a:lnTo>
                    <a:pt x="30" y="41"/>
                  </a:lnTo>
                  <a:lnTo>
                    <a:pt x="25" y="28"/>
                  </a:lnTo>
                  <a:lnTo>
                    <a:pt x="20" y="17"/>
                  </a:lnTo>
                  <a:lnTo>
                    <a:pt x="16" y="8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2" y="3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916822" y="250285"/>
            <a:ext cx="1699626" cy="4085259"/>
            <a:chOff x="3911482" y="-2787"/>
            <a:chExt cx="1699626" cy="4085259"/>
          </a:xfrm>
        </p:grpSpPr>
        <p:sp>
          <p:nvSpPr>
            <p:cNvPr id="83" name="任意多边形 82"/>
            <p:cNvSpPr/>
            <p:nvPr/>
          </p:nvSpPr>
          <p:spPr>
            <a:xfrm>
              <a:off x="4646979" y="1477817"/>
              <a:ext cx="964129" cy="2604655"/>
            </a:xfrm>
            <a:custGeom>
              <a:avLst/>
              <a:gdLst>
                <a:gd name="connsiteX0" fmla="*/ 923636 w 1177653"/>
                <a:gd name="connsiteY0" fmla="*/ 2743200 h 2743200"/>
                <a:gd name="connsiteX1" fmla="*/ 1145309 w 1177653"/>
                <a:gd name="connsiteY1" fmla="*/ 2059709 h 2743200"/>
                <a:gd name="connsiteX2" fmla="*/ 304800 w 1177653"/>
                <a:gd name="connsiteY2" fmla="*/ 1283854 h 2743200"/>
                <a:gd name="connsiteX3" fmla="*/ 0 w 1177653"/>
                <a:gd name="connsiteY3" fmla="*/ 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7653" h="2743200">
                  <a:moveTo>
                    <a:pt x="923636" y="2743200"/>
                  </a:moveTo>
                  <a:cubicBezTo>
                    <a:pt x="1086042" y="2523066"/>
                    <a:pt x="1248448" y="2302933"/>
                    <a:pt x="1145309" y="2059709"/>
                  </a:cubicBezTo>
                  <a:cubicBezTo>
                    <a:pt x="1042170" y="1816485"/>
                    <a:pt x="495685" y="1627139"/>
                    <a:pt x="304800" y="1283854"/>
                  </a:cubicBezTo>
                  <a:cubicBezTo>
                    <a:pt x="113915" y="940569"/>
                    <a:pt x="56957" y="470284"/>
                    <a:pt x="0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3911482" y="-2787"/>
              <a:ext cx="1372734" cy="1612327"/>
            </a:xfrm>
            <a:prstGeom prst="ellipse">
              <a:avLst/>
            </a:prstGeom>
            <a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zh-C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2161986" y="138420"/>
            <a:ext cx="1372734" cy="4409561"/>
            <a:chOff x="5156646" y="-114652"/>
            <a:chExt cx="1372734" cy="4409561"/>
          </a:xfrm>
        </p:grpSpPr>
        <p:sp>
          <p:nvSpPr>
            <p:cNvPr id="86" name="任意多边形 85"/>
            <p:cNvSpPr/>
            <p:nvPr/>
          </p:nvSpPr>
          <p:spPr>
            <a:xfrm>
              <a:off x="5522396" y="1339273"/>
              <a:ext cx="916650" cy="2955636"/>
            </a:xfrm>
            <a:custGeom>
              <a:avLst/>
              <a:gdLst>
                <a:gd name="connsiteX0" fmla="*/ 665968 w 916650"/>
                <a:gd name="connsiteY0" fmla="*/ 2955636 h 2955636"/>
                <a:gd name="connsiteX1" fmla="*/ 906113 w 916650"/>
                <a:gd name="connsiteY1" fmla="*/ 2484582 h 2955636"/>
                <a:gd name="connsiteX2" fmla="*/ 786040 w 916650"/>
                <a:gd name="connsiteY2" fmla="*/ 1828800 h 2955636"/>
                <a:gd name="connsiteX3" fmla="*/ 28659 w 916650"/>
                <a:gd name="connsiteY3" fmla="*/ 905163 h 2955636"/>
                <a:gd name="connsiteX4" fmla="*/ 231859 w 916650"/>
                <a:gd name="connsiteY4" fmla="*/ 0 h 2955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6650" h="2955636">
                  <a:moveTo>
                    <a:pt x="665968" y="2955636"/>
                  </a:moveTo>
                  <a:cubicBezTo>
                    <a:pt x="776034" y="2814012"/>
                    <a:pt x="886101" y="2672388"/>
                    <a:pt x="906113" y="2484582"/>
                  </a:cubicBezTo>
                  <a:cubicBezTo>
                    <a:pt x="926125" y="2296776"/>
                    <a:pt x="932282" y="2092036"/>
                    <a:pt x="786040" y="1828800"/>
                  </a:cubicBezTo>
                  <a:cubicBezTo>
                    <a:pt x="639798" y="1565563"/>
                    <a:pt x="121023" y="1209963"/>
                    <a:pt x="28659" y="905163"/>
                  </a:cubicBezTo>
                  <a:cubicBezTo>
                    <a:pt x="-63705" y="600363"/>
                    <a:pt x="84077" y="300181"/>
                    <a:pt x="231859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rot="444192">
              <a:off x="5156646" y="-114652"/>
              <a:ext cx="1372734" cy="1612327"/>
            </a:xfrm>
            <a:prstGeom prst="ellipse">
              <a:avLst/>
            </a:prstGeom>
            <a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  <a:endParaRPr lang="zh-C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3207874" y="368064"/>
            <a:ext cx="1372734" cy="4179917"/>
            <a:chOff x="6202534" y="114992"/>
            <a:chExt cx="1372734" cy="4179917"/>
          </a:xfrm>
        </p:grpSpPr>
        <p:sp>
          <p:nvSpPr>
            <p:cNvPr id="85" name="任意多边形 84"/>
            <p:cNvSpPr/>
            <p:nvPr/>
          </p:nvSpPr>
          <p:spPr>
            <a:xfrm>
              <a:off x="6291865" y="1357745"/>
              <a:ext cx="842245" cy="2937164"/>
            </a:xfrm>
            <a:custGeom>
              <a:avLst/>
              <a:gdLst>
                <a:gd name="connsiteX0" fmla="*/ 71990 w 842245"/>
                <a:gd name="connsiteY0" fmla="*/ 2937164 h 2937164"/>
                <a:gd name="connsiteX1" fmla="*/ 71990 w 842245"/>
                <a:gd name="connsiteY1" fmla="*/ 2438400 h 2937164"/>
                <a:gd name="connsiteX2" fmla="*/ 820135 w 842245"/>
                <a:gd name="connsiteY2" fmla="*/ 1034473 h 2937164"/>
                <a:gd name="connsiteX3" fmla="*/ 570753 w 842245"/>
                <a:gd name="connsiteY3" fmla="*/ 0 h 2937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245" h="2937164">
                  <a:moveTo>
                    <a:pt x="71990" y="2937164"/>
                  </a:moveTo>
                  <a:cubicBezTo>
                    <a:pt x="9644" y="2846339"/>
                    <a:pt x="-52701" y="2755515"/>
                    <a:pt x="71990" y="2438400"/>
                  </a:cubicBezTo>
                  <a:cubicBezTo>
                    <a:pt x="196681" y="2121285"/>
                    <a:pt x="737008" y="1440873"/>
                    <a:pt x="820135" y="1034473"/>
                  </a:cubicBezTo>
                  <a:cubicBezTo>
                    <a:pt x="903262" y="628073"/>
                    <a:pt x="737007" y="314036"/>
                    <a:pt x="570753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rot="20875152">
              <a:off x="6202534" y="114992"/>
              <a:ext cx="1372734" cy="1612327"/>
            </a:xfrm>
            <a:prstGeom prst="ellipse">
              <a:avLst/>
            </a:prstGeom>
            <a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O</a:t>
              </a:r>
              <a:endParaRPr lang="zh-C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3" name="文本框 92"/>
          <p:cNvSpPr txBox="1"/>
          <p:nvPr/>
        </p:nvSpPr>
        <p:spPr>
          <a:xfrm>
            <a:off x="872273" y="2304287"/>
            <a:ext cx="392341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软件功能</a:t>
            </a:r>
          </a:p>
        </p:txBody>
      </p:sp>
      <p:sp>
        <p:nvSpPr>
          <p:cNvPr id="96" name="Freeform 33">
            <a:extLst>
              <a:ext uri="{FF2B5EF4-FFF2-40B4-BE49-F238E27FC236}">
                <a16:creationId xmlns:a16="http://schemas.microsoft.com/office/drawing/2014/main" id="{4AB3B40C-8B90-402F-ABB4-1A55557E8F80}"/>
              </a:ext>
            </a:extLst>
          </p:cNvPr>
          <p:cNvSpPr>
            <a:spLocks noEditPoints="1"/>
          </p:cNvSpPr>
          <p:nvPr/>
        </p:nvSpPr>
        <p:spPr bwMode="auto">
          <a:xfrm>
            <a:off x="5832474" y="1226849"/>
            <a:ext cx="527051" cy="504040"/>
          </a:xfrm>
          <a:custGeom>
            <a:avLst/>
            <a:gdLst>
              <a:gd name="T0" fmla="*/ 185 w 339"/>
              <a:gd name="T1" fmla="*/ 36 h 297"/>
              <a:gd name="T2" fmla="*/ 183 w 339"/>
              <a:gd name="T3" fmla="*/ 63 h 297"/>
              <a:gd name="T4" fmla="*/ 73 w 339"/>
              <a:gd name="T5" fmla="*/ 86 h 297"/>
              <a:gd name="T6" fmla="*/ 166 w 339"/>
              <a:gd name="T7" fmla="*/ 244 h 297"/>
              <a:gd name="T8" fmla="*/ 176 w 339"/>
              <a:gd name="T9" fmla="*/ 44 h 297"/>
              <a:gd name="T10" fmla="*/ 267 w 339"/>
              <a:gd name="T11" fmla="*/ 147 h 297"/>
              <a:gd name="T12" fmla="*/ 256 w 339"/>
              <a:gd name="T13" fmla="*/ 152 h 297"/>
              <a:gd name="T14" fmla="*/ 40 w 339"/>
              <a:gd name="T15" fmla="*/ 219 h 297"/>
              <a:gd name="T16" fmla="*/ 172 w 339"/>
              <a:gd name="T17" fmla="*/ 61 h 297"/>
              <a:gd name="T18" fmla="*/ 256 w 339"/>
              <a:gd name="T19" fmla="*/ 143 h 297"/>
              <a:gd name="T20" fmla="*/ 160 w 339"/>
              <a:gd name="T21" fmla="*/ 234 h 297"/>
              <a:gd name="T22" fmla="*/ 168 w 339"/>
              <a:gd name="T23" fmla="*/ 51 h 297"/>
              <a:gd name="T24" fmla="*/ 59 w 339"/>
              <a:gd name="T25" fmla="*/ 215 h 297"/>
              <a:gd name="T26" fmla="*/ 179 w 339"/>
              <a:gd name="T27" fmla="*/ 74 h 297"/>
              <a:gd name="T28" fmla="*/ 254 w 339"/>
              <a:gd name="T29" fmla="*/ 158 h 297"/>
              <a:gd name="T30" fmla="*/ 67 w 339"/>
              <a:gd name="T31" fmla="*/ 213 h 297"/>
              <a:gd name="T32" fmla="*/ 40 w 339"/>
              <a:gd name="T33" fmla="*/ 90 h 297"/>
              <a:gd name="T34" fmla="*/ 193 w 339"/>
              <a:gd name="T35" fmla="*/ 248 h 297"/>
              <a:gd name="T36" fmla="*/ 42 w 339"/>
              <a:gd name="T37" fmla="*/ 196 h 297"/>
              <a:gd name="T38" fmla="*/ 227 w 339"/>
              <a:gd name="T39" fmla="*/ 126 h 297"/>
              <a:gd name="T40" fmla="*/ 198 w 339"/>
              <a:gd name="T41" fmla="*/ 234 h 297"/>
              <a:gd name="T42" fmla="*/ 67 w 339"/>
              <a:gd name="T43" fmla="*/ 181 h 297"/>
              <a:gd name="T44" fmla="*/ 99 w 339"/>
              <a:gd name="T45" fmla="*/ 171 h 297"/>
              <a:gd name="T46" fmla="*/ 92 w 339"/>
              <a:gd name="T47" fmla="*/ 187 h 297"/>
              <a:gd name="T48" fmla="*/ 78 w 339"/>
              <a:gd name="T49" fmla="*/ 194 h 297"/>
              <a:gd name="T50" fmla="*/ 118 w 339"/>
              <a:gd name="T51" fmla="*/ 208 h 297"/>
              <a:gd name="T52" fmla="*/ 147 w 339"/>
              <a:gd name="T53" fmla="*/ 211 h 297"/>
              <a:gd name="T54" fmla="*/ 168 w 339"/>
              <a:gd name="T55" fmla="*/ 189 h 297"/>
              <a:gd name="T56" fmla="*/ 168 w 339"/>
              <a:gd name="T57" fmla="*/ 179 h 297"/>
              <a:gd name="T58" fmla="*/ 185 w 339"/>
              <a:gd name="T59" fmla="*/ 198 h 297"/>
              <a:gd name="T60" fmla="*/ 172 w 339"/>
              <a:gd name="T61" fmla="*/ 219 h 297"/>
              <a:gd name="T62" fmla="*/ 208 w 339"/>
              <a:gd name="T63" fmla="*/ 185 h 297"/>
              <a:gd name="T64" fmla="*/ 246 w 339"/>
              <a:gd name="T65" fmla="*/ 154 h 297"/>
              <a:gd name="T66" fmla="*/ 231 w 339"/>
              <a:gd name="T67" fmla="*/ 156 h 297"/>
              <a:gd name="T68" fmla="*/ 206 w 339"/>
              <a:gd name="T69" fmla="*/ 147 h 297"/>
              <a:gd name="T70" fmla="*/ 210 w 339"/>
              <a:gd name="T71" fmla="*/ 135 h 297"/>
              <a:gd name="T72" fmla="*/ 204 w 339"/>
              <a:gd name="T73" fmla="*/ 116 h 297"/>
              <a:gd name="T74" fmla="*/ 168 w 339"/>
              <a:gd name="T75" fmla="*/ 65 h 297"/>
              <a:gd name="T76" fmla="*/ 174 w 339"/>
              <a:gd name="T77" fmla="*/ 88 h 297"/>
              <a:gd name="T78" fmla="*/ 162 w 339"/>
              <a:gd name="T79" fmla="*/ 103 h 297"/>
              <a:gd name="T80" fmla="*/ 160 w 339"/>
              <a:gd name="T81" fmla="*/ 82 h 297"/>
              <a:gd name="T82" fmla="*/ 145 w 339"/>
              <a:gd name="T83" fmla="*/ 78 h 297"/>
              <a:gd name="T84" fmla="*/ 124 w 339"/>
              <a:gd name="T85" fmla="*/ 99 h 297"/>
              <a:gd name="T86" fmla="*/ 78 w 339"/>
              <a:gd name="T87" fmla="*/ 103 h 297"/>
              <a:gd name="T88" fmla="*/ 94 w 339"/>
              <a:gd name="T89" fmla="*/ 116 h 297"/>
              <a:gd name="T90" fmla="*/ 67 w 339"/>
              <a:gd name="T91" fmla="*/ 109 h 297"/>
              <a:gd name="T92" fmla="*/ 69 w 339"/>
              <a:gd name="T93" fmla="*/ 139 h 297"/>
              <a:gd name="T94" fmla="*/ 56 w 339"/>
              <a:gd name="T95" fmla="*/ 175 h 297"/>
              <a:gd name="T96" fmla="*/ 202 w 339"/>
              <a:gd name="T97" fmla="*/ 15 h 297"/>
              <a:gd name="T98" fmla="*/ 339 w 339"/>
              <a:gd name="T99" fmla="*/ 141 h 297"/>
              <a:gd name="T100" fmla="*/ 324 w 339"/>
              <a:gd name="T101" fmla="*/ 160 h 297"/>
              <a:gd name="T102" fmla="*/ 216 w 339"/>
              <a:gd name="T103" fmla="*/ 194 h 297"/>
              <a:gd name="T104" fmla="*/ 214 w 339"/>
              <a:gd name="T105" fmla="*/ 291 h 297"/>
              <a:gd name="T106" fmla="*/ 2 w 339"/>
              <a:gd name="T107" fmla="*/ 238 h 297"/>
              <a:gd name="T108" fmla="*/ 44 w 339"/>
              <a:gd name="T109" fmla="*/ 173 h 297"/>
              <a:gd name="T110" fmla="*/ 54 w 339"/>
              <a:gd name="T111" fmla="*/ 133 h 297"/>
              <a:gd name="T112" fmla="*/ 14 w 339"/>
              <a:gd name="T113" fmla="*/ 65 h 297"/>
              <a:gd name="T114" fmla="*/ 12 w 339"/>
              <a:gd name="T115" fmla="*/ 51 h 297"/>
              <a:gd name="T116" fmla="*/ 6 w 339"/>
              <a:gd name="T117" fmla="*/ 42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39" h="297">
                <a:moveTo>
                  <a:pt x="29" y="217"/>
                </a:moveTo>
                <a:lnTo>
                  <a:pt x="29" y="219"/>
                </a:lnTo>
                <a:lnTo>
                  <a:pt x="33" y="219"/>
                </a:lnTo>
                <a:lnTo>
                  <a:pt x="31" y="217"/>
                </a:lnTo>
                <a:lnTo>
                  <a:pt x="31" y="217"/>
                </a:lnTo>
                <a:lnTo>
                  <a:pt x="29" y="217"/>
                </a:lnTo>
                <a:close/>
                <a:moveTo>
                  <a:pt x="185" y="36"/>
                </a:moveTo>
                <a:lnTo>
                  <a:pt x="183" y="36"/>
                </a:lnTo>
                <a:lnTo>
                  <a:pt x="183" y="36"/>
                </a:lnTo>
                <a:lnTo>
                  <a:pt x="187" y="38"/>
                </a:lnTo>
                <a:lnTo>
                  <a:pt x="187" y="36"/>
                </a:lnTo>
                <a:lnTo>
                  <a:pt x="187" y="36"/>
                </a:lnTo>
                <a:lnTo>
                  <a:pt x="185" y="36"/>
                </a:lnTo>
                <a:close/>
                <a:moveTo>
                  <a:pt x="267" y="160"/>
                </a:moveTo>
                <a:lnTo>
                  <a:pt x="267" y="160"/>
                </a:lnTo>
                <a:lnTo>
                  <a:pt x="267" y="160"/>
                </a:lnTo>
                <a:lnTo>
                  <a:pt x="267" y="160"/>
                </a:lnTo>
                <a:lnTo>
                  <a:pt x="269" y="162"/>
                </a:lnTo>
                <a:lnTo>
                  <a:pt x="269" y="162"/>
                </a:lnTo>
                <a:lnTo>
                  <a:pt x="269" y="162"/>
                </a:lnTo>
                <a:lnTo>
                  <a:pt x="269" y="160"/>
                </a:lnTo>
                <a:lnTo>
                  <a:pt x="269" y="158"/>
                </a:lnTo>
                <a:lnTo>
                  <a:pt x="269" y="158"/>
                </a:lnTo>
                <a:lnTo>
                  <a:pt x="267" y="158"/>
                </a:lnTo>
                <a:lnTo>
                  <a:pt x="267" y="160"/>
                </a:lnTo>
                <a:close/>
                <a:moveTo>
                  <a:pt x="183" y="63"/>
                </a:moveTo>
                <a:lnTo>
                  <a:pt x="185" y="63"/>
                </a:lnTo>
                <a:lnTo>
                  <a:pt x="187" y="65"/>
                </a:lnTo>
                <a:lnTo>
                  <a:pt x="189" y="65"/>
                </a:lnTo>
                <a:lnTo>
                  <a:pt x="189" y="65"/>
                </a:lnTo>
                <a:lnTo>
                  <a:pt x="187" y="63"/>
                </a:lnTo>
                <a:lnTo>
                  <a:pt x="185" y="63"/>
                </a:lnTo>
                <a:lnTo>
                  <a:pt x="183" y="63"/>
                </a:lnTo>
                <a:close/>
                <a:moveTo>
                  <a:pt x="71" y="86"/>
                </a:moveTo>
                <a:lnTo>
                  <a:pt x="75" y="88"/>
                </a:lnTo>
                <a:lnTo>
                  <a:pt x="75" y="88"/>
                </a:lnTo>
                <a:lnTo>
                  <a:pt x="77" y="86"/>
                </a:lnTo>
                <a:lnTo>
                  <a:pt x="75" y="86"/>
                </a:lnTo>
                <a:lnTo>
                  <a:pt x="73" y="86"/>
                </a:lnTo>
                <a:lnTo>
                  <a:pt x="71" y="86"/>
                </a:lnTo>
                <a:close/>
                <a:moveTo>
                  <a:pt x="40" y="202"/>
                </a:moveTo>
                <a:lnTo>
                  <a:pt x="42" y="204"/>
                </a:lnTo>
                <a:lnTo>
                  <a:pt x="44" y="204"/>
                </a:lnTo>
                <a:lnTo>
                  <a:pt x="46" y="204"/>
                </a:lnTo>
                <a:lnTo>
                  <a:pt x="40" y="202"/>
                </a:lnTo>
                <a:lnTo>
                  <a:pt x="40" y="202"/>
                </a:lnTo>
                <a:lnTo>
                  <a:pt x="40" y="202"/>
                </a:lnTo>
                <a:lnTo>
                  <a:pt x="40" y="202"/>
                </a:lnTo>
                <a:close/>
                <a:moveTo>
                  <a:pt x="162" y="242"/>
                </a:moveTo>
                <a:lnTo>
                  <a:pt x="164" y="242"/>
                </a:lnTo>
                <a:lnTo>
                  <a:pt x="166" y="244"/>
                </a:lnTo>
                <a:lnTo>
                  <a:pt x="166" y="244"/>
                </a:lnTo>
                <a:lnTo>
                  <a:pt x="168" y="242"/>
                </a:lnTo>
                <a:lnTo>
                  <a:pt x="168" y="242"/>
                </a:lnTo>
                <a:lnTo>
                  <a:pt x="168" y="242"/>
                </a:lnTo>
                <a:lnTo>
                  <a:pt x="166" y="242"/>
                </a:lnTo>
                <a:lnTo>
                  <a:pt x="162" y="242"/>
                </a:lnTo>
                <a:close/>
                <a:moveTo>
                  <a:pt x="179" y="46"/>
                </a:moveTo>
                <a:lnTo>
                  <a:pt x="181" y="46"/>
                </a:lnTo>
                <a:lnTo>
                  <a:pt x="183" y="46"/>
                </a:lnTo>
                <a:lnTo>
                  <a:pt x="181" y="44"/>
                </a:lnTo>
                <a:lnTo>
                  <a:pt x="177" y="44"/>
                </a:lnTo>
                <a:lnTo>
                  <a:pt x="177" y="44"/>
                </a:lnTo>
                <a:lnTo>
                  <a:pt x="176" y="44"/>
                </a:lnTo>
                <a:lnTo>
                  <a:pt x="176" y="44"/>
                </a:lnTo>
                <a:lnTo>
                  <a:pt x="177" y="44"/>
                </a:lnTo>
                <a:lnTo>
                  <a:pt x="179" y="46"/>
                </a:lnTo>
                <a:close/>
                <a:moveTo>
                  <a:pt x="195" y="257"/>
                </a:moveTo>
                <a:lnTo>
                  <a:pt x="191" y="257"/>
                </a:lnTo>
                <a:lnTo>
                  <a:pt x="189" y="257"/>
                </a:lnTo>
                <a:lnTo>
                  <a:pt x="195" y="259"/>
                </a:lnTo>
                <a:lnTo>
                  <a:pt x="198" y="257"/>
                </a:lnTo>
                <a:lnTo>
                  <a:pt x="196" y="257"/>
                </a:lnTo>
                <a:lnTo>
                  <a:pt x="195" y="257"/>
                </a:lnTo>
                <a:lnTo>
                  <a:pt x="195" y="257"/>
                </a:lnTo>
                <a:close/>
                <a:moveTo>
                  <a:pt x="269" y="154"/>
                </a:moveTo>
                <a:lnTo>
                  <a:pt x="269" y="150"/>
                </a:lnTo>
                <a:lnTo>
                  <a:pt x="267" y="147"/>
                </a:lnTo>
                <a:lnTo>
                  <a:pt x="263" y="143"/>
                </a:lnTo>
                <a:lnTo>
                  <a:pt x="269" y="154"/>
                </a:lnTo>
                <a:lnTo>
                  <a:pt x="269" y="154"/>
                </a:lnTo>
                <a:lnTo>
                  <a:pt x="269" y="154"/>
                </a:lnTo>
                <a:lnTo>
                  <a:pt x="269" y="154"/>
                </a:lnTo>
                <a:close/>
                <a:moveTo>
                  <a:pt x="37" y="210"/>
                </a:moveTo>
                <a:lnTo>
                  <a:pt x="35" y="210"/>
                </a:lnTo>
                <a:lnTo>
                  <a:pt x="33" y="211"/>
                </a:lnTo>
                <a:lnTo>
                  <a:pt x="35" y="211"/>
                </a:lnTo>
                <a:lnTo>
                  <a:pt x="38" y="213"/>
                </a:lnTo>
                <a:lnTo>
                  <a:pt x="44" y="213"/>
                </a:lnTo>
                <a:lnTo>
                  <a:pt x="37" y="210"/>
                </a:lnTo>
                <a:close/>
                <a:moveTo>
                  <a:pt x="256" y="152"/>
                </a:moveTo>
                <a:lnTo>
                  <a:pt x="257" y="156"/>
                </a:lnTo>
                <a:lnTo>
                  <a:pt x="259" y="160"/>
                </a:lnTo>
                <a:lnTo>
                  <a:pt x="259" y="164"/>
                </a:lnTo>
                <a:lnTo>
                  <a:pt x="259" y="164"/>
                </a:lnTo>
                <a:lnTo>
                  <a:pt x="261" y="164"/>
                </a:lnTo>
                <a:lnTo>
                  <a:pt x="261" y="164"/>
                </a:lnTo>
                <a:lnTo>
                  <a:pt x="259" y="158"/>
                </a:lnTo>
                <a:lnTo>
                  <a:pt x="257" y="154"/>
                </a:lnTo>
                <a:lnTo>
                  <a:pt x="256" y="152"/>
                </a:lnTo>
                <a:close/>
                <a:moveTo>
                  <a:pt x="35" y="215"/>
                </a:moveTo>
                <a:lnTo>
                  <a:pt x="37" y="217"/>
                </a:lnTo>
                <a:lnTo>
                  <a:pt x="38" y="219"/>
                </a:lnTo>
                <a:lnTo>
                  <a:pt x="40" y="219"/>
                </a:lnTo>
                <a:lnTo>
                  <a:pt x="42" y="219"/>
                </a:lnTo>
                <a:lnTo>
                  <a:pt x="44" y="219"/>
                </a:lnTo>
                <a:lnTo>
                  <a:pt x="40" y="217"/>
                </a:lnTo>
                <a:lnTo>
                  <a:pt x="37" y="215"/>
                </a:lnTo>
                <a:lnTo>
                  <a:pt x="35" y="215"/>
                </a:lnTo>
                <a:lnTo>
                  <a:pt x="35" y="215"/>
                </a:lnTo>
                <a:lnTo>
                  <a:pt x="35" y="215"/>
                </a:lnTo>
                <a:close/>
                <a:moveTo>
                  <a:pt x="162" y="59"/>
                </a:moveTo>
                <a:lnTo>
                  <a:pt x="170" y="63"/>
                </a:lnTo>
                <a:lnTo>
                  <a:pt x="179" y="65"/>
                </a:lnTo>
                <a:lnTo>
                  <a:pt x="177" y="65"/>
                </a:lnTo>
                <a:lnTo>
                  <a:pt x="177" y="63"/>
                </a:lnTo>
                <a:lnTo>
                  <a:pt x="172" y="61"/>
                </a:lnTo>
                <a:lnTo>
                  <a:pt x="164" y="59"/>
                </a:lnTo>
                <a:lnTo>
                  <a:pt x="164" y="59"/>
                </a:lnTo>
                <a:lnTo>
                  <a:pt x="162" y="59"/>
                </a:lnTo>
                <a:lnTo>
                  <a:pt x="162" y="59"/>
                </a:lnTo>
                <a:lnTo>
                  <a:pt x="162" y="59"/>
                </a:lnTo>
                <a:close/>
                <a:moveTo>
                  <a:pt x="256" y="143"/>
                </a:moveTo>
                <a:lnTo>
                  <a:pt x="259" y="150"/>
                </a:lnTo>
                <a:lnTo>
                  <a:pt x="263" y="160"/>
                </a:lnTo>
                <a:lnTo>
                  <a:pt x="261" y="150"/>
                </a:lnTo>
                <a:lnTo>
                  <a:pt x="257" y="141"/>
                </a:lnTo>
                <a:lnTo>
                  <a:pt x="257" y="141"/>
                </a:lnTo>
                <a:lnTo>
                  <a:pt x="257" y="141"/>
                </a:lnTo>
                <a:lnTo>
                  <a:pt x="256" y="143"/>
                </a:lnTo>
                <a:close/>
                <a:moveTo>
                  <a:pt x="42" y="72"/>
                </a:moveTo>
                <a:lnTo>
                  <a:pt x="35" y="76"/>
                </a:lnTo>
                <a:lnTo>
                  <a:pt x="33" y="78"/>
                </a:lnTo>
                <a:lnTo>
                  <a:pt x="33" y="78"/>
                </a:lnTo>
                <a:lnTo>
                  <a:pt x="38" y="76"/>
                </a:lnTo>
                <a:lnTo>
                  <a:pt x="46" y="74"/>
                </a:lnTo>
                <a:lnTo>
                  <a:pt x="46" y="72"/>
                </a:lnTo>
                <a:lnTo>
                  <a:pt x="44" y="72"/>
                </a:lnTo>
                <a:lnTo>
                  <a:pt x="42" y="72"/>
                </a:lnTo>
                <a:close/>
                <a:moveTo>
                  <a:pt x="151" y="232"/>
                </a:moveTo>
                <a:lnTo>
                  <a:pt x="155" y="234"/>
                </a:lnTo>
                <a:lnTo>
                  <a:pt x="156" y="236"/>
                </a:lnTo>
                <a:lnTo>
                  <a:pt x="160" y="234"/>
                </a:lnTo>
                <a:lnTo>
                  <a:pt x="166" y="232"/>
                </a:lnTo>
                <a:lnTo>
                  <a:pt x="151" y="232"/>
                </a:lnTo>
                <a:close/>
                <a:moveTo>
                  <a:pt x="54" y="78"/>
                </a:moveTo>
                <a:lnTo>
                  <a:pt x="52" y="76"/>
                </a:lnTo>
                <a:lnTo>
                  <a:pt x="52" y="76"/>
                </a:lnTo>
                <a:lnTo>
                  <a:pt x="44" y="78"/>
                </a:lnTo>
                <a:lnTo>
                  <a:pt x="37" y="82"/>
                </a:lnTo>
                <a:lnTo>
                  <a:pt x="37" y="84"/>
                </a:lnTo>
                <a:lnTo>
                  <a:pt x="37" y="84"/>
                </a:lnTo>
                <a:lnTo>
                  <a:pt x="44" y="80"/>
                </a:lnTo>
                <a:lnTo>
                  <a:pt x="54" y="78"/>
                </a:lnTo>
                <a:close/>
                <a:moveTo>
                  <a:pt x="168" y="51"/>
                </a:moveTo>
                <a:lnTo>
                  <a:pt x="168" y="51"/>
                </a:lnTo>
                <a:lnTo>
                  <a:pt x="166" y="53"/>
                </a:lnTo>
                <a:lnTo>
                  <a:pt x="166" y="53"/>
                </a:lnTo>
                <a:lnTo>
                  <a:pt x="177" y="57"/>
                </a:lnTo>
                <a:lnTo>
                  <a:pt x="189" y="59"/>
                </a:lnTo>
                <a:lnTo>
                  <a:pt x="177" y="55"/>
                </a:lnTo>
                <a:lnTo>
                  <a:pt x="168" y="51"/>
                </a:lnTo>
                <a:close/>
                <a:moveTo>
                  <a:pt x="40" y="208"/>
                </a:moveTo>
                <a:lnTo>
                  <a:pt x="42" y="210"/>
                </a:lnTo>
                <a:lnTo>
                  <a:pt x="46" y="211"/>
                </a:lnTo>
                <a:lnTo>
                  <a:pt x="50" y="213"/>
                </a:lnTo>
                <a:lnTo>
                  <a:pt x="52" y="215"/>
                </a:lnTo>
                <a:lnTo>
                  <a:pt x="56" y="215"/>
                </a:lnTo>
                <a:lnTo>
                  <a:pt x="59" y="215"/>
                </a:lnTo>
                <a:lnTo>
                  <a:pt x="50" y="210"/>
                </a:lnTo>
                <a:lnTo>
                  <a:pt x="42" y="206"/>
                </a:lnTo>
                <a:lnTo>
                  <a:pt x="40" y="208"/>
                </a:lnTo>
                <a:lnTo>
                  <a:pt x="40" y="208"/>
                </a:lnTo>
                <a:close/>
                <a:moveTo>
                  <a:pt x="179" y="74"/>
                </a:moveTo>
                <a:lnTo>
                  <a:pt x="172" y="71"/>
                </a:lnTo>
                <a:lnTo>
                  <a:pt x="162" y="65"/>
                </a:lnTo>
                <a:lnTo>
                  <a:pt x="160" y="65"/>
                </a:lnTo>
                <a:lnTo>
                  <a:pt x="158" y="65"/>
                </a:lnTo>
                <a:lnTo>
                  <a:pt x="156" y="65"/>
                </a:lnTo>
                <a:lnTo>
                  <a:pt x="155" y="67"/>
                </a:lnTo>
                <a:lnTo>
                  <a:pt x="168" y="71"/>
                </a:lnTo>
                <a:lnTo>
                  <a:pt x="179" y="74"/>
                </a:lnTo>
                <a:close/>
                <a:moveTo>
                  <a:pt x="195" y="240"/>
                </a:moveTo>
                <a:lnTo>
                  <a:pt x="170" y="244"/>
                </a:lnTo>
                <a:lnTo>
                  <a:pt x="174" y="246"/>
                </a:lnTo>
                <a:lnTo>
                  <a:pt x="176" y="246"/>
                </a:lnTo>
                <a:lnTo>
                  <a:pt x="177" y="246"/>
                </a:lnTo>
                <a:lnTo>
                  <a:pt x="187" y="244"/>
                </a:lnTo>
                <a:lnTo>
                  <a:pt x="196" y="242"/>
                </a:lnTo>
                <a:lnTo>
                  <a:pt x="196" y="238"/>
                </a:lnTo>
                <a:lnTo>
                  <a:pt x="196" y="238"/>
                </a:lnTo>
                <a:lnTo>
                  <a:pt x="195" y="240"/>
                </a:lnTo>
                <a:close/>
                <a:moveTo>
                  <a:pt x="242" y="133"/>
                </a:moveTo>
                <a:lnTo>
                  <a:pt x="254" y="158"/>
                </a:lnTo>
                <a:lnTo>
                  <a:pt x="254" y="158"/>
                </a:lnTo>
                <a:lnTo>
                  <a:pt x="254" y="160"/>
                </a:lnTo>
                <a:lnTo>
                  <a:pt x="256" y="160"/>
                </a:lnTo>
                <a:lnTo>
                  <a:pt x="256" y="158"/>
                </a:lnTo>
                <a:lnTo>
                  <a:pt x="252" y="147"/>
                </a:lnTo>
                <a:lnTo>
                  <a:pt x="246" y="135"/>
                </a:lnTo>
                <a:lnTo>
                  <a:pt x="244" y="135"/>
                </a:lnTo>
                <a:lnTo>
                  <a:pt x="242" y="133"/>
                </a:lnTo>
                <a:lnTo>
                  <a:pt x="242" y="133"/>
                </a:lnTo>
                <a:lnTo>
                  <a:pt x="242" y="133"/>
                </a:lnTo>
                <a:close/>
                <a:moveTo>
                  <a:pt x="50" y="202"/>
                </a:moveTo>
                <a:lnTo>
                  <a:pt x="56" y="206"/>
                </a:lnTo>
                <a:lnTo>
                  <a:pt x="61" y="210"/>
                </a:lnTo>
                <a:lnTo>
                  <a:pt x="67" y="213"/>
                </a:lnTo>
                <a:lnTo>
                  <a:pt x="69" y="213"/>
                </a:lnTo>
                <a:lnTo>
                  <a:pt x="73" y="213"/>
                </a:lnTo>
                <a:lnTo>
                  <a:pt x="77" y="211"/>
                </a:lnTo>
                <a:lnTo>
                  <a:pt x="65" y="208"/>
                </a:lnTo>
                <a:lnTo>
                  <a:pt x="54" y="204"/>
                </a:lnTo>
                <a:lnTo>
                  <a:pt x="54" y="202"/>
                </a:lnTo>
                <a:lnTo>
                  <a:pt x="52" y="202"/>
                </a:lnTo>
                <a:lnTo>
                  <a:pt x="50" y="202"/>
                </a:lnTo>
                <a:lnTo>
                  <a:pt x="50" y="202"/>
                </a:lnTo>
                <a:lnTo>
                  <a:pt x="50" y="202"/>
                </a:lnTo>
                <a:close/>
                <a:moveTo>
                  <a:pt x="57" y="82"/>
                </a:moveTo>
                <a:lnTo>
                  <a:pt x="40" y="88"/>
                </a:lnTo>
                <a:lnTo>
                  <a:pt x="40" y="90"/>
                </a:lnTo>
                <a:lnTo>
                  <a:pt x="42" y="93"/>
                </a:lnTo>
                <a:lnTo>
                  <a:pt x="61" y="82"/>
                </a:lnTo>
                <a:lnTo>
                  <a:pt x="59" y="80"/>
                </a:lnTo>
                <a:lnTo>
                  <a:pt x="57" y="82"/>
                </a:lnTo>
                <a:close/>
                <a:moveTo>
                  <a:pt x="193" y="248"/>
                </a:moveTo>
                <a:lnTo>
                  <a:pt x="183" y="250"/>
                </a:lnTo>
                <a:lnTo>
                  <a:pt x="176" y="251"/>
                </a:lnTo>
                <a:lnTo>
                  <a:pt x="177" y="253"/>
                </a:lnTo>
                <a:lnTo>
                  <a:pt x="179" y="253"/>
                </a:lnTo>
                <a:lnTo>
                  <a:pt x="189" y="253"/>
                </a:lnTo>
                <a:lnTo>
                  <a:pt x="196" y="253"/>
                </a:lnTo>
                <a:lnTo>
                  <a:pt x="196" y="246"/>
                </a:lnTo>
                <a:lnTo>
                  <a:pt x="193" y="248"/>
                </a:lnTo>
                <a:close/>
                <a:moveTo>
                  <a:pt x="71" y="86"/>
                </a:moveTo>
                <a:lnTo>
                  <a:pt x="61" y="90"/>
                </a:lnTo>
                <a:lnTo>
                  <a:pt x="54" y="93"/>
                </a:lnTo>
                <a:lnTo>
                  <a:pt x="44" y="97"/>
                </a:lnTo>
                <a:lnTo>
                  <a:pt x="48" y="103"/>
                </a:lnTo>
                <a:lnTo>
                  <a:pt x="59" y="95"/>
                </a:lnTo>
                <a:lnTo>
                  <a:pt x="71" y="90"/>
                </a:lnTo>
                <a:lnTo>
                  <a:pt x="73" y="90"/>
                </a:lnTo>
                <a:lnTo>
                  <a:pt x="71" y="88"/>
                </a:lnTo>
                <a:lnTo>
                  <a:pt x="71" y="86"/>
                </a:lnTo>
                <a:close/>
                <a:moveTo>
                  <a:pt x="50" y="185"/>
                </a:moveTo>
                <a:lnTo>
                  <a:pt x="46" y="190"/>
                </a:lnTo>
                <a:lnTo>
                  <a:pt x="42" y="196"/>
                </a:lnTo>
                <a:lnTo>
                  <a:pt x="52" y="200"/>
                </a:lnTo>
                <a:lnTo>
                  <a:pt x="61" y="202"/>
                </a:lnTo>
                <a:lnTo>
                  <a:pt x="69" y="206"/>
                </a:lnTo>
                <a:lnTo>
                  <a:pt x="71" y="206"/>
                </a:lnTo>
                <a:lnTo>
                  <a:pt x="71" y="206"/>
                </a:lnTo>
                <a:lnTo>
                  <a:pt x="69" y="206"/>
                </a:lnTo>
                <a:lnTo>
                  <a:pt x="69" y="206"/>
                </a:lnTo>
                <a:lnTo>
                  <a:pt x="61" y="200"/>
                </a:lnTo>
                <a:lnTo>
                  <a:pt x="56" y="194"/>
                </a:lnTo>
                <a:lnTo>
                  <a:pt x="50" y="189"/>
                </a:lnTo>
                <a:lnTo>
                  <a:pt x="50" y="187"/>
                </a:lnTo>
                <a:lnTo>
                  <a:pt x="50" y="185"/>
                </a:lnTo>
                <a:close/>
                <a:moveTo>
                  <a:pt x="227" y="126"/>
                </a:moveTo>
                <a:lnTo>
                  <a:pt x="235" y="145"/>
                </a:lnTo>
                <a:lnTo>
                  <a:pt x="244" y="164"/>
                </a:lnTo>
                <a:lnTo>
                  <a:pt x="240" y="147"/>
                </a:lnTo>
                <a:lnTo>
                  <a:pt x="235" y="130"/>
                </a:lnTo>
                <a:lnTo>
                  <a:pt x="227" y="126"/>
                </a:lnTo>
                <a:lnTo>
                  <a:pt x="227" y="126"/>
                </a:lnTo>
                <a:lnTo>
                  <a:pt x="227" y="126"/>
                </a:lnTo>
                <a:lnTo>
                  <a:pt x="225" y="126"/>
                </a:lnTo>
                <a:lnTo>
                  <a:pt x="227" y="126"/>
                </a:lnTo>
                <a:close/>
                <a:moveTo>
                  <a:pt x="195" y="229"/>
                </a:moveTo>
                <a:lnTo>
                  <a:pt x="162" y="238"/>
                </a:lnTo>
                <a:lnTo>
                  <a:pt x="181" y="238"/>
                </a:lnTo>
                <a:lnTo>
                  <a:pt x="198" y="234"/>
                </a:lnTo>
                <a:lnTo>
                  <a:pt x="198" y="232"/>
                </a:lnTo>
                <a:lnTo>
                  <a:pt x="200" y="229"/>
                </a:lnTo>
                <a:lnTo>
                  <a:pt x="196" y="229"/>
                </a:lnTo>
                <a:lnTo>
                  <a:pt x="195" y="229"/>
                </a:lnTo>
                <a:close/>
                <a:moveTo>
                  <a:pt x="50" y="185"/>
                </a:moveTo>
                <a:lnTo>
                  <a:pt x="52" y="185"/>
                </a:lnTo>
                <a:lnTo>
                  <a:pt x="54" y="185"/>
                </a:lnTo>
                <a:lnTo>
                  <a:pt x="61" y="187"/>
                </a:lnTo>
                <a:lnTo>
                  <a:pt x="71" y="189"/>
                </a:lnTo>
                <a:lnTo>
                  <a:pt x="69" y="187"/>
                </a:lnTo>
                <a:lnTo>
                  <a:pt x="67" y="185"/>
                </a:lnTo>
                <a:lnTo>
                  <a:pt x="67" y="183"/>
                </a:lnTo>
                <a:lnTo>
                  <a:pt x="67" y="181"/>
                </a:lnTo>
                <a:lnTo>
                  <a:pt x="69" y="181"/>
                </a:lnTo>
                <a:lnTo>
                  <a:pt x="78" y="185"/>
                </a:lnTo>
                <a:lnTo>
                  <a:pt x="88" y="187"/>
                </a:lnTo>
                <a:lnTo>
                  <a:pt x="88" y="185"/>
                </a:lnTo>
                <a:lnTo>
                  <a:pt x="90" y="183"/>
                </a:lnTo>
                <a:lnTo>
                  <a:pt x="92" y="181"/>
                </a:lnTo>
                <a:lnTo>
                  <a:pt x="94" y="181"/>
                </a:lnTo>
                <a:lnTo>
                  <a:pt x="96" y="181"/>
                </a:lnTo>
                <a:lnTo>
                  <a:pt x="97" y="179"/>
                </a:lnTo>
                <a:lnTo>
                  <a:pt x="99" y="179"/>
                </a:lnTo>
                <a:lnTo>
                  <a:pt x="99" y="175"/>
                </a:lnTo>
                <a:lnTo>
                  <a:pt x="99" y="173"/>
                </a:lnTo>
                <a:lnTo>
                  <a:pt x="99" y="171"/>
                </a:lnTo>
                <a:lnTo>
                  <a:pt x="101" y="170"/>
                </a:lnTo>
                <a:lnTo>
                  <a:pt x="103" y="170"/>
                </a:lnTo>
                <a:lnTo>
                  <a:pt x="103" y="170"/>
                </a:lnTo>
                <a:lnTo>
                  <a:pt x="105" y="171"/>
                </a:lnTo>
                <a:lnTo>
                  <a:pt x="101" y="171"/>
                </a:lnTo>
                <a:lnTo>
                  <a:pt x="103" y="175"/>
                </a:lnTo>
                <a:lnTo>
                  <a:pt x="103" y="177"/>
                </a:lnTo>
                <a:lnTo>
                  <a:pt x="101" y="179"/>
                </a:lnTo>
                <a:lnTo>
                  <a:pt x="99" y="181"/>
                </a:lnTo>
                <a:lnTo>
                  <a:pt x="96" y="183"/>
                </a:lnTo>
                <a:lnTo>
                  <a:pt x="94" y="185"/>
                </a:lnTo>
                <a:lnTo>
                  <a:pt x="92" y="185"/>
                </a:lnTo>
                <a:lnTo>
                  <a:pt x="92" y="187"/>
                </a:lnTo>
                <a:lnTo>
                  <a:pt x="92" y="187"/>
                </a:lnTo>
                <a:lnTo>
                  <a:pt x="92" y="189"/>
                </a:lnTo>
                <a:lnTo>
                  <a:pt x="92" y="190"/>
                </a:lnTo>
                <a:lnTo>
                  <a:pt x="90" y="190"/>
                </a:lnTo>
                <a:lnTo>
                  <a:pt x="86" y="189"/>
                </a:lnTo>
                <a:lnTo>
                  <a:pt x="80" y="189"/>
                </a:lnTo>
                <a:lnTo>
                  <a:pt x="75" y="187"/>
                </a:lnTo>
                <a:lnTo>
                  <a:pt x="80" y="190"/>
                </a:lnTo>
                <a:lnTo>
                  <a:pt x="86" y="194"/>
                </a:lnTo>
                <a:lnTo>
                  <a:pt x="88" y="196"/>
                </a:lnTo>
                <a:lnTo>
                  <a:pt x="86" y="196"/>
                </a:lnTo>
                <a:lnTo>
                  <a:pt x="86" y="198"/>
                </a:lnTo>
                <a:lnTo>
                  <a:pt x="78" y="194"/>
                </a:lnTo>
                <a:lnTo>
                  <a:pt x="71" y="192"/>
                </a:lnTo>
                <a:lnTo>
                  <a:pt x="63" y="189"/>
                </a:lnTo>
                <a:lnTo>
                  <a:pt x="61" y="189"/>
                </a:lnTo>
                <a:lnTo>
                  <a:pt x="57" y="189"/>
                </a:lnTo>
                <a:lnTo>
                  <a:pt x="56" y="190"/>
                </a:lnTo>
                <a:lnTo>
                  <a:pt x="69" y="200"/>
                </a:lnTo>
                <a:lnTo>
                  <a:pt x="82" y="211"/>
                </a:lnTo>
                <a:lnTo>
                  <a:pt x="97" y="208"/>
                </a:lnTo>
                <a:lnTo>
                  <a:pt x="115" y="204"/>
                </a:lnTo>
                <a:lnTo>
                  <a:pt x="117" y="204"/>
                </a:lnTo>
                <a:lnTo>
                  <a:pt x="118" y="206"/>
                </a:lnTo>
                <a:lnTo>
                  <a:pt x="118" y="206"/>
                </a:lnTo>
                <a:lnTo>
                  <a:pt x="118" y="208"/>
                </a:lnTo>
                <a:lnTo>
                  <a:pt x="120" y="210"/>
                </a:lnTo>
                <a:lnTo>
                  <a:pt x="122" y="210"/>
                </a:lnTo>
                <a:lnTo>
                  <a:pt x="132" y="217"/>
                </a:lnTo>
                <a:lnTo>
                  <a:pt x="141" y="225"/>
                </a:lnTo>
                <a:lnTo>
                  <a:pt x="143" y="227"/>
                </a:lnTo>
                <a:lnTo>
                  <a:pt x="145" y="225"/>
                </a:lnTo>
                <a:lnTo>
                  <a:pt x="147" y="225"/>
                </a:lnTo>
                <a:lnTo>
                  <a:pt x="158" y="219"/>
                </a:lnTo>
                <a:lnTo>
                  <a:pt x="170" y="215"/>
                </a:lnTo>
                <a:lnTo>
                  <a:pt x="162" y="215"/>
                </a:lnTo>
                <a:lnTo>
                  <a:pt x="155" y="215"/>
                </a:lnTo>
                <a:lnTo>
                  <a:pt x="149" y="213"/>
                </a:lnTo>
                <a:lnTo>
                  <a:pt x="147" y="211"/>
                </a:lnTo>
                <a:lnTo>
                  <a:pt x="147" y="210"/>
                </a:lnTo>
                <a:lnTo>
                  <a:pt x="149" y="208"/>
                </a:lnTo>
                <a:lnTo>
                  <a:pt x="151" y="206"/>
                </a:lnTo>
                <a:lnTo>
                  <a:pt x="158" y="204"/>
                </a:lnTo>
                <a:lnTo>
                  <a:pt x="166" y="202"/>
                </a:lnTo>
                <a:lnTo>
                  <a:pt x="176" y="198"/>
                </a:lnTo>
                <a:lnTo>
                  <a:pt x="170" y="198"/>
                </a:lnTo>
                <a:lnTo>
                  <a:pt x="166" y="198"/>
                </a:lnTo>
                <a:lnTo>
                  <a:pt x="164" y="196"/>
                </a:lnTo>
                <a:lnTo>
                  <a:pt x="162" y="194"/>
                </a:lnTo>
                <a:lnTo>
                  <a:pt x="164" y="192"/>
                </a:lnTo>
                <a:lnTo>
                  <a:pt x="166" y="190"/>
                </a:lnTo>
                <a:lnTo>
                  <a:pt x="168" y="189"/>
                </a:lnTo>
                <a:lnTo>
                  <a:pt x="170" y="189"/>
                </a:lnTo>
                <a:lnTo>
                  <a:pt x="172" y="187"/>
                </a:lnTo>
                <a:lnTo>
                  <a:pt x="172" y="185"/>
                </a:lnTo>
                <a:lnTo>
                  <a:pt x="166" y="181"/>
                </a:lnTo>
                <a:lnTo>
                  <a:pt x="160" y="177"/>
                </a:lnTo>
                <a:lnTo>
                  <a:pt x="160" y="175"/>
                </a:lnTo>
                <a:lnTo>
                  <a:pt x="162" y="175"/>
                </a:lnTo>
                <a:lnTo>
                  <a:pt x="164" y="173"/>
                </a:lnTo>
                <a:lnTo>
                  <a:pt x="166" y="173"/>
                </a:lnTo>
                <a:lnTo>
                  <a:pt x="164" y="175"/>
                </a:lnTo>
                <a:lnTo>
                  <a:pt x="164" y="175"/>
                </a:lnTo>
                <a:lnTo>
                  <a:pt x="164" y="177"/>
                </a:lnTo>
                <a:lnTo>
                  <a:pt x="168" y="179"/>
                </a:lnTo>
                <a:lnTo>
                  <a:pt x="172" y="183"/>
                </a:lnTo>
                <a:lnTo>
                  <a:pt x="176" y="187"/>
                </a:lnTo>
                <a:lnTo>
                  <a:pt x="172" y="189"/>
                </a:lnTo>
                <a:lnTo>
                  <a:pt x="170" y="192"/>
                </a:lnTo>
                <a:lnTo>
                  <a:pt x="166" y="194"/>
                </a:lnTo>
                <a:lnTo>
                  <a:pt x="170" y="194"/>
                </a:lnTo>
                <a:lnTo>
                  <a:pt x="174" y="196"/>
                </a:lnTo>
                <a:lnTo>
                  <a:pt x="177" y="196"/>
                </a:lnTo>
                <a:lnTo>
                  <a:pt x="179" y="194"/>
                </a:lnTo>
                <a:lnTo>
                  <a:pt x="183" y="194"/>
                </a:lnTo>
                <a:lnTo>
                  <a:pt x="185" y="196"/>
                </a:lnTo>
                <a:lnTo>
                  <a:pt x="185" y="198"/>
                </a:lnTo>
                <a:lnTo>
                  <a:pt x="185" y="198"/>
                </a:lnTo>
                <a:lnTo>
                  <a:pt x="168" y="204"/>
                </a:lnTo>
                <a:lnTo>
                  <a:pt x="153" y="210"/>
                </a:lnTo>
                <a:lnTo>
                  <a:pt x="153" y="210"/>
                </a:lnTo>
                <a:lnTo>
                  <a:pt x="151" y="210"/>
                </a:lnTo>
                <a:lnTo>
                  <a:pt x="151" y="211"/>
                </a:lnTo>
                <a:lnTo>
                  <a:pt x="153" y="211"/>
                </a:lnTo>
                <a:lnTo>
                  <a:pt x="168" y="213"/>
                </a:lnTo>
                <a:lnTo>
                  <a:pt x="183" y="211"/>
                </a:lnTo>
                <a:lnTo>
                  <a:pt x="196" y="208"/>
                </a:lnTo>
                <a:lnTo>
                  <a:pt x="198" y="210"/>
                </a:lnTo>
                <a:lnTo>
                  <a:pt x="198" y="211"/>
                </a:lnTo>
                <a:lnTo>
                  <a:pt x="198" y="211"/>
                </a:lnTo>
                <a:lnTo>
                  <a:pt x="172" y="219"/>
                </a:lnTo>
                <a:lnTo>
                  <a:pt x="147" y="227"/>
                </a:lnTo>
                <a:lnTo>
                  <a:pt x="149" y="229"/>
                </a:lnTo>
                <a:lnTo>
                  <a:pt x="151" y="229"/>
                </a:lnTo>
                <a:lnTo>
                  <a:pt x="156" y="229"/>
                </a:lnTo>
                <a:lnTo>
                  <a:pt x="164" y="229"/>
                </a:lnTo>
                <a:lnTo>
                  <a:pt x="172" y="229"/>
                </a:lnTo>
                <a:lnTo>
                  <a:pt x="185" y="227"/>
                </a:lnTo>
                <a:lnTo>
                  <a:pt x="200" y="225"/>
                </a:lnTo>
                <a:lnTo>
                  <a:pt x="204" y="208"/>
                </a:lnTo>
                <a:lnTo>
                  <a:pt x="204" y="189"/>
                </a:lnTo>
                <a:lnTo>
                  <a:pt x="206" y="189"/>
                </a:lnTo>
                <a:lnTo>
                  <a:pt x="208" y="187"/>
                </a:lnTo>
                <a:lnTo>
                  <a:pt x="208" y="185"/>
                </a:lnTo>
                <a:lnTo>
                  <a:pt x="252" y="168"/>
                </a:lnTo>
                <a:lnTo>
                  <a:pt x="252" y="168"/>
                </a:lnTo>
                <a:lnTo>
                  <a:pt x="254" y="168"/>
                </a:lnTo>
                <a:lnTo>
                  <a:pt x="254" y="166"/>
                </a:lnTo>
                <a:lnTo>
                  <a:pt x="254" y="166"/>
                </a:lnTo>
                <a:lnTo>
                  <a:pt x="248" y="156"/>
                </a:lnTo>
                <a:lnTo>
                  <a:pt x="244" y="145"/>
                </a:lnTo>
                <a:lnTo>
                  <a:pt x="244" y="145"/>
                </a:lnTo>
                <a:lnTo>
                  <a:pt x="244" y="145"/>
                </a:lnTo>
                <a:lnTo>
                  <a:pt x="244" y="147"/>
                </a:lnTo>
                <a:lnTo>
                  <a:pt x="244" y="149"/>
                </a:lnTo>
                <a:lnTo>
                  <a:pt x="246" y="152"/>
                </a:lnTo>
                <a:lnTo>
                  <a:pt x="246" y="154"/>
                </a:lnTo>
                <a:lnTo>
                  <a:pt x="246" y="158"/>
                </a:lnTo>
                <a:lnTo>
                  <a:pt x="248" y="162"/>
                </a:lnTo>
                <a:lnTo>
                  <a:pt x="246" y="166"/>
                </a:lnTo>
                <a:lnTo>
                  <a:pt x="246" y="168"/>
                </a:lnTo>
                <a:lnTo>
                  <a:pt x="244" y="168"/>
                </a:lnTo>
                <a:lnTo>
                  <a:pt x="242" y="166"/>
                </a:lnTo>
                <a:lnTo>
                  <a:pt x="238" y="158"/>
                </a:lnTo>
                <a:lnTo>
                  <a:pt x="233" y="149"/>
                </a:lnTo>
                <a:lnTo>
                  <a:pt x="229" y="139"/>
                </a:lnTo>
                <a:lnTo>
                  <a:pt x="229" y="145"/>
                </a:lnTo>
                <a:lnTo>
                  <a:pt x="231" y="150"/>
                </a:lnTo>
                <a:lnTo>
                  <a:pt x="231" y="154"/>
                </a:lnTo>
                <a:lnTo>
                  <a:pt x="231" y="156"/>
                </a:lnTo>
                <a:lnTo>
                  <a:pt x="229" y="158"/>
                </a:lnTo>
                <a:lnTo>
                  <a:pt x="227" y="160"/>
                </a:lnTo>
                <a:lnTo>
                  <a:pt x="225" y="158"/>
                </a:lnTo>
                <a:lnTo>
                  <a:pt x="223" y="158"/>
                </a:lnTo>
                <a:lnTo>
                  <a:pt x="217" y="149"/>
                </a:lnTo>
                <a:lnTo>
                  <a:pt x="214" y="139"/>
                </a:lnTo>
                <a:lnTo>
                  <a:pt x="214" y="141"/>
                </a:lnTo>
                <a:lnTo>
                  <a:pt x="214" y="145"/>
                </a:lnTo>
                <a:lnTo>
                  <a:pt x="214" y="149"/>
                </a:lnTo>
                <a:lnTo>
                  <a:pt x="214" y="150"/>
                </a:lnTo>
                <a:lnTo>
                  <a:pt x="212" y="150"/>
                </a:lnTo>
                <a:lnTo>
                  <a:pt x="208" y="149"/>
                </a:lnTo>
                <a:lnTo>
                  <a:pt x="206" y="147"/>
                </a:lnTo>
                <a:lnTo>
                  <a:pt x="202" y="145"/>
                </a:lnTo>
                <a:lnTo>
                  <a:pt x="193" y="147"/>
                </a:lnTo>
                <a:lnTo>
                  <a:pt x="181" y="150"/>
                </a:lnTo>
                <a:lnTo>
                  <a:pt x="189" y="145"/>
                </a:lnTo>
                <a:lnTo>
                  <a:pt x="196" y="143"/>
                </a:lnTo>
                <a:lnTo>
                  <a:pt x="204" y="141"/>
                </a:lnTo>
                <a:lnTo>
                  <a:pt x="206" y="143"/>
                </a:lnTo>
                <a:lnTo>
                  <a:pt x="208" y="145"/>
                </a:lnTo>
                <a:lnTo>
                  <a:pt x="208" y="145"/>
                </a:lnTo>
                <a:lnTo>
                  <a:pt x="210" y="147"/>
                </a:lnTo>
                <a:lnTo>
                  <a:pt x="212" y="147"/>
                </a:lnTo>
                <a:lnTo>
                  <a:pt x="210" y="141"/>
                </a:lnTo>
                <a:lnTo>
                  <a:pt x="210" y="135"/>
                </a:lnTo>
                <a:lnTo>
                  <a:pt x="210" y="133"/>
                </a:lnTo>
                <a:lnTo>
                  <a:pt x="210" y="131"/>
                </a:lnTo>
                <a:lnTo>
                  <a:pt x="210" y="130"/>
                </a:lnTo>
                <a:lnTo>
                  <a:pt x="212" y="130"/>
                </a:lnTo>
                <a:lnTo>
                  <a:pt x="214" y="131"/>
                </a:lnTo>
                <a:lnTo>
                  <a:pt x="214" y="133"/>
                </a:lnTo>
                <a:lnTo>
                  <a:pt x="219" y="145"/>
                </a:lnTo>
                <a:lnTo>
                  <a:pt x="227" y="156"/>
                </a:lnTo>
                <a:lnTo>
                  <a:pt x="225" y="139"/>
                </a:lnTo>
                <a:lnTo>
                  <a:pt x="219" y="124"/>
                </a:lnTo>
                <a:lnTo>
                  <a:pt x="216" y="120"/>
                </a:lnTo>
                <a:lnTo>
                  <a:pt x="210" y="118"/>
                </a:lnTo>
                <a:lnTo>
                  <a:pt x="204" y="116"/>
                </a:lnTo>
                <a:lnTo>
                  <a:pt x="202" y="114"/>
                </a:lnTo>
                <a:lnTo>
                  <a:pt x="198" y="112"/>
                </a:lnTo>
                <a:lnTo>
                  <a:pt x="195" y="112"/>
                </a:lnTo>
                <a:lnTo>
                  <a:pt x="193" y="111"/>
                </a:lnTo>
                <a:lnTo>
                  <a:pt x="191" y="109"/>
                </a:lnTo>
                <a:lnTo>
                  <a:pt x="191" y="105"/>
                </a:lnTo>
                <a:lnTo>
                  <a:pt x="191" y="103"/>
                </a:lnTo>
                <a:lnTo>
                  <a:pt x="193" y="101"/>
                </a:lnTo>
                <a:lnTo>
                  <a:pt x="193" y="97"/>
                </a:lnTo>
                <a:lnTo>
                  <a:pt x="193" y="88"/>
                </a:lnTo>
                <a:lnTo>
                  <a:pt x="193" y="80"/>
                </a:lnTo>
                <a:lnTo>
                  <a:pt x="191" y="72"/>
                </a:lnTo>
                <a:lnTo>
                  <a:pt x="168" y="65"/>
                </a:lnTo>
                <a:lnTo>
                  <a:pt x="179" y="71"/>
                </a:lnTo>
                <a:lnTo>
                  <a:pt x="191" y="76"/>
                </a:lnTo>
                <a:lnTo>
                  <a:pt x="191" y="78"/>
                </a:lnTo>
                <a:lnTo>
                  <a:pt x="191" y="80"/>
                </a:lnTo>
                <a:lnTo>
                  <a:pt x="189" y="80"/>
                </a:lnTo>
                <a:lnTo>
                  <a:pt x="174" y="76"/>
                </a:lnTo>
                <a:lnTo>
                  <a:pt x="160" y="72"/>
                </a:lnTo>
                <a:lnTo>
                  <a:pt x="168" y="76"/>
                </a:lnTo>
                <a:lnTo>
                  <a:pt x="176" y="84"/>
                </a:lnTo>
                <a:lnTo>
                  <a:pt x="176" y="84"/>
                </a:lnTo>
                <a:lnTo>
                  <a:pt x="177" y="86"/>
                </a:lnTo>
                <a:lnTo>
                  <a:pt x="177" y="86"/>
                </a:lnTo>
                <a:lnTo>
                  <a:pt x="174" y="88"/>
                </a:lnTo>
                <a:lnTo>
                  <a:pt x="170" y="88"/>
                </a:lnTo>
                <a:lnTo>
                  <a:pt x="166" y="88"/>
                </a:lnTo>
                <a:lnTo>
                  <a:pt x="168" y="90"/>
                </a:lnTo>
                <a:lnTo>
                  <a:pt x="168" y="91"/>
                </a:lnTo>
                <a:lnTo>
                  <a:pt x="168" y="93"/>
                </a:lnTo>
                <a:lnTo>
                  <a:pt x="168" y="93"/>
                </a:lnTo>
                <a:lnTo>
                  <a:pt x="166" y="95"/>
                </a:lnTo>
                <a:lnTo>
                  <a:pt x="164" y="97"/>
                </a:lnTo>
                <a:lnTo>
                  <a:pt x="164" y="99"/>
                </a:lnTo>
                <a:lnTo>
                  <a:pt x="164" y="101"/>
                </a:lnTo>
                <a:lnTo>
                  <a:pt x="164" y="103"/>
                </a:lnTo>
                <a:lnTo>
                  <a:pt x="162" y="103"/>
                </a:lnTo>
                <a:lnTo>
                  <a:pt x="162" y="103"/>
                </a:lnTo>
                <a:lnTo>
                  <a:pt x="160" y="101"/>
                </a:lnTo>
                <a:lnTo>
                  <a:pt x="160" y="99"/>
                </a:lnTo>
                <a:lnTo>
                  <a:pt x="160" y="97"/>
                </a:lnTo>
                <a:lnTo>
                  <a:pt x="162" y="95"/>
                </a:lnTo>
                <a:lnTo>
                  <a:pt x="164" y="93"/>
                </a:lnTo>
                <a:lnTo>
                  <a:pt x="166" y="93"/>
                </a:lnTo>
                <a:lnTo>
                  <a:pt x="166" y="91"/>
                </a:lnTo>
                <a:lnTo>
                  <a:pt x="160" y="88"/>
                </a:lnTo>
                <a:lnTo>
                  <a:pt x="155" y="84"/>
                </a:lnTo>
                <a:lnTo>
                  <a:pt x="153" y="84"/>
                </a:lnTo>
                <a:lnTo>
                  <a:pt x="153" y="82"/>
                </a:lnTo>
                <a:lnTo>
                  <a:pt x="155" y="80"/>
                </a:lnTo>
                <a:lnTo>
                  <a:pt x="160" y="82"/>
                </a:lnTo>
                <a:lnTo>
                  <a:pt x="166" y="84"/>
                </a:lnTo>
                <a:lnTo>
                  <a:pt x="174" y="86"/>
                </a:lnTo>
                <a:lnTo>
                  <a:pt x="172" y="82"/>
                </a:lnTo>
                <a:lnTo>
                  <a:pt x="170" y="80"/>
                </a:lnTo>
                <a:lnTo>
                  <a:pt x="160" y="76"/>
                </a:lnTo>
                <a:lnTo>
                  <a:pt x="153" y="72"/>
                </a:lnTo>
                <a:lnTo>
                  <a:pt x="151" y="72"/>
                </a:lnTo>
                <a:lnTo>
                  <a:pt x="149" y="72"/>
                </a:lnTo>
                <a:lnTo>
                  <a:pt x="147" y="74"/>
                </a:lnTo>
                <a:lnTo>
                  <a:pt x="147" y="76"/>
                </a:lnTo>
                <a:lnTo>
                  <a:pt x="147" y="76"/>
                </a:lnTo>
                <a:lnTo>
                  <a:pt x="145" y="74"/>
                </a:lnTo>
                <a:lnTo>
                  <a:pt x="145" y="78"/>
                </a:lnTo>
                <a:lnTo>
                  <a:pt x="143" y="80"/>
                </a:lnTo>
                <a:lnTo>
                  <a:pt x="139" y="82"/>
                </a:lnTo>
                <a:lnTo>
                  <a:pt x="137" y="86"/>
                </a:lnTo>
                <a:lnTo>
                  <a:pt x="136" y="86"/>
                </a:lnTo>
                <a:lnTo>
                  <a:pt x="136" y="88"/>
                </a:lnTo>
                <a:lnTo>
                  <a:pt x="136" y="88"/>
                </a:lnTo>
                <a:lnTo>
                  <a:pt x="136" y="90"/>
                </a:lnTo>
                <a:lnTo>
                  <a:pt x="134" y="88"/>
                </a:lnTo>
                <a:lnTo>
                  <a:pt x="134" y="88"/>
                </a:lnTo>
                <a:lnTo>
                  <a:pt x="134" y="88"/>
                </a:lnTo>
                <a:lnTo>
                  <a:pt x="134" y="90"/>
                </a:lnTo>
                <a:lnTo>
                  <a:pt x="130" y="95"/>
                </a:lnTo>
                <a:lnTo>
                  <a:pt x="124" y="99"/>
                </a:lnTo>
                <a:lnTo>
                  <a:pt x="118" y="103"/>
                </a:lnTo>
                <a:lnTo>
                  <a:pt x="118" y="103"/>
                </a:lnTo>
                <a:lnTo>
                  <a:pt x="117" y="103"/>
                </a:lnTo>
                <a:lnTo>
                  <a:pt x="80" y="88"/>
                </a:lnTo>
                <a:lnTo>
                  <a:pt x="77" y="90"/>
                </a:lnTo>
                <a:lnTo>
                  <a:pt x="71" y="93"/>
                </a:lnTo>
                <a:lnTo>
                  <a:pt x="77" y="93"/>
                </a:lnTo>
                <a:lnTo>
                  <a:pt x="80" y="91"/>
                </a:lnTo>
                <a:lnTo>
                  <a:pt x="82" y="93"/>
                </a:lnTo>
                <a:lnTo>
                  <a:pt x="80" y="97"/>
                </a:lnTo>
                <a:lnTo>
                  <a:pt x="77" y="101"/>
                </a:lnTo>
                <a:lnTo>
                  <a:pt x="75" y="103"/>
                </a:lnTo>
                <a:lnTo>
                  <a:pt x="78" y="103"/>
                </a:lnTo>
                <a:lnTo>
                  <a:pt x="82" y="101"/>
                </a:lnTo>
                <a:lnTo>
                  <a:pt x="88" y="103"/>
                </a:lnTo>
                <a:lnTo>
                  <a:pt x="86" y="105"/>
                </a:lnTo>
                <a:lnTo>
                  <a:pt x="84" y="107"/>
                </a:lnTo>
                <a:lnTo>
                  <a:pt x="86" y="107"/>
                </a:lnTo>
                <a:lnTo>
                  <a:pt x="88" y="107"/>
                </a:lnTo>
                <a:lnTo>
                  <a:pt x="90" y="107"/>
                </a:lnTo>
                <a:lnTo>
                  <a:pt x="92" y="109"/>
                </a:lnTo>
                <a:lnTo>
                  <a:pt x="92" y="109"/>
                </a:lnTo>
                <a:lnTo>
                  <a:pt x="92" y="111"/>
                </a:lnTo>
                <a:lnTo>
                  <a:pt x="94" y="112"/>
                </a:lnTo>
                <a:lnTo>
                  <a:pt x="94" y="114"/>
                </a:lnTo>
                <a:lnTo>
                  <a:pt x="94" y="116"/>
                </a:lnTo>
                <a:lnTo>
                  <a:pt x="92" y="114"/>
                </a:lnTo>
                <a:lnTo>
                  <a:pt x="90" y="112"/>
                </a:lnTo>
                <a:lnTo>
                  <a:pt x="90" y="111"/>
                </a:lnTo>
                <a:lnTo>
                  <a:pt x="84" y="111"/>
                </a:lnTo>
                <a:lnTo>
                  <a:pt x="80" y="112"/>
                </a:lnTo>
                <a:lnTo>
                  <a:pt x="78" y="111"/>
                </a:lnTo>
                <a:lnTo>
                  <a:pt x="78" y="111"/>
                </a:lnTo>
                <a:lnTo>
                  <a:pt x="78" y="109"/>
                </a:lnTo>
                <a:lnTo>
                  <a:pt x="80" y="107"/>
                </a:lnTo>
                <a:lnTo>
                  <a:pt x="82" y="105"/>
                </a:lnTo>
                <a:lnTo>
                  <a:pt x="75" y="107"/>
                </a:lnTo>
                <a:lnTo>
                  <a:pt x="69" y="109"/>
                </a:lnTo>
                <a:lnTo>
                  <a:pt x="67" y="109"/>
                </a:lnTo>
                <a:lnTo>
                  <a:pt x="65" y="109"/>
                </a:lnTo>
                <a:lnTo>
                  <a:pt x="65" y="109"/>
                </a:lnTo>
                <a:lnTo>
                  <a:pt x="65" y="109"/>
                </a:lnTo>
                <a:lnTo>
                  <a:pt x="67" y="105"/>
                </a:lnTo>
                <a:lnTo>
                  <a:pt x="71" y="101"/>
                </a:lnTo>
                <a:lnTo>
                  <a:pt x="75" y="99"/>
                </a:lnTo>
                <a:lnTo>
                  <a:pt x="78" y="95"/>
                </a:lnTo>
                <a:lnTo>
                  <a:pt x="67" y="97"/>
                </a:lnTo>
                <a:lnTo>
                  <a:pt x="59" y="101"/>
                </a:lnTo>
                <a:lnTo>
                  <a:pt x="50" y="107"/>
                </a:lnTo>
                <a:lnTo>
                  <a:pt x="61" y="124"/>
                </a:lnTo>
                <a:lnTo>
                  <a:pt x="65" y="131"/>
                </a:lnTo>
                <a:lnTo>
                  <a:pt x="69" y="139"/>
                </a:lnTo>
                <a:lnTo>
                  <a:pt x="73" y="147"/>
                </a:lnTo>
                <a:lnTo>
                  <a:pt x="75" y="147"/>
                </a:lnTo>
                <a:lnTo>
                  <a:pt x="77" y="147"/>
                </a:lnTo>
                <a:lnTo>
                  <a:pt x="77" y="149"/>
                </a:lnTo>
                <a:lnTo>
                  <a:pt x="75" y="149"/>
                </a:lnTo>
                <a:lnTo>
                  <a:pt x="73" y="150"/>
                </a:lnTo>
                <a:lnTo>
                  <a:pt x="73" y="152"/>
                </a:lnTo>
                <a:lnTo>
                  <a:pt x="73" y="156"/>
                </a:lnTo>
                <a:lnTo>
                  <a:pt x="73" y="158"/>
                </a:lnTo>
                <a:lnTo>
                  <a:pt x="69" y="164"/>
                </a:lnTo>
                <a:lnTo>
                  <a:pt x="65" y="166"/>
                </a:lnTo>
                <a:lnTo>
                  <a:pt x="59" y="170"/>
                </a:lnTo>
                <a:lnTo>
                  <a:pt x="56" y="175"/>
                </a:lnTo>
                <a:lnTo>
                  <a:pt x="54" y="181"/>
                </a:lnTo>
                <a:lnTo>
                  <a:pt x="50" y="185"/>
                </a:lnTo>
                <a:close/>
                <a:moveTo>
                  <a:pt x="195" y="0"/>
                </a:moveTo>
                <a:lnTo>
                  <a:pt x="195" y="0"/>
                </a:lnTo>
                <a:lnTo>
                  <a:pt x="196" y="2"/>
                </a:lnTo>
                <a:lnTo>
                  <a:pt x="198" y="4"/>
                </a:lnTo>
                <a:lnTo>
                  <a:pt x="198" y="6"/>
                </a:lnTo>
                <a:lnTo>
                  <a:pt x="196" y="10"/>
                </a:lnTo>
                <a:lnTo>
                  <a:pt x="200" y="10"/>
                </a:lnTo>
                <a:lnTo>
                  <a:pt x="202" y="10"/>
                </a:lnTo>
                <a:lnTo>
                  <a:pt x="204" y="12"/>
                </a:lnTo>
                <a:lnTo>
                  <a:pt x="202" y="13"/>
                </a:lnTo>
                <a:lnTo>
                  <a:pt x="202" y="15"/>
                </a:lnTo>
                <a:lnTo>
                  <a:pt x="200" y="15"/>
                </a:lnTo>
                <a:lnTo>
                  <a:pt x="200" y="32"/>
                </a:lnTo>
                <a:lnTo>
                  <a:pt x="200" y="48"/>
                </a:lnTo>
                <a:lnTo>
                  <a:pt x="204" y="88"/>
                </a:lnTo>
                <a:lnTo>
                  <a:pt x="206" y="91"/>
                </a:lnTo>
                <a:lnTo>
                  <a:pt x="206" y="97"/>
                </a:lnTo>
                <a:lnTo>
                  <a:pt x="206" y="103"/>
                </a:lnTo>
                <a:lnTo>
                  <a:pt x="248" y="120"/>
                </a:lnTo>
                <a:lnTo>
                  <a:pt x="305" y="149"/>
                </a:lnTo>
                <a:lnTo>
                  <a:pt x="320" y="145"/>
                </a:lnTo>
                <a:lnTo>
                  <a:pt x="335" y="139"/>
                </a:lnTo>
                <a:lnTo>
                  <a:pt x="337" y="139"/>
                </a:lnTo>
                <a:lnTo>
                  <a:pt x="339" y="141"/>
                </a:lnTo>
                <a:lnTo>
                  <a:pt x="339" y="143"/>
                </a:lnTo>
                <a:lnTo>
                  <a:pt x="337" y="145"/>
                </a:lnTo>
                <a:lnTo>
                  <a:pt x="337" y="147"/>
                </a:lnTo>
                <a:lnTo>
                  <a:pt x="335" y="147"/>
                </a:lnTo>
                <a:lnTo>
                  <a:pt x="328" y="150"/>
                </a:lnTo>
                <a:lnTo>
                  <a:pt x="322" y="152"/>
                </a:lnTo>
                <a:lnTo>
                  <a:pt x="315" y="154"/>
                </a:lnTo>
                <a:lnTo>
                  <a:pt x="315" y="154"/>
                </a:lnTo>
                <a:lnTo>
                  <a:pt x="315" y="154"/>
                </a:lnTo>
                <a:lnTo>
                  <a:pt x="316" y="156"/>
                </a:lnTo>
                <a:lnTo>
                  <a:pt x="318" y="156"/>
                </a:lnTo>
                <a:lnTo>
                  <a:pt x="320" y="158"/>
                </a:lnTo>
                <a:lnTo>
                  <a:pt x="324" y="160"/>
                </a:lnTo>
                <a:lnTo>
                  <a:pt x="326" y="162"/>
                </a:lnTo>
                <a:lnTo>
                  <a:pt x="326" y="164"/>
                </a:lnTo>
                <a:lnTo>
                  <a:pt x="326" y="166"/>
                </a:lnTo>
                <a:lnTo>
                  <a:pt x="324" y="168"/>
                </a:lnTo>
                <a:lnTo>
                  <a:pt x="318" y="166"/>
                </a:lnTo>
                <a:lnTo>
                  <a:pt x="313" y="164"/>
                </a:lnTo>
                <a:lnTo>
                  <a:pt x="309" y="160"/>
                </a:lnTo>
                <a:lnTo>
                  <a:pt x="301" y="160"/>
                </a:lnTo>
                <a:lnTo>
                  <a:pt x="294" y="162"/>
                </a:lnTo>
                <a:lnTo>
                  <a:pt x="286" y="166"/>
                </a:lnTo>
                <a:lnTo>
                  <a:pt x="278" y="168"/>
                </a:lnTo>
                <a:lnTo>
                  <a:pt x="217" y="190"/>
                </a:lnTo>
                <a:lnTo>
                  <a:pt x="216" y="194"/>
                </a:lnTo>
                <a:lnTo>
                  <a:pt x="216" y="198"/>
                </a:lnTo>
                <a:lnTo>
                  <a:pt x="216" y="202"/>
                </a:lnTo>
                <a:lnTo>
                  <a:pt x="216" y="208"/>
                </a:lnTo>
                <a:lnTo>
                  <a:pt x="210" y="257"/>
                </a:lnTo>
                <a:lnTo>
                  <a:pt x="212" y="257"/>
                </a:lnTo>
                <a:lnTo>
                  <a:pt x="212" y="257"/>
                </a:lnTo>
                <a:lnTo>
                  <a:pt x="214" y="257"/>
                </a:lnTo>
                <a:lnTo>
                  <a:pt x="212" y="259"/>
                </a:lnTo>
                <a:lnTo>
                  <a:pt x="210" y="261"/>
                </a:lnTo>
                <a:lnTo>
                  <a:pt x="210" y="267"/>
                </a:lnTo>
                <a:lnTo>
                  <a:pt x="210" y="272"/>
                </a:lnTo>
                <a:lnTo>
                  <a:pt x="210" y="278"/>
                </a:lnTo>
                <a:lnTo>
                  <a:pt x="214" y="291"/>
                </a:lnTo>
                <a:lnTo>
                  <a:pt x="212" y="293"/>
                </a:lnTo>
                <a:lnTo>
                  <a:pt x="212" y="295"/>
                </a:lnTo>
                <a:lnTo>
                  <a:pt x="210" y="297"/>
                </a:lnTo>
                <a:lnTo>
                  <a:pt x="208" y="297"/>
                </a:lnTo>
                <a:lnTo>
                  <a:pt x="166" y="267"/>
                </a:lnTo>
                <a:lnTo>
                  <a:pt x="128" y="234"/>
                </a:lnTo>
                <a:lnTo>
                  <a:pt x="105" y="217"/>
                </a:lnTo>
                <a:lnTo>
                  <a:pt x="57" y="227"/>
                </a:lnTo>
                <a:lnTo>
                  <a:pt x="10" y="238"/>
                </a:lnTo>
                <a:lnTo>
                  <a:pt x="8" y="238"/>
                </a:lnTo>
                <a:lnTo>
                  <a:pt x="6" y="238"/>
                </a:lnTo>
                <a:lnTo>
                  <a:pt x="4" y="238"/>
                </a:lnTo>
                <a:lnTo>
                  <a:pt x="2" y="238"/>
                </a:lnTo>
                <a:lnTo>
                  <a:pt x="0" y="238"/>
                </a:lnTo>
                <a:lnTo>
                  <a:pt x="0" y="236"/>
                </a:lnTo>
                <a:lnTo>
                  <a:pt x="0" y="232"/>
                </a:lnTo>
                <a:lnTo>
                  <a:pt x="0" y="230"/>
                </a:lnTo>
                <a:lnTo>
                  <a:pt x="2" y="229"/>
                </a:lnTo>
                <a:lnTo>
                  <a:pt x="8" y="223"/>
                </a:lnTo>
                <a:lnTo>
                  <a:pt x="14" y="217"/>
                </a:lnTo>
                <a:lnTo>
                  <a:pt x="14" y="217"/>
                </a:lnTo>
                <a:lnTo>
                  <a:pt x="16" y="215"/>
                </a:lnTo>
                <a:lnTo>
                  <a:pt x="17" y="215"/>
                </a:lnTo>
                <a:lnTo>
                  <a:pt x="27" y="202"/>
                </a:lnTo>
                <a:lnTo>
                  <a:pt x="37" y="189"/>
                </a:lnTo>
                <a:lnTo>
                  <a:pt x="44" y="173"/>
                </a:lnTo>
                <a:lnTo>
                  <a:pt x="50" y="166"/>
                </a:lnTo>
                <a:lnTo>
                  <a:pt x="56" y="158"/>
                </a:lnTo>
                <a:lnTo>
                  <a:pt x="63" y="149"/>
                </a:lnTo>
                <a:lnTo>
                  <a:pt x="59" y="145"/>
                </a:lnTo>
                <a:lnTo>
                  <a:pt x="57" y="141"/>
                </a:lnTo>
                <a:lnTo>
                  <a:pt x="56" y="137"/>
                </a:lnTo>
                <a:lnTo>
                  <a:pt x="56" y="135"/>
                </a:lnTo>
                <a:lnTo>
                  <a:pt x="54" y="135"/>
                </a:lnTo>
                <a:lnTo>
                  <a:pt x="54" y="135"/>
                </a:lnTo>
                <a:lnTo>
                  <a:pt x="54" y="135"/>
                </a:lnTo>
                <a:lnTo>
                  <a:pt x="54" y="135"/>
                </a:lnTo>
                <a:lnTo>
                  <a:pt x="54" y="133"/>
                </a:lnTo>
                <a:lnTo>
                  <a:pt x="54" y="133"/>
                </a:lnTo>
                <a:lnTo>
                  <a:pt x="54" y="133"/>
                </a:lnTo>
                <a:lnTo>
                  <a:pt x="52" y="133"/>
                </a:lnTo>
                <a:lnTo>
                  <a:pt x="46" y="122"/>
                </a:lnTo>
                <a:lnTo>
                  <a:pt x="40" y="114"/>
                </a:lnTo>
                <a:lnTo>
                  <a:pt x="33" y="105"/>
                </a:lnTo>
                <a:lnTo>
                  <a:pt x="33" y="103"/>
                </a:lnTo>
                <a:lnTo>
                  <a:pt x="33" y="101"/>
                </a:lnTo>
                <a:lnTo>
                  <a:pt x="31" y="99"/>
                </a:lnTo>
                <a:lnTo>
                  <a:pt x="33" y="99"/>
                </a:lnTo>
                <a:lnTo>
                  <a:pt x="35" y="103"/>
                </a:lnTo>
                <a:lnTo>
                  <a:pt x="37" y="105"/>
                </a:lnTo>
                <a:lnTo>
                  <a:pt x="16" y="67"/>
                </a:lnTo>
                <a:lnTo>
                  <a:pt x="14" y="65"/>
                </a:lnTo>
                <a:lnTo>
                  <a:pt x="14" y="63"/>
                </a:lnTo>
                <a:lnTo>
                  <a:pt x="14" y="63"/>
                </a:lnTo>
                <a:lnTo>
                  <a:pt x="12" y="61"/>
                </a:lnTo>
                <a:lnTo>
                  <a:pt x="10" y="57"/>
                </a:lnTo>
                <a:lnTo>
                  <a:pt x="10" y="55"/>
                </a:lnTo>
                <a:lnTo>
                  <a:pt x="12" y="55"/>
                </a:lnTo>
                <a:lnTo>
                  <a:pt x="12" y="55"/>
                </a:lnTo>
                <a:lnTo>
                  <a:pt x="14" y="55"/>
                </a:lnTo>
                <a:lnTo>
                  <a:pt x="14" y="53"/>
                </a:lnTo>
                <a:lnTo>
                  <a:pt x="14" y="51"/>
                </a:lnTo>
                <a:lnTo>
                  <a:pt x="14" y="50"/>
                </a:lnTo>
                <a:lnTo>
                  <a:pt x="14" y="51"/>
                </a:lnTo>
                <a:lnTo>
                  <a:pt x="12" y="51"/>
                </a:lnTo>
                <a:lnTo>
                  <a:pt x="10" y="51"/>
                </a:lnTo>
                <a:lnTo>
                  <a:pt x="10" y="51"/>
                </a:lnTo>
                <a:lnTo>
                  <a:pt x="8" y="51"/>
                </a:lnTo>
                <a:lnTo>
                  <a:pt x="10" y="50"/>
                </a:lnTo>
                <a:lnTo>
                  <a:pt x="10" y="50"/>
                </a:lnTo>
                <a:lnTo>
                  <a:pt x="12" y="50"/>
                </a:lnTo>
                <a:lnTo>
                  <a:pt x="12" y="50"/>
                </a:lnTo>
                <a:lnTo>
                  <a:pt x="12" y="50"/>
                </a:lnTo>
                <a:lnTo>
                  <a:pt x="10" y="48"/>
                </a:lnTo>
                <a:lnTo>
                  <a:pt x="8" y="48"/>
                </a:lnTo>
                <a:lnTo>
                  <a:pt x="8" y="46"/>
                </a:lnTo>
                <a:lnTo>
                  <a:pt x="6" y="44"/>
                </a:lnTo>
                <a:lnTo>
                  <a:pt x="6" y="42"/>
                </a:lnTo>
                <a:lnTo>
                  <a:pt x="8" y="40"/>
                </a:lnTo>
                <a:lnTo>
                  <a:pt x="8" y="40"/>
                </a:lnTo>
                <a:lnTo>
                  <a:pt x="10" y="40"/>
                </a:lnTo>
                <a:lnTo>
                  <a:pt x="113" y="82"/>
                </a:lnTo>
                <a:lnTo>
                  <a:pt x="149" y="46"/>
                </a:lnTo>
                <a:lnTo>
                  <a:pt x="189" y="12"/>
                </a:lnTo>
                <a:lnTo>
                  <a:pt x="189" y="12"/>
                </a:lnTo>
                <a:lnTo>
                  <a:pt x="191" y="10"/>
                </a:lnTo>
                <a:lnTo>
                  <a:pt x="191" y="6"/>
                </a:lnTo>
                <a:lnTo>
                  <a:pt x="191" y="2"/>
                </a:lnTo>
                <a:lnTo>
                  <a:pt x="193" y="2"/>
                </a:lnTo>
                <a:lnTo>
                  <a:pt x="195" y="0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2ABD4E04-68C7-421D-9044-5421E527559F}"/>
              </a:ext>
            </a:extLst>
          </p:cNvPr>
          <p:cNvSpPr txBox="1"/>
          <p:nvPr/>
        </p:nvSpPr>
        <p:spPr>
          <a:xfrm>
            <a:off x="6546292" y="126922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旅行待办事项规划</a:t>
            </a:r>
          </a:p>
        </p:txBody>
      </p:sp>
      <p:sp>
        <p:nvSpPr>
          <p:cNvPr id="98" name="Freeform 33">
            <a:extLst>
              <a:ext uri="{FF2B5EF4-FFF2-40B4-BE49-F238E27FC236}">
                <a16:creationId xmlns:a16="http://schemas.microsoft.com/office/drawing/2014/main" id="{85FE9D1A-368B-4BF1-A693-063DCAF8E13F}"/>
              </a:ext>
            </a:extLst>
          </p:cNvPr>
          <p:cNvSpPr>
            <a:spLocks noEditPoints="1"/>
          </p:cNvSpPr>
          <p:nvPr/>
        </p:nvSpPr>
        <p:spPr bwMode="auto">
          <a:xfrm>
            <a:off x="5832474" y="2106188"/>
            <a:ext cx="527051" cy="504040"/>
          </a:xfrm>
          <a:custGeom>
            <a:avLst/>
            <a:gdLst>
              <a:gd name="T0" fmla="*/ 185 w 339"/>
              <a:gd name="T1" fmla="*/ 36 h 297"/>
              <a:gd name="T2" fmla="*/ 183 w 339"/>
              <a:gd name="T3" fmla="*/ 63 h 297"/>
              <a:gd name="T4" fmla="*/ 73 w 339"/>
              <a:gd name="T5" fmla="*/ 86 h 297"/>
              <a:gd name="T6" fmla="*/ 166 w 339"/>
              <a:gd name="T7" fmla="*/ 244 h 297"/>
              <a:gd name="T8" fmla="*/ 176 w 339"/>
              <a:gd name="T9" fmla="*/ 44 h 297"/>
              <a:gd name="T10" fmla="*/ 267 w 339"/>
              <a:gd name="T11" fmla="*/ 147 h 297"/>
              <a:gd name="T12" fmla="*/ 256 w 339"/>
              <a:gd name="T13" fmla="*/ 152 h 297"/>
              <a:gd name="T14" fmla="*/ 40 w 339"/>
              <a:gd name="T15" fmla="*/ 219 h 297"/>
              <a:gd name="T16" fmla="*/ 172 w 339"/>
              <a:gd name="T17" fmla="*/ 61 h 297"/>
              <a:gd name="T18" fmla="*/ 256 w 339"/>
              <a:gd name="T19" fmla="*/ 143 h 297"/>
              <a:gd name="T20" fmla="*/ 160 w 339"/>
              <a:gd name="T21" fmla="*/ 234 h 297"/>
              <a:gd name="T22" fmla="*/ 168 w 339"/>
              <a:gd name="T23" fmla="*/ 51 h 297"/>
              <a:gd name="T24" fmla="*/ 59 w 339"/>
              <a:gd name="T25" fmla="*/ 215 h 297"/>
              <a:gd name="T26" fmla="*/ 179 w 339"/>
              <a:gd name="T27" fmla="*/ 74 h 297"/>
              <a:gd name="T28" fmla="*/ 254 w 339"/>
              <a:gd name="T29" fmla="*/ 158 h 297"/>
              <a:gd name="T30" fmla="*/ 67 w 339"/>
              <a:gd name="T31" fmla="*/ 213 h 297"/>
              <a:gd name="T32" fmla="*/ 40 w 339"/>
              <a:gd name="T33" fmla="*/ 90 h 297"/>
              <a:gd name="T34" fmla="*/ 193 w 339"/>
              <a:gd name="T35" fmla="*/ 248 h 297"/>
              <a:gd name="T36" fmla="*/ 42 w 339"/>
              <a:gd name="T37" fmla="*/ 196 h 297"/>
              <a:gd name="T38" fmla="*/ 227 w 339"/>
              <a:gd name="T39" fmla="*/ 126 h 297"/>
              <a:gd name="T40" fmla="*/ 198 w 339"/>
              <a:gd name="T41" fmla="*/ 234 h 297"/>
              <a:gd name="T42" fmla="*/ 67 w 339"/>
              <a:gd name="T43" fmla="*/ 181 h 297"/>
              <a:gd name="T44" fmla="*/ 99 w 339"/>
              <a:gd name="T45" fmla="*/ 171 h 297"/>
              <a:gd name="T46" fmla="*/ 92 w 339"/>
              <a:gd name="T47" fmla="*/ 187 h 297"/>
              <a:gd name="T48" fmla="*/ 78 w 339"/>
              <a:gd name="T49" fmla="*/ 194 h 297"/>
              <a:gd name="T50" fmla="*/ 118 w 339"/>
              <a:gd name="T51" fmla="*/ 208 h 297"/>
              <a:gd name="T52" fmla="*/ 147 w 339"/>
              <a:gd name="T53" fmla="*/ 211 h 297"/>
              <a:gd name="T54" fmla="*/ 168 w 339"/>
              <a:gd name="T55" fmla="*/ 189 h 297"/>
              <a:gd name="T56" fmla="*/ 168 w 339"/>
              <a:gd name="T57" fmla="*/ 179 h 297"/>
              <a:gd name="T58" fmla="*/ 185 w 339"/>
              <a:gd name="T59" fmla="*/ 198 h 297"/>
              <a:gd name="T60" fmla="*/ 172 w 339"/>
              <a:gd name="T61" fmla="*/ 219 h 297"/>
              <a:gd name="T62" fmla="*/ 208 w 339"/>
              <a:gd name="T63" fmla="*/ 185 h 297"/>
              <a:gd name="T64" fmla="*/ 246 w 339"/>
              <a:gd name="T65" fmla="*/ 154 h 297"/>
              <a:gd name="T66" fmla="*/ 231 w 339"/>
              <a:gd name="T67" fmla="*/ 156 h 297"/>
              <a:gd name="T68" fmla="*/ 206 w 339"/>
              <a:gd name="T69" fmla="*/ 147 h 297"/>
              <a:gd name="T70" fmla="*/ 210 w 339"/>
              <a:gd name="T71" fmla="*/ 135 h 297"/>
              <a:gd name="T72" fmla="*/ 204 w 339"/>
              <a:gd name="T73" fmla="*/ 116 h 297"/>
              <a:gd name="T74" fmla="*/ 168 w 339"/>
              <a:gd name="T75" fmla="*/ 65 h 297"/>
              <a:gd name="T76" fmla="*/ 174 w 339"/>
              <a:gd name="T77" fmla="*/ 88 h 297"/>
              <a:gd name="T78" fmla="*/ 162 w 339"/>
              <a:gd name="T79" fmla="*/ 103 h 297"/>
              <a:gd name="T80" fmla="*/ 160 w 339"/>
              <a:gd name="T81" fmla="*/ 82 h 297"/>
              <a:gd name="T82" fmla="*/ 145 w 339"/>
              <a:gd name="T83" fmla="*/ 78 h 297"/>
              <a:gd name="T84" fmla="*/ 124 w 339"/>
              <a:gd name="T85" fmla="*/ 99 h 297"/>
              <a:gd name="T86" fmla="*/ 78 w 339"/>
              <a:gd name="T87" fmla="*/ 103 h 297"/>
              <a:gd name="T88" fmla="*/ 94 w 339"/>
              <a:gd name="T89" fmla="*/ 116 h 297"/>
              <a:gd name="T90" fmla="*/ 67 w 339"/>
              <a:gd name="T91" fmla="*/ 109 h 297"/>
              <a:gd name="T92" fmla="*/ 69 w 339"/>
              <a:gd name="T93" fmla="*/ 139 h 297"/>
              <a:gd name="T94" fmla="*/ 56 w 339"/>
              <a:gd name="T95" fmla="*/ 175 h 297"/>
              <a:gd name="T96" fmla="*/ 202 w 339"/>
              <a:gd name="T97" fmla="*/ 15 h 297"/>
              <a:gd name="T98" fmla="*/ 339 w 339"/>
              <a:gd name="T99" fmla="*/ 141 h 297"/>
              <a:gd name="T100" fmla="*/ 324 w 339"/>
              <a:gd name="T101" fmla="*/ 160 h 297"/>
              <a:gd name="T102" fmla="*/ 216 w 339"/>
              <a:gd name="T103" fmla="*/ 194 h 297"/>
              <a:gd name="T104" fmla="*/ 214 w 339"/>
              <a:gd name="T105" fmla="*/ 291 h 297"/>
              <a:gd name="T106" fmla="*/ 2 w 339"/>
              <a:gd name="T107" fmla="*/ 238 h 297"/>
              <a:gd name="T108" fmla="*/ 44 w 339"/>
              <a:gd name="T109" fmla="*/ 173 h 297"/>
              <a:gd name="T110" fmla="*/ 54 w 339"/>
              <a:gd name="T111" fmla="*/ 133 h 297"/>
              <a:gd name="T112" fmla="*/ 14 w 339"/>
              <a:gd name="T113" fmla="*/ 65 h 297"/>
              <a:gd name="T114" fmla="*/ 12 w 339"/>
              <a:gd name="T115" fmla="*/ 51 h 297"/>
              <a:gd name="T116" fmla="*/ 6 w 339"/>
              <a:gd name="T117" fmla="*/ 42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39" h="297">
                <a:moveTo>
                  <a:pt x="29" y="217"/>
                </a:moveTo>
                <a:lnTo>
                  <a:pt x="29" y="219"/>
                </a:lnTo>
                <a:lnTo>
                  <a:pt x="33" y="219"/>
                </a:lnTo>
                <a:lnTo>
                  <a:pt x="31" y="217"/>
                </a:lnTo>
                <a:lnTo>
                  <a:pt x="31" y="217"/>
                </a:lnTo>
                <a:lnTo>
                  <a:pt x="29" y="217"/>
                </a:lnTo>
                <a:close/>
                <a:moveTo>
                  <a:pt x="185" y="36"/>
                </a:moveTo>
                <a:lnTo>
                  <a:pt x="183" y="36"/>
                </a:lnTo>
                <a:lnTo>
                  <a:pt x="183" y="36"/>
                </a:lnTo>
                <a:lnTo>
                  <a:pt x="187" y="38"/>
                </a:lnTo>
                <a:lnTo>
                  <a:pt x="187" y="36"/>
                </a:lnTo>
                <a:lnTo>
                  <a:pt x="187" y="36"/>
                </a:lnTo>
                <a:lnTo>
                  <a:pt x="185" y="36"/>
                </a:lnTo>
                <a:close/>
                <a:moveTo>
                  <a:pt x="267" y="160"/>
                </a:moveTo>
                <a:lnTo>
                  <a:pt x="267" y="160"/>
                </a:lnTo>
                <a:lnTo>
                  <a:pt x="267" y="160"/>
                </a:lnTo>
                <a:lnTo>
                  <a:pt x="267" y="160"/>
                </a:lnTo>
                <a:lnTo>
                  <a:pt x="269" y="162"/>
                </a:lnTo>
                <a:lnTo>
                  <a:pt x="269" y="162"/>
                </a:lnTo>
                <a:lnTo>
                  <a:pt x="269" y="162"/>
                </a:lnTo>
                <a:lnTo>
                  <a:pt x="269" y="160"/>
                </a:lnTo>
                <a:lnTo>
                  <a:pt x="269" y="158"/>
                </a:lnTo>
                <a:lnTo>
                  <a:pt x="269" y="158"/>
                </a:lnTo>
                <a:lnTo>
                  <a:pt x="267" y="158"/>
                </a:lnTo>
                <a:lnTo>
                  <a:pt x="267" y="160"/>
                </a:lnTo>
                <a:close/>
                <a:moveTo>
                  <a:pt x="183" y="63"/>
                </a:moveTo>
                <a:lnTo>
                  <a:pt x="185" y="63"/>
                </a:lnTo>
                <a:lnTo>
                  <a:pt x="187" y="65"/>
                </a:lnTo>
                <a:lnTo>
                  <a:pt x="189" y="65"/>
                </a:lnTo>
                <a:lnTo>
                  <a:pt x="189" y="65"/>
                </a:lnTo>
                <a:lnTo>
                  <a:pt x="187" y="63"/>
                </a:lnTo>
                <a:lnTo>
                  <a:pt x="185" y="63"/>
                </a:lnTo>
                <a:lnTo>
                  <a:pt x="183" y="63"/>
                </a:lnTo>
                <a:close/>
                <a:moveTo>
                  <a:pt x="71" y="86"/>
                </a:moveTo>
                <a:lnTo>
                  <a:pt x="75" y="88"/>
                </a:lnTo>
                <a:lnTo>
                  <a:pt x="75" y="88"/>
                </a:lnTo>
                <a:lnTo>
                  <a:pt x="77" y="86"/>
                </a:lnTo>
                <a:lnTo>
                  <a:pt x="75" y="86"/>
                </a:lnTo>
                <a:lnTo>
                  <a:pt x="73" y="86"/>
                </a:lnTo>
                <a:lnTo>
                  <a:pt x="71" y="86"/>
                </a:lnTo>
                <a:close/>
                <a:moveTo>
                  <a:pt x="40" y="202"/>
                </a:moveTo>
                <a:lnTo>
                  <a:pt x="42" y="204"/>
                </a:lnTo>
                <a:lnTo>
                  <a:pt x="44" y="204"/>
                </a:lnTo>
                <a:lnTo>
                  <a:pt x="46" y="204"/>
                </a:lnTo>
                <a:lnTo>
                  <a:pt x="40" y="202"/>
                </a:lnTo>
                <a:lnTo>
                  <a:pt x="40" y="202"/>
                </a:lnTo>
                <a:lnTo>
                  <a:pt x="40" y="202"/>
                </a:lnTo>
                <a:lnTo>
                  <a:pt x="40" y="202"/>
                </a:lnTo>
                <a:close/>
                <a:moveTo>
                  <a:pt x="162" y="242"/>
                </a:moveTo>
                <a:lnTo>
                  <a:pt x="164" y="242"/>
                </a:lnTo>
                <a:lnTo>
                  <a:pt x="166" y="244"/>
                </a:lnTo>
                <a:lnTo>
                  <a:pt x="166" y="244"/>
                </a:lnTo>
                <a:lnTo>
                  <a:pt x="168" y="242"/>
                </a:lnTo>
                <a:lnTo>
                  <a:pt x="168" y="242"/>
                </a:lnTo>
                <a:lnTo>
                  <a:pt x="168" y="242"/>
                </a:lnTo>
                <a:lnTo>
                  <a:pt x="166" y="242"/>
                </a:lnTo>
                <a:lnTo>
                  <a:pt x="162" y="242"/>
                </a:lnTo>
                <a:close/>
                <a:moveTo>
                  <a:pt x="179" y="46"/>
                </a:moveTo>
                <a:lnTo>
                  <a:pt x="181" y="46"/>
                </a:lnTo>
                <a:lnTo>
                  <a:pt x="183" y="46"/>
                </a:lnTo>
                <a:lnTo>
                  <a:pt x="181" y="44"/>
                </a:lnTo>
                <a:lnTo>
                  <a:pt x="177" y="44"/>
                </a:lnTo>
                <a:lnTo>
                  <a:pt x="177" y="44"/>
                </a:lnTo>
                <a:lnTo>
                  <a:pt x="176" y="44"/>
                </a:lnTo>
                <a:lnTo>
                  <a:pt x="176" y="44"/>
                </a:lnTo>
                <a:lnTo>
                  <a:pt x="177" y="44"/>
                </a:lnTo>
                <a:lnTo>
                  <a:pt x="179" y="46"/>
                </a:lnTo>
                <a:close/>
                <a:moveTo>
                  <a:pt x="195" y="257"/>
                </a:moveTo>
                <a:lnTo>
                  <a:pt x="191" y="257"/>
                </a:lnTo>
                <a:lnTo>
                  <a:pt x="189" y="257"/>
                </a:lnTo>
                <a:lnTo>
                  <a:pt x="195" y="259"/>
                </a:lnTo>
                <a:lnTo>
                  <a:pt x="198" y="257"/>
                </a:lnTo>
                <a:lnTo>
                  <a:pt x="196" y="257"/>
                </a:lnTo>
                <a:lnTo>
                  <a:pt x="195" y="257"/>
                </a:lnTo>
                <a:lnTo>
                  <a:pt x="195" y="257"/>
                </a:lnTo>
                <a:close/>
                <a:moveTo>
                  <a:pt x="269" y="154"/>
                </a:moveTo>
                <a:lnTo>
                  <a:pt x="269" y="150"/>
                </a:lnTo>
                <a:lnTo>
                  <a:pt x="267" y="147"/>
                </a:lnTo>
                <a:lnTo>
                  <a:pt x="263" y="143"/>
                </a:lnTo>
                <a:lnTo>
                  <a:pt x="269" y="154"/>
                </a:lnTo>
                <a:lnTo>
                  <a:pt x="269" y="154"/>
                </a:lnTo>
                <a:lnTo>
                  <a:pt x="269" y="154"/>
                </a:lnTo>
                <a:lnTo>
                  <a:pt x="269" y="154"/>
                </a:lnTo>
                <a:close/>
                <a:moveTo>
                  <a:pt x="37" y="210"/>
                </a:moveTo>
                <a:lnTo>
                  <a:pt x="35" y="210"/>
                </a:lnTo>
                <a:lnTo>
                  <a:pt x="33" y="211"/>
                </a:lnTo>
                <a:lnTo>
                  <a:pt x="35" y="211"/>
                </a:lnTo>
                <a:lnTo>
                  <a:pt x="38" y="213"/>
                </a:lnTo>
                <a:lnTo>
                  <a:pt x="44" y="213"/>
                </a:lnTo>
                <a:lnTo>
                  <a:pt x="37" y="210"/>
                </a:lnTo>
                <a:close/>
                <a:moveTo>
                  <a:pt x="256" y="152"/>
                </a:moveTo>
                <a:lnTo>
                  <a:pt x="257" y="156"/>
                </a:lnTo>
                <a:lnTo>
                  <a:pt x="259" y="160"/>
                </a:lnTo>
                <a:lnTo>
                  <a:pt x="259" y="164"/>
                </a:lnTo>
                <a:lnTo>
                  <a:pt x="259" y="164"/>
                </a:lnTo>
                <a:lnTo>
                  <a:pt x="261" y="164"/>
                </a:lnTo>
                <a:lnTo>
                  <a:pt x="261" y="164"/>
                </a:lnTo>
                <a:lnTo>
                  <a:pt x="259" y="158"/>
                </a:lnTo>
                <a:lnTo>
                  <a:pt x="257" y="154"/>
                </a:lnTo>
                <a:lnTo>
                  <a:pt x="256" y="152"/>
                </a:lnTo>
                <a:close/>
                <a:moveTo>
                  <a:pt x="35" y="215"/>
                </a:moveTo>
                <a:lnTo>
                  <a:pt x="37" y="217"/>
                </a:lnTo>
                <a:lnTo>
                  <a:pt x="38" y="219"/>
                </a:lnTo>
                <a:lnTo>
                  <a:pt x="40" y="219"/>
                </a:lnTo>
                <a:lnTo>
                  <a:pt x="42" y="219"/>
                </a:lnTo>
                <a:lnTo>
                  <a:pt x="44" y="219"/>
                </a:lnTo>
                <a:lnTo>
                  <a:pt x="40" y="217"/>
                </a:lnTo>
                <a:lnTo>
                  <a:pt x="37" y="215"/>
                </a:lnTo>
                <a:lnTo>
                  <a:pt x="35" y="215"/>
                </a:lnTo>
                <a:lnTo>
                  <a:pt x="35" y="215"/>
                </a:lnTo>
                <a:lnTo>
                  <a:pt x="35" y="215"/>
                </a:lnTo>
                <a:close/>
                <a:moveTo>
                  <a:pt x="162" y="59"/>
                </a:moveTo>
                <a:lnTo>
                  <a:pt x="170" y="63"/>
                </a:lnTo>
                <a:lnTo>
                  <a:pt x="179" y="65"/>
                </a:lnTo>
                <a:lnTo>
                  <a:pt x="177" y="65"/>
                </a:lnTo>
                <a:lnTo>
                  <a:pt x="177" y="63"/>
                </a:lnTo>
                <a:lnTo>
                  <a:pt x="172" y="61"/>
                </a:lnTo>
                <a:lnTo>
                  <a:pt x="164" y="59"/>
                </a:lnTo>
                <a:lnTo>
                  <a:pt x="164" y="59"/>
                </a:lnTo>
                <a:lnTo>
                  <a:pt x="162" y="59"/>
                </a:lnTo>
                <a:lnTo>
                  <a:pt x="162" y="59"/>
                </a:lnTo>
                <a:lnTo>
                  <a:pt x="162" y="59"/>
                </a:lnTo>
                <a:close/>
                <a:moveTo>
                  <a:pt x="256" y="143"/>
                </a:moveTo>
                <a:lnTo>
                  <a:pt x="259" y="150"/>
                </a:lnTo>
                <a:lnTo>
                  <a:pt x="263" y="160"/>
                </a:lnTo>
                <a:lnTo>
                  <a:pt x="261" y="150"/>
                </a:lnTo>
                <a:lnTo>
                  <a:pt x="257" y="141"/>
                </a:lnTo>
                <a:lnTo>
                  <a:pt x="257" y="141"/>
                </a:lnTo>
                <a:lnTo>
                  <a:pt x="257" y="141"/>
                </a:lnTo>
                <a:lnTo>
                  <a:pt x="256" y="143"/>
                </a:lnTo>
                <a:close/>
                <a:moveTo>
                  <a:pt x="42" y="72"/>
                </a:moveTo>
                <a:lnTo>
                  <a:pt x="35" y="76"/>
                </a:lnTo>
                <a:lnTo>
                  <a:pt x="33" y="78"/>
                </a:lnTo>
                <a:lnTo>
                  <a:pt x="33" y="78"/>
                </a:lnTo>
                <a:lnTo>
                  <a:pt x="38" y="76"/>
                </a:lnTo>
                <a:lnTo>
                  <a:pt x="46" y="74"/>
                </a:lnTo>
                <a:lnTo>
                  <a:pt x="46" y="72"/>
                </a:lnTo>
                <a:lnTo>
                  <a:pt x="44" y="72"/>
                </a:lnTo>
                <a:lnTo>
                  <a:pt x="42" y="72"/>
                </a:lnTo>
                <a:close/>
                <a:moveTo>
                  <a:pt x="151" y="232"/>
                </a:moveTo>
                <a:lnTo>
                  <a:pt x="155" y="234"/>
                </a:lnTo>
                <a:lnTo>
                  <a:pt x="156" y="236"/>
                </a:lnTo>
                <a:lnTo>
                  <a:pt x="160" y="234"/>
                </a:lnTo>
                <a:lnTo>
                  <a:pt x="166" y="232"/>
                </a:lnTo>
                <a:lnTo>
                  <a:pt x="151" y="232"/>
                </a:lnTo>
                <a:close/>
                <a:moveTo>
                  <a:pt x="54" y="78"/>
                </a:moveTo>
                <a:lnTo>
                  <a:pt x="52" y="76"/>
                </a:lnTo>
                <a:lnTo>
                  <a:pt x="52" y="76"/>
                </a:lnTo>
                <a:lnTo>
                  <a:pt x="44" y="78"/>
                </a:lnTo>
                <a:lnTo>
                  <a:pt x="37" y="82"/>
                </a:lnTo>
                <a:lnTo>
                  <a:pt x="37" y="84"/>
                </a:lnTo>
                <a:lnTo>
                  <a:pt x="37" y="84"/>
                </a:lnTo>
                <a:lnTo>
                  <a:pt x="44" y="80"/>
                </a:lnTo>
                <a:lnTo>
                  <a:pt x="54" y="78"/>
                </a:lnTo>
                <a:close/>
                <a:moveTo>
                  <a:pt x="168" y="51"/>
                </a:moveTo>
                <a:lnTo>
                  <a:pt x="168" y="51"/>
                </a:lnTo>
                <a:lnTo>
                  <a:pt x="166" y="53"/>
                </a:lnTo>
                <a:lnTo>
                  <a:pt x="166" y="53"/>
                </a:lnTo>
                <a:lnTo>
                  <a:pt x="177" y="57"/>
                </a:lnTo>
                <a:lnTo>
                  <a:pt x="189" y="59"/>
                </a:lnTo>
                <a:lnTo>
                  <a:pt x="177" y="55"/>
                </a:lnTo>
                <a:lnTo>
                  <a:pt x="168" y="51"/>
                </a:lnTo>
                <a:close/>
                <a:moveTo>
                  <a:pt x="40" y="208"/>
                </a:moveTo>
                <a:lnTo>
                  <a:pt x="42" y="210"/>
                </a:lnTo>
                <a:lnTo>
                  <a:pt x="46" y="211"/>
                </a:lnTo>
                <a:lnTo>
                  <a:pt x="50" y="213"/>
                </a:lnTo>
                <a:lnTo>
                  <a:pt x="52" y="215"/>
                </a:lnTo>
                <a:lnTo>
                  <a:pt x="56" y="215"/>
                </a:lnTo>
                <a:lnTo>
                  <a:pt x="59" y="215"/>
                </a:lnTo>
                <a:lnTo>
                  <a:pt x="50" y="210"/>
                </a:lnTo>
                <a:lnTo>
                  <a:pt x="42" y="206"/>
                </a:lnTo>
                <a:lnTo>
                  <a:pt x="40" y="208"/>
                </a:lnTo>
                <a:lnTo>
                  <a:pt x="40" y="208"/>
                </a:lnTo>
                <a:close/>
                <a:moveTo>
                  <a:pt x="179" y="74"/>
                </a:moveTo>
                <a:lnTo>
                  <a:pt x="172" y="71"/>
                </a:lnTo>
                <a:lnTo>
                  <a:pt x="162" y="65"/>
                </a:lnTo>
                <a:lnTo>
                  <a:pt x="160" y="65"/>
                </a:lnTo>
                <a:lnTo>
                  <a:pt x="158" y="65"/>
                </a:lnTo>
                <a:lnTo>
                  <a:pt x="156" y="65"/>
                </a:lnTo>
                <a:lnTo>
                  <a:pt x="155" y="67"/>
                </a:lnTo>
                <a:lnTo>
                  <a:pt x="168" y="71"/>
                </a:lnTo>
                <a:lnTo>
                  <a:pt x="179" y="74"/>
                </a:lnTo>
                <a:close/>
                <a:moveTo>
                  <a:pt x="195" y="240"/>
                </a:moveTo>
                <a:lnTo>
                  <a:pt x="170" y="244"/>
                </a:lnTo>
                <a:lnTo>
                  <a:pt x="174" y="246"/>
                </a:lnTo>
                <a:lnTo>
                  <a:pt x="176" y="246"/>
                </a:lnTo>
                <a:lnTo>
                  <a:pt x="177" y="246"/>
                </a:lnTo>
                <a:lnTo>
                  <a:pt x="187" y="244"/>
                </a:lnTo>
                <a:lnTo>
                  <a:pt x="196" y="242"/>
                </a:lnTo>
                <a:lnTo>
                  <a:pt x="196" y="238"/>
                </a:lnTo>
                <a:lnTo>
                  <a:pt x="196" y="238"/>
                </a:lnTo>
                <a:lnTo>
                  <a:pt x="195" y="240"/>
                </a:lnTo>
                <a:close/>
                <a:moveTo>
                  <a:pt x="242" y="133"/>
                </a:moveTo>
                <a:lnTo>
                  <a:pt x="254" y="158"/>
                </a:lnTo>
                <a:lnTo>
                  <a:pt x="254" y="158"/>
                </a:lnTo>
                <a:lnTo>
                  <a:pt x="254" y="160"/>
                </a:lnTo>
                <a:lnTo>
                  <a:pt x="256" y="160"/>
                </a:lnTo>
                <a:lnTo>
                  <a:pt x="256" y="158"/>
                </a:lnTo>
                <a:lnTo>
                  <a:pt x="252" y="147"/>
                </a:lnTo>
                <a:lnTo>
                  <a:pt x="246" y="135"/>
                </a:lnTo>
                <a:lnTo>
                  <a:pt x="244" y="135"/>
                </a:lnTo>
                <a:lnTo>
                  <a:pt x="242" y="133"/>
                </a:lnTo>
                <a:lnTo>
                  <a:pt x="242" y="133"/>
                </a:lnTo>
                <a:lnTo>
                  <a:pt x="242" y="133"/>
                </a:lnTo>
                <a:close/>
                <a:moveTo>
                  <a:pt x="50" y="202"/>
                </a:moveTo>
                <a:lnTo>
                  <a:pt x="56" y="206"/>
                </a:lnTo>
                <a:lnTo>
                  <a:pt x="61" y="210"/>
                </a:lnTo>
                <a:lnTo>
                  <a:pt x="67" y="213"/>
                </a:lnTo>
                <a:lnTo>
                  <a:pt x="69" y="213"/>
                </a:lnTo>
                <a:lnTo>
                  <a:pt x="73" y="213"/>
                </a:lnTo>
                <a:lnTo>
                  <a:pt x="77" y="211"/>
                </a:lnTo>
                <a:lnTo>
                  <a:pt x="65" y="208"/>
                </a:lnTo>
                <a:lnTo>
                  <a:pt x="54" y="204"/>
                </a:lnTo>
                <a:lnTo>
                  <a:pt x="54" y="202"/>
                </a:lnTo>
                <a:lnTo>
                  <a:pt x="52" y="202"/>
                </a:lnTo>
                <a:lnTo>
                  <a:pt x="50" y="202"/>
                </a:lnTo>
                <a:lnTo>
                  <a:pt x="50" y="202"/>
                </a:lnTo>
                <a:lnTo>
                  <a:pt x="50" y="202"/>
                </a:lnTo>
                <a:close/>
                <a:moveTo>
                  <a:pt x="57" y="82"/>
                </a:moveTo>
                <a:lnTo>
                  <a:pt x="40" y="88"/>
                </a:lnTo>
                <a:lnTo>
                  <a:pt x="40" y="90"/>
                </a:lnTo>
                <a:lnTo>
                  <a:pt x="42" y="93"/>
                </a:lnTo>
                <a:lnTo>
                  <a:pt x="61" y="82"/>
                </a:lnTo>
                <a:lnTo>
                  <a:pt x="59" y="80"/>
                </a:lnTo>
                <a:lnTo>
                  <a:pt x="57" y="82"/>
                </a:lnTo>
                <a:close/>
                <a:moveTo>
                  <a:pt x="193" y="248"/>
                </a:moveTo>
                <a:lnTo>
                  <a:pt x="183" y="250"/>
                </a:lnTo>
                <a:lnTo>
                  <a:pt x="176" y="251"/>
                </a:lnTo>
                <a:lnTo>
                  <a:pt x="177" y="253"/>
                </a:lnTo>
                <a:lnTo>
                  <a:pt x="179" y="253"/>
                </a:lnTo>
                <a:lnTo>
                  <a:pt x="189" y="253"/>
                </a:lnTo>
                <a:lnTo>
                  <a:pt x="196" y="253"/>
                </a:lnTo>
                <a:lnTo>
                  <a:pt x="196" y="246"/>
                </a:lnTo>
                <a:lnTo>
                  <a:pt x="193" y="248"/>
                </a:lnTo>
                <a:close/>
                <a:moveTo>
                  <a:pt x="71" y="86"/>
                </a:moveTo>
                <a:lnTo>
                  <a:pt x="61" y="90"/>
                </a:lnTo>
                <a:lnTo>
                  <a:pt x="54" y="93"/>
                </a:lnTo>
                <a:lnTo>
                  <a:pt x="44" y="97"/>
                </a:lnTo>
                <a:lnTo>
                  <a:pt x="48" y="103"/>
                </a:lnTo>
                <a:lnTo>
                  <a:pt x="59" y="95"/>
                </a:lnTo>
                <a:lnTo>
                  <a:pt x="71" y="90"/>
                </a:lnTo>
                <a:lnTo>
                  <a:pt x="73" y="90"/>
                </a:lnTo>
                <a:lnTo>
                  <a:pt x="71" y="88"/>
                </a:lnTo>
                <a:lnTo>
                  <a:pt x="71" y="86"/>
                </a:lnTo>
                <a:close/>
                <a:moveTo>
                  <a:pt x="50" y="185"/>
                </a:moveTo>
                <a:lnTo>
                  <a:pt x="46" y="190"/>
                </a:lnTo>
                <a:lnTo>
                  <a:pt x="42" y="196"/>
                </a:lnTo>
                <a:lnTo>
                  <a:pt x="52" y="200"/>
                </a:lnTo>
                <a:lnTo>
                  <a:pt x="61" y="202"/>
                </a:lnTo>
                <a:lnTo>
                  <a:pt x="69" y="206"/>
                </a:lnTo>
                <a:lnTo>
                  <a:pt x="71" y="206"/>
                </a:lnTo>
                <a:lnTo>
                  <a:pt x="71" y="206"/>
                </a:lnTo>
                <a:lnTo>
                  <a:pt x="69" y="206"/>
                </a:lnTo>
                <a:lnTo>
                  <a:pt x="69" y="206"/>
                </a:lnTo>
                <a:lnTo>
                  <a:pt x="61" y="200"/>
                </a:lnTo>
                <a:lnTo>
                  <a:pt x="56" y="194"/>
                </a:lnTo>
                <a:lnTo>
                  <a:pt x="50" y="189"/>
                </a:lnTo>
                <a:lnTo>
                  <a:pt x="50" y="187"/>
                </a:lnTo>
                <a:lnTo>
                  <a:pt x="50" y="185"/>
                </a:lnTo>
                <a:close/>
                <a:moveTo>
                  <a:pt x="227" y="126"/>
                </a:moveTo>
                <a:lnTo>
                  <a:pt x="235" y="145"/>
                </a:lnTo>
                <a:lnTo>
                  <a:pt x="244" y="164"/>
                </a:lnTo>
                <a:lnTo>
                  <a:pt x="240" y="147"/>
                </a:lnTo>
                <a:lnTo>
                  <a:pt x="235" y="130"/>
                </a:lnTo>
                <a:lnTo>
                  <a:pt x="227" y="126"/>
                </a:lnTo>
                <a:lnTo>
                  <a:pt x="227" y="126"/>
                </a:lnTo>
                <a:lnTo>
                  <a:pt x="227" y="126"/>
                </a:lnTo>
                <a:lnTo>
                  <a:pt x="225" y="126"/>
                </a:lnTo>
                <a:lnTo>
                  <a:pt x="227" y="126"/>
                </a:lnTo>
                <a:close/>
                <a:moveTo>
                  <a:pt x="195" y="229"/>
                </a:moveTo>
                <a:lnTo>
                  <a:pt x="162" y="238"/>
                </a:lnTo>
                <a:lnTo>
                  <a:pt x="181" y="238"/>
                </a:lnTo>
                <a:lnTo>
                  <a:pt x="198" y="234"/>
                </a:lnTo>
                <a:lnTo>
                  <a:pt x="198" y="232"/>
                </a:lnTo>
                <a:lnTo>
                  <a:pt x="200" y="229"/>
                </a:lnTo>
                <a:lnTo>
                  <a:pt x="196" y="229"/>
                </a:lnTo>
                <a:lnTo>
                  <a:pt x="195" y="229"/>
                </a:lnTo>
                <a:close/>
                <a:moveTo>
                  <a:pt x="50" y="185"/>
                </a:moveTo>
                <a:lnTo>
                  <a:pt x="52" y="185"/>
                </a:lnTo>
                <a:lnTo>
                  <a:pt x="54" y="185"/>
                </a:lnTo>
                <a:lnTo>
                  <a:pt x="61" y="187"/>
                </a:lnTo>
                <a:lnTo>
                  <a:pt x="71" y="189"/>
                </a:lnTo>
                <a:lnTo>
                  <a:pt x="69" y="187"/>
                </a:lnTo>
                <a:lnTo>
                  <a:pt x="67" y="185"/>
                </a:lnTo>
                <a:lnTo>
                  <a:pt x="67" y="183"/>
                </a:lnTo>
                <a:lnTo>
                  <a:pt x="67" y="181"/>
                </a:lnTo>
                <a:lnTo>
                  <a:pt x="69" y="181"/>
                </a:lnTo>
                <a:lnTo>
                  <a:pt x="78" y="185"/>
                </a:lnTo>
                <a:lnTo>
                  <a:pt x="88" y="187"/>
                </a:lnTo>
                <a:lnTo>
                  <a:pt x="88" y="185"/>
                </a:lnTo>
                <a:lnTo>
                  <a:pt x="90" y="183"/>
                </a:lnTo>
                <a:lnTo>
                  <a:pt x="92" y="181"/>
                </a:lnTo>
                <a:lnTo>
                  <a:pt x="94" y="181"/>
                </a:lnTo>
                <a:lnTo>
                  <a:pt x="96" y="181"/>
                </a:lnTo>
                <a:lnTo>
                  <a:pt x="97" y="179"/>
                </a:lnTo>
                <a:lnTo>
                  <a:pt x="99" y="179"/>
                </a:lnTo>
                <a:lnTo>
                  <a:pt x="99" y="175"/>
                </a:lnTo>
                <a:lnTo>
                  <a:pt x="99" y="173"/>
                </a:lnTo>
                <a:lnTo>
                  <a:pt x="99" y="171"/>
                </a:lnTo>
                <a:lnTo>
                  <a:pt x="101" y="170"/>
                </a:lnTo>
                <a:lnTo>
                  <a:pt x="103" y="170"/>
                </a:lnTo>
                <a:lnTo>
                  <a:pt x="103" y="170"/>
                </a:lnTo>
                <a:lnTo>
                  <a:pt x="105" y="171"/>
                </a:lnTo>
                <a:lnTo>
                  <a:pt x="101" y="171"/>
                </a:lnTo>
                <a:lnTo>
                  <a:pt x="103" y="175"/>
                </a:lnTo>
                <a:lnTo>
                  <a:pt x="103" y="177"/>
                </a:lnTo>
                <a:lnTo>
                  <a:pt x="101" y="179"/>
                </a:lnTo>
                <a:lnTo>
                  <a:pt x="99" y="181"/>
                </a:lnTo>
                <a:lnTo>
                  <a:pt x="96" y="183"/>
                </a:lnTo>
                <a:lnTo>
                  <a:pt x="94" y="185"/>
                </a:lnTo>
                <a:lnTo>
                  <a:pt x="92" y="185"/>
                </a:lnTo>
                <a:lnTo>
                  <a:pt x="92" y="187"/>
                </a:lnTo>
                <a:lnTo>
                  <a:pt x="92" y="187"/>
                </a:lnTo>
                <a:lnTo>
                  <a:pt x="92" y="189"/>
                </a:lnTo>
                <a:lnTo>
                  <a:pt x="92" y="190"/>
                </a:lnTo>
                <a:lnTo>
                  <a:pt x="90" y="190"/>
                </a:lnTo>
                <a:lnTo>
                  <a:pt x="86" y="189"/>
                </a:lnTo>
                <a:lnTo>
                  <a:pt x="80" y="189"/>
                </a:lnTo>
                <a:lnTo>
                  <a:pt x="75" y="187"/>
                </a:lnTo>
                <a:lnTo>
                  <a:pt x="80" y="190"/>
                </a:lnTo>
                <a:lnTo>
                  <a:pt x="86" y="194"/>
                </a:lnTo>
                <a:lnTo>
                  <a:pt x="88" y="196"/>
                </a:lnTo>
                <a:lnTo>
                  <a:pt x="86" y="196"/>
                </a:lnTo>
                <a:lnTo>
                  <a:pt x="86" y="198"/>
                </a:lnTo>
                <a:lnTo>
                  <a:pt x="78" y="194"/>
                </a:lnTo>
                <a:lnTo>
                  <a:pt x="71" y="192"/>
                </a:lnTo>
                <a:lnTo>
                  <a:pt x="63" y="189"/>
                </a:lnTo>
                <a:lnTo>
                  <a:pt x="61" y="189"/>
                </a:lnTo>
                <a:lnTo>
                  <a:pt x="57" y="189"/>
                </a:lnTo>
                <a:lnTo>
                  <a:pt x="56" y="190"/>
                </a:lnTo>
                <a:lnTo>
                  <a:pt x="69" y="200"/>
                </a:lnTo>
                <a:lnTo>
                  <a:pt x="82" y="211"/>
                </a:lnTo>
                <a:lnTo>
                  <a:pt x="97" y="208"/>
                </a:lnTo>
                <a:lnTo>
                  <a:pt x="115" y="204"/>
                </a:lnTo>
                <a:lnTo>
                  <a:pt x="117" y="204"/>
                </a:lnTo>
                <a:lnTo>
                  <a:pt x="118" y="206"/>
                </a:lnTo>
                <a:lnTo>
                  <a:pt x="118" y="206"/>
                </a:lnTo>
                <a:lnTo>
                  <a:pt x="118" y="208"/>
                </a:lnTo>
                <a:lnTo>
                  <a:pt x="120" y="210"/>
                </a:lnTo>
                <a:lnTo>
                  <a:pt x="122" y="210"/>
                </a:lnTo>
                <a:lnTo>
                  <a:pt x="132" y="217"/>
                </a:lnTo>
                <a:lnTo>
                  <a:pt x="141" y="225"/>
                </a:lnTo>
                <a:lnTo>
                  <a:pt x="143" y="227"/>
                </a:lnTo>
                <a:lnTo>
                  <a:pt x="145" y="225"/>
                </a:lnTo>
                <a:lnTo>
                  <a:pt x="147" y="225"/>
                </a:lnTo>
                <a:lnTo>
                  <a:pt x="158" y="219"/>
                </a:lnTo>
                <a:lnTo>
                  <a:pt x="170" y="215"/>
                </a:lnTo>
                <a:lnTo>
                  <a:pt x="162" y="215"/>
                </a:lnTo>
                <a:lnTo>
                  <a:pt x="155" y="215"/>
                </a:lnTo>
                <a:lnTo>
                  <a:pt x="149" y="213"/>
                </a:lnTo>
                <a:lnTo>
                  <a:pt x="147" y="211"/>
                </a:lnTo>
                <a:lnTo>
                  <a:pt x="147" y="210"/>
                </a:lnTo>
                <a:lnTo>
                  <a:pt x="149" y="208"/>
                </a:lnTo>
                <a:lnTo>
                  <a:pt x="151" y="206"/>
                </a:lnTo>
                <a:lnTo>
                  <a:pt x="158" y="204"/>
                </a:lnTo>
                <a:lnTo>
                  <a:pt x="166" y="202"/>
                </a:lnTo>
                <a:lnTo>
                  <a:pt x="176" y="198"/>
                </a:lnTo>
                <a:lnTo>
                  <a:pt x="170" y="198"/>
                </a:lnTo>
                <a:lnTo>
                  <a:pt x="166" y="198"/>
                </a:lnTo>
                <a:lnTo>
                  <a:pt x="164" y="196"/>
                </a:lnTo>
                <a:lnTo>
                  <a:pt x="162" y="194"/>
                </a:lnTo>
                <a:lnTo>
                  <a:pt x="164" y="192"/>
                </a:lnTo>
                <a:lnTo>
                  <a:pt x="166" y="190"/>
                </a:lnTo>
                <a:lnTo>
                  <a:pt x="168" y="189"/>
                </a:lnTo>
                <a:lnTo>
                  <a:pt x="170" y="189"/>
                </a:lnTo>
                <a:lnTo>
                  <a:pt x="172" y="187"/>
                </a:lnTo>
                <a:lnTo>
                  <a:pt x="172" y="185"/>
                </a:lnTo>
                <a:lnTo>
                  <a:pt x="166" y="181"/>
                </a:lnTo>
                <a:lnTo>
                  <a:pt x="160" y="177"/>
                </a:lnTo>
                <a:lnTo>
                  <a:pt x="160" y="175"/>
                </a:lnTo>
                <a:lnTo>
                  <a:pt x="162" y="175"/>
                </a:lnTo>
                <a:lnTo>
                  <a:pt x="164" y="173"/>
                </a:lnTo>
                <a:lnTo>
                  <a:pt x="166" y="173"/>
                </a:lnTo>
                <a:lnTo>
                  <a:pt x="164" y="175"/>
                </a:lnTo>
                <a:lnTo>
                  <a:pt x="164" y="175"/>
                </a:lnTo>
                <a:lnTo>
                  <a:pt x="164" y="177"/>
                </a:lnTo>
                <a:lnTo>
                  <a:pt x="168" y="179"/>
                </a:lnTo>
                <a:lnTo>
                  <a:pt x="172" y="183"/>
                </a:lnTo>
                <a:lnTo>
                  <a:pt x="176" y="187"/>
                </a:lnTo>
                <a:lnTo>
                  <a:pt x="172" y="189"/>
                </a:lnTo>
                <a:lnTo>
                  <a:pt x="170" y="192"/>
                </a:lnTo>
                <a:lnTo>
                  <a:pt x="166" y="194"/>
                </a:lnTo>
                <a:lnTo>
                  <a:pt x="170" y="194"/>
                </a:lnTo>
                <a:lnTo>
                  <a:pt x="174" y="196"/>
                </a:lnTo>
                <a:lnTo>
                  <a:pt x="177" y="196"/>
                </a:lnTo>
                <a:lnTo>
                  <a:pt x="179" y="194"/>
                </a:lnTo>
                <a:lnTo>
                  <a:pt x="183" y="194"/>
                </a:lnTo>
                <a:lnTo>
                  <a:pt x="185" y="196"/>
                </a:lnTo>
                <a:lnTo>
                  <a:pt x="185" y="198"/>
                </a:lnTo>
                <a:lnTo>
                  <a:pt x="185" y="198"/>
                </a:lnTo>
                <a:lnTo>
                  <a:pt x="168" y="204"/>
                </a:lnTo>
                <a:lnTo>
                  <a:pt x="153" y="210"/>
                </a:lnTo>
                <a:lnTo>
                  <a:pt x="153" y="210"/>
                </a:lnTo>
                <a:lnTo>
                  <a:pt x="151" y="210"/>
                </a:lnTo>
                <a:lnTo>
                  <a:pt x="151" y="211"/>
                </a:lnTo>
                <a:lnTo>
                  <a:pt x="153" y="211"/>
                </a:lnTo>
                <a:lnTo>
                  <a:pt x="168" y="213"/>
                </a:lnTo>
                <a:lnTo>
                  <a:pt x="183" y="211"/>
                </a:lnTo>
                <a:lnTo>
                  <a:pt x="196" y="208"/>
                </a:lnTo>
                <a:lnTo>
                  <a:pt x="198" y="210"/>
                </a:lnTo>
                <a:lnTo>
                  <a:pt x="198" y="211"/>
                </a:lnTo>
                <a:lnTo>
                  <a:pt x="198" y="211"/>
                </a:lnTo>
                <a:lnTo>
                  <a:pt x="172" y="219"/>
                </a:lnTo>
                <a:lnTo>
                  <a:pt x="147" y="227"/>
                </a:lnTo>
                <a:lnTo>
                  <a:pt x="149" y="229"/>
                </a:lnTo>
                <a:lnTo>
                  <a:pt x="151" y="229"/>
                </a:lnTo>
                <a:lnTo>
                  <a:pt x="156" y="229"/>
                </a:lnTo>
                <a:lnTo>
                  <a:pt x="164" y="229"/>
                </a:lnTo>
                <a:lnTo>
                  <a:pt x="172" y="229"/>
                </a:lnTo>
                <a:lnTo>
                  <a:pt x="185" y="227"/>
                </a:lnTo>
                <a:lnTo>
                  <a:pt x="200" y="225"/>
                </a:lnTo>
                <a:lnTo>
                  <a:pt x="204" y="208"/>
                </a:lnTo>
                <a:lnTo>
                  <a:pt x="204" y="189"/>
                </a:lnTo>
                <a:lnTo>
                  <a:pt x="206" y="189"/>
                </a:lnTo>
                <a:lnTo>
                  <a:pt x="208" y="187"/>
                </a:lnTo>
                <a:lnTo>
                  <a:pt x="208" y="185"/>
                </a:lnTo>
                <a:lnTo>
                  <a:pt x="252" y="168"/>
                </a:lnTo>
                <a:lnTo>
                  <a:pt x="252" y="168"/>
                </a:lnTo>
                <a:lnTo>
                  <a:pt x="254" y="168"/>
                </a:lnTo>
                <a:lnTo>
                  <a:pt x="254" y="166"/>
                </a:lnTo>
                <a:lnTo>
                  <a:pt x="254" y="166"/>
                </a:lnTo>
                <a:lnTo>
                  <a:pt x="248" y="156"/>
                </a:lnTo>
                <a:lnTo>
                  <a:pt x="244" y="145"/>
                </a:lnTo>
                <a:lnTo>
                  <a:pt x="244" y="145"/>
                </a:lnTo>
                <a:lnTo>
                  <a:pt x="244" y="145"/>
                </a:lnTo>
                <a:lnTo>
                  <a:pt x="244" y="147"/>
                </a:lnTo>
                <a:lnTo>
                  <a:pt x="244" y="149"/>
                </a:lnTo>
                <a:lnTo>
                  <a:pt x="246" y="152"/>
                </a:lnTo>
                <a:lnTo>
                  <a:pt x="246" y="154"/>
                </a:lnTo>
                <a:lnTo>
                  <a:pt x="246" y="158"/>
                </a:lnTo>
                <a:lnTo>
                  <a:pt x="248" y="162"/>
                </a:lnTo>
                <a:lnTo>
                  <a:pt x="246" y="166"/>
                </a:lnTo>
                <a:lnTo>
                  <a:pt x="246" y="168"/>
                </a:lnTo>
                <a:lnTo>
                  <a:pt x="244" y="168"/>
                </a:lnTo>
                <a:lnTo>
                  <a:pt x="242" y="166"/>
                </a:lnTo>
                <a:lnTo>
                  <a:pt x="238" y="158"/>
                </a:lnTo>
                <a:lnTo>
                  <a:pt x="233" y="149"/>
                </a:lnTo>
                <a:lnTo>
                  <a:pt x="229" y="139"/>
                </a:lnTo>
                <a:lnTo>
                  <a:pt x="229" y="145"/>
                </a:lnTo>
                <a:lnTo>
                  <a:pt x="231" y="150"/>
                </a:lnTo>
                <a:lnTo>
                  <a:pt x="231" y="154"/>
                </a:lnTo>
                <a:lnTo>
                  <a:pt x="231" y="156"/>
                </a:lnTo>
                <a:lnTo>
                  <a:pt x="229" y="158"/>
                </a:lnTo>
                <a:lnTo>
                  <a:pt x="227" y="160"/>
                </a:lnTo>
                <a:lnTo>
                  <a:pt x="225" y="158"/>
                </a:lnTo>
                <a:lnTo>
                  <a:pt x="223" y="158"/>
                </a:lnTo>
                <a:lnTo>
                  <a:pt x="217" y="149"/>
                </a:lnTo>
                <a:lnTo>
                  <a:pt x="214" y="139"/>
                </a:lnTo>
                <a:lnTo>
                  <a:pt x="214" y="141"/>
                </a:lnTo>
                <a:lnTo>
                  <a:pt x="214" y="145"/>
                </a:lnTo>
                <a:lnTo>
                  <a:pt x="214" y="149"/>
                </a:lnTo>
                <a:lnTo>
                  <a:pt x="214" y="150"/>
                </a:lnTo>
                <a:lnTo>
                  <a:pt x="212" y="150"/>
                </a:lnTo>
                <a:lnTo>
                  <a:pt x="208" y="149"/>
                </a:lnTo>
                <a:lnTo>
                  <a:pt x="206" y="147"/>
                </a:lnTo>
                <a:lnTo>
                  <a:pt x="202" y="145"/>
                </a:lnTo>
                <a:lnTo>
                  <a:pt x="193" y="147"/>
                </a:lnTo>
                <a:lnTo>
                  <a:pt x="181" y="150"/>
                </a:lnTo>
                <a:lnTo>
                  <a:pt x="189" y="145"/>
                </a:lnTo>
                <a:lnTo>
                  <a:pt x="196" y="143"/>
                </a:lnTo>
                <a:lnTo>
                  <a:pt x="204" y="141"/>
                </a:lnTo>
                <a:lnTo>
                  <a:pt x="206" y="143"/>
                </a:lnTo>
                <a:lnTo>
                  <a:pt x="208" y="145"/>
                </a:lnTo>
                <a:lnTo>
                  <a:pt x="208" y="145"/>
                </a:lnTo>
                <a:lnTo>
                  <a:pt x="210" y="147"/>
                </a:lnTo>
                <a:lnTo>
                  <a:pt x="212" y="147"/>
                </a:lnTo>
                <a:lnTo>
                  <a:pt x="210" y="141"/>
                </a:lnTo>
                <a:lnTo>
                  <a:pt x="210" y="135"/>
                </a:lnTo>
                <a:lnTo>
                  <a:pt x="210" y="133"/>
                </a:lnTo>
                <a:lnTo>
                  <a:pt x="210" y="131"/>
                </a:lnTo>
                <a:lnTo>
                  <a:pt x="210" y="130"/>
                </a:lnTo>
                <a:lnTo>
                  <a:pt x="212" y="130"/>
                </a:lnTo>
                <a:lnTo>
                  <a:pt x="214" y="131"/>
                </a:lnTo>
                <a:lnTo>
                  <a:pt x="214" y="133"/>
                </a:lnTo>
                <a:lnTo>
                  <a:pt x="219" y="145"/>
                </a:lnTo>
                <a:lnTo>
                  <a:pt x="227" y="156"/>
                </a:lnTo>
                <a:lnTo>
                  <a:pt x="225" y="139"/>
                </a:lnTo>
                <a:lnTo>
                  <a:pt x="219" y="124"/>
                </a:lnTo>
                <a:lnTo>
                  <a:pt x="216" y="120"/>
                </a:lnTo>
                <a:lnTo>
                  <a:pt x="210" y="118"/>
                </a:lnTo>
                <a:lnTo>
                  <a:pt x="204" y="116"/>
                </a:lnTo>
                <a:lnTo>
                  <a:pt x="202" y="114"/>
                </a:lnTo>
                <a:lnTo>
                  <a:pt x="198" y="112"/>
                </a:lnTo>
                <a:lnTo>
                  <a:pt x="195" y="112"/>
                </a:lnTo>
                <a:lnTo>
                  <a:pt x="193" y="111"/>
                </a:lnTo>
                <a:lnTo>
                  <a:pt x="191" y="109"/>
                </a:lnTo>
                <a:lnTo>
                  <a:pt x="191" y="105"/>
                </a:lnTo>
                <a:lnTo>
                  <a:pt x="191" y="103"/>
                </a:lnTo>
                <a:lnTo>
                  <a:pt x="193" y="101"/>
                </a:lnTo>
                <a:lnTo>
                  <a:pt x="193" y="97"/>
                </a:lnTo>
                <a:lnTo>
                  <a:pt x="193" y="88"/>
                </a:lnTo>
                <a:lnTo>
                  <a:pt x="193" y="80"/>
                </a:lnTo>
                <a:lnTo>
                  <a:pt x="191" y="72"/>
                </a:lnTo>
                <a:lnTo>
                  <a:pt x="168" y="65"/>
                </a:lnTo>
                <a:lnTo>
                  <a:pt x="179" y="71"/>
                </a:lnTo>
                <a:lnTo>
                  <a:pt x="191" y="76"/>
                </a:lnTo>
                <a:lnTo>
                  <a:pt x="191" y="78"/>
                </a:lnTo>
                <a:lnTo>
                  <a:pt x="191" y="80"/>
                </a:lnTo>
                <a:lnTo>
                  <a:pt x="189" y="80"/>
                </a:lnTo>
                <a:lnTo>
                  <a:pt x="174" y="76"/>
                </a:lnTo>
                <a:lnTo>
                  <a:pt x="160" y="72"/>
                </a:lnTo>
                <a:lnTo>
                  <a:pt x="168" y="76"/>
                </a:lnTo>
                <a:lnTo>
                  <a:pt x="176" y="84"/>
                </a:lnTo>
                <a:lnTo>
                  <a:pt x="176" y="84"/>
                </a:lnTo>
                <a:lnTo>
                  <a:pt x="177" y="86"/>
                </a:lnTo>
                <a:lnTo>
                  <a:pt x="177" y="86"/>
                </a:lnTo>
                <a:lnTo>
                  <a:pt x="174" y="88"/>
                </a:lnTo>
                <a:lnTo>
                  <a:pt x="170" y="88"/>
                </a:lnTo>
                <a:lnTo>
                  <a:pt x="166" y="88"/>
                </a:lnTo>
                <a:lnTo>
                  <a:pt x="168" y="90"/>
                </a:lnTo>
                <a:lnTo>
                  <a:pt x="168" y="91"/>
                </a:lnTo>
                <a:lnTo>
                  <a:pt x="168" y="93"/>
                </a:lnTo>
                <a:lnTo>
                  <a:pt x="168" y="93"/>
                </a:lnTo>
                <a:lnTo>
                  <a:pt x="166" y="95"/>
                </a:lnTo>
                <a:lnTo>
                  <a:pt x="164" y="97"/>
                </a:lnTo>
                <a:lnTo>
                  <a:pt x="164" y="99"/>
                </a:lnTo>
                <a:lnTo>
                  <a:pt x="164" y="101"/>
                </a:lnTo>
                <a:lnTo>
                  <a:pt x="164" y="103"/>
                </a:lnTo>
                <a:lnTo>
                  <a:pt x="162" y="103"/>
                </a:lnTo>
                <a:lnTo>
                  <a:pt x="162" y="103"/>
                </a:lnTo>
                <a:lnTo>
                  <a:pt x="160" y="101"/>
                </a:lnTo>
                <a:lnTo>
                  <a:pt x="160" y="99"/>
                </a:lnTo>
                <a:lnTo>
                  <a:pt x="160" y="97"/>
                </a:lnTo>
                <a:lnTo>
                  <a:pt x="162" y="95"/>
                </a:lnTo>
                <a:lnTo>
                  <a:pt x="164" y="93"/>
                </a:lnTo>
                <a:lnTo>
                  <a:pt x="166" y="93"/>
                </a:lnTo>
                <a:lnTo>
                  <a:pt x="166" y="91"/>
                </a:lnTo>
                <a:lnTo>
                  <a:pt x="160" y="88"/>
                </a:lnTo>
                <a:lnTo>
                  <a:pt x="155" y="84"/>
                </a:lnTo>
                <a:lnTo>
                  <a:pt x="153" y="84"/>
                </a:lnTo>
                <a:lnTo>
                  <a:pt x="153" y="82"/>
                </a:lnTo>
                <a:lnTo>
                  <a:pt x="155" y="80"/>
                </a:lnTo>
                <a:lnTo>
                  <a:pt x="160" y="82"/>
                </a:lnTo>
                <a:lnTo>
                  <a:pt x="166" y="84"/>
                </a:lnTo>
                <a:lnTo>
                  <a:pt x="174" y="86"/>
                </a:lnTo>
                <a:lnTo>
                  <a:pt x="172" y="82"/>
                </a:lnTo>
                <a:lnTo>
                  <a:pt x="170" y="80"/>
                </a:lnTo>
                <a:lnTo>
                  <a:pt x="160" y="76"/>
                </a:lnTo>
                <a:lnTo>
                  <a:pt x="153" y="72"/>
                </a:lnTo>
                <a:lnTo>
                  <a:pt x="151" y="72"/>
                </a:lnTo>
                <a:lnTo>
                  <a:pt x="149" y="72"/>
                </a:lnTo>
                <a:lnTo>
                  <a:pt x="147" y="74"/>
                </a:lnTo>
                <a:lnTo>
                  <a:pt x="147" y="76"/>
                </a:lnTo>
                <a:lnTo>
                  <a:pt x="147" y="76"/>
                </a:lnTo>
                <a:lnTo>
                  <a:pt x="145" y="74"/>
                </a:lnTo>
                <a:lnTo>
                  <a:pt x="145" y="78"/>
                </a:lnTo>
                <a:lnTo>
                  <a:pt x="143" y="80"/>
                </a:lnTo>
                <a:lnTo>
                  <a:pt x="139" y="82"/>
                </a:lnTo>
                <a:lnTo>
                  <a:pt x="137" y="86"/>
                </a:lnTo>
                <a:lnTo>
                  <a:pt x="136" y="86"/>
                </a:lnTo>
                <a:lnTo>
                  <a:pt x="136" y="88"/>
                </a:lnTo>
                <a:lnTo>
                  <a:pt x="136" y="88"/>
                </a:lnTo>
                <a:lnTo>
                  <a:pt x="136" y="90"/>
                </a:lnTo>
                <a:lnTo>
                  <a:pt x="134" y="88"/>
                </a:lnTo>
                <a:lnTo>
                  <a:pt x="134" y="88"/>
                </a:lnTo>
                <a:lnTo>
                  <a:pt x="134" y="88"/>
                </a:lnTo>
                <a:lnTo>
                  <a:pt x="134" y="90"/>
                </a:lnTo>
                <a:lnTo>
                  <a:pt x="130" y="95"/>
                </a:lnTo>
                <a:lnTo>
                  <a:pt x="124" y="99"/>
                </a:lnTo>
                <a:lnTo>
                  <a:pt x="118" y="103"/>
                </a:lnTo>
                <a:lnTo>
                  <a:pt x="118" y="103"/>
                </a:lnTo>
                <a:lnTo>
                  <a:pt x="117" y="103"/>
                </a:lnTo>
                <a:lnTo>
                  <a:pt x="80" y="88"/>
                </a:lnTo>
                <a:lnTo>
                  <a:pt x="77" y="90"/>
                </a:lnTo>
                <a:lnTo>
                  <a:pt x="71" y="93"/>
                </a:lnTo>
                <a:lnTo>
                  <a:pt x="77" y="93"/>
                </a:lnTo>
                <a:lnTo>
                  <a:pt x="80" y="91"/>
                </a:lnTo>
                <a:lnTo>
                  <a:pt x="82" y="93"/>
                </a:lnTo>
                <a:lnTo>
                  <a:pt x="80" y="97"/>
                </a:lnTo>
                <a:lnTo>
                  <a:pt x="77" y="101"/>
                </a:lnTo>
                <a:lnTo>
                  <a:pt x="75" y="103"/>
                </a:lnTo>
                <a:lnTo>
                  <a:pt x="78" y="103"/>
                </a:lnTo>
                <a:lnTo>
                  <a:pt x="82" y="101"/>
                </a:lnTo>
                <a:lnTo>
                  <a:pt x="88" y="103"/>
                </a:lnTo>
                <a:lnTo>
                  <a:pt x="86" y="105"/>
                </a:lnTo>
                <a:lnTo>
                  <a:pt x="84" y="107"/>
                </a:lnTo>
                <a:lnTo>
                  <a:pt x="86" y="107"/>
                </a:lnTo>
                <a:lnTo>
                  <a:pt x="88" y="107"/>
                </a:lnTo>
                <a:lnTo>
                  <a:pt x="90" y="107"/>
                </a:lnTo>
                <a:lnTo>
                  <a:pt x="92" y="109"/>
                </a:lnTo>
                <a:lnTo>
                  <a:pt x="92" y="109"/>
                </a:lnTo>
                <a:lnTo>
                  <a:pt x="92" y="111"/>
                </a:lnTo>
                <a:lnTo>
                  <a:pt x="94" y="112"/>
                </a:lnTo>
                <a:lnTo>
                  <a:pt x="94" y="114"/>
                </a:lnTo>
                <a:lnTo>
                  <a:pt x="94" y="116"/>
                </a:lnTo>
                <a:lnTo>
                  <a:pt x="92" y="114"/>
                </a:lnTo>
                <a:lnTo>
                  <a:pt x="90" y="112"/>
                </a:lnTo>
                <a:lnTo>
                  <a:pt x="90" y="111"/>
                </a:lnTo>
                <a:lnTo>
                  <a:pt x="84" y="111"/>
                </a:lnTo>
                <a:lnTo>
                  <a:pt x="80" y="112"/>
                </a:lnTo>
                <a:lnTo>
                  <a:pt x="78" y="111"/>
                </a:lnTo>
                <a:lnTo>
                  <a:pt x="78" y="111"/>
                </a:lnTo>
                <a:lnTo>
                  <a:pt x="78" y="109"/>
                </a:lnTo>
                <a:lnTo>
                  <a:pt x="80" y="107"/>
                </a:lnTo>
                <a:lnTo>
                  <a:pt x="82" y="105"/>
                </a:lnTo>
                <a:lnTo>
                  <a:pt x="75" y="107"/>
                </a:lnTo>
                <a:lnTo>
                  <a:pt x="69" y="109"/>
                </a:lnTo>
                <a:lnTo>
                  <a:pt x="67" y="109"/>
                </a:lnTo>
                <a:lnTo>
                  <a:pt x="65" y="109"/>
                </a:lnTo>
                <a:lnTo>
                  <a:pt x="65" y="109"/>
                </a:lnTo>
                <a:lnTo>
                  <a:pt x="65" y="109"/>
                </a:lnTo>
                <a:lnTo>
                  <a:pt x="67" y="105"/>
                </a:lnTo>
                <a:lnTo>
                  <a:pt x="71" y="101"/>
                </a:lnTo>
                <a:lnTo>
                  <a:pt x="75" y="99"/>
                </a:lnTo>
                <a:lnTo>
                  <a:pt x="78" y="95"/>
                </a:lnTo>
                <a:lnTo>
                  <a:pt x="67" y="97"/>
                </a:lnTo>
                <a:lnTo>
                  <a:pt x="59" y="101"/>
                </a:lnTo>
                <a:lnTo>
                  <a:pt x="50" y="107"/>
                </a:lnTo>
                <a:lnTo>
                  <a:pt x="61" y="124"/>
                </a:lnTo>
                <a:lnTo>
                  <a:pt x="65" y="131"/>
                </a:lnTo>
                <a:lnTo>
                  <a:pt x="69" y="139"/>
                </a:lnTo>
                <a:lnTo>
                  <a:pt x="73" y="147"/>
                </a:lnTo>
                <a:lnTo>
                  <a:pt x="75" y="147"/>
                </a:lnTo>
                <a:lnTo>
                  <a:pt x="77" y="147"/>
                </a:lnTo>
                <a:lnTo>
                  <a:pt x="77" y="149"/>
                </a:lnTo>
                <a:lnTo>
                  <a:pt x="75" y="149"/>
                </a:lnTo>
                <a:lnTo>
                  <a:pt x="73" y="150"/>
                </a:lnTo>
                <a:lnTo>
                  <a:pt x="73" y="152"/>
                </a:lnTo>
                <a:lnTo>
                  <a:pt x="73" y="156"/>
                </a:lnTo>
                <a:lnTo>
                  <a:pt x="73" y="158"/>
                </a:lnTo>
                <a:lnTo>
                  <a:pt x="69" y="164"/>
                </a:lnTo>
                <a:lnTo>
                  <a:pt x="65" y="166"/>
                </a:lnTo>
                <a:lnTo>
                  <a:pt x="59" y="170"/>
                </a:lnTo>
                <a:lnTo>
                  <a:pt x="56" y="175"/>
                </a:lnTo>
                <a:lnTo>
                  <a:pt x="54" y="181"/>
                </a:lnTo>
                <a:lnTo>
                  <a:pt x="50" y="185"/>
                </a:lnTo>
                <a:close/>
                <a:moveTo>
                  <a:pt x="195" y="0"/>
                </a:moveTo>
                <a:lnTo>
                  <a:pt x="195" y="0"/>
                </a:lnTo>
                <a:lnTo>
                  <a:pt x="196" y="2"/>
                </a:lnTo>
                <a:lnTo>
                  <a:pt x="198" y="4"/>
                </a:lnTo>
                <a:lnTo>
                  <a:pt x="198" y="6"/>
                </a:lnTo>
                <a:lnTo>
                  <a:pt x="196" y="10"/>
                </a:lnTo>
                <a:lnTo>
                  <a:pt x="200" y="10"/>
                </a:lnTo>
                <a:lnTo>
                  <a:pt x="202" y="10"/>
                </a:lnTo>
                <a:lnTo>
                  <a:pt x="204" y="12"/>
                </a:lnTo>
                <a:lnTo>
                  <a:pt x="202" y="13"/>
                </a:lnTo>
                <a:lnTo>
                  <a:pt x="202" y="15"/>
                </a:lnTo>
                <a:lnTo>
                  <a:pt x="200" y="15"/>
                </a:lnTo>
                <a:lnTo>
                  <a:pt x="200" y="32"/>
                </a:lnTo>
                <a:lnTo>
                  <a:pt x="200" y="48"/>
                </a:lnTo>
                <a:lnTo>
                  <a:pt x="204" y="88"/>
                </a:lnTo>
                <a:lnTo>
                  <a:pt x="206" y="91"/>
                </a:lnTo>
                <a:lnTo>
                  <a:pt x="206" y="97"/>
                </a:lnTo>
                <a:lnTo>
                  <a:pt x="206" y="103"/>
                </a:lnTo>
                <a:lnTo>
                  <a:pt x="248" y="120"/>
                </a:lnTo>
                <a:lnTo>
                  <a:pt x="305" y="149"/>
                </a:lnTo>
                <a:lnTo>
                  <a:pt x="320" y="145"/>
                </a:lnTo>
                <a:lnTo>
                  <a:pt x="335" y="139"/>
                </a:lnTo>
                <a:lnTo>
                  <a:pt x="337" y="139"/>
                </a:lnTo>
                <a:lnTo>
                  <a:pt x="339" y="141"/>
                </a:lnTo>
                <a:lnTo>
                  <a:pt x="339" y="143"/>
                </a:lnTo>
                <a:lnTo>
                  <a:pt x="337" y="145"/>
                </a:lnTo>
                <a:lnTo>
                  <a:pt x="337" y="147"/>
                </a:lnTo>
                <a:lnTo>
                  <a:pt x="335" y="147"/>
                </a:lnTo>
                <a:lnTo>
                  <a:pt x="328" y="150"/>
                </a:lnTo>
                <a:lnTo>
                  <a:pt x="322" y="152"/>
                </a:lnTo>
                <a:lnTo>
                  <a:pt x="315" y="154"/>
                </a:lnTo>
                <a:lnTo>
                  <a:pt x="315" y="154"/>
                </a:lnTo>
                <a:lnTo>
                  <a:pt x="315" y="154"/>
                </a:lnTo>
                <a:lnTo>
                  <a:pt x="316" y="156"/>
                </a:lnTo>
                <a:lnTo>
                  <a:pt x="318" y="156"/>
                </a:lnTo>
                <a:lnTo>
                  <a:pt x="320" y="158"/>
                </a:lnTo>
                <a:lnTo>
                  <a:pt x="324" y="160"/>
                </a:lnTo>
                <a:lnTo>
                  <a:pt x="326" y="162"/>
                </a:lnTo>
                <a:lnTo>
                  <a:pt x="326" y="164"/>
                </a:lnTo>
                <a:lnTo>
                  <a:pt x="326" y="166"/>
                </a:lnTo>
                <a:lnTo>
                  <a:pt x="324" y="168"/>
                </a:lnTo>
                <a:lnTo>
                  <a:pt x="318" y="166"/>
                </a:lnTo>
                <a:lnTo>
                  <a:pt x="313" y="164"/>
                </a:lnTo>
                <a:lnTo>
                  <a:pt x="309" y="160"/>
                </a:lnTo>
                <a:lnTo>
                  <a:pt x="301" y="160"/>
                </a:lnTo>
                <a:lnTo>
                  <a:pt x="294" y="162"/>
                </a:lnTo>
                <a:lnTo>
                  <a:pt x="286" y="166"/>
                </a:lnTo>
                <a:lnTo>
                  <a:pt x="278" y="168"/>
                </a:lnTo>
                <a:lnTo>
                  <a:pt x="217" y="190"/>
                </a:lnTo>
                <a:lnTo>
                  <a:pt x="216" y="194"/>
                </a:lnTo>
                <a:lnTo>
                  <a:pt x="216" y="198"/>
                </a:lnTo>
                <a:lnTo>
                  <a:pt x="216" y="202"/>
                </a:lnTo>
                <a:lnTo>
                  <a:pt x="216" y="208"/>
                </a:lnTo>
                <a:lnTo>
                  <a:pt x="210" y="257"/>
                </a:lnTo>
                <a:lnTo>
                  <a:pt x="212" y="257"/>
                </a:lnTo>
                <a:lnTo>
                  <a:pt x="212" y="257"/>
                </a:lnTo>
                <a:lnTo>
                  <a:pt x="214" y="257"/>
                </a:lnTo>
                <a:lnTo>
                  <a:pt x="212" y="259"/>
                </a:lnTo>
                <a:lnTo>
                  <a:pt x="210" y="261"/>
                </a:lnTo>
                <a:lnTo>
                  <a:pt x="210" y="267"/>
                </a:lnTo>
                <a:lnTo>
                  <a:pt x="210" y="272"/>
                </a:lnTo>
                <a:lnTo>
                  <a:pt x="210" y="278"/>
                </a:lnTo>
                <a:lnTo>
                  <a:pt x="214" y="291"/>
                </a:lnTo>
                <a:lnTo>
                  <a:pt x="212" y="293"/>
                </a:lnTo>
                <a:lnTo>
                  <a:pt x="212" y="295"/>
                </a:lnTo>
                <a:lnTo>
                  <a:pt x="210" y="297"/>
                </a:lnTo>
                <a:lnTo>
                  <a:pt x="208" y="297"/>
                </a:lnTo>
                <a:lnTo>
                  <a:pt x="166" y="267"/>
                </a:lnTo>
                <a:lnTo>
                  <a:pt x="128" y="234"/>
                </a:lnTo>
                <a:lnTo>
                  <a:pt x="105" y="217"/>
                </a:lnTo>
                <a:lnTo>
                  <a:pt x="57" y="227"/>
                </a:lnTo>
                <a:lnTo>
                  <a:pt x="10" y="238"/>
                </a:lnTo>
                <a:lnTo>
                  <a:pt x="8" y="238"/>
                </a:lnTo>
                <a:lnTo>
                  <a:pt x="6" y="238"/>
                </a:lnTo>
                <a:lnTo>
                  <a:pt x="4" y="238"/>
                </a:lnTo>
                <a:lnTo>
                  <a:pt x="2" y="238"/>
                </a:lnTo>
                <a:lnTo>
                  <a:pt x="0" y="238"/>
                </a:lnTo>
                <a:lnTo>
                  <a:pt x="0" y="236"/>
                </a:lnTo>
                <a:lnTo>
                  <a:pt x="0" y="232"/>
                </a:lnTo>
                <a:lnTo>
                  <a:pt x="0" y="230"/>
                </a:lnTo>
                <a:lnTo>
                  <a:pt x="2" y="229"/>
                </a:lnTo>
                <a:lnTo>
                  <a:pt x="8" y="223"/>
                </a:lnTo>
                <a:lnTo>
                  <a:pt x="14" y="217"/>
                </a:lnTo>
                <a:lnTo>
                  <a:pt x="14" y="217"/>
                </a:lnTo>
                <a:lnTo>
                  <a:pt x="16" y="215"/>
                </a:lnTo>
                <a:lnTo>
                  <a:pt x="17" y="215"/>
                </a:lnTo>
                <a:lnTo>
                  <a:pt x="27" y="202"/>
                </a:lnTo>
                <a:lnTo>
                  <a:pt x="37" y="189"/>
                </a:lnTo>
                <a:lnTo>
                  <a:pt x="44" y="173"/>
                </a:lnTo>
                <a:lnTo>
                  <a:pt x="50" y="166"/>
                </a:lnTo>
                <a:lnTo>
                  <a:pt x="56" y="158"/>
                </a:lnTo>
                <a:lnTo>
                  <a:pt x="63" y="149"/>
                </a:lnTo>
                <a:lnTo>
                  <a:pt x="59" y="145"/>
                </a:lnTo>
                <a:lnTo>
                  <a:pt x="57" y="141"/>
                </a:lnTo>
                <a:lnTo>
                  <a:pt x="56" y="137"/>
                </a:lnTo>
                <a:lnTo>
                  <a:pt x="56" y="135"/>
                </a:lnTo>
                <a:lnTo>
                  <a:pt x="54" y="135"/>
                </a:lnTo>
                <a:lnTo>
                  <a:pt x="54" y="135"/>
                </a:lnTo>
                <a:lnTo>
                  <a:pt x="54" y="135"/>
                </a:lnTo>
                <a:lnTo>
                  <a:pt x="54" y="135"/>
                </a:lnTo>
                <a:lnTo>
                  <a:pt x="54" y="133"/>
                </a:lnTo>
                <a:lnTo>
                  <a:pt x="54" y="133"/>
                </a:lnTo>
                <a:lnTo>
                  <a:pt x="54" y="133"/>
                </a:lnTo>
                <a:lnTo>
                  <a:pt x="52" y="133"/>
                </a:lnTo>
                <a:lnTo>
                  <a:pt x="46" y="122"/>
                </a:lnTo>
                <a:lnTo>
                  <a:pt x="40" y="114"/>
                </a:lnTo>
                <a:lnTo>
                  <a:pt x="33" y="105"/>
                </a:lnTo>
                <a:lnTo>
                  <a:pt x="33" y="103"/>
                </a:lnTo>
                <a:lnTo>
                  <a:pt x="33" y="101"/>
                </a:lnTo>
                <a:lnTo>
                  <a:pt x="31" y="99"/>
                </a:lnTo>
                <a:lnTo>
                  <a:pt x="33" y="99"/>
                </a:lnTo>
                <a:lnTo>
                  <a:pt x="35" y="103"/>
                </a:lnTo>
                <a:lnTo>
                  <a:pt x="37" y="105"/>
                </a:lnTo>
                <a:lnTo>
                  <a:pt x="16" y="67"/>
                </a:lnTo>
                <a:lnTo>
                  <a:pt x="14" y="65"/>
                </a:lnTo>
                <a:lnTo>
                  <a:pt x="14" y="63"/>
                </a:lnTo>
                <a:lnTo>
                  <a:pt x="14" y="63"/>
                </a:lnTo>
                <a:lnTo>
                  <a:pt x="12" y="61"/>
                </a:lnTo>
                <a:lnTo>
                  <a:pt x="10" y="57"/>
                </a:lnTo>
                <a:lnTo>
                  <a:pt x="10" y="55"/>
                </a:lnTo>
                <a:lnTo>
                  <a:pt x="12" y="55"/>
                </a:lnTo>
                <a:lnTo>
                  <a:pt x="12" y="55"/>
                </a:lnTo>
                <a:lnTo>
                  <a:pt x="14" y="55"/>
                </a:lnTo>
                <a:lnTo>
                  <a:pt x="14" y="53"/>
                </a:lnTo>
                <a:lnTo>
                  <a:pt x="14" y="51"/>
                </a:lnTo>
                <a:lnTo>
                  <a:pt x="14" y="50"/>
                </a:lnTo>
                <a:lnTo>
                  <a:pt x="14" y="51"/>
                </a:lnTo>
                <a:lnTo>
                  <a:pt x="12" y="51"/>
                </a:lnTo>
                <a:lnTo>
                  <a:pt x="10" y="51"/>
                </a:lnTo>
                <a:lnTo>
                  <a:pt x="10" y="51"/>
                </a:lnTo>
                <a:lnTo>
                  <a:pt x="8" y="51"/>
                </a:lnTo>
                <a:lnTo>
                  <a:pt x="10" y="50"/>
                </a:lnTo>
                <a:lnTo>
                  <a:pt x="10" y="50"/>
                </a:lnTo>
                <a:lnTo>
                  <a:pt x="12" y="50"/>
                </a:lnTo>
                <a:lnTo>
                  <a:pt x="12" y="50"/>
                </a:lnTo>
                <a:lnTo>
                  <a:pt x="12" y="50"/>
                </a:lnTo>
                <a:lnTo>
                  <a:pt x="10" y="48"/>
                </a:lnTo>
                <a:lnTo>
                  <a:pt x="8" y="48"/>
                </a:lnTo>
                <a:lnTo>
                  <a:pt x="8" y="46"/>
                </a:lnTo>
                <a:lnTo>
                  <a:pt x="6" y="44"/>
                </a:lnTo>
                <a:lnTo>
                  <a:pt x="6" y="42"/>
                </a:lnTo>
                <a:lnTo>
                  <a:pt x="8" y="40"/>
                </a:lnTo>
                <a:lnTo>
                  <a:pt x="8" y="40"/>
                </a:lnTo>
                <a:lnTo>
                  <a:pt x="10" y="40"/>
                </a:lnTo>
                <a:lnTo>
                  <a:pt x="113" y="82"/>
                </a:lnTo>
                <a:lnTo>
                  <a:pt x="149" y="46"/>
                </a:lnTo>
                <a:lnTo>
                  <a:pt x="189" y="12"/>
                </a:lnTo>
                <a:lnTo>
                  <a:pt x="189" y="12"/>
                </a:lnTo>
                <a:lnTo>
                  <a:pt x="191" y="10"/>
                </a:lnTo>
                <a:lnTo>
                  <a:pt x="191" y="6"/>
                </a:lnTo>
                <a:lnTo>
                  <a:pt x="191" y="2"/>
                </a:lnTo>
                <a:lnTo>
                  <a:pt x="193" y="2"/>
                </a:lnTo>
                <a:lnTo>
                  <a:pt x="195" y="0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B50765DA-F284-4CFD-85F1-62948702036E}"/>
              </a:ext>
            </a:extLst>
          </p:cNvPr>
          <p:cNvSpPr txBox="1"/>
          <p:nvPr/>
        </p:nvSpPr>
        <p:spPr>
          <a:xfrm>
            <a:off x="6546292" y="214856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旅行途中打卡待办</a:t>
            </a:r>
          </a:p>
        </p:txBody>
      </p:sp>
      <p:sp>
        <p:nvSpPr>
          <p:cNvPr id="100" name="Freeform 33">
            <a:extLst>
              <a:ext uri="{FF2B5EF4-FFF2-40B4-BE49-F238E27FC236}">
                <a16:creationId xmlns:a16="http://schemas.microsoft.com/office/drawing/2014/main" id="{701483C5-2D8E-4AFF-814E-481D191914A7}"/>
              </a:ext>
            </a:extLst>
          </p:cNvPr>
          <p:cNvSpPr>
            <a:spLocks noEditPoints="1"/>
          </p:cNvSpPr>
          <p:nvPr/>
        </p:nvSpPr>
        <p:spPr bwMode="auto">
          <a:xfrm>
            <a:off x="5832474" y="3027902"/>
            <a:ext cx="527051" cy="504040"/>
          </a:xfrm>
          <a:custGeom>
            <a:avLst/>
            <a:gdLst>
              <a:gd name="T0" fmla="*/ 185 w 339"/>
              <a:gd name="T1" fmla="*/ 36 h 297"/>
              <a:gd name="T2" fmla="*/ 183 w 339"/>
              <a:gd name="T3" fmla="*/ 63 h 297"/>
              <a:gd name="T4" fmla="*/ 73 w 339"/>
              <a:gd name="T5" fmla="*/ 86 h 297"/>
              <a:gd name="T6" fmla="*/ 166 w 339"/>
              <a:gd name="T7" fmla="*/ 244 h 297"/>
              <a:gd name="T8" fmla="*/ 176 w 339"/>
              <a:gd name="T9" fmla="*/ 44 h 297"/>
              <a:gd name="T10" fmla="*/ 267 w 339"/>
              <a:gd name="T11" fmla="*/ 147 h 297"/>
              <a:gd name="T12" fmla="*/ 256 w 339"/>
              <a:gd name="T13" fmla="*/ 152 h 297"/>
              <a:gd name="T14" fmla="*/ 40 w 339"/>
              <a:gd name="T15" fmla="*/ 219 h 297"/>
              <a:gd name="T16" fmla="*/ 172 w 339"/>
              <a:gd name="T17" fmla="*/ 61 h 297"/>
              <a:gd name="T18" fmla="*/ 256 w 339"/>
              <a:gd name="T19" fmla="*/ 143 h 297"/>
              <a:gd name="T20" fmla="*/ 160 w 339"/>
              <a:gd name="T21" fmla="*/ 234 h 297"/>
              <a:gd name="T22" fmla="*/ 168 w 339"/>
              <a:gd name="T23" fmla="*/ 51 h 297"/>
              <a:gd name="T24" fmla="*/ 59 w 339"/>
              <a:gd name="T25" fmla="*/ 215 h 297"/>
              <a:gd name="T26" fmla="*/ 179 w 339"/>
              <a:gd name="T27" fmla="*/ 74 h 297"/>
              <a:gd name="T28" fmla="*/ 254 w 339"/>
              <a:gd name="T29" fmla="*/ 158 h 297"/>
              <a:gd name="T30" fmla="*/ 67 w 339"/>
              <a:gd name="T31" fmla="*/ 213 h 297"/>
              <a:gd name="T32" fmla="*/ 40 w 339"/>
              <a:gd name="T33" fmla="*/ 90 h 297"/>
              <a:gd name="T34" fmla="*/ 193 w 339"/>
              <a:gd name="T35" fmla="*/ 248 h 297"/>
              <a:gd name="T36" fmla="*/ 42 w 339"/>
              <a:gd name="T37" fmla="*/ 196 h 297"/>
              <a:gd name="T38" fmla="*/ 227 w 339"/>
              <a:gd name="T39" fmla="*/ 126 h 297"/>
              <a:gd name="T40" fmla="*/ 198 w 339"/>
              <a:gd name="T41" fmla="*/ 234 h 297"/>
              <a:gd name="T42" fmla="*/ 67 w 339"/>
              <a:gd name="T43" fmla="*/ 181 h 297"/>
              <a:gd name="T44" fmla="*/ 99 w 339"/>
              <a:gd name="T45" fmla="*/ 171 h 297"/>
              <a:gd name="T46" fmla="*/ 92 w 339"/>
              <a:gd name="T47" fmla="*/ 187 h 297"/>
              <a:gd name="T48" fmla="*/ 78 w 339"/>
              <a:gd name="T49" fmla="*/ 194 h 297"/>
              <a:gd name="T50" fmla="*/ 118 w 339"/>
              <a:gd name="T51" fmla="*/ 208 h 297"/>
              <a:gd name="T52" fmla="*/ 147 w 339"/>
              <a:gd name="T53" fmla="*/ 211 h 297"/>
              <a:gd name="T54" fmla="*/ 168 w 339"/>
              <a:gd name="T55" fmla="*/ 189 h 297"/>
              <a:gd name="T56" fmla="*/ 168 w 339"/>
              <a:gd name="T57" fmla="*/ 179 h 297"/>
              <a:gd name="T58" fmla="*/ 185 w 339"/>
              <a:gd name="T59" fmla="*/ 198 h 297"/>
              <a:gd name="T60" fmla="*/ 172 w 339"/>
              <a:gd name="T61" fmla="*/ 219 h 297"/>
              <a:gd name="T62" fmla="*/ 208 w 339"/>
              <a:gd name="T63" fmla="*/ 185 h 297"/>
              <a:gd name="T64" fmla="*/ 246 w 339"/>
              <a:gd name="T65" fmla="*/ 154 h 297"/>
              <a:gd name="T66" fmla="*/ 231 w 339"/>
              <a:gd name="T67" fmla="*/ 156 h 297"/>
              <a:gd name="T68" fmla="*/ 206 w 339"/>
              <a:gd name="T69" fmla="*/ 147 h 297"/>
              <a:gd name="T70" fmla="*/ 210 w 339"/>
              <a:gd name="T71" fmla="*/ 135 h 297"/>
              <a:gd name="T72" fmla="*/ 204 w 339"/>
              <a:gd name="T73" fmla="*/ 116 h 297"/>
              <a:gd name="T74" fmla="*/ 168 w 339"/>
              <a:gd name="T75" fmla="*/ 65 h 297"/>
              <a:gd name="T76" fmla="*/ 174 w 339"/>
              <a:gd name="T77" fmla="*/ 88 h 297"/>
              <a:gd name="T78" fmla="*/ 162 w 339"/>
              <a:gd name="T79" fmla="*/ 103 h 297"/>
              <a:gd name="T80" fmla="*/ 160 w 339"/>
              <a:gd name="T81" fmla="*/ 82 h 297"/>
              <a:gd name="T82" fmla="*/ 145 w 339"/>
              <a:gd name="T83" fmla="*/ 78 h 297"/>
              <a:gd name="T84" fmla="*/ 124 w 339"/>
              <a:gd name="T85" fmla="*/ 99 h 297"/>
              <a:gd name="T86" fmla="*/ 78 w 339"/>
              <a:gd name="T87" fmla="*/ 103 h 297"/>
              <a:gd name="T88" fmla="*/ 94 w 339"/>
              <a:gd name="T89" fmla="*/ 116 h 297"/>
              <a:gd name="T90" fmla="*/ 67 w 339"/>
              <a:gd name="T91" fmla="*/ 109 h 297"/>
              <a:gd name="T92" fmla="*/ 69 w 339"/>
              <a:gd name="T93" fmla="*/ 139 h 297"/>
              <a:gd name="T94" fmla="*/ 56 w 339"/>
              <a:gd name="T95" fmla="*/ 175 h 297"/>
              <a:gd name="T96" fmla="*/ 202 w 339"/>
              <a:gd name="T97" fmla="*/ 15 h 297"/>
              <a:gd name="T98" fmla="*/ 339 w 339"/>
              <a:gd name="T99" fmla="*/ 141 h 297"/>
              <a:gd name="T100" fmla="*/ 324 w 339"/>
              <a:gd name="T101" fmla="*/ 160 h 297"/>
              <a:gd name="T102" fmla="*/ 216 w 339"/>
              <a:gd name="T103" fmla="*/ 194 h 297"/>
              <a:gd name="T104" fmla="*/ 214 w 339"/>
              <a:gd name="T105" fmla="*/ 291 h 297"/>
              <a:gd name="T106" fmla="*/ 2 w 339"/>
              <a:gd name="T107" fmla="*/ 238 h 297"/>
              <a:gd name="T108" fmla="*/ 44 w 339"/>
              <a:gd name="T109" fmla="*/ 173 h 297"/>
              <a:gd name="T110" fmla="*/ 54 w 339"/>
              <a:gd name="T111" fmla="*/ 133 h 297"/>
              <a:gd name="T112" fmla="*/ 14 w 339"/>
              <a:gd name="T113" fmla="*/ 65 h 297"/>
              <a:gd name="T114" fmla="*/ 12 w 339"/>
              <a:gd name="T115" fmla="*/ 51 h 297"/>
              <a:gd name="T116" fmla="*/ 6 w 339"/>
              <a:gd name="T117" fmla="*/ 42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39" h="297">
                <a:moveTo>
                  <a:pt x="29" y="217"/>
                </a:moveTo>
                <a:lnTo>
                  <a:pt x="29" y="219"/>
                </a:lnTo>
                <a:lnTo>
                  <a:pt x="33" y="219"/>
                </a:lnTo>
                <a:lnTo>
                  <a:pt x="31" y="217"/>
                </a:lnTo>
                <a:lnTo>
                  <a:pt x="31" y="217"/>
                </a:lnTo>
                <a:lnTo>
                  <a:pt x="29" y="217"/>
                </a:lnTo>
                <a:close/>
                <a:moveTo>
                  <a:pt x="185" y="36"/>
                </a:moveTo>
                <a:lnTo>
                  <a:pt x="183" y="36"/>
                </a:lnTo>
                <a:lnTo>
                  <a:pt x="183" y="36"/>
                </a:lnTo>
                <a:lnTo>
                  <a:pt x="187" y="38"/>
                </a:lnTo>
                <a:lnTo>
                  <a:pt x="187" y="36"/>
                </a:lnTo>
                <a:lnTo>
                  <a:pt x="187" y="36"/>
                </a:lnTo>
                <a:lnTo>
                  <a:pt x="185" y="36"/>
                </a:lnTo>
                <a:close/>
                <a:moveTo>
                  <a:pt x="267" y="160"/>
                </a:moveTo>
                <a:lnTo>
                  <a:pt x="267" y="160"/>
                </a:lnTo>
                <a:lnTo>
                  <a:pt x="267" y="160"/>
                </a:lnTo>
                <a:lnTo>
                  <a:pt x="267" y="160"/>
                </a:lnTo>
                <a:lnTo>
                  <a:pt x="269" y="162"/>
                </a:lnTo>
                <a:lnTo>
                  <a:pt x="269" y="162"/>
                </a:lnTo>
                <a:lnTo>
                  <a:pt x="269" y="162"/>
                </a:lnTo>
                <a:lnTo>
                  <a:pt x="269" y="160"/>
                </a:lnTo>
                <a:lnTo>
                  <a:pt x="269" y="158"/>
                </a:lnTo>
                <a:lnTo>
                  <a:pt x="269" y="158"/>
                </a:lnTo>
                <a:lnTo>
                  <a:pt x="267" y="158"/>
                </a:lnTo>
                <a:lnTo>
                  <a:pt x="267" y="160"/>
                </a:lnTo>
                <a:close/>
                <a:moveTo>
                  <a:pt x="183" y="63"/>
                </a:moveTo>
                <a:lnTo>
                  <a:pt x="185" y="63"/>
                </a:lnTo>
                <a:lnTo>
                  <a:pt x="187" y="65"/>
                </a:lnTo>
                <a:lnTo>
                  <a:pt x="189" y="65"/>
                </a:lnTo>
                <a:lnTo>
                  <a:pt x="189" y="65"/>
                </a:lnTo>
                <a:lnTo>
                  <a:pt x="187" y="63"/>
                </a:lnTo>
                <a:lnTo>
                  <a:pt x="185" y="63"/>
                </a:lnTo>
                <a:lnTo>
                  <a:pt x="183" y="63"/>
                </a:lnTo>
                <a:close/>
                <a:moveTo>
                  <a:pt x="71" y="86"/>
                </a:moveTo>
                <a:lnTo>
                  <a:pt x="75" y="88"/>
                </a:lnTo>
                <a:lnTo>
                  <a:pt x="75" y="88"/>
                </a:lnTo>
                <a:lnTo>
                  <a:pt x="77" y="86"/>
                </a:lnTo>
                <a:lnTo>
                  <a:pt x="75" y="86"/>
                </a:lnTo>
                <a:lnTo>
                  <a:pt x="73" y="86"/>
                </a:lnTo>
                <a:lnTo>
                  <a:pt x="71" y="86"/>
                </a:lnTo>
                <a:close/>
                <a:moveTo>
                  <a:pt x="40" y="202"/>
                </a:moveTo>
                <a:lnTo>
                  <a:pt x="42" y="204"/>
                </a:lnTo>
                <a:lnTo>
                  <a:pt x="44" y="204"/>
                </a:lnTo>
                <a:lnTo>
                  <a:pt x="46" y="204"/>
                </a:lnTo>
                <a:lnTo>
                  <a:pt x="40" y="202"/>
                </a:lnTo>
                <a:lnTo>
                  <a:pt x="40" y="202"/>
                </a:lnTo>
                <a:lnTo>
                  <a:pt x="40" y="202"/>
                </a:lnTo>
                <a:lnTo>
                  <a:pt x="40" y="202"/>
                </a:lnTo>
                <a:close/>
                <a:moveTo>
                  <a:pt x="162" y="242"/>
                </a:moveTo>
                <a:lnTo>
                  <a:pt x="164" y="242"/>
                </a:lnTo>
                <a:lnTo>
                  <a:pt x="166" y="244"/>
                </a:lnTo>
                <a:lnTo>
                  <a:pt x="166" y="244"/>
                </a:lnTo>
                <a:lnTo>
                  <a:pt x="168" y="242"/>
                </a:lnTo>
                <a:lnTo>
                  <a:pt x="168" y="242"/>
                </a:lnTo>
                <a:lnTo>
                  <a:pt x="168" y="242"/>
                </a:lnTo>
                <a:lnTo>
                  <a:pt x="166" y="242"/>
                </a:lnTo>
                <a:lnTo>
                  <a:pt x="162" y="242"/>
                </a:lnTo>
                <a:close/>
                <a:moveTo>
                  <a:pt x="179" y="46"/>
                </a:moveTo>
                <a:lnTo>
                  <a:pt x="181" y="46"/>
                </a:lnTo>
                <a:lnTo>
                  <a:pt x="183" y="46"/>
                </a:lnTo>
                <a:lnTo>
                  <a:pt x="181" y="44"/>
                </a:lnTo>
                <a:lnTo>
                  <a:pt x="177" y="44"/>
                </a:lnTo>
                <a:lnTo>
                  <a:pt x="177" y="44"/>
                </a:lnTo>
                <a:lnTo>
                  <a:pt x="176" y="44"/>
                </a:lnTo>
                <a:lnTo>
                  <a:pt x="176" y="44"/>
                </a:lnTo>
                <a:lnTo>
                  <a:pt x="177" y="44"/>
                </a:lnTo>
                <a:lnTo>
                  <a:pt x="179" y="46"/>
                </a:lnTo>
                <a:close/>
                <a:moveTo>
                  <a:pt x="195" y="257"/>
                </a:moveTo>
                <a:lnTo>
                  <a:pt x="191" y="257"/>
                </a:lnTo>
                <a:lnTo>
                  <a:pt x="189" y="257"/>
                </a:lnTo>
                <a:lnTo>
                  <a:pt x="195" y="259"/>
                </a:lnTo>
                <a:lnTo>
                  <a:pt x="198" y="257"/>
                </a:lnTo>
                <a:lnTo>
                  <a:pt x="196" y="257"/>
                </a:lnTo>
                <a:lnTo>
                  <a:pt x="195" y="257"/>
                </a:lnTo>
                <a:lnTo>
                  <a:pt x="195" y="257"/>
                </a:lnTo>
                <a:close/>
                <a:moveTo>
                  <a:pt x="269" y="154"/>
                </a:moveTo>
                <a:lnTo>
                  <a:pt x="269" y="150"/>
                </a:lnTo>
                <a:lnTo>
                  <a:pt x="267" y="147"/>
                </a:lnTo>
                <a:lnTo>
                  <a:pt x="263" y="143"/>
                </a:lnTo>
                <a:lnTo>
                  <a:pt x="269" y="154"/>
                </a:lnTo>
                <a:lnTo>
                  <a:pt x="269" y="154"/>
                </a:lnTo>
                <a:lnTo>
                  <a:pt x="269" y="154"/>
                </a:lnTo>
                <a:lnTo>
                  <a:pt x="269" y="154"/>
                </a:lnTo>
                <a:close/>
                <a:moveTo>
                  <a:pt x="37" y="210"/>
                </a:moveTo>
                <a:lnTo>
                  <a:pt x="35" y="210"/>
                </a:lnTo>
                <a:lnTo>
                  <a:pt x="33" y="211"/>
                </a:lnTo>
                <a:lnTo>
                  <a:pt x="35" y="211"/>
                </a:lnTo>
                <a:lnTo>
                  <a:pt x="38" y="213"/>
                </a:lnTo>
                <a:lnTo>
                  <a:pt x="44" y="213"/>
                </a:lnTo>
                <a:lnTo>
                  <a:pt x="37" y="210"/>
                </a:lnTo>
                <a:close/>
                <a:moveTo>
                  <a:pt x="256" y="152"/>
                </a:moveTo>
                <a:lnTo>
                  <a:pt x="257" y="156"/>
                </a:lnTo>
                <a:lnTo>
                  <a:pt x="259" y="160"/>
                </a:lnTo>
                <a:lnTo>
                  <a:pt x="259" y="164"/>
                </a:lnTo>
                <a:lnTo>
                  <a:pt x="259" y="164"/>
                </a:lnTo>
                <a:lnTo>
                  <a:pt x="261" y="164"/>
                </a:lnTo>
                <a:lnTo>
                  <a:pt x="261" y="164"/>
                </a:lnTo>
                <a:lnTo>
                  <a:pt x="259" y="158"/>
                </a:lnTo>
                <a:lnTo>
                  <a:pt x="257" y="154"/>
                </a:lnTo>
                <a:lnTo>
                  <a:pt x="256" y="152"/>
                </a:lnTo>
                <a:close/>
                <a:moveTo>
                  <a:pt x="35" y="215"/>
                </a:moveTo>
                <a:lnTo>
                  <a:pt x="37" y="217"/>
                </a:lnTo>
                <a:lnTo>
                  <a:pt x="38" y="219"/>
                </a:lnTo>
                <a:lnTo>
                  <a:pt x="40" y="219"/>
                </a:lnTo>
                <a:lnTo>
                  <a:pt x="42" y="219"/>
                </a:lnTo>
                <a:lnTo>
                  <a:pt x="44" y="219"/>
                </a:lnTo>
                <a:lnTo>
                  <a:pt x="40" y="217"/>
                </a:lnTo>
                <a:lnTo>
                  <a:pt x="37" y="215"/>
                </a:lnTo>
                <a:lnTo>
                  <a:pt x="35" y="215"/>
                </a:lnTo>
                <a:lnTo>
                  <a:pt x="35" y="215"/>
                </a:lnTo>
                <a:lnTo>
                  <a:pt x="35" y="215"/>
                </a:lnTo>
                <a:close/>
                <a:moveTo>
                  <a:pt x="162" y="59"/>
                </a:moveTo>
                <a:lnTo>
                  <a:pt x="170" y="63"/>
                </a:lnTo>
                <a:lnTo>
                  <a:pt x="179" y="65"/>
                </a:lnTo>
                <a:lnTo>
                  <a:pt x="177" y="65"/>
                </a:lnTo>
                <a:lnTo>
                  <a:pt x="177" y="63"/>
                </a:lnTo>
                <a:lnTo>
                  <a:pt x="172" y="61"/>
                </a:lnTo>
                <a:lnTo>
                  <a:pt x="164" y="59"/>
                </a:lnTo>
                <a:lnTo>
                  <a:pt x="164" y="59"/>
                </a:lnTo>
                <a:lnTo>
                  <a:pt x="162" y="59"/>
                </a:lnTo>
                <a:lnTo>
                  <a:pt x="162" y="59"/>
                </a:lnTo>
                <a:lnTo>
                  <a:pt x="162" y="59"/>
                </a:lnTo>
                <a:close/>
                <a:moveTo>
                  <a:pt x="256" y="143"/>
                </a:moveTo>
                <a:lnTo>
                  <a:pt x="259" y="150"/>
                </a:lnTo>
                <a:lnTo>
                  <a:pt x="263" y="160"/>
                </a:lnTo>
                <a:lnTo>
                  <a:pt x="261" y="150"/>
                </a:lnTo>
                <a:lnTo>
                  <a:pt x="257" y="141"/>
                </a:lnTo>
                <a:lnTo>
                  <a:pt x="257" y="141"/>
                </a:lnTo>
                <a:lnTo>
                  <a:pt x="257" y="141"/>
                </a:lnTo>
                <a:lnTo>
                  <a:pt x="256" y="143"/>
                </a:lnTo>
                <a:close/>
                <a:moveTo>
                  <a:pt x="42" y="72"/>
                </a:moveTo>
                <a:lnTo>
                  <a:pt x="35" y="76"/>
                </a:lnTo>
                <a:lnTo>
                  <a:pt x="33" y="78"/>
                </a:lnTo>
                <a:lnTo>
                  <a:pt x="33" y="78"/>
                </a:lnTo>
                <a:lnTo>
                  <a:pt x="38" y="76"/>
                </a:lnTo>
                <a:lnTo>
                  <a:pt x="46" y="74"/>
                </a:lnTo>
                <a:lnTo>
                  <a:pt x="46" y="72"/>
                </a:lnTo>
                <a:lnTo>
                  <a:pt x="44" y="72"/>
                </a:lnTo>
                <a:lnTo>
                  <a:pt x="42" y="72"/>
                </a:lnTo>
                <a:close/>
                <a:moveTo>
                  <a:pt x="151" y="232"/>
                </a:moveTo>
                <a:lnTo>
                  <a:pt x="155" y="234"/>
                </a:lnTo>
                <a:lnTo>
                  <a:pt x="156" y="236"/>
                </a:lnTo>
                <a:lnTo>
                  <a:pt x="160" y="234"/>
                </a:lnTo>
                <a:lnTo>
                  <a:pt x="166" y="232"/>
                </a:lnTo>
                <a:lnTo>
                  <a:pt x="151" y="232"/>
                </a:lnTo>
                <a:close/>
                <a:moveTo>
                  <a:pt x="54" y="78"/>
                </a:moveTo>
                <a:lnTo>
                  <a:pt x="52" y="76"/>
                </a:lnTo>
                <a:lnTo>
                  <a:pt x="52" y="76"/>
                </a:lnTo>
                <a:lnTo>
                  <a:pt x="44" y="78"/>
                </a:lnTo>
                <a:lnTo>
                  <a:pt x="37" y="82"/>
                </a:lnTo>
                <a:lnTo>
                  <a:pt x="37" y="84"/>
                </a:lnTo>
                <a:lnTo>
                  <a:pt x="37" y="84"/>
                </a:lnTo>
                <a:lnTo>
                  <a:pt x="44" y="80"/>
                </a:lnTo>
                <a:lnTo>
                  <a:pt x="54" y="78"/>
                </a:lnTo>
                <a:close/>
                <a:moveTo>
                  <a:pt x="168" y="51"/>
                </a:moveTo>
                <a:lnTo>
                  <a:pt x="168" y="51"/>
                </a:lnTo>
                <a:lnTo>
                  <a:pt x="166" y="53"/>
                </a:lnTo>
                <a:lnTo>
                  <a:pt x="166" y="53"/>
                </a:lnTo>
                <a:lnTo>
                  <a:pt x="177" y="57"/>
                </a:lnTo>
                <a:lnTo>
                  <a:pt x="189" y="59"/>
                </a:lnTo>
                <a:lnTo>
                  <a:pt x="177" y="55"/>
                </a:lnTo>
                <a:lnTo>
                  <a:pt x="168" y="51"/>
                </a:lnTo>
                <a:close/>
                <a:moveTo>
                  <a:pt x="40" y="208"/>
                </a:moveTo>
                <a:lnTo>
                  <a:pt x="42" y="210"/>
                </a:lnTo>
                <a:lnTo>
                  <a:pt x="46" y="211"/>
                </a:lnTo>
                <a:lnTo>
                  <a:pt x="50" y="213"/>
                </a:lnTo>
                <a:lnTo>
                  <a:pt x="52" y="215"/>
                </a:lnTo>
                <a:lnTo>
                  <a:pt x="56" y="215"/>
                </a:lnTo>
                <a:lnTo>
                  <a:pt x="59" y="215"/>
                </a:lnTo>
                <a:lnTo>
                  <a:pt x="50" y="210"/>
                </a:lnTo>
                <a:lnTo>
                  <a:pt x="42" y="206"/>
                </a:lnTo>
                <a:lnTo>
                  <a:pt x="40" y="208"/>
                </a:lnTo>
                <a:lnTo>
                  <a:pt x="40" y="208"/>
                </a:lnTo>
                <a:close/>
                <a:moveTo>
                  <a:pt x="179" y="74"/>
                </a:moveTo>
                <a:lnTo>
                  <a:pt x="172" y="71"/>
                </a:lnTo>
                <a:lnTo>
                  <a:pt x="162" y="65"/>
                </a:lnTo>
                <a:lnTo>
                  <a:pt x="160" y="65"/>
                </a:lnTo>
                <a:lnTo>
                  <a:pt x="158" y="65"/>
                </a:lnTo>
                <a:lnTo>
                  <a:pt x="156" y="65"/>
                </a:lnTo>
                <a:lnTo>
                  <a:pt x="155" y="67"/>
                </a:lnTo>
                <a:lnTo>
                  <a:pt x="168" y="71"/>
                </a:lnTo>
                <a:lnTo>
                  <a:pt x="179" y="74"/>
                </a:lnTo>
                <a:close/>
                <a:moveTo>
                  <a:pt x="195" y="240"/>
                </a:moveTo>
                <a:lnTo>
                  <a:pt x="170" y="244"/>
                </a:lnTo>
                <a:lnTo>
                  <a:pt x="174" y="246"/>
                </a:lnTo>
                <a:lnTo>
                  <a:pt x="176" y="246"/>
                </a:lnTo>
                <a:lnTo>
                  <a:pt x="177" y="246"/>
                </a:lnTo>
                <a:lnTo>
                  <a:pt x="187" y="244"/>
                </a:lnTo>
                <a:lnTo>
                  <a:pt x="196" y="242"/>
                </a:lnTo>
                <a:lnTo>
                  <a:pt x="196" y="238"/>
                </a:lnTo>
                <a:lnTo>
                  <a:pt x="196" y="238"/>
                </a:lnTo>
                <a:lnTo>
                  <a:pt x="195" y="240"/>
                </a:lnTo>
                <a:close/>
                <a:moveTo>
                  <a:pt x="242" y="133"/>
                </a:moveTo>
                <a:lnTo>
                  <a:pt x="254" y="158"/>
                </a:lnTo>
                <a:lnTo>
                  <a:pt x="254" y="158"/>
                </a:lnTo>
                <a:lnTo>
                  <a:pt x="254" y="160"/>
                </a:lnTo>
                <a:lnTo>
                  <a:pt x="256" y="160"/>
                </a:lnTo>
                <a:lnTo>
                  <a:pt x="256" y="158"/>
                </a:lnTo>
                <a:lnTo>
                  <a:pt x="252" y="147"/>
                </a:lnTo>
                <a:lnTo>
                  <a:pt x="246" y="135"/>
                </a:lnTo>
                <a:lnTo>
                  <a:pt x="244" y="135"/>
                </a:lnTo>
                <a:lnTo>
                  <a:pt x="242" y="133"/>
                </a:lnTo>
                <a:lnTo>
                  <a:pt x="242" y="133"/>
                </a:lnTo>
                <a:lnTo>
                  <a:pt x="242" y="133"/>
                </a:lnTo>
                <a:close/>
                <a:moveTo>
                  <a:pt x="50" y="202"/>
                </a:moveTo>
                <a:lnTo>
                  <a:pt x="56" y="206"/>
                </a:lnTo>
                <a:lnTo>
                  <a:pt x="61" y="210"/>
                </a:lnTo>
                <a:lnTo>
                  <a:pt x="67" y="213"/>
                </a:lnTo>
                <a:lnTo>
                  <a:pt x="69" y="213"/>
                </a:lnTo>
                <a:lnTo>
                  <a:pt x="73" y="213"/>
                </a:lnTo>
                <a:lnTo>
                  <a:pt x="77" y="211"/>
                </a:lnTo>
                <a:lnTo>
                  <a:pt x="65" y="208"/>
                </a:lnTo>
                <a:lnTo>
                  <a:pt x="54" y="204"/>
                </a:lnTo>
                <a:lnTo>
                  <a:pt x="54" y="202"/>
                </a:lnTo>
                <a:lnTo>
                  <a:pt x="52" y="202"/>
                </a:lnTo>
                <a:lnTo>
                  <a:pt x="50" y="202"/>
                </a:lnTo>
                <a:lnTo>
                  <a:pt x="50" y="202"/>
                </a:lnTo>
                <a:lnTo>
                  <a:pt x="50" y="202"/>
                </a:lnTo>
                <a:close/>
                <a:moveTo>
                  <a:pt x="57" y="82"/>
                </a:moveTo>
                <a:lnTo>
                  <a:pt x="40" y="88"/>
                </a:lnTo>
                <a:lnTo>
                  <a:pt x="40" y="90"/>
                </a:lnTo>
                <a:lnTo>
                  <a:pt x="42" y="93"/>
                </a:lnTo>
                <a:lnTo>
                  <a:pt x="61" y="82"/>
                </a:lnTo>
                <a:lnTo>
                  <a:pt x="59" y="80"/>
                </a:lnTo>
                <a:lnTo>
                  <a:pt x="57" y="82"/>
                </a:lnTo>
                <a:close/>
                <a:moveTo>
                  <a:pt x="193" y="248"/>
                </a:moveTo>
                <a:lnTo>
                  <a:pt x="183" y="250"/>
                </a:lnTo>
                <a:lnTo>
                  <a:pt x="176" y="251"/>
                </a:lnTo>
                <a:lnTo>
                  <a:pt x="177" y="253"/>
                </a:lnTo>
                <a:lnTo>
                  <a:pt x="179" y="253"/>
                </a:lnTo>
                <a:lnTo>
                  <a:pt x="189" y="253"/>
                </a:lnTo>
                <a:lnTo>
                  <a:pt x="196" y="253"/>
                </a:lnTo>
                <a:lnTo>
                  <a:pt x="196" y="246"/>
                </a:lnTo>
                <a:lnTo>
                  <a:pt x="193" y="248"/>
                </a:lnTo>
                <a:close/>
                <a:moveTo>
                  <a:pt x="71" y="86"/>
                </a:moveTo>
                <a:lnTo>
                  <a:pt x="61" y="90"/>
                </a:lnTo>
                <a:lnTo>
                  <a:pt x="54" y="93"/>
                </a:lnTo>
                <a:lnTo>
                  <a:pt x="44" y="97"/>
                </a:lnTo>
                <a:lnTo>
                  <a:pt x="48" y="103"/>
                </a:lnTo>
                <a:lnTo>
                  <a:pt x="59" y="95"/>
                </a:lnTo>
                <a:lnTo>
                  <a:pt x="71" y="90"/>
                </a:lnTo>
                <a:lnTo>
                  <a:pt x="73" y="90"/>
                </a:lnTo>
                <a:lnTo>
                  <a:pt x="71" y="88"/>
                </a:lnTo>
                <a:lnTo>
                  <a:pt x="71" y="86"/>
                </a:lnTo>
                <a:close/>
                <a:moveTo>
                  <a:pt x="50" y="185"/>
                </a:moveTo>
                <a:lnTo>
                  <a:pt x="46" y="190"/>
                </a:lnTo>
                <a:lnTo>
                  <a:pt x="42" y="196"/>
                </a:lnTo>
                <a:lnTo>
                  <a:pt x="52" y="200"/>
                </a:lnTo>
                <a:lnTo>
                  <a:pt x="61" y="202"/>
                </a:lnTo>
                <a:lnTo>
                  <a:pt x="69" y="206"/>
                </a:lnTo>
                <a:lnTo>
                  <a:pt x="71" y="206"/>
                </a:lnTo>
                <a:lnTo>
                  <a:pt x="71" y="206"/>
                </a:lnTo>
                <a:lnTo>
                  <a:pt x="69" y="206"/>
                </a:lnTo>
                <a:lnTo>
                  <a:pt x="69" y="206"/>
                </a:lnTo>
                <a:lnTo>
                  <a:pt x="61" y="200"/>
                </a:lnTo>
                <a:lnTo>
                  <a:pt x="56" y="194"/>
                </a:lnTo>
                <a:lnTo>
                  <a:pt x="50" y="189"/>
                </a:lnTo>
                <a:lnTo>
                  <a:pt x="50" y="187"/>
                </a:lnTo>
                <a:lnTo>
                  <a:pt x="50" y="185"/>
                </a:lnTo>
                <a:close/>
                <a:moveTo>
                  <a:pt x="227" y="126"/>
                </a:moveTo>
                <a:lnTo>
                  <a:pt x="235" y="145"/>
                </a:lnTo>
                <a:lnTo>
                  <a:pt x="244" y="164"/>
                </a:lnTo>
                <a:lnTo>
                  <a:pt x="240" y="147"/>
                </a:lnTo>
                <a:lnTo>
                  <a:pt x="235" y="130"/>
                </a:lnTo>
                <a:lnTo>
                  <a:pt x="227" y="126"/>
                </a:lnTo>
                <a:lnTo>
                  <a:pt x="227" y="126"/>
                </a:lnTo>
                <a:lnTo>
                  <a:pt x="227" y="126"/>
                </a:lnTo>
                <a:lnTo>
                  <a:pt x="225" y="126"/>
                </a:lnTo>
                <a:lnTo>
                  <a:pt x="227" y="126"/>
                </a:lnTo>
                <a:close/>
                <a:moveTo>
                  <a:pt x="195" y="229"/>
                </a:moveTo>
                <a:lnTo>
                  <a:pt x="162" y="238"/>
                </a:lnTo>
                <a:lnTo>
                  <a:pt x="181" y="238"/>
                </a:lnTo>
                <a:lnTo>
                  <a:pt x="198" y="234"/>
                </a:lnTo>
                <a:lnTo>
                  <a:pt x="198" y="232"/>
                </a:lnTo>
                <a:lnTo>
                  <a:pt x="200" y="229"/>
                </a:lnTo>
                <a:lnTo>
                  <a:pt x="196" y="229"/>
                </a:lnTo>
                <a:lnTo>
                  <a:pt x="195" y="229"/>
                </a:lnTo>
                <a:close/>
                <a:moveTo>
                  <a:pt x="50" y="185"/>
                </a:moveTo>
                <a:lnTo>
                  <a:pt x="52" y="185"/>
                </a:lnTo>
                <a:lnTo>
                  <a:pt x="54" y="185"/>
                </a:lnTo>
                <a:lnTo>
                  <a:pt x="61" y="187"/>
                </a:lnTo>
                <a:lnTo>
                  <a:pt x="71" y="189"/>
                </a:lnTo>
                <a:lnTo>
                  <a:pt x="69" y="187"/>
                </a:lnTo>
                <a:lnTo>
                  <a:pt x="67" y="185"/>
                </a:lnTo>
                <a:lnTo>
                  <a:pt x="67" y="183"/>
                </a:lnTo>
                <a:lnTo>
                  <a:pt x="67" y="181"/>
                </a:lnTo>
                <a:lnTo>
                  <a:pt x="69" y="181"/>
                </a:lnTo>
                <a:lnTo>
                  <a:pt x="78" y="185"/>
                </a:lnTo>
                <a:lnTo>
                  <a:pt x="88" y="187"/>
                </a:lnTo>
                <a:lnTo>
                  <a:pt x="88" y="185"/>
                </a:lnTo>
                <a:lnTo>
                  <a:pt x="90" y="183"/>
                </a:lnTo>
                <a:lnTo>
                  <a:pt x="92" y="181"/>
                </a:lnTo>
                <a:lnTo>
                  <a:pt x="94" y="181"/>
                </a:lnTo>
                <a:lnTo>
                  <a:pt x="96" y="181"/>
                </a:lnTo>
                <a:lnTo>
                  <a:pt x="97" y="179"/>
                </a:lnTo>
                <a:lnTo>
                  <a:pt x="99" y="179"/>
                </a:lnTo>
                <a:lnTo>
                  <a:pt x="99" y="175"/>
                </a:lnTo>
                <a:lnTo>
                  <a:pt x="99" y="173"/>
                </a:lnTo>
                <a:lnTo>
                  <a:pt x="99" y="171"/>
                </a:lnTo>
                <a:lnTo>
                  <a:pt x="101" y="170"/>
                </a:lnTo>
                <a:lnTo>
                  <a:pt x="103" y="170"/>
                </a:lnTo>
                <a:lnTo>
                  <a:pt x="103" y="170"/>
                </a:lnTo>
                <a:lnTo>
                  <a:pt x="105" y="171"/>
                </a:lnTo>
                <a:lnTo>
                  <a:pt x="101" y="171"/>
                </a:lnTo>
                <a:lnTo>
                  <a:pt x="103" y="175"/>
                </a:lnTo>
                <a:lnTo>
                  <a:pt x="103" y="177"/>
                </a:lnTo>
                <a:lnTo>
                  <a:pt x="101" y="179"/>
                </a:lnTo>
                <a:lnTo>
                  <a:pt x="99" y="181"/>
                </a:lnTo>
                <a:lnTo>
                  <a:pt x="96" y="183"/>
                </a:lnTo>
                <a:lnTo>
                  <a:pt x="94" y="185"/>
                </a:lnTo>
                <a:lnTo>
                  <a:pt x="92" y="185"/>
                </a:lnTo>
                <a:lnTo>
                  <a:pt x="92" y="187"/>
                </a:lnTo>
                <a:lnTo>
                  <a:pt x="92" y="187"/>
                </a:lnTo>
                <a:lnTo>
                  <a:pt x="92" y="189"/>
                </a:lnTo>
                <a:lnTo>
                  <a:pt x="92" y="190"/>
                </a:lnTo>
                <a:lnTo>
                  <a:pt x="90" y="190"/>
                </a:lnTo>
                <a:lnTo>
                  <a:pt x="86" y="189"/>
                </a:lnTo>
                <a:lnTo>
                  <a:pt x="80" y="189"/>
                </a:lnTo>
                <a:lnTo>
                  <a:pt x="75" y="187"/>
                </a:lnTo>
                <a:lnTo>
                  <a:pt x="80" y="190"/>
                </a:lnTo>
                <a:lnTo>
                  <a:pt x="86" y="194"/>
                </a:lnTo>
                <a:lnTo>
                  <a:pt x="88" y="196"/>
                </a:lnTo>
                <a:lnTo>
                  <a:pt x="86" y="196"/>
                </a:lnTo>
                <a:lnTo>
                  <a:pt x="86" y="198"/>
                </a:lnTo>
                <a:lnTo>
                  <a:pt x="78" y="194"/>
                </a:lnTo>
                <a:lnTo>
                  <a:pt x="71" y="192"/>
                </a:lnTo>
                <a:lnTo>
                  <a:pt x="63" y="189"/>
                </a:lnTo>
                <a:lnTo>
                  <a:pt x="61" y="189"/>
                </a:lnTo>
                <a:lnTo>
                  <a:pt x="57" y="189"/>
                </a:lnTo>
                <a:lnTo>
                  <a:pt x="56" y="190"/>
                </a:lnTo>
                <a:lnTo>
                  <a:pt x="69" y="200"/>
                </a:lnTo>
                <a:lnTo>
                  <a:pt x="82" y="211"/>
                </a:lnTo>
                <a:lnTo>
                  <a:pt x="97" y="208"/>
                </a:lnTo>
                <a:lnTo>
                  <a:pt x="115" y="204"/>
                </a:lnTo>
                <a:lnTo>
                  <a:pt x="117" y="204"/>
                </a:lnTo>
                <a:lnTo>
                  <a:pt x="118" y="206"/>
                </a:lnTo>
                <a:lnTo>
                  <a:pt x="118" y="206"/>
                </a:lnTo>
                <a:lnTo>
                  <a:pt x="118" y="208"/>
                </a:lnTo>
                <a:lnTo>
                  <a:pt x="120" y="210"/>
                </a:lnTo>
                <a:lnTo>
                  <a:pt x="122" y="210"/>
                </a:lnTo>
                <a:lnTo>
                  <a:pt x="132" y="217"/>
                </a:lnTo>
                <a:lnTo>
                  <a:pt x="141" y="225"/>
                </a:lnTo>
                <a:lnTo>
                  <a:pt x="143" y="227"/>
                </a:lnTo>
                <a:lnTo>
                  <a:pt x="145" y="225"/>
                </a:lnTo>
                <a:lnTo>
                  <a:pt x="147" y="225"/>
                </a:lnTo>
                <a:lnTo>
                  <a:pt x="158" y="219"/>
                </a:lnTo>
                <a:lnTo>
                  <a:pt x="170" y="215"/>
                </a:lnTo>
                <a:lnTo>
                  <a:pt x="162" y="215"/>
                </a:lnTo>
                <a:lnTo>
                  <a:pt x="155" y="215"/>
                </a:lnTo>
                <a:lnTo>
                  <a:pt x="149" y="213"/>
                </a:lnTo>
                <a:lnTo>
                  <a:pt x="147" y="211"/>
                </a:lnTo>
                <a:lnTo>
                  <a:pt x="147" y="210"/>
                </a:lnTo>
                <a:lnTo>
                  <a:pt x="149" y="208"/>
                </a:lnTo>
                <a:lnTo>
                  <a:pt x="151" y="206"/>
                </a:lnTo>
                <a:lnTo>
                  <a:pt x="158" y="204"/>
                </a:lnTo>
                <a:lnTo>
                  <a:pt x="166" y="202"/>
                </a:lnTo>
                <a:lnTo>
                  <a:pt x="176" y="198"/>
                </a:lnTo>
                <a:lnTo>
                  <a:pt x="170" y="198"/>
                </a:lnTo>
                <a:lnTo>
                  <a:pt x="166" y="198"/>
                </a:lnTo>
                <a:lnTo>
                  <a:pt x="164" y="196"/>
                </a:lnTo>
                <a:lnTo>
                  <a:pt x="162" y="194"/>
                </a:lnTo>
                <a:lnTo>
                  <a:pt x="164" y="192"/>
                </a:lnTo>
                <a:lnTo>
                  <a:pt x="166" y="190"/>
                </a:lnTo>
                <a:lnTo>
                  <a:pt x="168" y="189"/>
                </a:lnTo>
                <a:lnTo>
                  <a:pt x="170" y="189"/>
                </a:lnTo>
                <a:lnTo>
                  <a:pt x="172" y="187"/>
                </a:lnTo>
                <a:lnTo>
                  <a:pt x="172" y="185"/>
                </a:lnTo>
                <a:lnTo>
                  <a:pt x="166" y="181"/>
                </a:lnTo>
                <a:lnTo>
                  <a:pt x="160" y="177"/>
                </a:lnTo>
                <a:lnTo>
                  <a:pt x="160" y="175"/>
                </a:lnTo>
                <a:lnTo>
                  <a:pt x="162" y="175"/>
                </a:lnTo>
                <a:lnTo>
                  <a:pt x="164" y="173"/>
                </a:lnTo>
                <a:lnTo>
                  <a:pt x="166" y="173"/>
                </a:lnTo>
                <a:lnTo>
                  <a:pt x="164" y="175"/>
                </a:lnTo>
                <a:lnTo>
                  <a:pt x="164" y="175"/>
                </a:lnTo>
                <a:lnTo>
                  <a:pt x="164" y="177"/>
                </a:lnTo>
                <a:lnTo>
                  <a:pt x="168" y="179"/>
                </a:lnTo>
                <a:lnTo>
                  <a:pt x="172" y="183"/>
                </a:lnTo>
                <a:lnTo>
                  <a:pt x="176" y="187"/>
                </a:lnTo>
                <a:lnTo>
                  <a:pt x="172" y="189"/>
                </a:lnTo>
                <a:lnTo>
                  <a:pt x="170" y="192"/>
                </a:lnTo>
                <a:lnTo>
                  <a:pt x="166" y="194"/>
                </a:lnTo>
                <a:lnTo>
                  <a:pt x="170" y="194"/>
                </a:lnTo>
                <a:lnTo>
                  <a:pt x="174" y="196"/>
                </a:lnTo>
                <a:lnTo>
                  <a:pt x="177" y="196"/>
                </a:lnTo>
                <a:lnTo>
                  <a:pt x="179" y="194"/>
                </a:lnTo>
                <a:lnTo>
                  <a:pt x="183" y="194"/>
                </a:lnTo>
                <a:lnTo>
                  <a:pt x="185" y="196"/>
                </a:lnTo>
                <a:lnTo>
                  <a:pt x="185" y="198"/>
                </a:lnTo>
                <a:lnTo>
                  <a:pt x="185" y="198"/>
                </a:lnTo>
                <a:lnTo>
                  <a:pt x="168" y="204"/>
                </a:lnTo>
                <a:lnTo>
                  <a:pt x="153" y="210"/>
                </a:lnTo>
                <a:lnTo>
                  <a:pt x="153" y="210"/>
                </a:lnTo>
                <a:lnTo>
                  <a:pt x="151" y="210"/>
                </a:lnTo>
                <a:lnTo>
                  <a:pt x="151" y="211"/>
                </a:lnTo>
                <a:lnTo>
                  <a:pt x="153" y="211"/>
                </a:lnTo>
                <a:lnTo>
                  <a:pt x="168" y="213"/>
                </a:lnTo>
                <a:lnTo>
                  <a:pt x="183" y="211"/>
                </a:lnTo>
                <a:lnTo>
                  <a:pt x="196" y="208"/>
                </a:lnTo>
                <a:lnTo>
                  <a:pt x="198" y="210"/>
                </a:lnTo>
                <a:lnTo>
                  <a:pt x="198" y="211"/>
                </a:lnTo>
                <a:lnTo>
                  <a:pt x="198" y="211"/>
                </a:lnTo>
                <a:lnTo>
                  <a:pt x="172" y="219"/>
                </a:lnTo>
                <a:lnTo>
                  <a:pt x="147" y="227"/>
                </a:lnTo>
                <a:lnTo>
                  <a:pt x="149" y="229"/>
                </a:lnTo>
                <a:lnTo>
                  <a:pt x="151" y="229"/>
                </a:lnTo>
                <a:lnTo>
                  <a:pt x="156" y="229"/>
                </a:lnTo>
                <a:lnTo>
                  <a:pt x="164" y="229"/>
                </a:lnTo>
                <a:lnTo>
                  <a:pt x="172" y="229"/>
                </a:lnTo>
                <a:lnTo>
                  <a:pt x="185" y="227"/>
                </a:lnTo>
                <a:lnTo>
                  <a:pt x="200" y="225"/>
                </a:lnTo>
                <a:lnTo>
                  <a:pt x="204" y="208"/>
                </a:lnTo>
                <a:lnTo>
                  <a:pt x="204" y="189"/>
                </a:lnTo>
                <a:lnTo>
                  <a:pt x="206" y="189"/>
                </a:lnTo>
                <a:lnTo>
                  <a:pt x="208" y="187"/>
                </a:lnTo>
                <a:lnTo>
                  <a:pt x="208" y="185"/>
                </a:lnTo>
                <a:lnTo>
                  <a:pt x="252" y="168"/>
                </a:lnTo>
                <a:lnTo>
                  <a:pt x="252" y="168"/>
                </a:lnTo>
                <a:lnTo>
                  <a:pt x="254" y="168"/>
                </a:lnTo>
                <a:lnTo>
                  <a:pt x="254" y="166"/>
                </a:lnTo>
                <a:lnTo>
                  <a:pt x="254" y="166"/>
                </a:lnTo>
                <a:lnTo>
                  <a:pt x="248" y="156"/>
                </a:lnTo>
                <a:lnTo>
                  <a:pt x="244" y="145"/>
                </a:lnTo>
                <a:lnTo>
                  <a:pt x="244" y="145"/>
                </a:lnTo>
                <a:lnTo>
                  <a:pt x="244" y="145"/>
                </a:lnTo>
                <a:lnTo>
                  <a:pt x="244" y="147"/>
                </a:lnTo>
                <a:lnTo>
                  <a:pt x="244" y="149"/>
                </a:lnTo>
                <a:lnTo>
                  <a:pt x="246" y="152"/>
                </a:lnTo>
                <a:lnTo>
                  <a:pt x="246" y="154"/>
                </a:lnTo>
                <a:lnTo>
                  <a:pt x="246" y="158"/>
                </a:lnTo>
                <a:lnTo>
                  <a:pt x="248" y="162"/>
                </a:lnTo>
                <a:lnTo>
                  <a:pt x="246" y="166"/>
                </a:lnTo>
                <a:lnTo>
                  <a:pt x="246" y="168"/>
                </a:lnTo>
                <a:lnTo>
                  <a:pt x="244" y="168"/>
                </a:lnTo>
                <a:lnTo>
                  <a:pt x="242" y="166"/>
                </a:lnTo>
                <a:lnTo>
                  <a:pt x="238" y="158"/>
                </a:lnTo>
                <a:lnTo>
                  <a:pt x="233" y="149"/>
                </a:lnTo>
                <a:lnTo>
                  <a:pt x="229" y="139"/>
                </a:lnTo>
                <a:lnTo>
                  <a:pt x="229" y="145"/>
                </a:lnTo>
                <a:lnTo>
                  <a:pt x="231" y="150"/>
                </a:lnTo>
                <a:lnTo>
                  <a:pt x="231" y="154"/>
                </a:lnTo>
                <a:lnTo>
                  <a:pt x="231" y="156"/>
                </a:lnTo>
                <a:lnTo>
                  <a:pt x="229" y="158"/>
                </a:lnTo>
                <a:lnTo>
                  <a:pt x="227" y="160"/>
                </a:lnTo>
                <a:lnTo>
                  <a:pt x="225" y="158"/>
                </a:lnTo>
                <a:lnTo>
                  <a:pt x="223" y="158"/>
                </a:lnTo>
                <a:lnTo>
                  <a:pt x="217" y="149"/>
                </a:lnTo>
                <a:lnTo>
                  <a:pt x="214" y="139"/>
                </a:lnTo>
                <a:lnTo>
                  <a:pt x="214" y="141"/>
                </a:lnTo>
                <a:lnTo>
                  <a:pt x="214" y="145"/>
                </a:lnTo>
                <a:lnTo>
                  <a:pt x="214" y="149"/>
                </a:lnTo>
                <a:lnTo>
                  <a:pt x="214" y="150"/>
                </a:lnTo>
                <a:lnTo>
                  <a:pt x="212" y="150"/>
                </a:lnTo>
                <a:lnTo>
                  <a:pt x="208" y="149"/>
                </a:lnTo>
                <a:lnTo>
                  <a:pt x="206" y="147"/>
                </a:lnTo>
                <a:lnTo>
                  <a:pt x="202" y="145"/>
                </a:lnTo>
                <a:lnTo>
                  <a:pt x="193" y="147"/>
                </a:lnTo>
                <a:lnTo>
                  <a:pt x="181" y="150"/>
                </a:lnTo>
                <a:lnTo>
                  <a:pt x="189" y="145"/>
                </a:lnTo>
                <a:lnTo>
                  <a:pt x="196" y="143"/>
                </a:lnTo>
                <a:lnTo>
                  <a:pt x="204" y="141"/>
                </a:lnTo>
                <a:lnTo>
                  <a:pt x="206" y="143"/>
                </a:lnTo>
                <a:lnTo>
                  <a:pt x="208" y="145"/>
                </a:lnTo>
                <a:lnTo>
                  <a:pt x="208" y="145"/>
                </a:lnTo>
                <a:lnTo>
                  <a:pt x="210" y="147"/>
                </a:lnTo>
                <a:lnTo>
                  <a:pt x="212" y="147"/>
                </a:lnTo>
                <a:lnTo>
                  <a:pt x="210" y="141"/>
                </a:lnTo>
                <a:lnTo>
                  <a:pt x="210" y="135"/>
                </a:lnTo>
                <a:lnTo>
                  <a:pt x="210" y="133"/>
                </a:lnTo>
                <a:lnTo>
                  <a:pt x="210" y="131"/>
                </a:lnTo>
                <a:lnTo>
                  <a:pt x="210" y="130"/>
                </a:lnTo>
                <a:lnTo>
                  <a:pt x="212" y="130"/>
                </a:lnTo>
                <a:lnTo>
                  <a:pt x="214" y="131"/>
                </a:lnTo>
                <a:lnTo>
                  <a:pt x="214" y="133"/>
                </a:lnTo>
                <a:lnTo>
                  <a:pt x="219" y="145"/>
                </a:lnTo>
                <a:lnTo>
                  <a:pt x="227" y="156"/>
                </a:lnTo>
                <a:lnTo>
                  <a:pt x="225" y="139"/>
                </a:lnTo>
                <a:lnTo>
                  <a:pt x="219" y="124"/>
                </a:lnTo>
                <a:lnTo>
                  <a:pt x="216" y="120"/>
                </a:lnTo>
                <a:lnTo>
                  <a:pt x="210" y="118"/>
                </a:lnTo>
                <a:lnTo>
                  <a:pt x="204" y="116"/>
                </a:lnTo>
                <a:lnTo>
                  <a:pt x="202" y="114"/>
                </a:lnTo>
                <a:lnTo>
                  <a:pt x="198" y="112"/>
                </a:lnTo>
                <a:lnTo>
                  <a:pt x="195" y="112"/>
                </a:lnTo>
                <a:lnTo>
                  <a:pt x="193" y="111"/>
                </a:lnTo>
                <a:lnTo>
                  <a:pt x="191" y="109"/>
                </a:lnTo>
                <a:lnTo>
                  <a:pt x="191" y="105"/>
                </a:lnTo>
                <a:lnTo>
                  <a:pt x="191" y="103"/>
                </a:lnTo>
                <a:lnTo>
                  <a:pt x="193" y="101"/>
                </a:lnTo>
                <a:lnTo>
                  <a:pt x="193" y="97"/>
                </a:lnTo>
                <a:lnTo>
                  <a:pt x="193" y="88"/>
                </a:lnTo>
                <a:lnTo>
                  <a:pt x="193" y="80"/>
                </a:lnTo>
                <a:lnTo>
                  <a:pt x="191" y="72"/>
                </a:lnTo>
                <a:lnTo>
                  <a:pt x="168" y="65"/>
                </a:lnTo>
                <a:lnTo>
                  <a:pt x="179" y="71"/>
                </a:lnTo>
                <a:lnTo>
                  <a:pt x="191" y="76"/>
                </a:lnTo>
                <a:lnTo>
                  <a:pt x="191" y="78"/>
                </a:lnTo>
                <a:lnTo>
                  <a:pt x="191" y="80"/>
                </a:lnTo>
                <a:lnTo>
                  <a:pt x="189" y="80"/>
                </a:lnTo>
                <a:lnTo>
                  <a:pt x="174" y="76"/>
                </a:lnTo>
                <a:lnTo>
                  <a:pt x="160" y="72"/>
                </a:lnTo>
                <a:lnTo>
                  <a:pt x="168" y="76"/>
                </a:lnTo>
                <a:lnTo>
                  <a:pt x="176" y="84"/>
                </a:lnTo>
                <a:lnTo>
                  <a:pt x="176" y="84"/>
                </a:lnTo>
                <a:lnTo>
                  <a:pt x="177" y="86"/>
                </a:lnTo>
                <a:lnTo>
                  <a:pt x="177" y="86"/>
                </a:lnTo>
                <a:lnTo>
                  <a:pt x="174" y="88"/>
                </a:lnTo>
                <a:lnTo>
                  <a:pt x="170" y="88"/>
                </a:lnTo>
                <a:lnTo>
                  <a:pt x="166" y="88"/>
                </a:lnTo>
                <a:lnTo>
                  <a:pt x="168" y="90"/>
                </a:lnTo>
                <a:lnTo>
                  <a:pt x="168" y="91"/>
                </a:lnTo>
                <a:lnTo>
                  <a:pt x="168" y="93"/>
                </a:lnTo>
                <a:lnTo>
                  <a:pt x="168" y="93"/>
                </a:lnTo>
                <a:lnTo>
                  <a:pt x="166" y="95"/>
                </a:lnTo>
                <a:lnTo>
                  <a:pt x="164" y="97"/>
                </a:lnTo>
                <a:lnTo>
                  <a:pt x="164" y="99"/>
                </a:lnTo>
                <a:lnTo>
                  <a:pt x="164" y="101"/>
                </a:lnTo>
                <a:lnTo>
                  <a:pt x="164" y="103"/>
                </a:lnTo>
                <a:lnTo>
                  <a:pt x="162" y="103"/>
                </a:lnTo>
                <a:lnTo>
                  <a:pt x="162" y="103"/>
                </a:lnTo>
                <a:lnTo>
                  <a:pt x="160" y="101"/>
                </a:lnTo>
                <a:lnTo>
                  <a:pt x="160" y="99"/>
                </a:lnTo>
                <a:lnTo>
                  <a:pt x="160" y="97"/>
                </a:lnTo>
                <a:lnTo>
                  <a:pt x="162" y="95"/>
                </a:lnTo>
                <a:lnTo>
                  <a:pt x="164" y="93"/>
                </a:lnTo>
                <a:lnTo>
                  <a:pt x="166" y="93"/>
                </a:lnTo>
                <a:lnTo>
                  <a:pt x="166" y="91"/>
                </a:lnTo>
                <a:lnTo>
                  <a:pt x="160" y="88"/>
                </a:lnTo>
                <a:lnTo>
                  <a:pt x="155" y="84"/>
                </a:lnTo>
                <a:lnTo>
                  <a:pt x="153" y="84"/>
                </a:lnTo>
                <a:lnTo>
                  <a:pt x="153" y="82"/>
                </a:lnTo>
                <a:lnTo>
                  <a:pt x="155" y="80"/>
                </a:lnTo>
                <a:lnTo>
                  <a:pt x="160" y="82"/>
                </a:lnTo>
                <a:lnTo>
                  <a:pt x="166" y="84"/>
                </a:lnTo>
                <a:lnTo>
                  <a:pt x="174" y="86"/>
                </a:lnTo>
                <a:lnTo>
                  <a:pt x="172" y="82"/>
                </a:lnTo>
                <a:lnTo>
                  <a:pt x="170" y="80"/>
                </a:lnTo>
                <a:lnTo>
                  <a:pt x="160" y="76"/>
                </a:lnTo>
                <a:lnTo>
                  <a:pt x="153" y="72"/>
                </a:lnTo>
                <a:lnTo>
                  <a:pt x="151" y="72"/>
                </a:lnTo>
                <a:lnTo>
                  <a:pt x="149" y="72"/>
                </a:lnTo>
                <a:lnTo>
                  <a:pt x="147" y="74"/>
                </a:lnTo>
                <a:lnTo>
                  <a:pt x="147" y="76"/>
                </a:lnTo>
                <a:lnTo>
                  <a:pt x="147" y="76"/>
                </a:lnTo>
                <a:lnTo>
                  <a:pt x="145" y="74"/>
                </a:lnTo>
                <a:lnTo>
                  <a:pt x="145" y="78"/>
                </a:lnTo>
                <a:lnTo>
                  <a:pt x="143" y="80"/>
                </a:lnTo>
                <a:lnTo>
                  <a:pt x="139" y="82"/>
                </a:lnTo>
                <a:lnTo>
                  <a:pt x="137" y="86"/>
                </a:lnTo>
                <a:lnTo>
                  <a:pt x="136" y="86"/>
                </a:lnTo>
                <a:lnTo>
                  <a:pt x="136" y="88"/>
                </a:lnTo>
                <a:lnTo>
                  <a:pt x="136" y="88"/>
                </a:lnTo>
                <a:lnTo>
                  <a:pt x="136" y="90"/>
                </a:lnTo>
                <a:lnTo>
                  <a:pt x="134" y="88"/>
                </a:lnTo>
                <a:lnTo>
                  <a:pt x="134" y="88"/>
                </a:lnTo>
                <a:lnTo>
                  <a:pt x="134" y="88"/>
                </a:lnTo>
                <a:lnTo>
                  <a:pt x="134" y="90"/>
                </a:lnTo>
                <a:lnTo>
                  <a:pt x="130" y="95"/>
                </a:lnTo>
                <a:lnTo>
                  <a:pt x="124" y="99"/>
                </a:lnTo>
                <a:lnTo>
                  <a:pt x="118" y="103"/>
                </a:lnTo>
                <a:lnTo>
                  <a:pt x="118" y="103"/>
                </a:lnTo>
                <a:lnTo>
                  <a:pt x="117" y="103"/>
                </a:lnTo>
                <a:lnTo>
                  <a:pt x="80" y="88"/>
                </a:lnTo>
                <a:lnTo>
                  <a:pt x="77" y="90"/>
                </a:lnTo>
                <a:lnTo>
                  <a:pt x="71" y="93"/>
                </a:lnTo>
                <a:lnTo>
                  <a:pt x="77" y="93"/>
                </a:lnTo>
                <a:lnTo>
                  <a:pt x="80" y="91"/>
                </a:lnTo>
                <a:lnTo>
                  <a:pt x="82" y="93"/>
                </a:lnTo>
                <a:lnTo>
                  <a:pt x="80" y="97"/>
                </a:lnTo>
                <a:lnTo>
                  <a:pt x="77" y="101"/>
                </a:lnTo>
                <a:lnTo>
                  <a:pt x="75" y="103"/>
                </a:lnTo>
                <a:lnTo>
                  <a:pt x="78" y="103"/>
                </a:lnTo>
                <a:lnTo>
                  <a:pt x="82" y="101"/>
                </a:lnTo>
                <a:lnTo>
                  <a:pt x="88" y="103"/>
                </a:lnTo>
                <a:lnTo>
                  <a:pt x="86" y="105"/>
                </a:lnTo>
                <a:lnTo>
                  <a:pt x="84" y="107"/>
                </a:lnTo>
                <a:lnTo>
                  <a:pt x="86" y="107"/>
                </a:lnTo>
                <a:lnTo>
                  <a:pt x="88" y="107"/>
                </a:lnTo>
                <a:lnTo>
                  <a:pt x="90" y="107"/>
                </a:lnTo>
                <a:lnTo>
                  <a:pt x="92" y="109"/>
                </a:lnTo>
                <a:lnTo>
                  <a:pt x="92" y="109"/>
                </a:lnTo>
                <a:lnTo>
                  <a:pt x="92" y="111"/>
                </a:lnTo>
                <a:lnTo>
                  <a:pt x="94" y="112"/>
                </a:lnTo>
                <a:lnTo>
                  <a:pt x="94" y="114"/>
                </a:lnTo>
                <a:lnTo>
                  <a:pt x="94" y="116"/>
                </a:lnTo>
                <a:lnTo>
                  <a:pt x="92" y="114"/>
                </a:lnTo>
                <a:lnTo>
                  <a:pt x="90" y="112"/>
                </a:lnTo>
                <a:lnTo>
                  <a:pt x="90" y="111"/>
                </a:lnTo>
                <a:lnTo>
                  <a:pt x="84" y="111"/>
                </a:lnTo>
                <a:lnTo>
                  <a:pt x="80" y="112"/>
                </a:lnTo>
                <a:lnTo>
                  <a:pt x="78" y="111"/>
                </a:lnTo>
                <a:lnTo>
                  <a:pt x="78" y="111"/>
                </a:lnTo>
                <a:lnTo>
                  <a:pt x="78" y="109"/>
                </a:lnTo>
                <a:lnTo>
                  <a:pt x="80" y="107"/>
                </a:lnTo>
                <a:lnTo>
                  <a:pt x="82" y="105"/>
                </a:lnTo>
                <a:lnTo>
                  <a:pt x="75" y="107"/>
                </a:lnTo>
                <a:lnTo>
                  <a:pt x="69" y="109"/>
                </a:lnTo>
                <a:lnTo>
                  <a:pt x="67" y="109"/>
                </a:lnTo>
                <a:lnTo>
                  <a:pt x="65" y="109"/>
                </a:lnTo>
                <a:lnTo>
                  <a:pt x="65" y="109"/>
                </a:lnTo>
                <a:lnTo>
                  <a:pt x="65" y="109"/>
                </a:lnTo>
                <a:lnTo>
                  <a:pt x="67" y="105"/>
                </a:lnTo>
                <a:lnTo>
                  <a:pt x="71" y="101"/>
                </a:lnTo>
                <a:lnTo>
                  <a:pt x="75" y="99"/>
                </a:lnTo>
                <a:lnTo>
                  <a:pt x="78" y="95"/>
                </a:lnTo>
                <a:lnTo>
                  <a:pt x="67" y="97"/>
                </a:lnTo>
                <a:lnTo>
                  <a:pt x="59" y="101"/>
                </a:lnTo>
                <a:lnTo>
                  <a:pt x="50" y="107"/>
                </a:lnTo>
                <a:lnTo>
                  <a:pt x="61" y="124"/>
                </a:lnTo>
                <a:lnTo>
                  <a:pt x="65" y="131"/>
                </a:lnTo>
                <a:lnTo>
                  <a:pt x="69" y="139"/>
                </a:lnTo>
                <a:lnTo>
                  <a:pt x="73" y="147"/>
                </a:lnTo>
                <a:lnTo>
                  <a:pt x="75" y="147"/>
                </a:lnTo>
                <a:lnTo>
                  <a:pt x="77" y="147"/>
                </a:lnTo>
                <a:lnTo>
                  <a:pt x="77" y="149"/>
                </a:lnTo>
                <a:lnTo>
                  <a:pt x="75" y="149"/>
                </a:lnTo>
                <a:lnTo>
                  <a:pt x="73" y="150"/>
                </a:lnTo>
                <a:lnTo>
                  <a:pt x="73" y="152"/>
                </a:lnTo>
                <a:lnTo>
                  <a:pt x="73" y="156"/>
                </a:lnTo>
                <a:lnTo>
                  <a:pt x="73" y="158"/>
                </a:lnTo>
                <a:lnTo>
                  <a:pt x="69" y="164"/>
                </a:lnTo>
                <a:lnTo>
                  <a:pt x="65" y="166"/>
                </a:lnTo>
                <a:lnTo>
                  <a:pt x="59" y="170"/>
                </a:lnTo>
                <a:lnTo>
                  <a:pt x="56" y="175"/>
                </a:lnTo>
                <a:lnTo>
                  <a:pt x="54" y="181"/>
                </a:lnTo>
                <a:lnTo>
                  <a:pt x="50" y="185"/>
                </a:lnTo>
                <a:close/>
                <a:moveTo>
                  <a:pt x="195" y="0"/>
                </a:moveTo>
                <a:lnTo>
                  <a:pt x="195" y="0"/>
                </a:lnTo>
                <a:lnTo>
                  <a:pt x="196" y="2"/>
                </a:lnTo>
                <a:lnTo>
                  <a:pt x="198" y="4"/>
                </a:lnTo>
                <a:lnTo>
                  <a:pt x="198" y="6"/>
                </a:lnTo>
                <a:lnTo>
                  <a:pt x="196" y="10"/>
                </a:lnTo>
                <a:lnTo>
                  <a:pt x="200" y="10"/>
                </a:lnTo>
                <a:lnTo>
                  <a:pt x="202" y="10"/>
                </a:lnTo>
                <a:lnTo>
                  <a:pt x="204" y="12"/>
                </a:lnTo>
                <a:lnTo>
                  <a:pt x="202" y="13"/>
                </a:lnTo>
                <a:lnTo>
                  <a:pt x="202" y="15"/>
                </a:lnTo>
                <a:lnTo>
                  <a:pt x="200" y="15"/>
                </a:lnTo>
                <a:lnTo>
                  <a:pt x="200" y="32"/>
                </a:lnTo>
                <a:lnTo>
                  <a:pt x="200" y="48"/>
                </a:lnTo>
                <a:lnTo>
                  <a:pt x="204" y="88"/>
                </a:lnTo>
                <a:lnTo>
                  <a:pt x="206" y="91"/>
                </a:lnTo>
                <a:lnTo>
                  <a:pt x="206" y="97"/>
                </a:lnTo>
                <a:lnTo>
                  <a:pt x="206" y="103"/>
                </a:lnTo>
                <a:lnTo>
                  <a:pt x="248" y="120"/>
                </a:lnTo>
                <a:lnTo>
                  <a:pt x="305" y="149"/>
                </a:lnTo>
                <a:lnTo>
                  <a:pt x="320" y="145"/>
                </a:lnTo>
                <a:lnTo>
                  <a:pt x="335" y="139"/>
                </a:lnTo>
                <a:lnTo>
                  <a:pt x="337" y="139"/>
                </a:lnTo>
                <a:lnTo>
                  <a:pt x="339" y="141"/>
                </a:lnTo>
                <a:lnTo>
                  <a:pt x="339" y="143"/>
                </a:lnTo>
                <a:lnTo>
                  <a:pt x="337" y="145"/>
                </a:lnTo>
                <a:lnTo>
                  <a:pt x="337" y="147"/>
                </a:lnTo>
                <a:lnTo>
                  <a:pt x="335" y="147"/>
                </a:lnTo>
                <a:lnTo>
                  <a:pt x="328" y="150"/>
                </a:lnTo>
                <a:lnTo>
                  <a:pt x="322" y="152"/>
                </a:lnTo>
                <a:lnTo>
                  <a:pt x="315" y="154"/>
                </a:lnTo>
                <a:lnTo>
                  <a:pt x="315" y="154"/>
                </a:lnTo>
                <a:lnTo>
                  <a:pt x="315" y="154"/>
                </a:lnTo>
                <a:lnTo>
                  <a:pt x="316" y="156"/>
                </a:lnTo>
                <a:lnTo>
                  <a:pt x="318" y="156"/>
                </a:lnTo>
                <a:lnTo>
                  <a:pt x="320" y="158"/>
                </a:lnTo>
                <a:lnTo>
                  <a:pt x="324" y="160"/>
                </a:lnTo>
                <a:lnTo>
                  <a:pt x="326" y="162"/>
                </a:lnTo>
                <a:lnTo>
                  <a:pt x="326" y="164"/>
                </a:lnTo>
                <a:lnTo>
                  <a:pt x="326" y="166"/>
                </a:lnTo>
                <a:lnTo>
                  <a:pt x="324" y="168"/>
                </a:lnTo>
                <a:lnTo>
                  <a:pt x="318" y="166"/>
                </a:lnTo>
                <a:lnTo>
                  <a:pt x="313" y="164"/>
                </a:lnTo>
                <a:lnTo>
                  <a:pt x="309" y="160"/>
                </a:lnTo>
                <a:lnTo>
                  <a:pt x="301" y="160"/>
                </a:lnTo>
                <a:lnTo>
                  <a:pt x="294" y="162"/>
                </a:lnTo>
                <a:lnTo>
                  <a:pt x="286" y="166"/>
                </a:lnTo>
                <a:lnTo>
                  <a:pt x="278" y="168"/>
                </a:lnTo>
                <a:lnTo>
                  <a:pt x="217" y="190"/>
                </a:lnTo>
                <a:lnTo>
                  <a:pt x="216" y="194"/>
                </a:lnTo>
                <a:lnTo>
                  <a:pt x="216" y="198"/>
                </a:lnTo>
                <a:lnTo>
                  <a:pt x="216" y="202"/>
                </a:lnTo>
                <a:lnTo>
                  <a:pt x="216" y="208"/>
                </a:lnTo>
                <a:lnTo>
                  <a:pt x="210" y="257"/>
                </a:lnTo>
                <a:lnTo>
                  <a:pt x="212" y="257"/>
                </a:lnTo>
                <a:lnTo>
                  <a:pt x="212" y="257"/>
                </a:lnTo>
                <a:lnTo>
                  <a:pt x="214" y="257"/>
                </a:lnTo>
                <a:lnTo>
                  <a:pt x="212" y="259"/>
                </a:lnTo>
                <a:lnTo>
                  <a:pt x="210" y="261"/>
                </a:lnTo>
                <a:lnTo>
                  <a:pt x="210" y="267"/>
                </a:lnTo>
                <a:lnTo>
                  <a:pt x="210" y="272"/>
                </a:lnTo>
                <a:lnTo>
                  <a:pt x="210" y="278"/>
                </a:lnTo>
                <a:lnTo>
                  <a:pt x="214" y="291"/>
                </a:lnTo>
                <a:lnTo>
                  <a:pt x="212" y="293"/>
                </a:lnTo>
                <a:lnTo>
                  <a:pt x="212" y="295"/>
                </a:lnTo>
                <a:lnTo>
                  <a:pt x="210" y="297"/>
                </a:lnTo>
                <a:lnTo>
                  <a:pt x="208" y="297"/>
                </a:lnTo>
                <a:lnTo>
                  <a:pt x="166" y="267"/>
                </a:lnTo>
                <a:lnTo>
                  <a:pt x="128" y="234"/>
                </a:lnTo>
                <a:lnTo>
                  <a:pt x="105" y="217"/>
                </a:lnTo>
                <a:lnTo>
                  <a:pt x="57" y="227"/>
                </a:lnTo>
                <a:lnTo>
                  <a:pt x="10" y="238"/>
                </a:lnTo>
                <a:lnTo>
                  <a:pt x="8" y="238"/>
                </a:lnTo>
                <a:lnTo>
                  <a:pt x="6" y="238"/>
                </a:lnTo>
                <a:lnTo>
                  <a:pt x="4" y="238"/>
                </a:lnTo>
                <a:lnTo>
                  <a:pt x="2" y="238"/>
                </a:lnTo>
                <a:lnTo>
                  <a:pt x="0" y="238"/>
                </a:lnTo>
                <a:lnTo>
                  <a:pt x="0" y="236"/>
                </a:lnTo>
                <a:lnTo>
                  <a:pt x="0" y="232"/>
                </a:lnTo>
                <a:lnTo>
                  <a:pt x="0" y="230"/>
                </a:lnTo>
                <a:lnTo>
                  <a:pt x="2" y="229"/>
                </a:lnTo>
                <a:lnTo>
                  <a:pt x="8" y="223"/>
                </a:lnTo>
                <a:lnTo>
                  <a:pt x="14" y="217"/>
                </a:lnTo>
                <a:lnTo>
                  <a:pt x="14" y="217"/>
                </a:lnTo>
                <a:lnTo>
                  <a:pt x="16" y="215"/>
                </a:lnTo>
                <a:lnTo>
                  <a:pt x="17" y="215"/>
                </a:lnTo>
                <a:lnTo>
                  <a:pt x="27" y="202"/>
                </a:lnTo>
                <a:lnTo>
                  <a:pt x="37" y="189"/>
                </a:lnTo>
                <a:lnTo>
                  <a:pt x="44" y="173"/>
                </a:lnTo>
                <a:lnTo>
                  <a:pt x="50" y="166"/>
                </a:lnTo>
                <a:lnTo>
                  <a:pt x="56" y="158"/>
                </a:lnTo>
                <a:lnTo>
                  <a:pt x="63" y="149"/>
                </a:lnTo>
                <a:lnTo>
                  <a:pt x="59" y="145"/>
                </a:lnTo>
                <a:lnTo>
                  <a:pt x="57" y="141"/>
                </a:lnTo>
                <a:lnTo>
                  <a:pt x="56" y="137"/>
                </a:lnTo>
                <a:lnTo>
                  <a:pt x="56" y="135"/>
                </a:lnTo>
                <a:lnTo>
                  <a:pt x="54" y="135"/>
                </a:lnTo>
                <a:lnTo>
                  <a:pt x="54" y="135"/>
                </a:lnTo>
                <a:lnTo>
                  <a:pt x="54" y="135"/>
                </a:lnTo>
                <a:lnTo>
                  <a:pt x="54" y="135"/>
                </a:lnTo>
                <a:lnTo>
                  <a:pt x="54" y="133"/>
                </a:lnTo>
                <a:lnTo>
                  <a:pt x="54" y="133"/>
                </a:lnTo>
                <a:lnTo>
                  <a:pt x="54" y="133"/>
                </a:lnTo>
                <a:lnTo>
                  <a:pt x="52" y="133"/>
                </a:lnTo>
                <a:lnTo>
                  <a:pt x="46" y="122"/>
                </a:lnTo>
                <a:lnTo>
                  <a:pt x="40" y="114"/>
                </a:lnTo>
                <a:lnTo>
                  <a:pt x="33" y="105"/>
                </a:lnTo>
                <a:lnTo>
                  <a:pt x="33" y="103"/>
                </a:lnTo>
                <a:lnTo>
                  <a:pt x="33" y="101"/>
                </a:lnTo>
                <a:lnTo>
                  <a:pt x="31" y="99"/>
                </a:lnTo>
                <a:lnTo>
                  <a:pt x="33" y="99"/>
                </a:lnTo>
                <a:lnTo>
                  <a:pt x="35" y="103"/>
                </a:lnTo>
                <a:lnTo>
                  <a:pt x="37" y="105"/>
                </a:lnTo>
                <a:lnTo>
                  <a:pt x="16" y="67"/>
                </a:lnTo>
                <a:lnTo>
                  <a:pt x="14" y="65"/>
                </a:lnTo>
                <a:lnTo>
                  <a:pt x="14" y="63"/>
                </a:lnTo>
                <a:lnTo>
                  <a:pt x="14" y="63"/>
                </a:lnTo>
                <a:lnTo>
                  <a:pt x="12" y="61"/>
                </a:lnTo>
                <a:lnTo>
                  <a:pt x="10" y="57"/>
                </a:lnTo>
                <a:lnTo>
                  <a:pt x="10" y="55"/>
                </a:lnTo>
                <a:lnTo>
                  <a:pt x="12" y="55"/>
                </a:lnTo>
                <a:lnTo>
                  <a:pt x="12" y="55"/>
                </a:lnTo>
                <a:lnTo>
                  <a:pt x="14" y="55"/>
                </a:lnTo>
                <a:lnTo>
                  <a:pt x="14" y="53"/>
                </a:lnTo>
                <a:lnTo>
                  <a:pt x="14" y="51"/>
                </a:lnTo>
                <a:lnTo>
                  <a:pt x="14" y="50"/>
                </a:lnTo>
                <a:lnTo>
                  <a:pt x="14" y="51"/>
                </a:lnTo>
                <a:lnTo>
                  <a:pt x="12" y="51"/>
                </a:lnTo>
                <a:lnTo>
                  <a:pt x="10" y="51"/>
                </a:lnTo>
                <a:lnTo>
                  <a:pt x="10" y="51"/>
                </a:lnTo>
                <a:lnTo>
                  <a:pt x="8" y="51"/>
                </a:lnTo>
                <a:lnTo>
                  <a:pt x="10" y="50"/>
                </a:lnTo>
                <a:lnTo>
                  <a:pt x="10" y="50"/>
                </a:lnTo>
                <a:lnTo>
                  <a:pt x="12" y="50"/>
                </a:lnTo>
                <a:lnTo>
                  <a:pt x="12" y="50"/>
                </a:lnTo>
                <a:lnTo>
                  <a:pt x="12" y="50"/>
                </a:lnTo>
                <a:lnTo>
                  <a:pt x="10" y="48"/>
                </a:lnTo>
                <a:lnTo>
                  <a:pt x="8" y="48"/>
                </a:lnTo>
                <a:lnTo>
                  <a:pt x="8" y="46"/>
                </a:lnTo>
                <a:lnTo>
                  <a:pt x="6" y="44"/>
                </a:lnTo>
                <a:lnTo>
                  <a:pt x="6" y="42"/>
                </a:lnTo>
                <a:lnTo>
                  <a:pt x="8" y="40"/>
                </a:lnTo>
                <a:lnTo>
                  <a:pt x="8" y="40"/>
                </a:lnTo>
                <a:lnTo>
                  <a:pt x="10" y="40"/>
                </a:lnTo>
                <a:lnTo>
                  <a:pt x="113" y="82"/>
                </a:lnTo>
                <a:lnTo>
                  <a:pt x="149" y="46"/>
                </a:lnTo>
                <a:lnTo>
                  <a:pt x="189" y="12"/>
                </a:lnTo>
                <a:lnTo>
                  <a:pt x="189" y="12"/>
                </a:lnTo>
                <a:lnTo>
                  <a:pt x="191" y="10"/>
                </a:lnTo>
                <a:lnTo>
                  <a:pt x="191" y="6"/>
                </a:lnTo>
                <a:lnTo>
                  <a:pt x="191" y="2"/>
                </a:lnTo>
                <a:lnTo>
                  <a:pt x="193" y="2"/>
                </a:lnTo>
                <a:lnTo>
                  <a:pt x="195" y="0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2156E68A-9995-41E6-A231-1E21DF12701C}"/>
              </a:ext>
            </a:extLst>
          </p:cNvPr>
          <p:cNvSpPr txBox="1"/>
          <p:nvPr/>
        </p:nvSpPr>
        <p:spPr>
          <a:xfrm>
            <a:off x="6546292" y="3070277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打卡后记录旅行日志</a:t>
            </a:r>
          </a:p>
        </p:txBody>
      </p:sp>
      <p:sp>
        <p:nvSpPr>
          <p:cNvPr id="102" name="Freeform 33">
            <a:extLst>
              <a:ext uri="{FF2B5EF4-FFF2-40B4-BE49-F238E27FC236}">
                <a16:creationId xmlns:a16="http://schemas.microsoft.com/office/drawing/2014/main" id="{D6C0B514-3EA7-4A5A-AD05-06DB9041AD32}"/>
              </a:ext>
            </a:extLst>
          </p:cNvPr>
          <p:cNvSpPr>
            <a:spLocks noEditPoints="1"/>
          </p:cNvSpPr>
          <p:nvPr/>
        </p:nvSpPr>
        <p:spPr bwMode="auto">
          <a:xfrm>
            <a:off x="5832474" y="3911516"/>
            <a:ext cx="527051" cy="504040"/>
          </a:xfrm>
          <a:custGeom>
            <a:avLst/>
            <a:gdLst>
              <a:gd name="T0" fmla="*/ 185 w 339"/>
              <a:gd name="T1" fmla="*/ 36 h 297"/>
              <a:gd name="T2" fmla="*/ 183 w 339"/>
              <a:gd name="T3" fmla="*/ 63 h 297"/>
              <a:gd name="T4" fmla="*/ 73 w 339"/>
              <a:gd name="T5" fmla="*/ 86 h 297"/>
              <a:gd name="T6" fmla="*/ 166 w 339"/>
              <a:gd name="T7" fmla="*/ 244 h 297"/>
              <a:gd name="T8" fmla="*/ 176 w 339"/>
              <a:gd name="T9" fmla="*/ 44 h 297"/>
              <a:gd name="T10" fmla="*/ 267 w 339"/>
              <a:gd name="T11" fmla="*/ 147 h 297"/>
              <a:gd name="T12" fmla="*/ 256 w 339"/>
              <a:gd name="T13" fmla="*/ 152 h 297"/>
              <a:gd name="T14" fmla="*/ 40 w 339"/>
              <a:gd name="T15" fmla="*/ 219 h 297"/>
              <a:gd name="T16" fmla="*/ 172 w 339"/>
              <a:gd name="T17" fmla="*/ 61 h 297"/>
              <a:gd name="T18" fmla="*/ 256 w 339"/>
              <a:gd name="T19" fmla="*/ 143 h 297"/>
              <a:gd name="T20" fmla="*/ 160 w 339"/>
              <a:gd name="T21" fmla="*/ 234 h 297"/>
              <a:gd name="T22" fmla="*/ 168 w 339"/>
              <a:gd name="T23" fmla="*/ 51 h 297"/>
              <a:gd name="T24" fmla="*/ 59 w 339"/>
              <a:gd name="T25" fmla="*/ 215 h 297"/>
              <a:gd name="T26" fmla="*/ 179 w 339"/>
              <a:gd name="T27" fmla="*/ 74 h 297"/>
              <a:gd name="T28" fmla="*/ 254 w 339"/>
              <a:gd name="T29" fmla="*/ 158 h 297"/>
              <a:gd name="T30" fmla="*/ 67 w 339"/>
              <a:gd name="T31" fmla="*/ 213 h 297"/>
              <a:gd name="T32" fmla="*/ 40 w 339"/>
              <a:gd name="T33" fmla="*/ 90 h 297"/>
              <a:gd name="T34" fmla="*/ 193 w 339"/>
              <a:gd name="T35" fmla="*/ 248 h 297"/>
              <a:gd name="T36" fmla="*/ 42 w 339"/>
              <a:gd name="T37" fmla="*/ 196 h 297"/>
              <a:gd name="T38" fmla="*/ 227 w 339"/>
              <a:gd name="T39" fmla="*/ 126 h 297"/>
              <a:gd name="T40" fmla="*/ 198 w 339"/>
              <a:gd name="T41" fmla="*/ 234 h 297"/>
              <a:gd name="T42" fmla="*/ 67 w 339"/>
              <a:gd name="T43" fmla="*/ 181 h 297"/>
              <a:gd name="T44" fmla="*/ 99 w 339"/>
              <a:gd name="T45" fmla="*/ 171 h 297"/>
              <a:gd name="T46" fmla="*/ 92 w 339"/>
              <a:gd name="T47" fmla="*/ 187 h 297"/>
              <a:gd name="T48" fmla="*/ 78 w 339"/>
              <a:gd name="T49" fmla="*/ 194 h 297"/>
              <a:gd name="T50" fmla="*/ 118 w 339"/>
              <a:gd name="T51" fmla="*/ 208 h 297"/>
              <a:gd name="T52" fmla="*/ 147 w 339"/>
              <a:gd name="T53" fmla="*/ 211 h 297"/>
              <a:gd name="T54" fmla="*/ 168 w 339"/>
              <a:gd name="T55" fmla="*/ 189 h 297"/>
              <a:gd name="T56" fmla="*/ 168 w 339"/>
              <a:gd name="T57" fmla="*/ 179 h 297"/>
              <a:gd name="T58" fmla="*/ 185 w 339"/>
              <a:gd name="T59" fmla="*/ 198 h 297"/>
              <a:gd name="T60" fmla="*/ 172 w 339"/>
              <a:gd name="T61" fmla="*/ 219 h 297"/>
              <a:gd name="T62" fmla="*/ 208 w 339"/>
              <a:gd name="T63" fmla="*/ 185 h 297"/>
              <a:gd name="T64" fmla="*/ 246 w 339"/>
              <a:gd name="T65" fmla="*/ 154 h 297"/>
              <a:gd name="T66" fmla="*/ 231 w 339"/>
              <a:gd name="T67" fmla="*/ 156 h 297"/>
              <a:gd name="T68" fmla="*/ 206 w 339"/>
              <a:gd name="T69" fmla="*/ 147 h 297"/>
              <a:gd name="T70" fmla="*/ 210 w 339"/>
              <a:gd name="T71" fmla="*/ 135 h 297"/>
              <a:gd name="T72" fmla="*/ 204 w 339"/>
              <a:gd name="T73" fmla="*/ 116 h 297"/>
              <a:gd name="T74" fmla="*/ 168 w 339"/>
              <a:gd name="T75" fmla="*/ 65 h 297"/>
              <a:gd name="T76" fmla="*/ 174 w 339"/>
              <a:gd name="T77" fmla="*/ 88 h 297"/>
              <a:gd name="T78" fmla="*/ 162 w 339"/>
              <a:gd name="T79" fmla="*/ 103 h 297"/>
              <a:gd name="T80" fmla="*/ 160 w 339"/>
              <a:gd name="T81" fmla="*/ 82 h 297"/>
              <a:gd name="T82" fmla="*/ 145 w 339"/>
              <a:gd name="T83" fmla="*/ 78 h 297"/>
              <a:gd name="T84" fmla="*/ 124 w 339"/>
              <a:gd name="T85" fmla="*/ 99 h 297"/>
              <a:gd name="T86" fmla="*/ 78 w 339"/>
              <a:gd name="T87" fmla="*/ 103 h 297"/>
              <a:gd name="T88" fmla="*/ 94 w 339"/>
              <a:gd name="T89" fmla="*/ 116 h 297"/>
              <a:gd name="T90" fmla="*/ 67 w 339"/>
              <a:gd name="T91" fmla="*/ 109 h 297"/>
              <a:gd name="T92" fmla="*/ 69 w 339"/>
              <a:gd name="T93" fmla="*/ 139 h 297"/>
              <a:gd name="T94" fmla="*/ 56 w 339"/>
              <a:gd name="T95" fmla="*/ 175 h 297"/>
              <a:gd name="T96" fmla="*/ 202 w 339"/>
              <a:gd name="T97" fmla="*/ 15 h 297"/>
              <a:gd name="T98" fmla="*/ 339 w 339"/>
              <a:gd name="T99" fmla="*/ 141 h 297"/>
              <a:gd name="T100" fmla="*/ 324 w 339"/>
              <a:gd name="T101" fmla="*/ 160 h 297"/>
              <a:gd name="T102" fmla="*/ 216 w 339"/>
              <a:gd name="T103" fmla="*/ 194 h 297"/>
              <a:gd name="T104" fmla="*/ 214 w 339"/>
              <a:gd name="T105" fmla="*/ 291 h 297"/>
              <a:gd name="T106" fmla="*/ 2 w 339"/>
              <a:gd name="T107" fmla="*/ 238 h 297"/>
              <a:gd name="T108" fmla="*/ 44 w 339"/>
              <a:gd name="T109" fmla="*/ 173 h 297"/>
              <a:gd name="T110" fmla="*/ 54 w 339"/>
              <a:gd name="T111" fmla="*/ 133 h 297"/>
              <a:gd name="T112" fmla="*/ 14 w 339"/>
              <a:gd name="T113" fmla="*/ 65 h 297"/>
              <a:gd name="T114" fmla="*/ 12 w 339"/>
              <a:gd name="T115" fmla="*/ 51 h 297"/>
              <a:gd name="T116" fmla="*/ 6 w 339"/>
              <a:gd name="T117" fmla="*/ 42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39" h="297">
                <a:moveTo>
                  <a:pt x="29" y="217"/>
                </a:moveTo>
                <a:lnTo>
                  <a:pt x="29" y="219"/>
                </a:lnTo>
                <a:lnTo>
                  <a:pt x="33" y="219"/>
                </a:lnTo>
                <a:lnTo>
                  <a:pt x="31" y="217"/>
                </a:lnTo>
                <a:lnTo>
                  <a:pt x="31" y="217"/>
                </a:lnTo>
                <a:lnTo>
                  <a:pt x="29" y="217"/>
                </a:lnTo>
                <a:close/>
                <a:moveTo>
                  <a:pt x="185" y="36"/>
                </a:moveTo>
                <a:lnTo>
                  <a:pt x="183" y="36"/>
                </a:lnTo>
                <a:lnTo>
                  <a:pt x="183" y="36"/>
                </a:lnTo>
                <a:lnTo>
                  <a:pt x="187" y="38"/>
                </a:lnTo>
                <a:lnTo>
                  <a:pt x="187" y="36"/>
                </a:lnTo>
                <a:lnTo>
                  <a:pt x="187" y="36"/>
                </a:lnTo>
                <a:lnTo>
                  <a:pt x="185" y="36"/>
                </a:lnTo>
                <a:close/>
                <a:moveTo>
                  <a:pt x="267" y="160"/>
                </a:moveTo>
                <a:lnTo>
                  <a:pt x="267" y="160"/>
                </a:lnTo>
                <a:lnTo>
                  <a:pt x="267" y="160"/>
                </a:lnTo>
                <a:lnTo>
                  <a:pt x="267" y="160"/>
                </a:lnTo>
                <a:lnTo>
                  <a:pt x="269" y="162"/>
                </a:lnTo>
                <a:lnTo>
                  <a:pt x="269" y="162"/>
                </a:lnTo>
                <a:lnTo>
                  <a:pt x="269" y="162"/>
                </a:lnTo>
                <a:lnTo>
                  <a:pt x="269" y="160"/>
                </a:lnTo>
                <a:lnTo>
                  <a:pt x="269" y="158"/>
                </a:lnTo>
                <a:lnTo>
                  <a:pt x="269" y="158"/>
                </a:lnTo>
                <a:lnTo>
                  <a:pt x="267" y="158"/>
                </a:lnTo>
                <a:lnTo>
                  <a:pt x="267" y="160"/>
                </a:lnTo>
                <a:close/>
                <a:moveTo>
                  <a:pt x="183" y="63"/>
                </a:moveTo>
                <a:lnTo>
                  <a:pt x="185" y="63"/>
                </a:lnTo>
                <a:lnTo>
                  <a:pt x="187" y="65"/>
                </a:lnTo>
                <a:lnTo>
                  <a:pt x="189" y="65"/>
                </a:lnTo>
                <a:lnTo>
                  <a:pt x="189" y="65"/>
                </a:lnTo>
                <a:lnTo>
                  <a:pt x="187" y="63"/>
                </a:lnTo>
                <a:lnTo>
                  <a:pt x="185" y="63"/>
                </a:lnTo>
                <a:lnTo>
                  <a:pt x="183" y="63"/>
                </a:lnTo>
                <a:close/>
                <a:moveTo>
                  <a:pt x="71" y="86"/>
                </a:moveTo>
                <a:lnTo>
                  <a:pt x="75" y="88"/>
                </a:lnTo>
                <a:lnTo>
                  <a:pt x="75" y="88"/>
                </a:lnTo>
                <a:lnTo>
                  <a:pt x="77" y="86"/>
                </a:lnTo>
                <a:lnTo>
                  <a:pt x="75" y="86"/>
                </a:lnTo>
                <a:lnTo>
                  <a:pt x="73" y="86"/>
                </a:lnTo>
                <a:lnTo>
                  <a:pt x="71" y="86"/>
                </a:lnTo>
                <a:close/>
                <a:moveTo>
                  <a:pt x="40" y="202"/>
                </a:moveTo>
                <a:lnTo>
                  <a:pt x="42" y="204"/>
                </a:lnTo>
                <a:lnTo>
                  <a:pt x="44" y="204"/>
                </a:lnTo>
                <a:lnTo>
                  <a:pt x="46" y="204"/>
                </a:lnTo>
                <a:lnTo>
                  <a:pt x="40" y="202"/>
                </a:lnTo>
                <a:lnTo>
                  <a:pt x="40" y="202"/>
                </a:lnTo>
                <a:lnTo>
                  <a:pt x="40" y="202"/>
                </a:lnTo>
                <a:lnTo>
                  <a:pt x="40" y="202"/>
                </a:lnTo>
                <a:close/>
                <a:moveTo>
                  <a:pt x="162" y="242"/>
                </a:moveTo>
                <a:lnTo>
                  <a:pt x="164" y="242"/>
                </a:lnTo>
                <a:lnTo>
                  <a:pt x="166" y="244"/>
                </a:lnTo>
                <a:lnTo>
                  <a:pt x="166" y="244"/>
                </a:lnTo>
                <a:lnTo>
                  <a:pt x="168" y="242"/>
                </a:lnTo>
                <a:lnTo>
                  <a:pt x="168" y="242"/>
                </a:lnTo>
                <a:lnTo>
                  <a:pt x="168" y="242"/>
                </a:lnTo>
                <a:lnTo>
                  <a:pt x="166" y="242"/>
                </a:lnTo>
                <a:lnTo>
                  <a:pt x="162" y="242"/>
                </a:lnTo>
                <a:close/>
                <a:moveTo>
                  <a:pt x="179" y="46"/>
                </a:moveTo>
                <a:lnTo>
                  <a:pt x="181" y="46"/>
                </a:lnTo>
                <a:lnTo>
                  <a:pt x="183" y="46"/>
                </a:lnTo>
                <a:lnTo>
                  <a:pt x="181" y="44"/>
                </a:lnTo>
                <a:lnTo>
                  <a:pt x="177" y="44"/>
                </a:lnTo>
                <a:lnTo>
                  <a:pt x="177" y="44"/>
                </a:lnTo>
                <a:lnTo>
                  <a:pt x="176" y="44"/>
                </a:lnTo>
                <a:lnTo>
                  <a:pt x="176" y="44"/>
                </a:lnTo>
                <a:lnTo>
                  <a:pt x="177" y="44"/>
                </a:lnTo>
                <a:lnTo>
                  <a:pt x="179" y="46"/>
                </a:lnTo>
                <a:close/>
                <a:moveTo>
                  <a:pt x="195" y="257"/>
                </a:moveTo>
                <a:lnTo>
                  <a:pt x="191" y="257"/>
                </a:lnTo>
                <a:lnTo>
                  <a:pt x="189" y="257"/>
                </a:lnTo>
                <a:lnTo>
                  <a:pt x="195" y="259"/>
                </a:lnTo>
                <a:lnTo>
                  <a:pt x="198" y="257"/>
                </a:lnTo>
                <a:lnTo>
                  <a:pt x="196" y="257"/>
                </a:lnTo>
                <a:lnTo>
                  <a:pt x="195" y="257"/>
                </a:lnTo>
                <a:lnTo>
                  <a:pt x="195" y="257"/>
                </a:lnTo>
                <a:close/>
                <a:moveTo>
                  <a:pt x="269" y="154"/>
                </a:moveTo>
                <a:lnTo>
                  <a:pt x="269" y="150"/>
                </a:lnTo>
                <a:lnTo>
                  <a:pt x="267" y="147"/>
                </a:lnTo>
                <a:lnTo>
                  <a:pt x="263" y="143"/>
                </a:lnTo>
                <a:lnTo>
                  <a:pt x="269" y="154"/>
                </a:lnTo>
                <a:lnTo>
                  <a:pt x="269" y="154"/>
                </a:lnTo>
                <a:lnTo>
                  <a:pt x="269" y="154"/>
                </a:lnTo>
                <a:lnTo>
                  <a:pt x="269" y="154"/>
                </a:lnTo>
                <a:close/>
                <a:moveTo>
                  <a:pt x="37" y="210"/>
                </a:moveTo>
                <a:lnTo>
                  <a:pt x="35" y="210"/>
                </a:lnTo>
                <a:lnTo>
                  <a:pt x="33" y="211"/>
                </a:lnTo>
                <a:lnTo>
                  <a:pt x="35" y="211"/>
                </a:lnTo>
                <a:lnTo>
                  <a:pt x="38" y="213"/>
                </a:lnTo>
                <a:lnTo>
                  <a:pt x="44" y="213"/>
                </a:lnTo>
                <a:lnTo>
                  <a:pt x="37" y="210"/>
                </a:lnTo>
                <a:close/>
                <a:moveTo>
                  <a:pt x="256" y="152"/>
                </a:moveTo>
                <a:lnTo>
                  <a:pt x="257" y="156"/>
                </a:lnTo>
                <a:lnTo>
                  <a:pt x="259" y="160"/>
                </a:lnTo>
                <a:lnTo>
                  <a:pt x="259" y="164"/>
                </a:lnTo>
                <a:lnTo>
                  <a:pt x="259" y="164"/>
                </a:lnTo>
                <a:lnTo>
                  <a:pt x="261" y="164"/>
                </a:lnTo>
                <a:lnTo>
                  <a:pt x="261" y="164"/>
                </a:lnTo>
                <a:lnTo>
                  <a:pt x="259" y="158"/>
                </a:lnTo>
                <a:lnTo>
                  <a:pt x="257" y="154"/>
                </a:lnTo>
                <a:lnTo>
                  <a:pt x="256" y="152"/>
                </a:lnTo>
                <a:close/>
                <a:moveTo>
                  <a:pt x="35" y="215"/>
                </a:moveTo>
                <a:lnTo>
                  <a:pt x="37" y="217"/>
                </a:lnTo>
                <a:lnTo>
                  <a:pt x="38" y="219"/>
                </a:lnTo>
                <a:lnTo>
                  <a:pt x="40" y="219"/>
                </a:lnTo>
                <a:lnTo>
                  <a:pt x="42" y="219"/>
                </a:lnTo>
                <a:lnTo>
                  <a:pt x="44" y="219"/>
                </a:lnTo>
                <a:lnTo>
                  <a:pt x="40" y="217"/>
                </a:lnTo>
                <a:lnTo>
                  <a:pt x="37" y="215"/>
                </a:lnTo>
                <a:lnTo>
                  <a:pt x="35" y="215"/>
                </a:lnTo>
                <a:lnTo>
                  <a:pt x="35" y="215"/>
                </a:lnTo>
                <a:lnTo>
                  <a:pt x="35" y="215"/>
                </a:lnTo>
                <a:close/>
                <a:moveTo>
                  <a:pt x="162" y="59"/>
                </a:moveTo>
                <a:lnTo>
                  <a:pt x="170" y="63"/>
                </a:lnTo>
                <a:lnTo>
                  <a:pt x="179" y="65"/>
                </a:lnTo>
                <a:lnTo>
                  <a:pt x="177" y="65"/>
                </a:lnTo>
                <a:lnTo>
                  <a:pt x="177" y="63"/>
                </a:lnTo>
                <a:lnTo>
                  <a:pt x="172" y="61"/>
                </a:lnTo>
                <a:lnTo>
                  <a:pt x="164" y="59"/>
                </a:lnTo>
                <a:lnTo>
                  <a:pt x="164" y="59"/>
                </a:lnTo>
                <a:lnTo>
                  <a:pt x="162" y="59"/>
                </a:lnTo>
                <a:lnTo>
                  <a:pt x="162" y="59"/>
                </a:lnTo>
                <a:lnTo>
                  <a:pt x="162" y="59"/>
                </a:lnTo>
                <a:close/>
                <a:moveTo>
                  <a:pt x="256" y="143"/>
                </a:moveTo>
                <a:lnTo>
                  <a:pt x="259" y="150"/>
                </a:lnTo>
                <a:lnTo>
                  <a:pt x="263" y="160"/>
                </a:lnTo>
                <a:lnTo>
                  <a:pt x="261" y="150"/>
                </a:lnTo>
                <a:lnTo>
                  <a:pt x="257" y="141"/>
                </a:lnTo>
                <a:lnTo>
                  <a:pt x="257" y="141"/>
                </a:lnTo>
                <a:lnTo>
                  <a:pt x="257" y="141"/>
                </a:lnTo>
                <a:lnTo>
                  <a:pt x="256" y="143"/>
                </a:lnTo>
                <a:close/>
                <a:moveTo>
                  <a:pt x="42" y="72"/>
                </a:moveTo>
                <a:lnTo>
                  <a:pt x="35" y="76"/>
                </a:lnTo>
                <a:lnTo>
                  <a:pt x="33" y="78"/>
                </a:lnTo>
                <a:lnTo>
                  <a:pt x="33" y="78"/>
                </a:lnTo>
                <a:lnTo>
                  <a:pt x="38" y="76"/>
                </a:lnTo>
                <a:lnTo>
                  <a:pt x="46" y="74"/>
                </a:lnTo>
                <a:lnTo>
                  <a:pt x="46" y="72"/>
                </a:lnTo>
                <a:lnTo>
                  <a:pt x="44" y="72"/>
                </a:lnTo>
                <a:lnTo>
                  <a:pt x="42" y="72"/>
                </a:lnTo>
                <a:close/>
                <a:moveTo>
                  <a:pt x="151" y="232"/>
                </a:moveTo>
                <a:lnTo>
                  <a:pt x="155" y="234"/>
                </a:lnTo>
                <a:lnTo>
                  <a:pt x="156" y="236"/>
                </a:lnTo>
                <a:lnTo>
                  <a:pt x="160" y="234"/>
                </a:lnTo>
                <a:lnTo>
                  <a:pt x="166" y="232"/>
                </a:lnTo>
                <a:lnTo>
                  <a:pt x="151" y="232"/>
                </a:lnTo>
                <a:close/>
                <a:moveTo>
                  <a:pt x="54" y="78"/>
                </a:moveTo>
                <a:lnTo>
                  <a:pt x="52" y="76"/>
                </a:lnTo>
                <a:lnTo>
                  <a:pt x="52" y="76"/>
                </a:lnTo>
                <a:lnTo>
                  <a:pt x="44" y="78"/>
                </a:lnTo>
                <a:lnTo>
                  <a:pt x="37" y="82"/>
                </a:lnTo>
                <a:lnTo>
                  <a:pt x="37" y="84"/>
                </a:lnTo>
                <a:lnTo>
                  <a:pt x="37" y="84"/>
                </a:lnTo>
                <a:lnTo>
                  <a:pt x="44" y="80"/>
                </a:lnTo>
                <a:lnTo>
                  <a:pt x="54" y="78"/>
                </a:lnTo>
                <a:close/>
                <a:moveTo>
                  <a:pt x="168" y="51"/>
                </a:moveTo>
                <a:lnTo>
                  <a:pt x="168" y="51"/>
                </a:lnTo>
                <a:lnTo>
                  <a:pt x="166" y="53"/>
                </a:lnTo>
                <a:lnTo>
                  <a:pt x="166" y="53"/>
                </a:lnTo>
                <a:lnTo>
                  <a:pt x="177" y="57"/>
                </a:lnTo>
                <a:lnTo>
                  <a:pt x="189" y="59"/>
                </a:lnTo>
                <a:lnTo>
                  <a:pt x="177" y="55"/>
                </a:lnTo>
                <a:lnTo>
                  <a:pt x="168" y="51"/>
                </a:lnTo>
                <a:close/>
                <a:moveTo>
                  <a:pt x="40" y="208"/>
                </a:moveTo>
                <a:lnTo>
                  <a:pt x="42" y="210"/>
                </a:lnTo>
                <a:lnTo>
                  <a:pt x="46" y="211"/>
                </a:lnTo>
                <a:lnTo>
                  <a:pt x="50" y="213"/>
                </a:lnTo>
                <a:lnTo>
                  <a:pt x="52" y="215"/>
                </a:lnTo>
                <a:lnTo>
                  <a:pt x="56" y="215"/>
                </a:lnTo>
                <a:lnTo>
                  <a:pt x="59" y="215"/>
                </a:lnTo>
                <a:lnTo>
                  <a:pt x="50" y="210"/>
                </a:lnTo>
                <a:lnTo>
                  <a:pt x="42" y="206"/>
                </a:lnTo>
                <a:lnTo>
                  <a:pt x="40" y="208"/>
                </a:lnTo>
                <a:lnTo>
                  <a:pt x="40" y="208"/>
                </a:lnTo>
                <a:close/>
                <a:moveTo>
                  <a:pt x="179" y="74"/>
                </a:moveTo>
                <a:lnTo>
                  <a:pt x="172" y="71"/>
                </a:lnTo>
                <a:lnTo>
                  <a:pt x="162" y="65"/>
                </a:lnTo>
                <a:lnTo>
                  <a:pt x="160" y="65"/>
                </a:lnTo>
                <a:lnTo>
                  <a:pt x="158" y="65"/>
                </a:lnTo>
                <a:lnTo>
                  <a:pt x="156" y="65"/>
                </a:lnTo>
                <a:lnTo>
                  <a:pt x="155" y="67"/>
                </a:lnTo>
                <a:lnTo>
                  <a:pt x="168" y="71"/>
                </a:lnTo>
                <a:lnTo>
                  <a:pt x="179" y="74"/>
                </a:lnTo>
                <a:close/>
                <a:moveTo>
                  <a:pt x="195" y="240"/>
                </a:moveTo>
                <a:lnTo>
                  <a:pt x="170" y="244"/>
                </a:lnTo>
                <a:lnTo>
                  <a:pt x="174" y="246"/>
                </a:lnTo>
                <a:lnTo>
                  <a:pt x="176" y="246"/>
                </a:lnTo>
                <a:lnTo>
                  <a:pt x="177" y="246"/>
                </a:lnTo>
                <a:lnTo>
                  <a:pt x="187" y="244"/>
                </a:lnTo>
                <a:lnTo>
                  <a:pt x="196" y="242"/>
                </a:lnTo>
                <a:lnTo>
                  <a:pt x="196" y="238"/>
                </a:lnTo>
                <a:lnTo>
                  <a:pt x="196" y="238"/>
                </a:lnTo>
                <a:lnTo>
                  <a:pt x="195" y="240"/>
                </a:lnTo>
                <a:close/>
                <a:moveTo>
                  <a:pt x="242" y="133"/>
                </a:moveTo>
                <a:lnTo>
                  <a:pt x="254" y="158"/>
                </a:lnTo>
                <a:lnTo>
                  <a:pt x="254" y="158"/>
                </a:lnTo>
                <a:lnTo>
                  <a:pt x="254" y="160"/>
                </a:lnTo>
                <a:lnTo>
                  <a:pt x="256" y="160"/>
                </a:lnTo>
                <a:lnTo>
                  <a:pt x="256" y="158"/>
                </a:lnTo>
                <a:lnTo>
                  <a:pt x="252" y="147"/>
                </a:lnTo>
                <a:lnTo>
                  <a:pt x="246" y="135"/>
                </a:lnTo>
                <a:lnTo>
                  <a:pt x="244" y="135"/>
                </a:lnTo>
                <a:lnTo>
                  <a:pt x="242" y="133"/>
                </a:lnTo>
                <a:lnTo>
                  <a:pt x="242" y="133"/>
                </a:lnTo>
                <a:lnTo>
                  <a:pt x="242" y="133"/>
                </a:lnTo>
                <a:close/>
                <a:moveTo>
                  <a:pt x="50" y="202"/>
                </a:moveTo>
                <a:lnTo>
                  <a:pt x="56" y="206"/>
                </a:lnTo>
                <a:lnTo>
                  <a:pt x="61" y="210"/>
                </a:lnTo>
                <a:lnTo>
                  <a:pt x="67" y="213"/>
                </a:lnTo>
                <a:lnTo>
                  <a:pt x="69" y="213"/>
                </a:lnTo>
                <a:lnTo>
                  <a:pt x="73" y="213"/>
                </a:lnTo>
                <a:lnTo>
                  <a:pt x="77" y="211"/>
                </a:lnTo>
                <a:lnTo>
                  <a:pt x="65" y="208"/>
                </a:lnTo>
                <a:lnTo>
                  <a:pt x="54" y="204"/>
                </a:lnTo>
                <a:lnTo>
                  <a:pt x="54" y="202"/>
                </a:lnTo>
                <a:lnTo>
                  <a:pt x="52" y="202"/>
                </a:lnTo>
                <a:lnTo>
                  <a:pt x="50" y="202"/>
                </a:lnTo>
                <a:lnTo>
                  <a:pt x="50" y="202"/>
                </a:lnTo>
                <a:lnTo>
                  <a:pt x="50" y="202"/>
                </a:lnTo>
                <a:close/>
                <a:moveTo>
                  <a:pt x="57" y="82"/>
                </a:moveTo>
                <a:lnTo>
                  <a:pt x="40" y="88"/>
                </a:lnTo>
                <a:lnTo>
                  <a:pt x="40" y="90"/>
                </a:lnTo>
                <a:lnTo>
                  <a:pt x="42" y="93"/>
                </a:lnTo>
                <a:lnTo>
                  <a:pt x="61" y="82"/>
                </a:lnTo>
                <a:lnTo>
                  <a:pt x="59" y="80"/>
                </a:lnTo>
                <a:lnTo>
                  <a:pt x="57" y="82"/>
                </a:lnTo>
                <a:close/>
                <a:moveTo>
                  <a:pt x="193" y="248"/>
                </a:moveTo>
                <a:lnTo>
                  <a:pt x="183" y="250"/>
                </a:lnTo>
                <a:lnTo>
                  <a:pt x="176" y="251"/>
                </a:lnTo>
                <a:lnTo>
                  <a:pt x="177" y="253"/>
                </a:lnTo>
                <a:lnTo>
                  <a:pt x="179" y="253"/>
                </a:lnTo>
                <a:lnTo>
                  <a:pt x="189" y="253"/>
                </a:lnTo>
                <a:lnTo>
                  <a:pt x="196" y="253"/>
                </a:lnTo>
                <a:lnTo>
                  <a:pt x="196" y="246"/>
                </a:lnTo>
                <a:lnTo>
                  <a:pt x="193" y="248"/>
                </a:lnTo>
                <a:close/>
                <a:moveTo>
                  <a:pt x="71" y="86"/>
                </a:moveTo>
                <a:lnTo>
                  <a:pt x="61" y="90"/>
                </a:lnTo>
                <a:lnTo>
                  <a:pt x="54" y="93"/>
                </a:lnTo>
                <a:lnTo>
                  <a:pt x="44" y="97"/>
                </a:lnTo>
                <a:lnTo>
                  <a:pt x="48" y="103"/>
                </a:lnTo>
                <a:lnTo>
                  <a:pt x="59" y="95"/>
                </a:lnTo>
                <a:lnTo>
                  <a:pt x="71" y="90"/>
                </a:lnTo>
                <a:lnTo>
                  <a:pt x="73" y="90"/>
                </a:lnTo>
                <a:lnTo>
                  <a:pt x="71" y="88"/>
                </a:lnTo>
                <a:lnTo>
                  <a:pt x="71" y="86"/>
                </a:lnTo>
                <a:close/>
                <a:moveTo>
                  <a:pt x="50" y="185"/>
                </a:moveTo>
                <a:lnTo>
                  <a:pt x="46" y="190"/>
                </a:lnTo>
                <a:lnTo>
                  <a:pt x="42" y="196"/>
                </a:lnTo>
                <a:lnTo>
                  <a:pt x="52" y="200"/>
                </a:lnTo>
                <a:lnTo>
                  <a:pt x="61" y="202"/>
                </a:lnTo>
                <a:lnTo>
                  <a:pt x="69" y="206"/>
                </a:lnTo>
                <a:lnTo>
                  <a:pt x="71" y="206"/>
                </a:lnTo>
                <a:lnTo>
                  <a:pt x="71" y="206"/>
                </a:lnTo>
                <a:lnTo>
                  <a:pt x="69" y="206"/>
                </a:lnTo>
                <a:lnTo>
                  <a:pt x="69" y="206"/>
                </a:lnTo>
                <a:lnTo>
                  <a:pt x="61" y="200"/>
                </a:lnTo>
                <a:lnTo>
                  <a:pt x="56" y="194"/>
                </a:lnTo>
                <a:lnTo>
                  <a:pt x="50" y="189"/>
                </a:lnTo>
                <a:lnTo>
                  <a:pt x="50" y="187"/>
                </a:lnTo>
                <a:lnTo>
                  <a:pt x="50" y="185"/>
                </a:lnTo>
                <a:close/>
                <a:moveTo>
                  <a:pt x="227" y="126"/>
                </a:moveTo>
                <a:lnTo>
                  <a:pt x="235" y="145"/>
                </a:lnTo>
                <a:lnTo>
                  <a:pt x="244" y="164"/>
                </a:lnTo>
                <a:lnTo>
                  <a:pt x="240" y="147"/>
                </a:lnTo>
                <a:lnTo>
                  <a:pt x="235" y="130"/>
                </a:lnTo>
                <a:lnTo>
                  <a:pt x="227" y="126"/>
                </a:lnTo>
                <a:lnTo>
                  <a:pt x="227" y="126"/>
                </a:lnTo>
                <a:lnTo>
                  <a:pt x="227" y="126"/>
                </a:lnTo>
                <a:lnTo>
                  <a:pt x="225" y="126"/>
                </a:lnTo>
                <a:lnTo>
                  <a:pt x="227" y="126"/>
                </a:lnTo>
                <a:close/>
                <a:moveTo>
                  <a:pt x="195" y="229"/>
                </a:moveTo>
                <a:lnTo>
                  <a:pt x="162" y="238"/>
                </a:lnTo>
                <a:lnTo>
                  <a:pt x="181" y="238"/>
                </a:lnTo>
                <a:lnTo>
                  <a:pt x="198" y="234"/>
                </a:lnTo>
                <a:lnTo>
                  <a:pt x="198" y="232"/>
                </a:lnTo>
                <a:lnTo>
                  <a:pt x="200" y="229"/>
                </a:lnTo>
                <a:lnTo>
                  <a:pt x="196" y="229"/>
                </a:lnTo>
                <a:lnTo>
                  <a:pt x="195" y="229"/>
                </a:lnTo>
                <a:close/>
                <a:moveTo>
                  <a:pt x="50" y="185"/>
                </a:moveTo>
                <a:lnTo>
                  <a:pt x="52" y="185"/>
                </a:lnTo>
                <a:lnTo>
                  <a:pt x="54" y="185"/>
                </a:lnTo>
                <a:lnTo>
                  <a:pt x="61" y="187"/>
                </a:lnTo>
                <a:lnTo>
                  <a:pt x="71" y="189"/>
                </a:lnTo>
                <a:lnTo>
                  <a:pt x="69" y="187"/>
                </a:lnTo>
                <a:lnTo>
                  <a:pt x="67" y="185"/>
                </a:lnTo>
                <a:lnTo>
                  <a:pt x="67" y="183"/>
                </a:lnTo>
                <a:lnTo>
                  <a:pt x="67" y="181"/>
                </a:lnTo>
                <a:lnTo>
                  <a:pt x="69" y="181"/>
                </a:lnTo>
                <a:lnTo>
                  <a:pt x="78" y="185"/>
                </a:lnTo>
                <a:lnTo>
                  <a:pt x="88" y="187"/>
                </a:lnTo>
                <a:lnTo>
                  <a:pt x="88" y="185"/>
                </a:lnTo>
                <a:lnTo>
                  <a:pt x="90" y="183"/>
                </a:lnTo>
                <a:lnTo>
                  <a:pt x="92" y="181"/>
                </a:lnTo>
                <a:lnTo>
                  <a:pt x="94" y="181"/>
                </a:lnTo>
                <a:lnTo>
                  <a:pt x="96" y="181"/>
                </a:lnTo>
                <a:lnTo>
                  <a:pt x="97" y="179"/>
                </a:lnTo>
                <a:lnTo>
                  <a:pt x="99" y="179"/>
                </a:lnTo>
                <a:lnTo>
                  <a:pt x="99" y="175"/>
                </a:lnTo>
                <a:lnTo>
                  <a:pt x="99" y="173"/>
                </a:lnTo>
                <a:lnTo>
                  <a:pt x="99" y="171"/>
                </a:lnTo>
                <a:lnTo>
                  <a:pt x="101" y="170"/>
                </a:lnTo>
                <a:lnTo>
                  <a:pt x="103" y="170"/>
                </a:lnTo>
                <a:lnTo>
                  <a:pt x="103" y="170"/>
                </a:lnTo>
                <a:lnTo>
                  <a:pt x="105" y="171"/>
                </a:lnTo>
                <a:lnTo>
                  <a:pt x="101" y="171"/>
                </a:lnTo>
                <a:lnTo>
                  <a:pt x="103" y="175"/>
                </a:lnTo>
                <a:lnTo>
                  <a:pt x="103" y="177"/>
                </a:lnTo>
                <a:lnTo>
                  <a:pt x="101" y="179"/>
                </a:lnTo>
                <a:lnTo>
                  <a:pt x="99" y="181"/>
                </a:lnTo>
                <a:lnTo>
                  <a:pt x="96" y="183"/>
                </a:lnTo>
                <a:lnTo>
                  <a:pt x="94" y="185"/>
                </a:lnTo>
                <a:lnTo>
                  <a:pt x="92" y="185"/>
                </a:lnTo>
                <a:lnTo>
                  <a:pt x="92" y="187"/>
                </a:lnTo>
                <a:lnTo>
                  <a:pt x="92" y="187"/>
                </a:lnTo>
                <a:lnTo>
                  <a:pt x="92" y="189"/>
                </a:lnTo>
                <a:lnTo>
                  <a:pt x="92" y="190"/>
                </a:lnTo>
                <a:lnTo>
                  <a:pt x="90" y="190"/>
                </a:lnTo>
                <a:lnTo>
                  <a:pt x="86" y="189"/>
                </a:lnTo>
                <a:lnTo>
                  <a:pt x="80" y="189"/>
                </a:lnTo>
                <a:lnTo>
                  <a:pt x="75" y="187"/>
                </a:lnTo>
                <a:lnTo>
                  <a:pt x="80" y="190"/>
                </a:lnTo>
                <a:lnTo>
                  <a:pt x="86" y="194"/>
                </a:lnTo>
                <a:lnTo>
                  <a:pt x="88" y="196"/>
                </a:lnTo>
                <a:lnTo>
                  <a:pt x="86" y="196"/>
                </a:lnTo>
                <a:lnTo>
                  <a:pt x="86" y="198"/>
                </a:lnTo>
                <a:lnTo>
                  <a:pt x="78" y="194"/>
                </a:lnTo>
                <a:lnTo>
                  <a:pt x="71" y="192"/>
                </a:lnTo>
                <a:lnTo>
                  <a:pt x="63" y="189"/>
                </a:lnTo>
                <a:lnTo>
                  <a:pt x="61" y="189"/>
                </a:lnTo>
                <a:lnTo>
                  <a:pt x="57" y="189"/>
                </a:lnTo>
                <a:lnTo>
                  <a:pt x="56" y="190"/>
                </a:lnTo>
                <a:lnTo>
                  <a:pt x="69" y="200"/>
                </a:lnTo>
                <a:lnTo>
                  <a:pt x="82" y="211"/>
                </a:lnTo>
                <a:lnTo>
                  <a:pt x="97" y="208"/>
                </a:lnTo>
                <a:lnTo>
                  <a:pt x="115" y="204"/>
                </a:lnTo>
                <a:lnTo>
                  <a:pt x="117" y="204"/>
                </a:lnTo>
                <a:lnTo>
                  <a:pt x="118" y="206"/>
                </a:lnTo>
                <a:lnTo>
                  <a:pt x="118" y="206"/>
                </a:lnTo>
                <a:lnTo>
                  <a:pt x="118" y="208"/>
                </a:lnTo>
                <a:lnTo>
                  <a:pt x="120" y="210"/>
                </a:lnTo>
                <a:lnTo>
                  <a:pt x="122" y="210"/>
                </a:lnTo>
                <a:lnTo>
                  <a:pt x="132" y="217"/>
                </a:lnTo>
                <a:lnTo>
                  <a:pt x="141" y="225"/>
                </a:lnTo>
                <a:lnTo>
                  <a:pt x="143" y="227"/>
                </a:lnTo>
                <a:lnTo>
                  <a:pt x="145" y="225"/>
                </a:lnTo>
                <a:lnTo>
                  <a:pt x="147" y="225"/>
                </a:lnTo>
                <a:lnTo>
                  <a:pt x="158" y="219"/>
                </a:lnTo>
                <a:lnTo>
                  <a:pt x="170" y="215"/>
                </a:lnTo>
                <a:lnTo>
                  <a:pt x="162" y="215"/>
                </a:lnTo>
                <a:lnTo>
                  <a:pt x="155" y="215"/>
                </a:lnTo>
                <a:lnTo>
                  <a:pt x="149" y="213"/>
                </a:lnTo>
                <a:lnTo>
                  <a:pt x="147" y="211"/>
                </a:lnTo>
                <a:lnTo>
                  <a:pt x="147" y="210"/>
                </a:lnTo>
                <a:lnTo>
                  <a:pt x="149" y="208"/>
                </a:lnTo>
                <a:lnTo>
                  <a:pt x="151" y="206"/>
                </a:lnTo>
                <a:lnTo>
                  <a:pt x="158" y="204"/>
                </a:lnTo>
                <a:lnTo>
                  <a:pt x="166" y="202"/>
                </a:lnTo>
                <a:lnTo>
                  <a:pt x="176" y="198"/>
                </a:lnTo>
                <a:lnTo>
                  <a:pt x="170" y="198"/>
                </a:lnTo>
                <a:lnTo>
                  <a:pt x="166" y="198"/>
                </a:lnTo>
                <a:lnTo>
                  <a:pt x="164" y="196"/>
                </a:lnTo>
                <a:lnTo>
                  <a:pt x="162" y="194"/>
                </a:lnTo>
                <a:lnTo>
                  <a:pt x="164" y="192"/>
                </a:lnTo>
                <a:lnTo>
                  <a:pt x="166" y="190"/>
                </a:lnTo>
                <a:lnTo>
                  <a:pt x="168" y="189"/>
                </a:lnTo>
                <a:lnTo>
                  <a:pt x="170" y="189"/>
                </a:lnTo>
                <a:lnTo>
                  <a:pt x="172" y="187"/>
                </a:lnTo>
                <a:lnTo>
                  <a:pt x="172" y="185"/>
                </a:lnTo>
                <a:lnTo>
                  <a:pt x="166" y="181"/>
                </a:lnTo>
                <a:lnTo>
                  <a:pt x="160" y="177"/>
                </a:lnTo>
                <a:lnTo>
                  <a:pt x="160" y="175"/>
                </a:lnTo>
                <a:lnTo>
                  <a:pt x="162" y="175"/>
                </a:lnTo>
                <a:lnTo>
                  <a:pt x="164" y="173"/>
                </a:lnTo>
                <a:lnTo>
                  <a:pt x="166" y="173"/>
                </a:lnTo>
                <a:lnTo>
                  <a:pt x="164" y="175"/>
                </a:lnTo>
                <a:lnTo>
                  <a:pt x="164" y="175"/>
                </a:lnTo>
                <a:lnTo>
                  <a:pt x="164" y="177"/>
                </a:lnTo>
                <a:lnTo>
                  <a:pt x="168" y="179"/>
                </a:lnTo>
                <a:lnTo>
                  <a:pt x="172" y="183"/>
                </a:lnTo>
                <a:lnTo>
                  <a:pt x="176" y="187"/>
                </a:lnTo>
                <a:lnTo>
                  <a:pt x="172" y="189"/>
                </a:lnTo>
                <a:lnTo>
                  <a:pt x="170" y="192"/>
                </a:lnTo>
                <a:lnTo>
                  <a:pt x="166" y="194"/>
                </a:lnTo>
                <a:lnTo>
                  <a:pt x="170" y="194"/>
                </a:lnTo>
                <a:lnTo>
                  <a:pt x="174" y="196"/>
                </a:lnTo>
                <a:lnTo>
                  <a:pt x="177" y="196"/>
                </a:lnTo>
                <a:lnTo>
                  <a:pt x="179" y="194"/>
                </a:lnTo>
                <a:lnTo>
                  <a:pt x="183" y="194"/>
                </a:lnTo>
                <a:lnTo>
                  <a:pt x="185" y="196"/>
                </a:lnTo>
                <a:lnTo>
                  <a:pt x="185" y="198"/>
                </a:lnTo>
                <a:lnTo>
                  <a:pt x="185" y="198"/>
                </a:lnTo>
                <a:lnTo>
                  <a:pt x="168" y="204"/>
                </a:lnTo>
                <a:lnTo>
                  <a:pt x="153" y="210"/>
                </a:lnTo>
                <a:lnTo>
                  <a:pt x="153" y="210"/>
                </a:lnTo>
                <a:lnTo>
                  <a:pt x="151" y="210"/>
                </a:lnTo>
                <a:lnTo>
                  <a:pt x="151" y="211"/>
                </a:lnTo>
                <a:lnTo>
                  <a:pt x="153" y="211"/>
                </a:lnTo>
                <a:lnTo>
                  <a:pt x="168" y="213"/>
                </a:lnTo>
                <a:lnTo>
                  <a:pt x="183" y="211"/>
                </a:lnTo>
                <a:lnTo>
                  <a:pt x="196" y="208"/>
                </a:lnTo>
                <a:lnTo>
                  <a:pt x="198" y="210"/>
                </a:lnTo>
                <a:lnTo>
                  <a:pt x="198" y="211"/>
                </a:lnTo>
                <a:lnTo>
                  <a:pt x="198" y="211"/>
                </a:lnTo>
                <a:lnTo>
                  <a:pt x="172" y="219"/>
                </a:lnTo>
                <a:lnTo>
                  <a:pt x="147" y="227"/>
                </a:lnTo>
                <a:lnTo>
                  <a:pt x="149" y="229"/>
                </a:lnTo>
                <a:lnTo>
                  <a:pt x="151" y="229"/>
                </a:lnTo>
                <a:lnTo>
                  <a:pt x="156" y="229"/>
                </a:lnTo>
                <a:lnTo>
                  <a:pt x="164" y="229"/>
                </a:lnTo>
                <a:lnTo>
                  <a:pt x="172" y="229"/>
                </a:lnTo>
                <a:lnTo>
                  <a:pt x="185" y="227"/>
                </a:lnTo>
                <a:lnTo>
                  <a:pt x="200" y="225"/>
                </a:lnTo>
                <a:lnTo>
                  <a:pt x="204" y="208"/>
                </a:lnTo>
                <a:lnTo>
                  <a:pt x="204" y="189"/>
                </a:lnTo>
                <a:lnTo>
                  <a:pt x="206" y="189"/>
                </a:lnTo>
                <a:lnTo>
                  <a:pt x="208" y="187"/>
                </a:lnTo>
                <a:lnTo>
                  <a:pt x="208" y="185"/>
                </a:lnTo>
                <a:lnTo>
                  <a:pt x="252" y="168"/>
                </a:lnTo>
                <a:lnTo>
                  <a:pt x="252" y="168"/>
                </a:lnTo>
                <a:lnTo>
                  <a:pt x="254" y="168"/>
                </a:lnTo>
                <a:lnTo>
                  <a:pt x="254" y="166"/>
                </a:lnTo>
                <a:lnTo>
                  <a:pt x="254" y="166"/>
                </a:lnTo>
                <a:lnTo>
                  <a:pt x="248" y="156"/>
                </a:lnTo>
                <a:lnTo>
                  <a:pt x="244" y="145"/>
                </a:lnTo>
                <a:lnTo>
                  <a:pt x="244" y="145"/>
                </a:lnTo>
                <a:lnTo>
                  <a:pt x="244" y="145"/>
                </a:lnTo>
                <a:lnTo>
                  <a:pt x="244" y="147"/>
                </a:lnTo>
                <a:lnTo>
                  <a:pt x="244" y="149"/>
                </a:lnTo>
                <a:lnTo>
                  <a:pt x="246" y="152"/>
                </a:lnTo>
                <a:lnTo>
                  <a:pt x="246" y="154"/>
                </a:lnTo>
                <a:lnTo>
                  <a:pt x="246" y="158"/>
                </a:lnTo>
                <a:lnTo>
                  <a:pt x="248" y="162"/>
                </a:lnTo>
                <a:lnTo>
                  <a:pt x="246" y="166"/>
                </a:lnTo>
                <a:lnTo>
                  <a:pt x="246" y="168"/>
                </a:lnTo>
                <a:lnTo>
                  <a:pt x="244" y="168"/>
                </a:lnTo>
                <a:lnTo>
                  <a:pt x="242" y="166"/>
                </a:lnTo>
                <a:lnTo>
                  <a:pt x="238" y="158"/>
                </a:lnTo>
                <a:lnTo>
                  <a:pt x="233" y="149"/>
                </a:lnTo>
                <a:lnTo>
                  <a:pt x="229" y="139"/>
                </a:lnTo>
                <a:lnTo>
                  <a:pt x="229" y="145"/>
                </a:lnTo>
                <a:lnTo>
                  <a:pt x="231" y="150"/>
                </a:lnTo>
                <a:lnTo>
                  <a:pt x="231" y="154"/>
                </a:lnTo>
                <a:lnTo>
                  <a:pt x="231" y="156"/>
                </a:lnTo>
                <a:lnTo>
                  <a:pt x="229" y="158"/>
                </a:lnTo>
                <a:lnTo>
                  <a:pt x="227" y="160"/>
                </a:lnTo>
                <a:lnTo>
                  <a:pt x="225" y="158"/>
                </a:lnTo>
                <a:lnTo>
                  <a:pt x="223" y="158"/>
                </a:lnTo>
                <a:lnTo>
                  <a:pt x="217" y="149"/>
                </a:lnTo>
                <a:lnTo>
                  <a:pt x="214" y="139"/>
                </a:lnTo>
                <a:lnTo>
                  <a:pt x="214" y="141"/>
                </a:lnTo>
                <a:lnTo>
                  <a:pt x="214" y="145"/>
                </a:lnTo>
                <a:lnTo>
                  <a:pt x="214" y="149"/>
                </a:lnTo>
                <a:lnTo>
                  <a:pt x="214" y="150"/>
                </a:lnTo>
                <a:lnTo>
                  <a:pt x="212" y="150"/>
                </a:lnTo>
                <a:lnTo>
                  <a:pt x="208" y="149"/>
                </a:lnTo>
                <a:lnTo>
                  <a:pt x="206" y="147"/>
                </a:lnTo>
                <a:lnTo>
                  <a:pt x="202" y="145"/>
                </a:lnTo>
                <a:lnTo>
                  <a:pt x="193" y="147"/>
                </a:lnTo>
                <a:lnTo>
                  <a:pt x="181" y="150"/>
                </a:lnTo>
                <a:lnTo>
                  <a:pt x="189" y="145"/>
                </a:lnTo>
                <a:lnTo>
                  <a:pt x="196" y="143"/>
                </a:lnTo>
                <a:lnTo>
                  <a:pt x="204" y="141"/>
                </a:lnTo>
                <a:lnTo>
                  <a:pt x="206" y="143"/>
                </a:lnTo>
                <a:lnTo>
                  <a:pt x="208" y="145"/>
                </a:lnTo>
                <a:lnTo>
                  <a:pt x="208" y="145"/>
                </a:lnTo>
                <a:lnTo>
                  <a:pt x="210" y="147"/>
                </a:lnTo>
                <a:lnTo>
                  <a:pt x="212" y="147"/>
                </a:lnTo>
                <a:lnTo>
                  <a:pt x="210" y="141"/>
                </a:lnTo>
                <a:lnTo>
                  <a:pt x="210" y="135"/>
                </a:lnTo>
                <a:lnTo>
                  <a:pt x="210" y="133"/>
                </a:lnTo>
                <a:lnTo>
                  <a:pt x="210" y="131"/>
                </a:lnTo>
                <a:lnTo>
                  <a:pt x="210" y="130"/>
                </a:lnTo>
                <a:lnTo>
                  <a:pt x="212" y="130"/>
                </a:lnTo>
                <a:lnTo>
                  <a:pt x="214" y="131"/>
                </a:lnTo>
                <a:lnTo>
                  <a:pt x="214" y="133"/>
                </a:lnTo>
                <a:lnTo>
                  <a:pt x="219" y="145"/>
                </a:lnTo>
                <a:lnTo>
                  <a:pt x="227" y="156"/>
                </a:lnTo>
                <a:lnTo>
                  <a:pt x="225" y="139"/>
                </a:lnTo>
                <a:lnTo>
                  <a:pt x="219" y="124"/>
                </a:lnTo>
                <a:lnTo>
                  <a:pt x="216" y="120"/>
                </a:lnTo>
                <a:lnTo>
                  <a:pt x="210" y="118"/>
                </a:lnTo>
                <a:lnTo>
                  <a:pt x="204" y="116"/>
                </a:lnTo>
                <a:lnTo>
                  <a:pt x="202" y="114"/>
                </a:lnTo>
                <a:lnTo>
                  <a:pt x="198" y="112"/>
                </a:lnTo>
                <a:lnTo>
                  <a:pt x="195" y="112"/>
                </a:lnTo>
                <a:lnTo>
                  <a:pt x="193" y="111"/>
                </a:lnTo>
                <a:lnTo>
                  <a:pt x="191" y="109"/>
                </a:lnTo>
                <a:lnTo>
                  <a:pt x="191" y="105"/>
                </a:lnTo>
                <a:lnTo>
                  <a:pt x="191" y="103"/>
                </a:lnTo>
                <a:lnTo>
                  <a:pt x="193" y="101"/>
                </a:lnTo>
                <a:lnTo>
                  <a:pt x="193" y="97"/>
                </a:lnTo>
                <a:lnTo>
                  <a:pt x="193" y="88"/>
                </a:lnTo>
                <a:lnTo>
                  <a:pt x="193" y="80"/>
                </a:lnTo>
                <a:lnTo>
                  <a:pt x="191" y="72"/>
                </a:lnTo>
                <a:lnTo>
                  <a:pt x="168" y="65"/>
                </a:lnTo>
                <a:lnTo>
                  <a:pt x="179" y="71"/>
                </a:lnTo>
                <a:lnTo>
                  <a:pt x="191" y="76"/>
                </a:lnTo>
                <a:lnTo>
                  <a:pt x="191" y="78"/>
                </a:lnTo>
                <a:lnTo>
                  <a:pt x="191" y="80"/>
                </a:lnTo>
                <a:lnTo>
                  <a:pt x="189" y="80"/>
                </a:lnTo>
                <a:lnTo>
                  <a:pt x="174" y="76"/>
                </a:lnTo>
                <a:lnTo>
                  <a:pt x="160" y="72"/>
                </a:lnTo>
                <a:lnTo>
                  <a:pt x="168" y="76"/>
                </a:lnTo>
                <a:lnTo>
                  <a:pt x="176" y="84"/>
                </a:lnTo>
                <a:lnTo>
                  <a:pt x="176" y="84"/>
                </a:lnTo>
                <a:lnTo>
                  <a:pt x="177" y="86"/>
                </a:lnTo>
                <a:lnTo>
                  <a:pt x="177" y="86"/>
                </a:lnTo>
                <a:lnTo>
                  <a:pt x="174" y="88"/>
                </a:lnTo>
                <a:lnTo>
                  <a:pt x="170" y="88"/>
                </a:lnTo>
                <a:lnTo>
                  <a:pt x="166" y="88"/>
                </a:lnTo>
                <a:lnTo>
                  <a:pt x="168" y="90"/>
                </a:lnTo>
                <a:lnTo>
                  <a:pt x="168" y="91"/>
                </a:lnTo>
                <a:lnTo>
                  <a:pt x="168" y="93"/>
                </a:lnTo>
                <a:lnTo>
                  <a:pt x="168" y="93"/>
                </a:lnTo>
                <a:lnTo>
                  <a:pt x="166" y="95"/>
                </a:lnTo>
                <a:lnTo>
                  <a:pt x="164" y="97"/>
                </a:lnTo>
                <a:lnTo>
                  <a:pt x="164" y="99"/>
                </a:lnTo>
                <a:lnTo>
                  <a:pt x="164" y="101"/>
                </a:lnTo>
                <a:lnTo>
                  <a:pt x="164" y="103"/>
                </a:lnTo>
                <a:lnTo>
                  <a:pt x="162" y="103"/>
                </a:lnTo>
                <a:lnTo>
                  <a:pt x="162" y="103"/>
                </a:lnTo>
                <a:lnTo>
                  <a:pt x="160" y="101"/>
                </a:lnTo>
                <a:lnTo>
                  <a:pt x="160" y="99"/>
                </a:lnTo>
                <a:lnTo>
                  <a:pt x="160" y="97"/>
                </a:lnTo>
                <a:lnTo>
                  <a:pt x="162" y="95"/>
                </a:lnTo>
                <a:lnTo>
                  <a:pt x="164" y="93"/>
                </a:lnTo>
                <a:lnTo>
                  <a:pt x="166" y="93"/>
                </a:lnTo>
                <a:lnTo>
                  <a:pt x="166" y="91"/>
                </a:lnTo>
                <a:lnTo>
                  <a:pt x="160" y="88"/>
                </a:lnTo>
                <a:lnTo>
                  <a:pt x="155" y="84"/>
                </a:lnTo>
                <a:lnTo>
                  <a:pt x="153" y="84"/>
                </a:lnTo>
                <a:lnTo>
                  <a:pt x="153" y="82"/>
                </a:lnTo>
                <a:lnTo>
                  <a:pt x="155" y="80"/>
                </a:lnTo>
                <a:lnTo>
                  <a:pt x="160" y="82"/>
                </a:lnTo>
                <a:lnTo>
                  <a:pt x="166" y="84"/>
                </a:lnTo>
                <a:lnTo>
                  <a:pt x="174" y="86"/>
                </a:lnTo>
                <a:lnTo>
                  <a:pt x="172" y="82"/>
                </a:lnTo>
                <a:lnTo>
                  <a:pt x="170" y="80"/>
                </a:lnTo>
                <a:lnTo>
                  <a:pt x="160" y="76"/>
                </a:lnTo>
                <a:lnTo>
                  <a:pt x="153" y="72"/>
                </a:lnTo>
                <a:lnTo>
                  <a:pt x="151" y="72"/>
                </a:lnTo>
                <a:lnTo>
                  <a:pt x="149" y="72"/>
                </a:lnTo>
                <a:lnTo>
                  <a:pt x="147" y="74"/>
                </a:lnTo>
                <a:lnTo>
                  <a:pt x="147" y="76"/>
                </a:lnTo>
                <a:lnTo>
                  <a:pt x="147" y="76"/>
                </a:lnTo>
                <a:lnTo>
                  <a:pt x="145" y="74"/>
                </a:lnTo>
                <a:lnTo>
                  <a:pt x="145" y="78"/>
                </a:lnTo>
                <a:lnTo>
                  <a:pt x="143" y="80"/>
                </a:lnTo>
                <a:lnTo>
                  <a:pt x="139" y="82"/>
                </a:lnTo>
                <a:lnTo>
                  <a:pt x="137" y="86"/>
                </a:lnTo>
                <a:lnTo>
                  <a:pt x="136" y="86"/>
                </a:lnTo>
                <a:lnTo>
                  <a:pt x="136" y="88"/>
                </a:lnTo>
                <a:lnTo>
                  <a:pt x="136" y="88"/>
                </a:lnTo>
                <a:lnTo>
                  <a:pt x="136" y="90"/>
                </a:lnTo>
                <a:lnTo>
                  <a:pt x="134" y="88"/>
                </a:lnTo>
                <a:lnTo>
                  <a:pt x="134" y="88"/>
                </a:lnTo>
                <a:lnTo>
                  <a:pt x="134" y="88"/>
                </a:lnTo>
                <a:lnTo>
                  <a:pt x="134" y="90"/>
                </a:lnTo>
                <a:lnTo>
                  <a:pt x="130" y="95"/>
                </a:lnTo>
                <a:lnTo>
                  <a:pt x="124" y="99"/>
                </a:lnTo>
                <a:lnTo>
                  <a:pt x="118" y="103"/>
                </a:lnTo>
                <a:lnTo>
                  <a:pt x="118" y="103"/>
                </a:lnTo>
                <a:lnTo>
                  <a:pt x="117" y="103"/>
                </a:lnTo>
                <a:lnTo>
                  <a:pt x="80" y="88"/>
                </a:lnTo>
                <a:lnTo>
                  <a:pt x="77" y="90"/>
                </a:lnTo>
                <a:lnTo>
                  <a:pt x="71" y="93"/>
                </a:lnTo>
                <a:lnTo>
                  <a:pt x="77" y="93"/>
                </a:lnTo>
                <a:lnTo>
                  <a:pt x="80" y="91"/>
                </a:lnTo>
                <a:lnTo>
                  <a:pt x="82" y="93"/>
                </a:lnTo>
                <a:lnTo>
                  <a:pt x="80" y="97"/>
                </a:lnTo>
                <a:lnTo>
                  <a:pt x="77" y="101"/>
                </a:lnTo>
                <a:lnTo>
                  <a:pt x="75" y="103"/>
                </a:lnTo>
                <a:lnTo>
                  <a:pt x="78" y="103"/>
                </a:lnTo>
                <a:lnTo>
                  <a:pt x="82" y="101"/>
                </a:lnTo>
                <a:lnTo>
                  <a:pt x="88" y="103"/>
                </a:lnTo>
                <a:lnTo>
                  <a:pt x="86" y="105"/>
                </a:lnTo>
                <a:lnTo>
                  <a:pt x="84" y="107"/>
                </a:lnTo>
                <a:lnTo>
                  <a:pt x="86" y="107"/>
                </a:lnTo>
                <a:lnTo>
                  <a:pt x="88" y="107"/>
                </a:lnTo>
                <a:lnTo>
                  <a:pt x="90" y="107"/>
                </a:lnTo>
                <a:lnTo>
                  <a:pt x="92" y="109"/>
                </a:lnTo>
                <a:lnTo>
                  <a:pt x="92" y="109"/>
                </a:lnTo>
                <a:lnTo>
                  <a:pt x="92" y="111"/>
                </a:lnTo>
                <a:lnTo>
                  <a:pt x="94" y="112"/>
                </a:lnTo>
                <a:lnTo>
                  <a:pt x="94" y="114"/>
                </a:lnTo>
                <a:lnTo>
                  <a:pt x="94" y="116"/>
                </a:lnTo>
                <a:lnTo>
                  <a:pt x="92" y="114"/>
                </a:lnTo>
                <a:lnTo>
                  <a:pt x="90" y="112"/>
                </a:lnTo>
                <a:lnTo>
                  <a:pt x="90" y="111"/>
                </a:lnTo>
                <a:lnTo>
                  <a:pt x="84" y="111"/>
                </a:lnTo>
                <a:lnTo>
                  <a:pt x="80" y="112"/>
                </a:lnTo>
                <a:lnTo>
                  <a:pt x="78" y="111"/>
                </a:lnTo>
                <a:lnTo>
                  <a:pt x="78" y="111"/>
                </a:lnTo>
                <a:lnTo>
                  <a:pt x="78" y="109"/>
                </a:lnTo>
                <a:lnTo>
                  <a:pt x="80" y="107"/>
                </a:lnTo>
                <a:lnTo>
                  <a:pt x="82" y="105"/>
                </a:lnTo>
                <a:lnTo>
                  <a:pt x="75" y="107"/>
                </a:lnTo>
                <a:lnTo>
                  <a:pt x="69" y="109"/>
                </a:lnTo>
                <a:lnTo>
                  <a:pt x="67" y="109"/>
                </a:lnTo>
                <a:lnTo>
                  <a:pt x="65" y="109"/>
                </a:lnTo>
                <a:lnTo>
                  <a:pt x="65" y="109"/>
                </a:lnTo>
                <a:lnTo>
                  <a:pt x="65" y="109"/>
                </a:lnTo>
                <a:lnTo>
                  <a:pt x="67" y="105"/>
                </a:lnTo>
                <a:lnTo>
                  <a:pt x="71" y="101"/>
                </a:lnTo>
                <a:lnTo>
                  <a:pt x="75" y="99"/>
                </a:lnTo>
                <a:lnTo>
                  <a:pt x="78" y="95"/>
                </a:lnTo>
                <a:lnTo>
                  <a:pt x="67" y="97"/>
                </a:lnTo>
                <a:lnTo>
                  <a:pt x="59" y="101"/>
                </a:lnTo>
                <a:lnTo>
                  <a:pt x="50" y="107"/>
                </a:lnTo>
                <a:lnTo>
                  <a:pt x="61" y="124"/>
                </a:lnTo>
                <a:lnTo>
                  <a:pt x="65" y="131"/>
                </a:lnTo>
                <a:lnTo>
                  <a:pt x="69" y="139"/>
                </a:lnTo>
                <a:lnTo>
                  <a:pt x="73" y="147"/>
                </a:lnTo>
                <a:lnTo>
                  <a:pt x="75" y="147"/>
                </a:lnTo>
                <a:lnTo>
                  <a:pt x="77" y="147"/>
                </a:lnTo>
                <a:lnTo>
                  <a:pt x="77" y="149"/>
                </a:lnTo>
                <a:lnTo>
                  <a:pt x="75" y="149"/>
                </a:lnTo>
                <a:lnTo>
                  <a:pt x="73" y="150"/>
                </a:lnTo>
                <a:lnTo>
                  <a:pt x="73" y="152"/>
                </a:lnTo>
                <a:lnTo>
                  <a:pt x="73" y="156"/>
                </a:lnTo>
                <a:lnTo>
                  <a:pt x="73" y="158"/>
                </a:lnTo>
                <a:lnTo>
                  <a:pt x="69" y="164"/>
                </a:lnTo>
                <a:lnTo>
                  <a:pt x="65" y="166"/>
                </a:lnTo>
                <a:lnTo>
                  <a:pt x="59" y="170"/>
                </a:lnTo>
                <a:lnTo>
                  <a:pt x="56" y="175"/>
                </a:lnTo>
                <a:lnTo>
                  <a:pt x="54" y="181"/>
                </a:lnTo>
                <a:lnTo>
                  <a:pt x="50" y="185"/>
                </a:lnTo>
                <a:close/>
                <a:moveTo>
                  <a:pt x="195" y="0"/>
                </a:moveTo>
                <a:lnTo>
                  <a:pt x="195" y="0"/>
                </a:lnTo>
                <a:lnTo>
                  <a:pt x="196" y="2"/>
                </a:lnTo>
                <a:lnTo>
                  <a:pt x="198" y="4"/>
                </a:lnTo>
                <a:lnTo>
                  <a:pt x="198" y="6"/>
                </a:lnTo>
                <a:lnTo>
                  <a:pt x="196" y="10"/>
                </a:lnTo>
                <a:lnTo>
                  <a:pt x="200" y="10"/>
                </a:lnTo>
                <a:lnTo>
                  <a:pt x="202" y="10"/>
                </a:lnTo>
                <a:lnTo>
                  <a:pt x="204" y="12"/>
                </a:lnTo>
                <a:lnTo>
                  <a:pt x="202" y="13"/>
                </a:lnTo>
                <a:lnTo>
                  <a:pt x="202" y="15"/>
                </a:lnTo>
                <a:lnTo>
                  <a:pt x="200" y="15"/>
                </a:lnTo>
                <a:lnTo>
                  <a:pt x="200" y="32"/>
                </a:lnTo>
                <a:lnTo>
                  <a:pt x="200" y="48"/>
                </a:lnTo>
                <a:lnTo>
                  <a:pt x="204" y="88"/>
                </a:lnTo>
                <a:lnTo>
                  <a:pt x="206" y="91"/>
                </a:lnTo>
                <a:lnTo>
                  <a:pt x="206" y="97"/>
                </a:lnTo>
                <a:lnTo>
                  <a:pt x="206" y="103"/>
                </a:lnTo>
                <a:lnTo>
                  <a:pt x="248" y="120"/>
                </a:lnTo>
                <a:lnTo>
                  <a:pt x="305" y="149"/>
                </a:lnTo>
                <a:lnTo>
                  <a:pt x="320" y="145"/>
                </a:lnTo>
                <a:lnTo>
                  <a:pt x="335" y="139"/>
                </a:lnTo>
                <a:lnTo>
                  <a:pt x="337" y="139"/>
                </a:lnTo>
                <a:lnTo>
                  <a:pt x="339" y="141"/>
                </a:lnTo>
                <a:lnTo>
                  <a:pt x="339" y="143"/>
                </a:lnTo>
                <a:lnTo>
                  <a:pt x="337" y="145"/>
                </a:lnTo>
                <a:lnTo>
                  <a:pt x="337" y="147"/>
                </a:lnTo>
                <a:lnTo>
                  <a:pt x="335" y="147"/>
                </a:lnTo>
                <a:lnTo>
                  <a:pt x="328" y="150"/>
                </a:lnTo>
                <a:lnTo>
                  <a:pt x="322" y="152"/>
                </a:lnTo>
                <a:lnTo>
                  <a:pt x="315" y="154"/>
                </a:lnTo>
                <a:lnTo>
                  <a:pt x="315" y="154"/>
                </a:lnTo>
                <a:lnTo>
                  <a:pt x="315" y="154"/>
                </a:lnTo>
                <a:lnTo>
                  <a:pt x="316" y="156"/>
                </a:lnTo>
                <a:lnTo>
                  <a:pt x="318" y="156"/>
                </a:lnTo>
                <a:lnTo>
                  <a:pt x="320" y="158"/>
                </a:lnTo>
                <a:lnTo>
                  <a:pt x="324" y="160"/>
                </a:lnTo>
                <a:lnTo>
                  <a:pt x="326" y="162"/>
                </a:lnTo>
                <a:lnTo>
                  <a:pt x="326" y="164"/>
                </a:lnTo>
                <a:lnTo>
                  <a:pt x="326" y="166"/>
                </a:lnTo>
                <a:lnTo>
                  <a:pt x="324" y="168"/>
                </a:lnTo>
                <a:lnTo>
                  <a:pt x="318" y="166"/>
                </a:lnTo>
                <a:lnTo>
                  <a:pt x="313" y="164"/>
                </a:lnTo>
                <a:lnTo>
                  <a:pt x="309" y="160"/>
                </a:lnTo>
                <a:lnTo>
                  <a:pt x="301" y="160"/>
                </a:lnTo>
                <a:lnTo>
                  <a:pt x="294" y="162"/>
                </a:lnTo>
                <a:lnTo>
                  <a:pt x="286" y="166"/>
                </a:lnTo>
                <a:lnTo>
                  <a:pt x="278" y="168"/>
                </a:lnTo>
                <a:lnTo>
                  <a:pt x="217" y="190"/>
                </a:lnTo>
                <a:lnTo>
                  <a:pt x="216" y="194"/>
                </a:lnTo>
                <a:lnTo>
                  <a:pt x="216" y="198"/>
                </a:lnTo>
                <a:lnTo>
                  <a:pt x="216" y="202"/>
                </a:lnTo>
                <a:lnTo>
                  <a:pt x="216" y="208"/>
                </a:lnTo>
                <a:lnTo>
                  <a:pt x="210" y="257"/>
                </a:lnTo>
                <a:lnTo>
                  <a:pt x="212" y="257"/>
                </a:lnTo>
                <a:lnTo>
                  <a:pt x="212" y="257"/>
                </a:lnTo>
                <a:lnTo>
                  <a:pt x="214" y="257"/>
                </a:lnTo>
                <a:lnTo>
                  <a:pt x="212" y="259"/>
                </a:lnTo>
                <a:lnTo>
                  <a:pt x="210" y="261"/>
                </a:lnTo>
                <a:lnTo>
                  <a:pt x="210" y="267"/>
                </a:lnTo>
                <a:lnTo>
                  <a:pt x="210" y="272"/>
                </a:lnTo>
                <a:lnTo>
                  <a:pt x="210" y="278"/>
                </a:lnTo>
                <a:lnTo>
                  <a:pt x="214" y="291"/>
                </a:lnTo>
                <a:lnTo>
                  <a:pt x="212" y="293"/>
                </a:lnTo>
                <a:lnTo>
                  <a:pt x="212" y="295"/>
                </a:lnTo>
                <a:lnTo>
                  <a:pt x="210" y="297"/>
                </a:lnTo>
                <a:lnTo>
                  <a:pt x="208" y="297"/>
                </a:lnTo>
                <a:lnTo>
                  <a:pt x="166" y="267"/>
                </a:lnTo>
                <a:lnTo>
                  <a:pt x="128" y="234"/>
                </a:lnTo>
                <a:lnTo>
                  <a:pt x="105" y="217"/>
                </a:lnTo>
                <a:lnTo>
                  <a:pt x="57" y="227"/>
                </a:lnTo>
                <a:lnTo>
                  <a:pt x="10" y="238"/>
                </a:lnTo>
                <a:lnTo>
                  <a:pt x="8" y="238"/>
                </a:lnTo>
                <a:lnTo>
                  <a:pt x="6" y="238"/>
                </a:lnTo>
                <a:lnTo>
                  <a:pt x="4" y="238"/>
                </a:lnTo>
                <a:lnTo>
                  <a:pt x="2" y="238"/>
                </a:lnTo>
                <a:lnTo>
                  <a:pt x="0" y="238"/>
                </a:lnTo>
                <a:lnTo>
                  <a:pt x="0" y="236"/>
                </a:lnTo>
                <a:lnTo>
                  <a:pt x="0" y="232"/>
                </a:lnTo>
                <a:lnTo>
                  <a:pt x="0" y="230"/>
                </a:lnTo>
                <a:lnTo>
                  <a:pt x="2" y="229"/>
                </a:lnTo>
                <a:lnTo>
                  <a:pt x="8" y="223"/>
                </a:lnTo>
                <a:lnTo>
                  <a:pt x="14" y="217"/>
                </a:lnTo>
                <a:lnTo>
                  <a:pt x="14" y="217"/>
                </a:lnTo>
                <a:lnTo>
                  <a:pt x="16" y="215"/>
                </a:lnTo>
                <a:lnTo>
                  <a:pt x="17" y="215"/>
                </a:lnTo>
                <a:lnTo>
                  <a:pt x="27" y="202"/>
                </a:lnTo>
                <a:lnTo>
                  <a:pt x="37" y="189"/>
                </a:lnTo>
                <a:lnTo>
                  <a:pt x="44" y="173"/>
                </a:lnTo>
                <a:lnTo>
                  <a:pt x="50" y="166"/>
                </a:lnTo>
                <a:lnTo>
                  <a:pt x="56" y="158"/>
                </a:lnTo>
                <a:lnTo>
                  <a:pt x="63" y="149"/>
                </a:lnTo>
                <a:lnTo>
                  <a:pt x="59" y="145"/>
                </a:lnTo>
                <a:lnTo>
                  <a:pt x="57" y="141"/>
                </a:lnTo>
                <a:lnTo>
                  <a:pt x="56" y="137"/>
                </a:lnTo>
                <a:lnTo>
                  <a:pt x="56" y="135"/>
                </a:lnTo>
                <a:lnTo>
                  <a:pt x="54" y="135"/>
                </a:lnTo>
                <a:lnTo>
                  <a:pt x="54" y="135"/>
                </a:lnTo>
                <a:lnTo>
                  <a:pt x="54" y="135"/>
                </a:lnTo>
                <a:lnTo>
                  <a:pt x="54" y="135"/>
                </a:lnTo>
                <a:lnTo>
                  <a:pt x="54" y="133"/>
                </a:lnTo>
                <a:lnTo>
                  <a:pt x="54" y="133"/>
                </a:lnTo>
                <a:lnTo>
                  <a:pt x="54" y="133"/>
                </a:lnTo>
                <a:lnTo>
                  <a:pt x="52" y="133"/>
                </a:lnTo>
                <a:lnTo>
                  <a:pt x="46" y="122"/>
                </a:lnTo>
                <a:lnTo>
                  <a:pt x="40" y="114"/>
                </a:lnTo>
                <a:lnTo>
                  <a:pt x="33" y="105"/>
                </a:lnTo>
                <a:lnTo>
                  <a:pt x="33" y="103"/>
                </a:lnTo>
                <a:lnTo>
                  <a:pt x="33" y="101"/>
                </a:lnTo>
                <a:lnTo>
                  <a:pt x="31" y="99"/>
                </a:lnTo>
                <a:lnTo>
                  <a:pt x="33" y="99"/>
                </a:lnTo>
                <a:lnTo>
                  <a:pt x="35" y="103"/>
                </a:lnTo>
                <a:lnTo>
                  <a:pt x="37" y="105"/>
                </a:lnTo>
                <a:lnTo>
                  <a:pt x="16" y="67"/>
                </a:lnTo>
                <a:lnTo>
                  <a:pt x="14" y="65"/>
                </a:lnTo>
                <a:lnTo>
                  <a:pt x="14" y="63"/>
                </a:lnTo>
                <a:lnTo>
                  <a:pt x="14" y="63"/>
                </a:lnTo>
                <a:lnTo>
                  <a:pt x="12" y="61"/>
                </a:lnTo>
                <a:lnTo>
                  <a:pt x="10" y="57"/>
                </a:lnTo>
                <a:lnTo>
                  <a:pt x="10" y="55"/>
                </a:lnTo>
                <a:lnTo>
                  <a:pt x="12" y="55"/>
                </a:lnTo>
                <a:lnTo>
                  <a:pt x="12" y="55"/>
                </a:lnTo>
                <a:lnTo>
                  <a:pt x="14" y="55"/>
                </a:lnTo>
                <a:lnTo>
                  <a:pt x="14" y="53"/>
                </a:lnTo>
                <a:lnTo>
                  <a:pt x="14" y="51"/>
                </a:lnTo>
                <a:lnTo>
                  <a:pt x="14" y="50"/>
                </a:lnTo>
                <a:lnTo>
                  <a:pt x="14" y="51"/>
                </a:lnTo>
                <a:lnTo>
                  <a:pt x="12" y="51"/>
                </a:lnTo>
                <a:lnTo>
                  <a:pt x="10" y="51"/>
                </a:lnTo>
                <a:lnTo>
                  <a:pt x="10" y="51"/>
                </a:lnTo>
                <a:lnTo>
                  <a:pt x="8" y="51"/>
                </a:lnTo>
                <a:lnTo>
                  <a:pt x="10" y="50"/>
                </a:lnTo>
                <a:lnTo>
                  <a:pt x="10" y="50"/>
                </a:lnTo>
                <a:lnTo>
                  <a:pt x="12" y="50"/>
                </a:lnTo>
                <a:lnTo>
                  <a:pt x="12" y="50"/>
                </a:lnTo>
                <a:lnTo>
                  <a:pt x="12" y="50"/>
                </a:lnTo>
                <a:lnTo>
                  <a:pt x="10" y="48"/>
                </a:lnTo>
                <a:lnTo>
                  <a:pt x="8" y="48"/>
                </a:lnTo>
                <a:lnTo>
                  <a:pt x="8" y="46"/>
                </a:lnTo>
                <a:lnTo>
                  <a:pt x="6" y="44"/>
                </a:lnTo>
                <a:lnTo>
                  <a:pt x="6" y="42"/>
                </a:lnTo>
                <a:lnTo>
                  <a:pt x="8" y="40"/>
                </a:lnTo>
                <a:lnTo>
                  <a:pt x="8" y="40"/>
                </a:lnTo>
                <a:lnTo>
                  <a:pt x="10" y="40"/>
                </a:lnTo>
                <a:lnTo>
                  <a:pt x="113" y="82"/>
                </a:lnTo>
                <a:lnTo>
                  <a:pt x="149" y="46"/>
                </a:lnTo>
                <a:lnTo>
                  <a:pt x="189" y="12"/>
                </a:lnTo>
                <a:lnTo>
                  <a:pt x="189" y="12"/>
                </a:lnTo>
                <a:lnTo>
                  <a:pt x="191" y="10"/>
                </a:lnTo>
                <a:lnTo>
                  <a:pt x="191" y="6"/>
                </a:lnTo>
                <a:lnTo>
                  <a:pt x="191" y="2"/>
                </a:lnTo>
                <a:lnTo>
                  <a:pt x="193" y="2"/>
                </a:lnTo>
                <a:lnTo>
                  <a:pt x="195" y="0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9F0BD74C-E47B-4E04-9451-14BBE7011755}"/>
              </a:ext>
            </a:extLst>
          </p:cNvPr>
          <p:cNvSpPr txBox="1"/>
          <p:nvPr/>
        </p:nvSpPr>
        <p:spPr>
          <a:xfrm>
            <a:off x="6546292" y="3953891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浏览自己的历史行程和记录</a:t>
            </a:r>
          </a:p>
        </p:txBody>
      </p:sp>
      <p:sp>
        <p:nvSpPr>
          <p:cNvPr id="108" name="Freeform 33">
            <a:extLst>
              <a:ext uri="{FF2B5EF4-FFF2-40B4-BE49-F238E27FC236}">
                <a16:creationId xmlns:a16="http://schemas.microsoft.com/office/drawing/2014/main" id="{3A24D44B-1283-4826-80BC-C8D815DEE43B}"/>
              </a:ext>
            </a:extLst>
          </p:cNvPr>
          <p:cNvSpPr>
            <a:spLocks noEditPoints="1"/>
          </p:cNvSpPr>
          <p:nvPr/>
        </p:nvSpPr>
        <p:spPr bwMode="auto">
          <a:xfrm>
            <a:off x="5832474" y="4795130"/>
            <a:ext cx="527051" cy="504040"/>
          </a:xfrm>
          <a:custGeom>
            <a:avLst/>
            <a:gdLst>
              <a:gd name="T0" fmla="*/ 185 w 339"/>
              <a:gd name="T1" fmla="*/ 36 h 297"/>
              <a:gd name="T2" fmla="*/ 183 w 339"/>
              <a:gd name="T3" fmla="*/ 63 h 297"/>
              <a:gd name="T4" fmla="*/ 73 w 339"/>
              <a:gd name="T5" fmla="*/ 86 h 297"/>
              <a:gd name="T6" fmla="*/ 166 w 339"/>
              <a:gd name="T7" fmla="*/ 244 h 297"/>
              <a:gd name="T8" fmla="*/ 176 w 339"/>
              <a:gd name="T9" fmla="*/ 44 h 297"/>
              <a:gd name="T10" fmla="*/ 267 w 339"/>
              <a:gd name="T11" fmla="*/ 147 h 297"/>
              <a:gd name="T12" fmla="*/ 256 w 339"/>
              <a:gd name="T13" fmla="*/ 152 h 297"/>
              <a:gd name="T14" fmla="*/ 40 w 339"/>
              <a:gd name="T15" fmla="*/ 219 h 297"/>
              <a:gd name="T16" fmla="*/ 172 w 339"/>
              <a:gd name="T17" fmla="*/ 61 h 297"/>
              <a:gd name="T18" fmla="*/ 256 w 339"/>
              <a:gd name="T19" fmla="*/ 143 h 297"/>
              <a:gd name="T20" fmla="*/ 160 w 339"/>
              <a:gd name="T21" fmla="*/ 234 h 297"/>
              <a:gd name="T22" fmla="*/ 168 w 339"/>
              <a:gd name="T23" fmla="*/ 51 h 297"/>
              <a:gd name="T24" fmla="*/ 59 w 339"/>
              <a:gd name="T25" fmla="*/ 215 h 297"/>
              <a:gd name="T26" fmla="*/ 179 w 339"/>
              <a:gd name="T27" fmla="*/ 74 h 297"/>
              <a:gd name="T28" fmla="*/ 254 w 339"/>
              <a:gd name="T29" fmla="*/ 158 h 297"/>
              <a:gd name="T30" fmla="*/ 67 w 339"/>
              <a:gd name="T31" fmla="*/ 213 h 297"/>
              <a:gd name="T32" fmla="*/ 40 w 339"/>
              <a:gd name="T33" fmla="*/ 90 h 297"/>
              <a:gd name="T34" fmla="*/ 193 w 339"/>
              <a:gd name="T35" fmla="*/ 248 h 297"/>
              <a:gd name="T36" fmla="*/ 42 w 339"/>
              <a:gd name="T37" fmla="*/ 196 h 297"/>
              <a:gd name="T38" fmla="*/ 227 w 339"/>
              <a:gd name="T39" fmla="*/ 126 h 297"/>
              <a:gd name="T40" fmla="*/ 198 w 339"/>
              <a:gd name="T41" fmla="*/ 234 h 297"/>
              <a:gd name="T42" fmla="*/ 67 w 339"/>
              <a:gd name="T43" fmla="*/ 181 h 297"/>
              <a:gd name="T44" fmla="*/ 99 w 339"/>
              <a:gd name="T45" fmla="*/ 171 h 297"/>
              <a:gd name="T46" fmla="*/ 92 w 339"/>
              <a:gd name="T47" fmla="*/ 187 h 297"/>
              <a:gd name="T48" fmla="*/ 78 w 339"/>
              <a:gd name="T49" fmla="*/ 194 h 297"/>
              <a:gd name="T50" fmla="*/ 118 w 339"/>
              <a:gd name="T51" fmla="*/ 208 h 297"/>
              <a:gd name="T52" fmla="*/ 147 w 339"/>
              <a:gd name="T53" fmla="*/ 211 h 297"/>
              <a:gd name="T54" fmla="*/ 168 w 339"/>
              <a:gd name="T55" fmla="*/ 189 h 297"/>
              <a:gd name="T56" fmla="*/ 168 w 339"/>
              <a:gd name="T57" fmla="*/ 179 h 297"/>
              <a:gd name="T58" fmla="*/ 185 w 339"/>
              <a:gd name="T59" fmla="*/ 198 h 297"/>
              <a:gd name="T60" fmla="*/ 172 w 339"/>
              <a:gd name="T61" fmla="*/ 219 h 297"/>
              <a:gd name="T62" fmla="*/ 208 w 339"/>
              <a:gd name="T63" fmla="*/ 185 h 297"/>
              <a:gd name="T64" fmla="*/ 246 w 339"/>
              <a:gd name="T65" fmla="*/ 154 h 297"/>
              <a:gd name="T66" fmla="*/ 231 w 339"/>
              <a:gd name="T67" fmla="*/ 156 h 297"/>
              <a:gd name="T68" fmla="*/ 206 w 339"/>
              <a:gd name="T69" fmla="*/ 147 h 297"/>
              <a:gd name="T70" fmla="*/ 210 w 339"/>
              <a:gd name="T71" fmla="*/ 135 h 297"/>
              <a:gd name="T72" fmla="*/ 204 w 339"/>
              <a:gd name="T73" fmla="*/ 116 h 297"/>
              <a:gd name="T74" fmla="*/ 168 w 339"/>
              <a:gd name="T75" fmla="*/ 65 h 297"/>
              <a:gd name="T76" fmla="*/ 174 w 339"/>
              <a:gd name="T77" fmla="*/ 88 h 297"/>
              <a:gd name="T78" fmla="*/ 162 w 339"/>
              <a:gd name="T79" fmla="*/ 103 h 297"/>
              <a:gd name="T80" fmla="*/ 160 w 339"/>
              <a:gd name="T81" fmla="*/ 82 h 297"/>
              <a:gd name="T82" fmla="*/ 145 w 339"/>
              <a:gd name="T83" fmla="*/ 78 h 297"/>
              <a:gd name="T84" fmla="*/ 124 w 339"/>
              <a:gd name="T85" fmla="*/ 99 h 297"/>
              <a:gd name="T86" fmla="*/ 78 w 339"/>
              <a:gd name="T87" fmla="*/ 103 h 297"/>
              <a:gd name="T88" fmla="*/ 94 w 339"/>
              <a:gd name="T89" fmla="*/ 116 h 297"/>
              <a:gd name="T90" fmla="*/ 67 w 339"/>
              <a:gd name="T91" fmla="*/ 109 h 297"/>
              <a:gd name="T92" fmla="*/ 69 w 339"/>
              <a:gd name="T93" fmla="*/ 139 h 297"/>
              <a:gd name="T94" fmla="*/ 56 w 339"/>
              <a:gd name="T95" fmla="*/ 175 h 297"/>
              <a:gd name="T96" fmla="*/ 202 w 339"/>
              <a:gd name="T97" fmla="*/ 15 h 297"/>
              <a:gd name="T98" fmla="*/ 339 w 339"/>
              <a:gd name="T99" fmla="*/ 141 h 297"/>
              <a:gd name="T100" fmla="*/ 324 w 339"/>
              <a:gd name="T101" fmla="*/ 160 h 297"/>
              <a:gd name="T102" fmla="*/ 216 w 339"/>
              <a:gd name="T103" fmla="*/ 194 h 297"/>
              <a:gd name="T104" fmla="*/ 214 w 339"/>
              <a:gd name="T105" fmla="*/ 291 h 297"/>
              <a:gd name="T106" fmla="*/ 2 w 339"/>
              <a:gd name="T107" fmla="*/ 238 h 297"/>
              <a:gd name="T108" fmla="*/ 44 w 339"/>
              <a:gd name="T109" fmla="*/ 173 h 297"/>
              <a:gd name="T110" fmla="*/ 54 w 339"/>
              <a:gd name="T111" fmla="*/ 133 h 297"/>
              <a:gd name="T112" fmla="*/ 14 w 339"/>
              <a:gd name="T113" fmla="*/ 65 h 297"/>
              <a:gd name="T114" fmla="*/ 12 w 339"/>
              <a:gd name="T115" fmla="*/ 51 h 297"/>
              <a:gd name="T116" fmla="*/ 6 w 339"/>
              <a:gd name="T117" fmla="*/ 42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39" h="297">
                <a:moveTo>
                  <a:pt x="29" y="217"/>
                </a:moveTo>
                <a:lnTo>
                  <a:pt x="29" y="219"/>
                </a:lnTo>
                <a:lnTo>
                  <a:pt x="33" y="219"/>
                </a:lnTo>
                <a:lnTo>
                  <a:pt x="31" y="217"/>
                </a:lnTo>
                <a:lnTo>
                  <a:pt x="31" y="217"/>
                </a:lnTo>
                <a:lnTo>
                  <a:pt x="29" y="217"/>
                </a:lnTo>
                <a:close/>
                <a:moveTo>
                  <a:pt x="185" y="36"/>
                </a:moveTo>
                <a:lnTo>
                  <a:pt x="183" y="36"/>
                </a:lnTo>
                <a:lnTo>
                  <a:pt x="183" y="36"/>
                </a:lnTo>
                <a:lnTo>
                  <a:pt x="187" y="38"/>
                </a:lnTo>
                <a:lnTo>
                  <a:pt x="187" y="36"/>
                </a:lnTo>
                <a:lnTo>
                  <a:pt x="187" y="36"/>
                </a:lnTo>
                <a:lnTo>
                  <a:pt x="185" y="36"/>
                </a:lnTo>
                <a:close/>
                <a:moveTo>
                  <a:pt x="267" y="160"/>
                </a:moveTo>
                <a:lnTo>
                  <a:pt x="267" y="160"/>
                </a:lnTo>
                <a:lnTo>
                  <a:pt x="267" y="160"/>
                </a:lnTo>
                <a:lnTo>
                  <a:pt x="267" y="160"/>
                </a:lnTo>
                <a:lnTo>
                  <a:pt x="269" y="162"/>
                </a:lnTo>
                <a:lnTo>
                  <a:pt x="269" y="162"/>
                </a:lnTo>
                <a:lnTo>
                  <a:pt x="269" y="162"/>
                </a:lnTo>
                <a:lnTo>
                  <a:pt x="269" y="160"/>
                </a:lnTo>
                <a:lnTo>
                  <a:pt x="269" y="158"/>
                </a:lnTo>
                <a:lnTo>
                  <a:pt x="269" y="158"/>
                </a:lnTo>
                <a:lnTo>
                  <a:pt x="267" y="158"/>
                </a:lnTo>
                <a:lnTo>
                  <a:pt x="267" y="160"/>
                </a:lnTo>
                <a:close/>
                <a:moveTo>
                  <a:pt x="183" y="63"/>
                </a:moveTo>
                <a:lnTo>
                  <a:pt x="185" y="63"/>
                </a:lnTo>
                <a:lnTo>
                  <a:pt x="187" y="65"/>
                </a:lnTo>
                <a:lnTo>
                  <a:pt x="189" y="65"/>
                </a:lnTo>
                <a:lnTo>
                  <a:pt x="189" y="65"/>
                </a:lnTo>
                <a:lnTo>
                  <a:pt x="187" y="63"/>
                </a:lnTo>
                <a:lnTo>
                  <a:pt x="185" y="63"/>
                </a:lnTo>
                <a:lnTo>
                  <a:pt x="183" y="63"/>
                </a:lnTo>
                <a:close/>
                <a:moveTo>
                  <a:pt x="71" y="86"/>
                </a:moveTo>
                <a:lnTo>
                  <a:pt x="75" y="88"/>
                </a:lnTo>
                <a:lnTo>
                  <a:pt x="75" y="88"/>
                </a:lnTo>
                <a:lnTo>
                  <a:pt x="77" y="86"/>
                </a:lnTo>
                <a:lnTo>
                  <a:pt x="75" y="86"/>
                </a:lnTo>
                <a:lnTo>
                  <a:pt x="73" y="86"/>
                </a:lnTo>
                <a:lnTo>
                  <a:pt x="71" y="86"/>
                </a:lnTo>
                <a:close/>
                <a:moveTo>
                  <a:pt x="40" y="202"/>
                </a:moveTo>
                <a:lnTo>
                  <a:pt x="42" y="204"/>
                </a:lnTo>
                <a:lnTo>
                  <a:pt x="44" y="204"/>
                </a:lnTo>
                <a:lnTo>
                  <a:pt x="46" y="204"/>
                </a:lnTo>
                <a:lnTo>
                  <a:pt x="40" y="202"/>
                </a:lnTo>
                <a:lnTo>
                  <a:pt x="40" y="202"/>
                </a:lnTo>
                <a:lnTo>
                  <a:pt x="40" y="202"/>
                </a:lnTo>
                <a:lnTo>
                  <a:pt x="40" y="202"/>
                </a:lnTo>
                <a:close/>
                <a:moveTo>
                  <a:pt x="162" y="242"/>
                </a:moveTo>
                <a:lnTo>
                  <a:pt x="164" y="242"/>
                </a:lnTo>
                <a:lnTo>
                  <a:pt x="166" y="244"/>
                </a:lnTo>
                <a:lnTo>
                  <a:pt x="166" y="244"/>
                </a:lnTo>
                <a:lnTo>
                  <a:pt x="168" y="242"/>
                </a:lnTo>
                <a:lnTo>
                  <a:pt x="168" y="242"/>
                </a:lnTo>
                <a:lnTo>
                  <a:pt x="168" y="242"/>
                </a:lnTo>
                <a:lnTo>
                  <a:pt x="166" y="242"/>
                </a:lnTo>
                <a:lnTo>
                  <a:pt x="162" y="242"/>
                </a:lnTo>
                <a:close/>
                <a:moveTo>
                  <a:pt x="179" y="46"/>
                </a:moveTo>
                <a:lnTo>
                  <a:pt x="181" y="46"/>
                </a:lnTo>
                <a:lnTo>
                  <a:pt x="183" y="46"/>
                </a:lnTo>
                <a:lnTo>
                  <a:pt x="181" y="44"/>
                </a:lnTo>
                <a:lnTo>
                  <a:pt x="177" y="44"/>
                </a:lnTo>
                <a:lnTo>
                  <a:pt x="177" y="44"/>
                </a:lnTo>
                <a:lnTo>
                  <a:pt x="176" y="44"/>
                </a:lnTo>
                <a:lnTo>
                  <a:pt x="176" y="44"/>
                </a:lnTo>
                <a:lnTo>
                  <a:pt x="177" y="44"/>
                </a:lnTo>
                <a:lnTo>
                  <a:pt x="179" y="46"/>
                </a:lnTo>
                <a:close/>
                <a:moveTo>
                  <a:pt x="195" y="257"/>
                </a:moveTo>
                <a:lnTo>
                  <a:pt x="191" y="257"/>
                </a:lnTo>
                <a:lnTo>
                  <a:pt x="189" y="257"/>
                </a:lnTo>
                <a:lnTo>
                  <a:pt x="195" y="259"/>
                </a:lnTo>
                <a:lnTo>
                  <a:pt x="198" y="257"/>
                </a:lnTo>
                <a:lnTo>
                  <a:pt x="196" y="257"/>
                </a:lnTo>
                <a:lnTo>
                  <a:pt x="195" y="257"/>
                </a:lnTo>
                <a:lnTo>
                  <a:pt x="195" y="257"/>
                </a:lnTo>
                <a:close/>
                <a:moveTo>
                  <a:pt x="269" y="154"/>
                </a:moveTo>
                <a:lnTo>
                  <a:pt x="269" y="150"/>
                </a:lnTo>
                <a:lnTo>
                  <a:pt x="267" y="147"/>
                </a:lnTo>
                <a:lnTo>
                  <a:pt x="263" y="143"/>
                </a:lnTo>
                <a:lnTo>
                  <a:pt x="269" y="154"/>
                </a:lnTo>
                <a:lnTo>
                  <a:pt x="269" y="154"/>
                </a:lnTo>
                <a:lnTo>
                  <a:pt x="269" y="154"/>
                </a:lnTo>
                <a:lnTo>
                  <a:pt x="269" y="154"/>
                </a:lnTo>
                <a:close/>
                <a:moveTo>
                  <a:pt x="37" y="210"/>
                </a:moveTo>
                <a:lnTo>
                  <a:pt x="35" y="210"/>
                </a:lnTo>
                <a:lnTo>
                  <a:pt x="33" y="211"/>
                </a:lnTo>
                <a:lnTo>
                  <a:pt x="35" y="211"/>
                </a:lnTo>
                <a:lnTo>
                  <a:pt x="38" y="213"/>
                </a:lnTo>
                <a:lnTo>
                  <a:pt x="44" y="213"/>
                </a:lnTo>
                <a:lnTo>
                  <a:pt x="37" y="210"/>
                </a:lnTo>
                <a:close/>
                <a:moveTo>
                  <a:pt x="256" y="152"/>
                </a:moveTo>
                <a:lnTo>
                  <a:pt x="257" y="156"/>
                </a:lnTo>
                <a:lnTo>
                  <a:pt x="259" y="160"/>
                </a:lnTo>
                <a:lnTo>
                  <a:pt x="259" y="164"/>
                </a:lnTo>
                <a:lnTo>
                  <a:pt x="259" y="164"/>
                </a:lnTo>
                <a:lnTo>
                  <a:pt x="261" y="164"/>
                </a:lnTo>
                <a:lnTo>
                  <a:pt x="261" y="164"/>
                </a:lnTo>
                <a:lnTo>
                  <a:pt x="259" y="158"/>
                </a:lnTo>
                <a:lnTo>
                  <a:pt x="257" y="154"/>
                </a:lnTo>
                <a:lnTo>
                  <a:pt x="256" y="152"/>
                </a:lnTo>
                <a:close/>
                <a:moveTo>
                  <a:pt x="35" y="215"/>
                </a:moveTo>
                <a:lnTo>
                  <a:pt x="37" y="217"/>
                </a:lnTo>
                <a:lnTo>
                  <a:pt x="38" y="219"/>
                </a:lnTo>
                <a:lnTo>
                  <a:pt x="40" y="219"/>
                </a:lnTo>
                <a:lnTo>
                  <a:pt x="42" y="219"/>
                </a:lnTo>
                <a:lnTo>
                  <a:pt x="44" y="219"/>
                </a:lnTo>
                <a:lnTo>
                  <a:pt x="40" y="217"/>
                </a:lnTo>
                <a:lnTo>
                  <a:pt x="37" y="215"/>
                </a:lnTo>
                <a:lnTo>
                  <a:pt x="35" y="215"/>
                </a:lnTo>
                <a:lnTo>
                  <a:pt x="35" y="215"/>
                </a:lnTo>
                <a:lnTo>
                  <a:pt x="35" y="215"/>
                </a:lnTo>
                <a:close/>
                <a:moveTo>
                  <a:pt x="162" y="59"/>
                </a:moveTo>
                <a:lnTo>
                  <a:pt x="170" y="63"/>
                </a:lnTo>
                <a:lnTo>
                  <a:pt x="179" y="65"/>
                </a:lnTo>
                <a:lnTo>
                  <a:pt x="177" y="65"/>
                </a:lnTo>
                <a:lnTo>
                  <a:pt x="177" y="63"/>
                </a:lnTo>
                <a:lnTo>
                  <a:pt x="172" y="61"/>
                </a:lnTo>
                <a:lnTo>
                  <a:pt x="164" y="59"/>
                </a:lnTo>
                <a:lnTo>
                  <a:pt x="164" y="59"/>
                </a:lnTo>
                <a:lnTo>
                  <a:pt x="162" y="59"/>
                </a:lnTo>
                <a:lnTo>
                  <a:pt x="162" y="59"/>
                </a:lnTo>
                <a:lnTo>
                  <a:pt x="162" y="59"/>
                </a:lnTo>
                <a:close/>
                <a:moveTo>
                  <a:pt x="256" y="143"/>
                </a:moveTo>
                <a:lnTo>
                  <a:pt x="259" y="150"/>
                </a:lnTo>
                <a:lnTo>
                  <a:pt x="263" y="160"/>
                </a:lnTo>
                <a:lnTo>
                  <a:pt x="261" y="150"/>
                </a:lnTo>
                <a:lnTo>
                  <a:pt x="257" y="141"/>
                </a:lnTo>
                <a:lnTo>
                  <a:pt x="257" y="141"/>
                </a:lnTo>
                <a:lnTo>
                  <a:pt x="257" y="141"/>
                </a:lnTo>
                <a:lnTo>
                  <a:pt x="256" y="143"/>
                </a:lnTo>
                <a:close/>
                <a:moveTo>
                  <a:pt x="42" y="72"/>
                </a:moveTo>
                <a:lnTo>
                  <a:pt x="35" y="76"/>
                </a:lnTo>
                <a:lnTo>
                  <a:pt x="33" y="78"/>
                </a:lnTo>
                <a:lnTo>
                  <a:pt x="33" y="78"/>
                </a:lnTo>
                <a:lnTo>
                  <a:pt x="38" y="76"/>
                </a:lnTo>
                <a:lnTo>
                  <a:pt x="46" y="74"/>
                </a:lnTo>
                <a:lnTo>
                  <a:pt x="46" y="72"/>
                </a:lnTo>
                <a:lnTo>
                  <a:pt x="44" y="72"/>
                </a:lnTo>
                <a:lnTo>
                  <a:pt x="42" y="72"/>
                </a:lnTo>
                <a:close/>
                <a:moveTo>
                  <a:pt x="151" y="232"/>
                </a:moveTo>
                <a:lnTo>
                  <a:pt x="155" y="234"/>
                </a:lnTo>
                <a:lnTo>
                  <a:pt x="156" y="236"/>
                </a:lnTo>
                <a:lnTo>
                  <a:pt x="160" y="234"/>
                </a:lnTo>
                <a:lnTo>
                  <a:pt x="166" y="232"/>
                </a:lnTo>
                <a:lnTo>
                  <a:pt x="151" y="232"/>
                </a:lnTo>
                <a:close/>
                <a:moveTo>
                  <a:pt x="54" y="78"/>
                </a:moveTo>
                <a:lnTo>
                  <a:pt x="52" y="76"/>
                </a:lnTo>
                <a:lnTo>
                  <a:pt x="52" y="76"/>
                </a:lnTo>
                <a:lnTo>
                  <a:pt x="44" y="78"/>
                </a:lnTo>
                <a:lnTo>
                  <a:pt x="37" y="82"/>
                </a:lnTo>
                <a:lnTo>
                  <a:pt x="37" y="84"/>
                </a:lnTo>
                <a:lnTo>
                  <a:pt x="37" y="84"/>
                </a:lnTo>
                <a:lnTo>
                  <a:pt x="44" y="80"/>
                </a:lnTo>
                <a:lnTo>
                  <a:pt x="54" y="78"/>
                </a:lnTo>
                <a:close/>
                <a:moveTo>
                  <a:pt x="168" y="51"/>
                </a:moveTo>
                <a:lnTo>
                  <a:pt x="168" y="51"/>
                </a:lnTo>
                <a:lnTo>
                  <a:pt x="166" y="53"/>
                </a:lnTo>
                <a:lnTo>
                  <a:pt x="166" y="53"/>
                </a:lnTo>
                <a:lnTo>
                  <a:pt x="177" y="57"/>
                </a:lnTo>
                <a:lnTo>
                  <a:pt x="189" y="59"/>
                </a:lnTo>
                <a:lnTo>
                  <a:pt x="177" y="55"/>
                </a:lnTo>
                <a:lnTo>
                  <a:pt x="168" y="51"/>
                </a:lnTo>
                <a:close/>
                <a:moveTo>
                  <a:pt x="40" y="208"/>
                </a:moveTo>
                <a:lnTo>
                  <a:pt x="42" y="210"/>
                </a:lnTo>
                <a:lnTo>
                  <a:pt x="46" y="211"/>
                </a:lnTo>
                <a:lnTo>
                  <a:pt x="50" y="213"/>
                </a:lnTo>
                <a:lnTo>
                  <a:pt x="52" y="215"/>
                </a:lnTo>
                <a:lnTo>
                  <a:pt x="56" y="215"/>
                </a:lnTo>
                <a:lnTo>
                  <a:pt x="59" y="215"/>
                </a:lnTo>
                <a:lnTo>
                  <a:pt x="50" y="210"/>
                </a:lnTo>
                <a:lnTo>
                  <a:pt x="42" y="206"/>
                </a:lnTo>
                <a:lnTo>
                  <a:pt x="40" y="208"/>
                </a:lnTo>
                <a:lnTo>
                  <a:pt x="40" y="208"/>
                </a:lnTo>
                <a:close/>
                <a:moveTo>
                  <a:pt x="179" y="74"/>
                </a:moveTo>
                <a:lnTo>
                  <a:pt x="172" y="71"/>
                </a:lnTo>
                <a:lnTo>
                  <a:pt x="162" y="65"/>
                </a:lnTo>
                <a:lnTo>
                  <a:pt x="160" y="65"/>
                </a:lnTo>
                <a:lnTo>
                  <a:pt x="158" y="65"/>
                </a:lnTo>
                <a:lnTo>
                  <a:pt x="156" y="65"/>
                </a:lnTo>
                <a:lnTo>
                  <a:pt x="155" y="67"/>
                </a:lnTo>
                <a:lnTo>
                  <a:pt x="168" y="71"/>
                </a:lnTo>
                <a:lnTo>
                  <a:pt x="179" y="74"/>
                </a:lnTo>
                <a:close/>
                <a:moveTo>
                  <a:pt x="195" y="240"/>
                </a:moveTo>
                <a:lnTo>
                  <a:pt x="170" y="244"/>
                </a:lnTo>
                <a:lnTo>
                  <a:pt x="174" y="246"/>
                </a:lnTo>
                <a:lnTo>
                  <a:pt x="176" y="246"/>
                </a:lnTo>
                <a:lnTo>
                  <a:pt x="177" y="246"/>
                </a:lnTo>
                <a:lnTo>
                  <a:pt x="187" y="244"/>
                </a:lnTo>
                <a:lnTo>
                  <a:pt x="196" y="242"/>
                </a:lnTo>
                <a:lnTo>
                  <a:pt x="196" y="238"/>
                </a:lnTo>
                <a:lnTo>
                  <a:pt x="196" y="238"/>
                </a:lnTo>
                <a:lnTo>
                  <a:pt x="195" y="240"/>
                </a:lnTo>
                <a:close/>
                <a:moveTo>
                  <a:pt x="242" y="133"/>
                </a:moveTo>
                <a:lnTo>
                  <a:pt x="254" y="158"/>
                </a:lnTo>
                <a:lnTo>
                  <a:pt x="254" y="158"/>
                </a:lnTo>
                <a:lnTo>
                  <a:pt x="254" y="160"/>
                </a:lnTo>
                <a:lnTo>
                  <a:pt x="256" y="160"/>
                </a:lnTo>
                <a:lnTo>
                  <a:pt x="256" y="158"/>
                </a:lnTo>
                <a:lnTo>
                  <a:pt x="252" y="147"/>
                </a:lnTo>
                <a:lnTo>
                  <a:pt x="246" y="135"/>
                </a:lnTo>
                <a:lnTo>
                  <a:pt x="244" y="135"/>
                </a:lnTo>
                <a:lnTo>
                  <a:pt x="242" y="133"/>
                </a:lnTo>
                <a:lnTo>
                  <a:pt x="242" y="133"/>
                </a:lnTo>
                <a:lnTo>
                  <a:pt x="242" y="133"/>
                </a:lnTo>
                <a:close/>
                <a:moveTo>
                  <a:pt x="50" y="202"/>
                </a:moveTo>
                <a:lnTo>
                  <a:pt x="56" y="206"/>
                </a:lnTo>
                <a:lnTo>
                  <a:pt x="61" y="210"/>
                </a:lnTo>
                <a:lnTo>
                  <a:pt x="67" y="213"/>
                </a:lnTo>
                <a:lnTo>
                  <a:pt x="69" y="213"/>
                </a:lnTo>
                <a:lnTo>
                  <a:pt x="73" y="213"/>
                </a:lnTo>
                <a:lnTo>
                  <a:pt x="77" y="211"/>
                </a:lnTo>
                <a:lnTo>
                  <a:pt x="65" y="208"/>
                </a:lnTo>
                <a:lnTo>
                  <a:pt x="54" y="204"/>
                </a:lnTo>
                <a:lnTo>
                  <a:pt x="54" y="202"/>
                </a:lnTo>
                <a:lnTo>
                  <a:pt x="52" y="202"/>
                </a:lnTo>
                <a:lnTo>
                  <a:pt x="50" y="202"/>
                </a:lnTo>
                <a:lnTo>
                  <a:pt x="50" y="202"/>
                </a:lnTo>
                <a:lnTo>
                  <a:pt x="50" y="202"/>
                </a:lnTo>
                <a:close/>
                <a:moveTo>
                  <a:pt x="57" y="82"/>
                </a:moveTo>
                <a:lnTo>
                  <a:pt x="40" y="88"/>
                </a:lnTo>
                <a:lnTo>
                  <a:pt x="40" y="90"/>
                </a:lnTo>
                <a:lnTo>
                  <a:pt x="42" y="93"/>
                </a:lnTo>
                <a:lnTo>
                  <a:pt x="61" y="82"/>
                </a:lnTo>
                <a:lnTo>
                  <a:pt x="59" y="80"/>
                </a:lnTo>
                <a:lnTo>
                  <a:pt x="57" y="82"/>
                </a:lnTo>
                <a:close/>
                <a:moveTo>
                  <a:pt x="193" y="248"/>
                </a:moveTo>
                <a:lnTo>
                  <a:pt x="183" y="250"/>
                </a:lnTo>
                <a:lnTo>
                  <a:pt x="176" y="251"/>
                </a:lnTo>
                <a:lnTo>
                  <a:pt x="177" y="253"/>
                </a:lnTo>
                <a:lnTo>
                  <a:pt x="179" y="253"/>
                </a:lnTo>
                <a:lnTo>
                  <a:pt x="189" y="253"/>
                </a:lnTo>
                <a:lnTo>
                  <a:pt x="196" y="253"/>
                </a:lnTo>
                <a:lnTo>
                  <a:pt x="196" y="246"/>
                </a:lnTo>
                <a:lnTo>
                  <a:pt x="193" y="248"/>
                </a:lnTo>
                <a:close/>
                <a:moveTo>
                  <a:pt x="71" y="86"/>
                </a:moveTo>
                <a:lnTo>
                  <a:pt x="61" y="90"/>
                </a:lnTo>
                <a:lnTo>
                  <a:pt x="54" y="93"/>
                </a:lnTo>
                <a:lnTo>
                  <a:pt x="44" y="97"/>
                </a:lnTo>
                <a:lnTo>
                  <a:pt x="48" y="103"/>
                </a:lnTo>
                <a:lnTo>
                  <a:pt x="59" y="95"/>
                </a:lnTo>
                <a:lnTo>
                  <a:pt x="71" y="90"/>
                </a:lnTo>
                <a:lnTo>
                  <a:pt x="73" y="90"/>
                </a:lnTo>
                <a:lnTo>
                  <a:pt x="71" y="88"/>
                </a:lnTo>
                <a:lnTo>
                  <a:pt x="71" y="86"/>
                </a:lnTo>
                <a:close/>
                <a:moveTo>
                  <a:pt x="50" y="185"/>
                </a:moveTo>
                <a:lnTo>
                  <a:pt x="46" y="190"/>
                </a:lnTo>
                <a:lnTo>
                  <a:pt x="42" y="196"/>
                </a:lnTo>
                <a:lnTo>
                  <a:pt x="52" y="200"/>
                </a:lnTo>
                <a:lnTo>
                  <a:pt x="61" y="202"/>
                </a:lnTo>
                <a:lnTo>
                  <a:pt x="69" y="206"/>
                </a:lnTo>
                <a:lnTo>
                  <a:pt x="71" y="206"/>
                </a:lnTo>
                <a:lnTo>
                  <a:pt x="71" y="206"/>
                </a:lnTo>
                <a:lnTo>
                  <a:pt x="69" y="206"/>
                </a:lnTo>
                <a:lnTo>
                  <a:pt x="69" y="206"/>
                </a:lnTo>
                <a:lnTo>
                  <a:pt x="61" y="200"/>
                </a:lnTo>
                <a:lnTo>
                  <a:pt x="56" y="194"/>
                </a:lnTo>
                <a:lnTo>
                  <a:pt x="50" y="189"/>
                </a:lnTo>
                <a:lnTo>
                  <a:pt x="50" y="187"/>
                </a:lnTo>
                <a:lnTo>
                  <a:pt x="50" y="185"/>
                </a:lnTo>
                <a:close/>
                <a:moveTo>
                  <a:pt x="227" y="126"/>
                </a:moveTo>
                <a:lnTo>
                  <a:pt x="235" y="145"/>
                </a:lnTo>
                <a:lnTo>
                  <a:pt x="244" y="164"/>
                </a:lnTo>
                <a:lnTo>
                  <a:pt x="240" y="147"/>
                </a:lnTo>
                <a:lnTo>
                  <a:pt x="235" y="130"/>
                </a:lnTo>
                <a:lnTo>
                  <a:pt x="227" y="126"/>
                </a:lnTo>
                <a:lnTo>
                  <a:pt x="227" y="126"/>
                </a:lnTo>
                <a:lnTo>
                  <a:pt x="227" y="126"/>
                </a:lnTo>
                <a:lnTo>
                  <a:pt x="225" y="126"/>
                </a:lnTo>
                <a:lnTo>
                  <a:pt x="227" y="126"/>
                </a:lnTo>
                <a:close/>
                <a:moveTo>
                  <a:pt x="195" y="229"/>
                </a:moveTo>
                <a:lnTo>
                  <a:pt x="162" y="238"/>
                </a:lnTo>
                <a:lnTo>
                  <a:pt x="181" y="238"/>
                </a:lnTo>
                <a:lnTo>
                  <a:pt x="198" y="234"/>
                </a:lnTo>
                <a:lnTo>
                  <a:pt x="198" y="232"/>
                </a:lnTo>
                <a:lnTo>
                  <a:pt x="200" y="229"/>
                </a:lnTo>
                <a:lnTo>
                  <a:pt x="196" y="229"/>
                </a:lnTo>
                <a:lnTo>
                  <a:pt x="195" y="229"/>
                </a:lnTo>
                <a:close/>
                <a:moveTo>
                  <a:pt x="50" y="185"/>
                </a:moveTo>
                <a:lnTo>
                  <a:pt x="52" y="185"/>
                </a:lnTo>
                <a:lnTo>
                  <a:pt x="54" y="185"/>
                </a:lnTo>
                <a:lnTo>
                  <a:pt x="61" y="187"/>
                </a:lnTo>
                <a:lnTo>
                  <a:pt x="71" y="189"/>
                </a:lnTo>
                <a:lnTo>
                  <a:pt x="69" y="187"/>
                </a:lnTo>
                <a:lnTo>
                  <a:pt x="67" y="185"/>
                </a:lnTo>
                <a:lnTo>
                  <a:pt x="67" y="183"/>
                </a:lnTo>
                <a:lnTo>
                  <a:pt x="67" y="181"/>
                </a:lnTo>
                <a:lnTo>
                  <a:pt x="69" y="181"/>
                </a:lnTo>
                <a:lnTo>
                  <a:pt x="78" y="185"/>
                </a:lnTo>
                <a:lnTo>
                  <a:pt x="88" y="187"/>
                </a:lnTo>
                <a:lnTo>
                  <a:pt x="88" y="185"/>
                </a:lnTo>
                <a:lnTo>
                  <a:pt x="90" y="183"/>
                </a:lnTo>
                <a:lnTo>
                  <a:pt x="92" y="181"/>
                </a:lnTo>
                <a:lnTo>
                  <a:pt x="94" y="181"/>
                </a:lnTo>
                <a:lnTo>
                  <a:pt x="96" y="181"/>
                </a:lnTo>
                <a:lnTo>
                  <a:pt x="97" y="179"/>
                </a:lnTo>
                <a:lnTo>
                  <a:pt x="99" y="179"/>
                </a:lnTo>
                <a:lnTo>
                  <a:pt x="99" y="175"/>
                </a:lnTo>
                <a:lnTo>
                  <a:pt x="99" y="173"/>
                </a:lnTo>
                <a:lnTo>
                  <a:pt x="99" y="171"/>
                </a:lnTo>
                <a:lnTo>
                  <a:pt x="101" y="170"/>
                </a:lnTo>
                <a:lnTo>
                  <a:pt x="103" y="170"/>
                </a:lnTo>
                <a:lnTo>
                  <a:pt x="103" y="170"/>
                </a:lnTo>
                <a:lnTo>
                  <a:pt x="105" y="171"/>
                </a:lnTo>
                <a:lnTo>
                  <a:pt x="101" y="171"/>
                </a:lnTo>
                <a:lnTo>
                  <a:pt x="103" y="175"/>
                </a:lnTo>
                <a:lnTo>
                  <a:pt x="103" y="177"/>
                </a:lnTo>
                <a:lnTo>
                  <a:pt x="101" y="179"/>
                </a:lnTo>
                <a:lnTo>
                  <a:pt x="99" y="181"/>
                </a:lnTo>
                <a:lnTo>
                  <a:pt x="96" y="183"/>
                </a:lnTo>
                <a:lnTo>
                  <a:pt x="94" y="185"/>
                </a:lnTo>
                <a:lnTo>
                  <a:pt x="92" y="185"/>
                </a:lnTo>
                <a:lnTo>
                  <a:pt x="92" y="187"/>
                </a:lnTo>
                <a:lnTo>
                  <a:pt x="92" y="187"/>
                </a:lnTo>
                <a:lnTo>
                  <a:pt x="92" y="189"/>
                </a:lnTo>
                <a:lnTo>
                  <a:pt x="92" y="190"/>
                </a:lnTo>
                <a:lnTo>
                  <a:pt x="90" y="190"/>
                </a:lnTo>
                <a:lnTo>
                  <a:pt x="86" y="189"/>
                </a:lnTo>
                <a:lnTo>
                  <a:pt x="80" y="189"/>
                </a:lnTo>
                <a:lnTo>
                  <a:pt x="75" y="187"/>
                </a:lnTo>
                <a:lnTo>
                  <a:pt x="80" y="190"/>
                </a:lnTo>
                <a:lnTo>
                  <a:pt x="86" y="194"/>
                </a:lnTo>
                <a:lnTo>
                  <a:pt x="88" y="196"/>
                </a:lnTo>
                <a:lnTo>
                  <a:pt x="86" y="196"/>
                </a:lnTo>
                <a:lnTo>
                  <a:pt x="86" y="198"/>
                </a:lnTo>
                <a:lnTo>
                  <a:pt x="78" y="194"/>
                </a:lnTo>
                <a:lnTo>
                  <a:pt x="71" y="192"/>
                </a:lnTo>
                <a:lnTo>
                  <a:pt x="63" y="189"/>
                </a:lnTo>
                <a:lnTo>
                  <a:pt x="61" y="189"/>
                </a:lnTo>
                <a:lnTo>
                  <a:pt x="57" y="189"/>
                </a:lnTo>
                <a:lnTo>
                  <a:pt x="56" y="190"/>
                </a:lnTo>
                <a:lnTo>
                  <a:pt x="69" y="200"/>
                </a:lnTo>
                <a:lnTo>
                  <a:pt x="82" y="211"/>
                </a:lnTo>
                <a:lnTo>
                  <a:pt x="97" y="208"/>
                </a:lnTo>
                <a:lnTo>
                  <a:pt x="115" y="204"/>
                </a:lnTo>
                <a:lnTo>
                  <a:pt x="117" y="204"/>
                </a:lnTo>
                <a:lnTo>
                  <a:pt x="118" y="206"/>
                </a:lnTo>
                <a:lnTo>
                  <a:pt x="118" y="206"/>
                </a:lnTo>
                <a:lnTo>
                  <a:pt x="118" y="208"/>
                </a:lnTo>
                <a:lnTo>
                  <a:pt x="120" y="210"/>
                </a:lnTo>
                <a:lnTo>
                  <a:pt x="122" y="210"/>
                </a:lnTo>
                <a:lnTo>
                  <a:pt x="132" y="217"/>
                </a:lnTo>
                <a:lnTo>
                  <a:pt x="141" y="225"/>
                </a:lnTo>
                <a:lnTo>
                  <a:pt x="143" y="227"/>
                </a:lnTo>
                <a:lnTo>
                  <a:pt x="145" y="225"/>
                </a:lnTo>
                <a:lnTo>
                  <a:pt x="147" y="225"/>
                </a:lnTo>
                <a:lnTo>
                  <a:pt x="158" y="219"/>
                </a:lnTo>
                <a:lnTo>
                  <a:pt x="170" y="215"/>
                </a:lnTo>
                <a:lnTo>
                  <a:pt x="162" y="215"/>
                </a:lnTo>
                <a:lnTo>
                  <a:pt x="155" y="215"/>
                </a:lnTo>
                <a:lnTo>
                  <a:pt x="149" y="213"/>
                </a:lnTo>
                <a:lnTo>
                  <a:pt x="147" y="211"/>
                </a:lnTo>
                <a:lnTo>
                  <a:pt x="147" y="210"/>
                </a:lnTo>
                <a:lnTo>
                  <a:pt x="149" y="208"/>
                </a:lnTo>
                <a:lnTo>
                  <a:pt x="151" y="206"/>
                </a:lnTo>
                <a:lnTo>
                  <a:pt x="158" y="204"/>
                </a:lnTo>
                <a:lnTo>
                  <a:pt x="166" y="202"/>
                </a:lnTo>
                <a:lnTo>
                  <a:pt x="176" y="198"/>
                </a:lnTo>
                <a:lnTo>
                  <a:pt x="170" y="198"/>
                </a:lnTo>
                <a:lnTo>
                  <a:pt x="166" y="198"/>
                </a:lnTo>
                <a:lnTo>
                  <a:pt x="164" y="196"/>
                </a:lnTo>
                <a:lnTo>
                  <a:pt x="162" y="194"/>
                </a:lnTo>
                <a:lnTo>
                  <a:pt x="164" y="192"/>
                </a:lnTo>
                <a:lnTo>
                  <a:pt x="166" y="190"/>
                </a:lnTo>
                <a:lnTo>
                  <a:pt x="168" y="189"/>
                </a:lnTo>
                <a:lnTo>
                  <a:pt x="170" y="189"/>
                </a:lnTo>
                <a:lnTo>
                  <a:pt x="172" y="187"/>
                </a:lnTo>
                <a:lnTo>
                  <a:pt x="172" y="185"/>
                </a:lnTo>
                <a:lnTo>
                  <a:pt x="166" y="181"/>
                </a:lnTo>
                <a:lnTo>
                  <a:pt x="160" y="177"/>
                </a:lnTo>
                <a:lnTo>
                  <a:pt x="160" y="175"/>
                </a:lnTo>
                <a:lnTo>
                  <a:pt x="162" y="175"/>
                </a:lnTo>
                <a:lnTo>
                  <a:pt x="164" y="173"/>
                </a:lnTo>
                <a:lnTo>
                  <a:pt x="166" y="173"/>
                </a:lnTo>
                <a:lnTo>
                  <a:pt x="164" y="175"/>
                </a:lnTo>
                <a:lnTo>
                  <a:pt x="164" y="175"/>
                </a:lnTo>
                <a:lnTo>
                  <a:pt x="164" y="177"/>
                </a:lnTo>
                <a:lnTo>
                  <a:pt x="168" y="179"/>
                </a:lnTo>
                <a:lnTo>
                  <a:pt x="172" y="183"/>
                </a:lnTo>
                <a:lnTo>
                  <a:pt x="176" y="187"/>
                </a:lnTo>
                <a:lnTo>
                  <a:pt x="172" y="189"/>
                </a:lnTo>
                <a:lnTo>
                  <a:pt x="170" y="192"/>
                </a:lnTo>
                <a:lnTo>
                  <a:pt x="166" y="194"/>
                </a:lnTo>
                <a:lnTo>
                  <a:pt x="170" y="194"/>
                </a:lnTo>
                <a:lnTo>
                  <a:pt x="174" y="196"/>
                </a:lnTo>
                <a:lnTo>
                  <a:pt x="177" y="196"/>
                </a:lnTo>
                <a:lnTo>
                  <a:pt x="179" y="194"/>
                </a:lnTo>
                <a:lnTo>
                  <a:pt x="183" y="194"/>
                </a:lnTo>
                <a:lnTo>
                  <a:pt x="185" y="196"/>
                </a:lnTo>
                <a:lnTo>
                  <a:pt x="185" y="198"/>
                </a:lnTo>
                <a:lnTo>
                  <a:pt x="185" y="198"/>
                </a:lnTo>
                <a:lnTo>
                  <a:pt x="168" y="204"/>
                </a:lnTo>
                <a:lnTo>
                  <a:pt x="153" y="210"/>
                </a:lnTo>
                <a:lnTo>
                  <a:pt x="153" y="210"/>
                </a:lnTo>
                <a:lnTo>
                  <a:pt x="151" y="210"/>
                </a:lnTo>
                <a:lnTo>
                  <a:pt x="151" y="211"/>
                </a:lnTo>
                <a:lnTo>
                  <a:pt x="153" y="211"/>
                </a:lnTo>
                <a:lnTo>
                  <a:pt x="168" y="213"/>
                </a:lnTo>
                <a:lnTo>
                  <a:pt x="183" y="211"/>
                </a:lnTo>
                <a:lnTo>
                  <a:pt x="196" y="208"/>
                </a:lnTo>
                <a:lnTo>
                  <a:pt x="198" y="210"/>
                </a:lnTo>
                <a:lnTo>
                  <a:pt x="198" y="211"/>
                </a:lnTo>
                <a:lnTo>
                  <a:pt x="198" y="211"/>
                </a:lnTo>
                <a:lnTo>
                  <a:pt x="172" y="219"/>
                </a:lnTo>
                <a:lnTo>
                  <a:pt x="147" y="227"/>
                </a:lnTo>
                <a:lnTo>
                  <a:pt x="149" y="229"/>
                </a:lnTo>
                <a:lnTo>
                  <a:pt x="151" y="229"/>
                </a:lnTo>
                <a:lnTo>
                  <a:pt x="156" y="229"/>
                </a:lnTo>
                <a:lnTo>
                  <a:pt x="164" y="229"/>
                </a:lnTo>
                <a:lnTo>
                  <a:pt x="172" y="229"/>
                </a:lnTo>
                <a:lnTo>
                  <a:pt x="185" y="227"/>
                </a:lnTo>
                <a:lnTo>
                  <a:pt x="200" y="225"/>
                </a:lnTo>
                <a:lnTo>
                  <a:pt x="204" y="208"/>
                </a:lnTo>
                <a:lnTo>
                  <a:pt x="204" y="189"/>
                </a:lnTo>
                <a:lnTo>
                  <a:pt x="206" y="189"/>
                </a:lnTo>
                <a:lnTo>
                  <a:pt x="208" y="187"/>
                </a:lnTo>
                <a:lnTo>
                  <a:pt x="208" y="185"/>
                </a:lnTo>
                <a:lnTo>
                  <a:pt x="252" y="168"/>
                </a:lnTo>
                <a:lnTo>
                  <a:pt x="252" y="168"/>
                </a:lnTo>
                <a:lnTo>
                  <a:pt x="254" y="168"/>
                </a:lnTo>
                <a:lnTo>
                  <a:pt x="254" y="166"/>
                </a:lnTo>
                <a:lnTo>
                  <a:pt x="254" y="166"/>
                </a:lnTo>
                <a:lnTo>
                  <a:pt x="248" y="156"/>
                </a:lnTo>
                <a:lnTo>
                  <a:pt x="244" y="145"/>
                </a:lnTo>
                <a:lnTo>
                  <a:pt x="244" y="145"/>
                </a:lnTo>
                <a:lnTo>
                  <a:pt x="244" y="145"/>
                </a:lnTo>
                <a:lnTo>
                  <a:pt x="244" y="147"/>
                </a:lnTo>
                <a:lnTo>
                  <a:pt x="244" y="149"/>
                </a:lnTo>
                <a:lnTo>
                  <a:pt x="246" y="152"/>
                </a:lnTo>
                <a:lnTo>
                  <a:pt x="246" y="154"/>
                </a:lnTo>
                <a:lnTo>
                  <a:pt x="246" y="158"/>
                </a:lnTo>
                <a:lnTo>
                  <a:pt x="248" y="162"/>
                </a:lnTo>
                <a:lnTo>
                  <a:pt x="246" y="166"/>
                </a:lnTo>
                <a:lnTo>
                  <a:pt x="246" y="168"/>
                </a:lnTo>
                <a:lnTo>
                  <a:pt x="244" y="168"/>
                </a:lnTo>
                <a:lnTo>
                  <a:pt x="242" y="166"/>
                </a:lnTo>
                <a:lnTo>
                  <a:pt x="238" y="158"/>
                </a:lnTo>
                <a:lnTo>
                  <a:pt x="233" y="149"/>
                </a:lnTo>
                <a:lnTo>
                  <a:pt x="229" y="139"/>
                </a:lnTo>
                <a:lnTo>
                  <a:pt x="229" y="145"/>
                </a:lnTo>
                <a:lnTo>
                  <a:pt x="231" y="150"/>
                </a:lnTo>
                <a:lnTo>
                  <a:pt x="231" y="154"/>
                </a:lnTo>
                <a:lnTo>
                  <a:pt x="231" y="156"/>
                </a:lnTo>
                <a:lnTo>
                  <a:pt x="229" y="158"/>
                </a:lnTo>
                <a:lnTo>
                  <a:pt x="227" y="160"/>
                </a:lnTo>
                <a:lnTo>
                  <a:pt x="225" y="158"/>
                </a:lnTo>
                <a:lnTo>
                  <a:pt x="223" y="158"/>
                </a:lnTo>
                <a:lnTo>
                  <a:pt x="217" y="149"/>
                </a:lnTo>
                <a:lnTo>
                  <a:pt x="214" y="139"/>
                </a:lnTo>
                <a:lnTo>
                  <a:pt x="214" y="141"/>
                </a:lnTo>
                <a:lnTo>
                  <a:pt x="214" y="145"/>
                </a:lnTo>
                <a:lnTo>
                  <a:pt x="214" y="149"/>
                </a:lnTo>
                <a:lnTo>
                  <a:pt x="214" y="150"/>
                </a:lnTo>
                <a:lnTo>
                  <a:pt x="212" y="150"/>
                </a:lnTo>
                <a:lnTo>
                  <a:pt x="208" y="149"/>
                </a:lnTo>
                <a:lnTo>
                  <a:pt x="206" y="147"/>
                </a:lnTo>
                <a:lnTo>
                  <a:pt x="202" y="145"/>
                </a:lnTo>
                <a:lnTo>
                  <a:pt x="193" y="147"/>
                </a:lnTo>
                <a:lnTo>
                  <a:pt x="181" y="150"/>
                </a:lnTo>
                <a:lnTo>
                  <a:pt x="189" y="145"/>
                </a:lnTo>
                <a:lnTo>
                  <a:pt x="196" y="143"/>
                </a:lnTo>
                <a:lnTo>
                  <a:pt x="204" y="141"/>
                </a:lnTo>
                <a:lnTo>
                  <a:pt x="206" y="143"/>
                </a:lnTo>
                <a:lnTo>
                  <a:pt x="208" y="145"/>
                </a:lnTo>
                <a:lnTo>
                  <a:pt x="208" y="145"/>
                </a:lnTo>
                <a:lnTo>
                  <a:pt x="210" y="147"/>
                </a:lnTo>
                <a:lnTo>
                  <a:pt x="212" y="147"/>
                </a:lnTo>
                <a:lnTo>
                  <a:pt x="210" y="141"/>
                </a:lnTo>
                <a:lnTo>
                  <a:pt x="210" y="135"/>
                </a:lnTo>
                <a:lnTo>
                  <a:pt x="210" y="133"/>
                </a:lnTo>
                <a:lnTo>
                  <a:pt x="210" y="131"/>
                </a:lnTo>
                <a:lnTo>
                  <a:pt x="210" y="130"/>
                </a:lnTo>
                <a:lnTo>
                  <a:pt x="212" y="130"/>
                </a:lnTo>
                <a:lnTo>
                  <a:pt x="214" y="131"/>
                </a:lnTo>
                <a:lnTo>
                  <a:pt x="214" y="133"/>
                </a:lnTo>
                <a:lnTo>
                  <a:pt x="219" y="145"/>
                </a:lnTo>
                <a:lnTo>
                  <a:pt x="227" y="156"/>
                </a:lnTo>
                <a:lnTo>
                  <a:pt x="225" y="139"/>
                </a:lnTo>
                <a:lnTo>
                  <a:pt x="219" y="124"/>
                </a:lnTo>
                <a:lnTo>
                  <a:pt x="216" y="120"/>
                </a:lnTo>
                <a:lnTo>
                  <a:pt x="210" y="118"/>
                </a:lnTo>
                <a:lnTo>
                  <a:pt x="204" y="116"/>
                </a:lnTo>
                <a:lnTo>
                  <a:pt x="202" y="114"/>
                </a:lnTo>
                <a:lnTo>
                  <a:pt x="198" y="112"/>
                </a:lnTo>
                <a:lnTo>
                  <a:pt x="195" y="112"/>
                </a:lnTo>
                <a:lnTo>
                  <a:pt x="193" y="111"/>
                </a:lnTo>
                <a:lnTo>
                  <a:pt x="191" y="109"/>
                </a:lnTo>
                <a:lnTo>
                  <a:pt x="191" y="105"/>
                </a:lnTo>
                <a:lnTo>
                  <a:pt x="191" y="103"/>
                </a:lnTo>
                <a:lnTo>
                  <a:pt x="193" y="101"/>
                </a:lnTo>
                <a:lnTo>
                  <a:pt x="193" y="97"/>
                </a:lnTo>
                <a:lnTo>
                  <a:pt x="193" y="88"/>
                </a:lnTo>
                <a:lnTo>
                  <a:pt x="193" y="80"/>
                </a:lnTo>
                <a:lnTo>
                  <a:pt x="191" y="72"/>
                </a:lnTo>
                <a:lnTo>
                  <a:pt x="168" y="65"/>
                </a:lnTo>
                <a:lnTo>
                  <a:pt x="179" y="71"/>
                </a:lnTo>
                <a:lnTo>
                  <a:pt x="191" y="76"/>
                </a:lnTo>
                <a:lnTo>
                  <a:pt x="191" y="78"/>
                </a:lnTo>
                <a:lnTo>
                  <a:pt x="191" y="80"/>
                </a:lnTo>
                <a:lnTo>
                  <a:pt x="189" y="80"/>
                </a:lnTo>
                <a:lnTo>
                  <a:pt x="174" y="76"/>
                </a:lnTo>
                <a:lnTo>
                  <a:pt x="160" y="72"/>
                </a:lnTo>
                <a:lnTo>
                  <a:pt x="168" y="76"/>
                </a:lnTo>
                <a:lnTo>
                  <a:pt x="176" y="84"/>
                </a:lnTo>
                <a:lnTo>
                  <a:pt x="176" y="84"/>
                </a:lnTo>
                <a:lnTo>
                  <a:pt x="177" y="86"/>
                </a:lnTo>
                <a:lnTo>
                  <a:pt x="177" y="86"/>
                </a:lnTo>
                <a:lnTo>
                  <a:pt x="174" y="88"/>
                </a:lnTo>
                <a:lnTo>
                  <a:pt x="170" y="88"/>
                </a:lnTo>
                <a:lnTo>
                  <a:pt x="166" y="88"/>
                </a:lnTo>
                <a:lnTo>
                  <a:pt x="168" y="90"/>
                </a:lnTo>
                <a:lnTo>
                  <a:pt x="168" y="91"/>
                </a:lnTo>
                <a:lnTo>
                  <a:pt x="168" y="93"/>
                </a:lnTo>
                <a:lnTo>
                  <a:pt x="168" y="93"/>
                </a:lnTo>
                <a:lnTo>
                  <a:pt x="166" y="95"/>
                </a:lnTo>
                <a:lnTo>
                  <a:pt x="164" y="97"/>
                </a:lnTo>
                <a:lnTo>
                  <a:pt x="164" y="99"/>
                </a:lnTo>
                <a:lnTo>
                  <a:pt x="164" y="101"/>
                </a:lnTo>
                <a:lnTo>
                  <a:pt x="164" y="103"/>
                </a:lnTo>
                <a:lnTo>
                  <a:pt x="162" y="103"/>
                </a:lnTo>
                <a:lnTo>
                  <a:pt x="162" y="103"/>
                </a:lnTo>
                <a:lnTo>
                  <a:pt x="160" y="101"/>
                </a:lnTo>
                <a:lnTo>
                  <a:pt x="160" y="99"/>
                </a:lnTo>
                <a:lnTo>
                  <a:pt x="160" y="97"/>
                </a:lnTo>
                <a:lnTo>
                  <a:pt x="162" y="95"/>
                </a:lnTo>
                <a:lnTo>
                  <a:pt x="164" y="93"/>
                </a:lnTo>
                <a:lnTo>
                  <a:pt x="166" y="93"/>
                </a:lnTo>
                <a:lnTo>
                  <a:pt x="166" y="91"/>
                </a:lnTo>
                <a:lnTo>
                  <a:pt x="160" y="88"/>
                </a:lnTo>
                <a:lnTo>
                  <a:pt x="155" y="84"/>
                </a:lnTo>
                <a:lnTo>
                  <a:pt x="153" y="84"/>
                </a:lnTo>
                <a:lnTo>
                  <a:pt x="153" y="82"/>
                </a:lnTo>
                <a:lnTo>
                  <a:pt x="155" y="80"/>
                </a:lnTo>
                <a:lnTo>
                  <a:pt x="160" y="82"/>
                </a:lnTo>
                <a:lnTo>
                  <a:pt x="166" y="84"/>
                </a:lnTo>
                <a:lnTo>
                  <a:pt x="174" y="86"/>
                </a:lnTo>
                <a:lnTo>
                  <a:pt x="172" y="82"/>
                </a:lnTo>
                <a:lnTo>
                  <a:pt x="170" y="80"/>
                </a:lnTo>
                <a:lnTo>
                  <a:pt x="160" y="76"/>
                </a:lnTo>
                <a:lnTo>
                  <a:pt x="153" y="72"/>
                </a:lnTo>
                <a:lnTo>
                  <a:pt x="151" y="72"/>
                </a:lnTo>
                <a:lnTo>
                  <a:pt x="149" y="72"/>
                </a:lnTo>
                <a:lnTo>
                  <a:pt x="147" y="74"/>
                </a:lnTo>
                <a:lnTo>
                  <a:pt x="147" y="76"/>
                </a:lnTo>
                <a:lnTo>
                  <a:pt x="147" y="76"/>
                </a:lnTo>
                <a:lnTo>
                  <a:pt x="145" y="74"/>
                </a:lnTo>
                <a:lnTo>
                  <a:pt x="145" y="78"/>
                </a:lnTo>
                <a:lnTo>
                  <a:pt x="143" y="80"/>
                </a:lnTo>
                <a:lnTo>
                  <a:pt x="139" y="82"/>
                </a:lnTo>
                <a:lnTo>
                  <a:pt x="137" y="86"/>
                </a:lnTo>
                <a:lnTo>
                  <a:pt x="136" y="86"/>
                </a:lnTo>
                <a:lnTo>
                  <a:pt x="136" y="88"/>
                </a:lnTo>
                <a:lnTo>
                  <a:pt x="136" y="88"/>
                </a:lnTo>
                <a:lnTo>
                  <a:pt x="136" y="90"/>
                </a:lnTo>
                <a:lnTo>
                  <a:pt x="134" y="88"/>
                </a:lnTo>
                <a:lnTo>
                  <a:pt x="134" y="88"/>
                </a:lnTo>
                <a:lnTo>
                  <a:pt x="134" y="88"/>
                </a:lnTo>
                <a:lnTo>
                  <a:pt x="134" y="90"/>
                </a:lnTo>
                <a:lnTo>
                  <a:pt x="130" y="95"/>
                </a:lnTo>
                <a:lnTo>
                  <a:pt x="124" y="99"/>
                </a:lnTo>
                <a:lnTo>
                  <a:pt x="118" y="103"/>
                </a:lnTo>
                <a:lnTo>
                  <a:pt x="118" y="103"/>
                </a:lnTo>
                <a:lnTo>
                  <a:pt x="117" y="103"/>
                </a:lnTo>
                <a:lnTo>
                  <a:pt x="80" y="88"/>
                </a:lnTo>
                <a:lnTo>
                  <a:pt x="77" y="90"/>
                </a:lnTo>
                <a:lnTo>
                  <a:pt x="71" y="93"/>
                </a:lnTo>
                <a:lnTo>
                  <a:pt x="77" y="93"/>
                </a:lnTo>
                <a:lnTo>
                  <a:pt x="80" y="91"/>
                </a:lnTo>
                <a:lnTo>
                  <a:pt x="82" y="93"/>
                </a:lnTo>
                <a:lnTo>
                  <a:pt x="80" y="97"/>
                </a:lnTo>
                <a:lnTo>
                  <a:pt x="77" y="101"/>
                </a:lnTo>
                <a:lnTo>
                  <a:pt x="75" y="103"/>
                </a:lnTo>
                <a:lnTo>
                  <a:pt x="78" y="103"/>
                </a:lnTo>
                <a:lnTo>
                  <a:pt x="82" y="101"/>
                </a:lnTo>
                <a:lnTo>
                  <a:pt x="88" y="103"/>
                </a:lnTo>
                <a:lnTo>
                  <a:pt x="86" y="105"/>
                </a:lnTo>
                <a:lnTo>
                  <a:pt x="84" y="107"/>
                </a:lnTo>
                <a:lnTo>
                  <a:pt x="86" y="107"/>
                </a:lnTo>
                <a:lnTo>
                  <a:pt x="88" y="107"/>
                </a:lnTo>
                <a:lnTo>
                  <a:pt x="90" y="107"/>
                </a:lnTo>
                <a:lnTo>
                  <a:pt x="92" y="109"/>
                </a:lnTo>
                <a:lnTo>
                  <a:pt x="92" y="109"/>
                </a:lnTo>
                <a:lnTo>
                  <a:pt x="92" y="111"/>
                </a:lnTo>
                <a:lnTo>
                  <a:pt x="94" y="112"/>
                </a:lnTo>
                <a:lnTo>
                  <a:pt x="94" y="114"/>
                </a:lnTo>
                <a:lnTo>
                  <a:pt x="94" y="116"/>
                </a:lnTo>
                <a:lnTo>
                  <a:pt x="92" y="114"/>
                </a:lnTo>
                <a:lnTo>
                  <a:pt x="90" y="112"/>
                </a:lnTo>
                <a:lnTo>
                  <a:pt x="90" y="111"/>
                </a:lnTo>
                <a:lnTo>
                  <a:pt x="84" y="111"/>
                </a:lnTo>
                <a:lnTo>
                  <a:pt x="80" y="112"/>
                </a:lnTo>
                <a:lnTo>
                  <a:pt x="78" y="111"/>
                </a:lnTo>
                <a:lnTo>
                  <a:pt x="78" y="111"/>
                </a:lnTo>
                <a:lnTo>
                  <a:pt x="78" y="109"/>
                </a:lnTo>
                <a:lnTo>
                  <a:pt x="80" y="107"/>
                </a:lnTo>
                <a:lnTo>
                  <a:pt x="82" y="105"/>
                </a:lnTo>
                <a:lnTo>
                  <a:pt x="75" y="107"/>
                </a:lnTo>
                <a:lnTo>
                  <a:pt x="69" y="109"/>
                </a:lnTo>
                <a:lnTo>
                  <a:pt x="67" y="109"/>
                </a:lnTo>
                <a:lnTo>
                  <a:pt x="65" y="109"/>
                </a:lnTo>
                <a:lnTo>
                  <a:pt x="65" y="109"/>
                </a:lnTo>
                <a:lnTo>
                  <a:pt x="65" y="109"/>
                </a:lnTo>
                <a:lnTo>
                  <a:pt x="67" y="105"/>
                </a:lnTo>
                <a:lnTo>
                  <a:pt x="71" y="101"/>
                </a:lnTo>
                <a:lnTo>
                  <a:pt x="75" y="99"/>
                </a:lnTo>
                <a:lnTo>
                  <a:pt x="78" y="95"/>
                </a:lnTo>
                <a:lnTo>
                  <a:pt x="67" y="97"/>
                </a:lnTo>
                <a:lnTo>
                  <a:pt x="59" y="101"/>
                </a:lnTo>
                <a:lnTo>
                  <a:pt x="50" y="107"/>
                </a:lnTo>
                <a:lnTo>
                  <a:pt x="61" y="124"/>
                </a:lnTo>
                <a:lnTo>
                  <a:pt x="65" y="131"/>
                </a:lnTo>
                <a:lnTo>
                  <a:pt x="69" y="139"/>
                </a:lnTo>
                <a:lnTo>
                  <a:pt x="73" y="147"/>
                </a:lnTo>
                <a:lnTo>
                  <a:pt x="75" y="147"/>
                </a:lnTo>
                <a:lnTo>
                  <a:pt x="77" y="147"/>
                </a:lnTo>
                <a:lnTo>
                  <a:pt x="77" y="149"/>
                </a:lnTo>
                <a:lnTo>
                  <a:pt x="75" y="149"/>
                </a:lnTo>
                <a:lnTo>
                  <a:pt x="73" y="150"/>
                </a:lnTo>
                <a:lnTo>
                  <a:pt x="73" y="152"/>
                </a:lnTo>
                <a:lnTo>
                  <a:pt x="73" y="156"/>
                </a:lnTo>
                <a:lnTo>
                  <a:pt x="73" y="158"/>
                </a:lnTo>
                <a:lnTo>
                  <a:pt x="69" y="164"/>
                </a:lnTo>
                <a:lnTo>
                  <a:pt x="65" y="166"/>
                </a:lnTo>
                <a:lnTo>
                  <a:pt x="59" y="170"/>
                </a:lnTo>
                <a:lnTo>
                  <a:pt x="56" y="175"/>
                </a:lnTo>
                <a:lnTo>
                  <a:pt x="54" y="181"/>
                </a:lnTo>
                <a:lnTo>
                  <a:pt x="50" y="185"/>
                </a:lnTo>
                <a:close/>
                <a:moveTo>
                  <a:pt x="195" y="0"/>
                </a:moveTo>
                <a:lnTo>
                  <a:pt x="195" y="0"/>
                </a:lnTo>
                <a:lnTo>
                  <a:pt x="196" y="2"/>
                </a:lnTo>
                <a:lnTo>
                  <a:pt x="198" y="4"/>
                </a:lnTo>
                <a:lnTo>
                  <a:pt x="198" y="6"/>
                </a:lnTo>
                <a:lnTo>
                  <a:pt x="196" y="10"/>
                </a:lnTo>
                <a:lnTo>
                  <a:pt x="200" y="10"/>
                </a:lnTo>
                <a:lnTo>
                  <a:pt x="202" y="10"/>
                </a:lnTo>
                <a:lnTo>
                  <a:pt x="204" y="12"/>
                </a:lnTo>
                <a:lnTo>
                  <a:pt x="202" y="13"/>
                </a:lnTo>
                <a:lnTo>
                  <a:pt x="202" y="15"/>
                </a:lnTo>
                <a:lnTo>
                  <a:pt x="200" y="15"/>
                </a:lnTo>
                <a:lnTo>
                  <a:pt x="200" y="32"/>
                </a:lnTo>
                <a:lnTo>
                  <a:pt x="200" y="48"/>
                </a:lnTo>
                <a:lnTo>
                  <a:pt x="204" y="88"/>
                </a:lnTo>
                <a:lnTo>
                  <a:pt x="206" y="91"/>
                </a:lnTo>
                <a:lnTo>
                  <a:pt x="206" y="97"/>
                </a:lnTo>
                <a:lnTo>
                  <a:pt x="206" y="103"/>
                </a:lnTo>
                <a:lnTo>
                  <a:pt x="248" y="120"/>
                </a:lnTo>
                <a:lnTo>
                  <a:pt x="305" y="149"/>
                </a:lnTo>
                <a:lnTo>
                  <a:pt x="320" y="145"/>
                </a:lnTo>
                <a:lnTo>
                  <a:pt x="335" y="139"/>
                </a:lnTo>
                <a:lnTo>
                  <a:pt x="337" y="139"/>
                </a:lnTo>
                <a:lnTo>
                  <a:pt x="339" y="141"/>
                </a:lnTo>
                <a:lnTo>
                  <a:pt x="339" y="143"/>
                </a:lnTo>
                <a:lnTo>
                  <a:pt x="337" y="145"/>
                </a:lnTo>
                <a:lnTo>
                  <a:pt x="337" y="147"/>
                </a:lnTo>
                <a:lnTo>
                  <a:pt x="335" y="147"/>
                </a:lnTo>
                <a:lnTo>
                  <a:pt x="328" y="150"/>
                </a:lnTo>
                <a:lnTo>
                  <a:pt x="322" y="152"/>
                </a:lnTo>
                <a:lnTo>
                  <a:pt x="315" y="154"/>
                </a:lnTo>
                <a:lnTo>
                  <a:pt x="315" y="154"/>
                </a:lnTo>
                <a:lnTo>
                  <a:pt x="315" y="154"/>
                </a:lnTo>
                <a:lnTo>
                  <a:pt x="316" y="156"/>
                </a:lnTo>
                <a:lnTo>
                  <a:pt x="318" y="156"/>
                </a:lnTo>
                <a:lnTo>
                  <a:pt x="320" y="158"/>
                </a:lnTo>
                <a:lnTo>
                  <a:pt x="324" y="160"/>
                </a:lnTo>
                <a:lnTo>
                  <a:pt x="326" y="162"/>
                </a:lnTo>
                <a:lnTo>
                  <a:pt x="326" y="164"/>
                </a:lnTo>
                <a:lnTo>
                  <a:pt x="326" y="166"/>
                </a:lnTo>
                <a:lnTo>
                  <a:pt x="324" y="168"/>
                </a:lnTo>
                <a:lnTo>
                  <a:pt x="318" y="166"/>
                </a:lnTo>
                <a:lnTo>
                  <a:pt x="313" y="164"/>
                </a:lnTo>
                <a:lnTo>
                  <a:pt x="309" y="160"/>
                </a:lnTo>
                <a:lnTo>
                  <a:pt x="301" y="160"/>
                </a:lnTo>
                <a:lnTo>
                  <a:pt x="294" y="162"/>
                </a:lnTo>
                <a:lnTo>
                  <a:pt x="286" y="166"/>
                </a:lnTo>
                <a:lnTo>
                  <a:pt x="278" y="168"/>
                </a:lnTo>
                <a:lnTo>
                  <a:pt x="217" y="190"/>
                </a:lnTo>
                <a:lnTo>
                  <a:pt x="216" y="194"/>
                </a:lnTo>
                <a:lnTo>
                  <a:pt x="216" y="198"/>
                </a:lnTo>
                <a:lnTo>
                  <a:pt x="216" y="202"/>
                </a:lnTo>
                <a:lnTo>
                  <a:pt x="216" y="208"/>
                </a:lnTo>
                <a:lnTo>
                  <a:pt x="210" y="257"/>
                </a:lnTo>
                <a:lnTo>
                  <a:pt x="212" y="257"/>
                </a:lnTo>
                <a:lnTo>
                  <a:pt x="212" y="257"/>
                </a:lnTo>
                <a:lnTo>
                  <a:pt x="214" y="257"/>
                </a:lnTo>
                <a:lnTo>
                  <a:pt x="212" y="259"/>
                </a:lnTo>
                <a:lnTo>
                  <a:pt x="210" y="261"/>
                </a:lnTo>
                <a:lnTo>
                  <a:pt x="210" y="267"/>
                </a:lnTo>
                <a:lnTo>
                  <a:pt x="210" y="272"/>
                </a:lnTo>
                <a:lnTo>
                  <a:pt x="210" y="278"/>
                </a:lnTo>
                <a:lnTo>
                  <a:pt x="214" y="291"/>
                </a:lnTo>
                <a:lnTo>
                  <a:pt x="212" y="293"/>
                </a:lnTo>
                <a:lnTo>
                  <a:pt x="212" y="295"/>
                </a:lnTo>
                <a:lnTo>
                  <a:pt x="210" y="297"/>
                </a:lnTo>
                <a:lnTo>
                  <a:pt x="208" y="297"/>
                </a:lnTo>
                <a:lnTo>
                  <a:pt x="166" y="267"/>
                </a:lnTo>
                <a:lnTo>
                  <a:pt x="128" y="234"/>
                </a:lnTo>
                <a:lnTo>
                  <a:pt x="105" y="217"/>
                </a:lnTo>
                <a:lnTo>
                  <a:pt x="57" y="227"/>
                </a:lnTo>
                <a:lnTo>
                  <a:pt x="10" y="238"/>
                </a:lnTo>
                <a:lnTo>
                  <a:pt x="8" y="238"/>
                </a:lnTo>
                <a:lnTo>
                  <a:pt x="6" y="238"/>
                </a:lnTo>
                <a:lnTo>
                  <a:pt x="4" y="238"/>
                </a:lnTo>
                <a:lnTo>
                  <a:pt x="2" y="238"/>
                </a:lnTo>
                <a:lnTo>
                  <a:pt x="0" y="238"/>
                </a:lnTo>
                <a:lnTo>
                  <a:pt x="0" y="236"/>
                </a:lnTo>
                <a:lnTo>
                  <a:pt x="0" y="232"/>
                </a:lnTo>
                <a:lnTo>
                  <a:pt x="0" y="230"/>
                </a:lnTo>
                <a:lnTo>
                  <a:pt x="2" y="229"/>
                </a:lnTo>
                <a:lnTo>
                  <a:pt x="8" y="223"/>
                </a:lnTo>
                <a:lnTo>
                  <a:pt x="14" y="217"/>
                </a:lnTo>
                <a:lnTo>
                  <a:pt x="14" y="217"/>
                </a:lnTo>
                <a:lnTo>
                  <a:pt x="16" y="215"/>
                </a:lnTo>
                <a:lnTo>
                  <a:pt x="17" y="215"/>
                </a:lnTo>
                <a:lnTo>
                  <a:pt x="27" y="202"/>
                </a:lnTo>
                <a:lnTo>
                  <a:pt x="37" y="189"/>
                </a:lnTo>
                <a:lnTo>
                  <a:pt x="44" y="173"/>
                </a:lnTo>
                <a:lnTo>
                  <a:pt x="50" y="166"/>
                </a:lnTo>
                <a:lnTo>
                  <a:pt x="56" y="158"/>
                </a:lnTo>
                <a:lnTo>
                  <a:pt x="63" y="149"/>
                </a:lnTo>
                <a:lnTo>
                  <a:pt x="59" y="145"/>
                </a:lnTo>
                <a:lnTo>
                  <a:pt x="57" y="141"/>
                </a:lnTo>
                <a:lnTo>
                  <a:pt x="56" y="137"/>
                </a:lnTo>
                <a:lnTo>
                  <a:pt x="56" y="135"/>
                </a:lnTo>
                <a:lnTo>
                  <a:pt x="54" y="135"/>
                </a:lnTo>
                <a:lnTo>
                  <a:pt x="54" y="135"/>
                </a:lnTo>
                <a:lnTo>
                  <a:pt x="54" y="135"/>
                </a:lnTo>
                <a:lnTo>
                  <a:pt x="54" y="135"/>
                </a:lnTo>
                <a:lnTo>
                  <a:pt x="54" y="133"/>
                </a:lnTo>
                <a:lnTo>
                  <a:pt x="54" y="133"/>
                </a:lnTo>
                <a:lnTo>
                  <a:pt x="54" y="133"/>
                </a:lnTo>
                <a:lnTo>
                  <a:pt x="52" y="133"/>
                </a:lnTo>
                <a:lnTo>
                  <a:pt x="46" y="122"/>
                </a:lnTo>
                <a:lnTo>
                  <a:pt x="40" y="114"/>
                </a:lnTo>
                <a:lnTo>
                  <a:pt x="33" y="105"/>
                </a:lnTo>
                <a:lnTo>
                  <a:pt x="33" y="103"/>
                </a:lnTo>
                <a:lnTo>
                  <a:pt x="33" y="101"/>
                </a:lnTo>
                <a:lnTo>
                  <a:pt x="31" y="99"/>
                </a:lnTo>
                <a:lnTo>
                  <a:pt x="33" y="99"/>
                </a:lnTo>
                <a:lnTo>
                  <a:pt x="35" y="103"/>
                </a:lnTo>
                <a:lnTo>
                  <a:pt x="37" y="105"/>
                </a:lnTo>
                <a:lnTo>
                  <a:pt x="16" y="67"/>
                </a:lnTo>
                <a:lnTo>
                  <a:pt x="14" y="65"/>
                </a:lnTo>
                <a:lnTo>
                  <a:pt x="14" y="63"/>
                </a:lnTo>
                <a:lnTo>
                  <a:pt x="14" y="63"/>
                </a:lnTo>
                <a:lnTo>
                  <a:pt x="12" y="61"/>
                </a:lnTo>
                <a:lnTo>
                  <a:pt x="10" y="57"/>
                </a:lnTo>
                <a:lnTo>
                  <a:pt x="10" y="55"/>
                </a:lnTo>
                <a:lnTo>
                  <a:pt x="12" y="55"/>
                </a:lnTo>
                <a:lnTo>
                  <a:pt x="12" y="55"/>
                </a:lnTo>
                <a:lnTo>
                  <a:pt x="14" y="55"/>
                </a:lnTo>
                <a:lnTo>
                  <a:pt x="14" y="53"/>
                </a:lnTo>
                <a:lnTo>
                  <a:pt x="14" y="51"/>
                </a:lnTo>
                <a:lnTo>
                  <a:pt x="14" y="50"/>
                </a:lnTo>
                <a:lnTo>
                  <a:pt x="14" y="51"/>
                </a:lnTo>
                <a:lnTo>
                  <a:pt x="12" y="51"/>
                </a:lnTo>
                <a:lnTo>
                  <a:pt x="10" y="51"/>
                </a:lnTo>
                <a:lnTo>
                  <a:pt x="10" y="51"/>
                </a:lnTo>
                <a:lnTo>
                  <a:pt x="8" y="51"/>
                </a:lnTo>
                <a:lnTo>
                  <a:pt x="10" y="50"/>
                </a:lnTo>
                <a:lnTo>
                  <a:pt x="10" y="50"/>
                </a:lnTo>
                <a:lnTo>
                  <a:pt x="12" y="50"/>
                </a:lnTo>
                <a:lnTo>
                  <a:pt x="12" y="50"/>
                </a:lnTo>
                <a:lnTo>
                  <a:pt x="12" y="50"/>
                </a:lnTo>
                <a:lnTo>
                  <a:pt x="10" y="48"/>
                </a:lnTo>
                <a:lnTo>
                  <a:pt x="8" y="48"/>
                </a:lnTo>
                <a:lnTo>
                  <a:pt x="8" y="46"/>
                </a:lnTo>
                <a:lnTo>
                  <a:pt x="6" y="44"/>
                </a:lnTo>
                <a:lnTo>
                  <a:pt x="6" y="42"/>
                </a:lnTo>
                <a:lnTo>
                  <a:pt x="8" y="40"/>
                </a:lnTo>
                <a:lnTo>
                  <a:pt x="8" y="40"/>
                </a:lnTo>
                <a:lnTo>
                  <a:pt x="10" y="40"/>
                </a:lnTo>
                <a:lnTo>
                  <a:pt x="113" y="82"/>
                </a:lnTo>
                <a:lnTo>
                  <a:pt x="149" y="46"/>
                </a:lnTo>
                <a:lnTo>
                  <a:pt x="189" y="12"/>
                </a:lnTo>
                <a:lnTo>
                  <a:pt x="189" y="12"/>
                </a:lnTo>
                <a:lnTo>
                  <a:pt x="191" y="10"/>
                </a:lnTo>
                <a:lnTo>
                  <a:pt x="191" y="6"/>
                </a:lnTo>
                <a:lnTo>
                  <a:pt x="191" y="2"/>
                </a:lnTo>
                <a:lnTo>
                  <a:pt x="193" y="2"/>
                </a:lnTo>
                <a:lnTo>
                  <a:pt x="195" y="0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F4BF0D5D-2969-4785-9E51-DCDE79166537}"/>
              </a:ext>
            </a:extLst>
          </p:cNvPr>
          <p:cNvSpPr txBox="1"/>
          <p:nvPr/>
        </p:nvSpPr>
        <p:spPr>
          <a:xfrm>
            <a:off x="6546292" y="4837505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天气查询、导航功能</a:t>
            </a:r>
          </a:p>
        </p:txBody>
      </p:sp>
      <p:sp>
        <p:nvSpPr>
          <p:cNvPr id="110" name="Freeform 33">
            <a:extLst>
              <a:ext uri="{FF2B5EF4-FFF2-40B4-BE49-F238E27FC236}">
                <a16:creationId xmlns:a16="http://schemas.microsoft.com/office/drawing/2014/main" id="{E171B353-2682-4B8D-B36F-D09A40DD453C}"/>
              </a:ext>
            </a:extLst>
          </p:cNvPr>
          <p:cNvSpPr>
            <a:spLocks noEditPoints="1"/>
          </p:cNvSpPr>
          <p:nvPr/>
        </p:nvSpPr>
        <p:spPr bwMode="auto">
          <a:xfrm>
            <a:off x="5840353" y="5678744"/>
            <a:ext cx="527051" cy="504040"/>
          </a:xfrm>
          <a:custGeom>
            <a:avLst/>
            <a:gdLst>
              <a:gd name="T0" fmla="*/ 185 w 339"/>
              <a:gd name="T1" fmla="*/ 36 h 297"/>
              <a:gd name="T2" fmla="*/ 183 w 339"/>
              <a:gd name="T3" fmla="*/ 63 h 297"/>
              <a:gd name="T4" fmla="*/ 73 w 339"/>
              <a:gd name="T5" fmla="*/ 86 h 297"/>
              <a:gd name="T6" fmla="*/ 166 w 339"/>
              <a:gd name="T7" fmla="*/ 244 h 297"/>
              <a:gd name="T8" fmla="*/ 176 w 339"/>
              <a:gd name="T9" fmla="*/ 44 h 297"/>
              <a:gd name="T10" fmla="*/ 267 w 339"/>
              <a:gd name="T11" fmla="*/ 147 h 297"/>
              <a:gd name="T12" fmla="*/ 256 w 339"/>
              <a:gd name="T13" fmla="*/ 152 h 297"/>
              <a:gd name="T14" fmla="*/ 40 w 339"/>
              <a:gd name="T15" fmla="*/ 219 h 297"/>
              <a:gd name="T16" fmla="*/ 172 w 339"/>
              <a:gd name="T17" fmla="*/ 61 h 297"/>
              <a:gd name="T18" fmla="*/ 256 w 339"/>
              <a:gd name="T19" fmla="*/ 143 h 297"/>
              <a:gd name="T20" fmla="*/ 160 w 339"/>
              <a:gd name="T21" fmla="*/ 234 h 297"/>
              <a:gd name="T22" fmla="*/ 168 w 339"/>
              <a:gd name="T23" fmla="*/ 51 h 297"/>
              <a:gd name="T24" fmla="*/ 59 w 339"/>
              <a:gd name="T25" fmla="*/ 215 h 297"/>
              <a:gd name="T26" fmla="*/ 179 w 339"/>
              <a:gd name="T27" fmla="*/ 74 h 297"/>
              <a:gd name="T28" fmla="*/ 254 w 339"/>
              <a:gd name="T29" fmla="*/ 158 h 297"/>
              <a:gd name="T30" fmla="*/ 67 w 339"/>
              <a:gd name="T31" fmla="*/ 213 h 297"/>
              <a:gd name="T32" fmla="*/ 40 w 339"/>
              <a:gd name="T33" fmla="*/ 90 h 297"/>
              <a:gd name="T34" fmla="*/ 193 w 339"/>
              <a:gd name="T35" fmla="*/ 248 h 297"/>
              <a:gd name="T36" fmla="*/ 42 w 339"/>
              <a:gd name="T37" fmla="*/ 196 h 297"/>
              <a:gd name="T38" fmla="*/ 227 w 339"/>
              <a:gd name="T39" fmla="*/ 126 h 297"/>
              <a:gd name="T40" fmla="*/ 198 w 339"/>
              <a:gd name="T41" fmla="*/ 234 h 297"/>
              <a:gd name="T42" fmla="*/ 67 w 339"/>
              <a:gd name="T43" fmla="*/ 181 h 297"/>
              <a:gd name="T44" fmla="*/ 99 w 339"/>
              <a:gd name="T45" fmla="*/ 171 h 297"/>
              <a:gd name="T46" fmla="*/ 92 w 339"/>
              <a:gd name="T47" fmla="*/ 187 h 297"/>
              <a:gd name="T48" fmla="*/ 78 w 339"/>
              <a:gd name="T49" fmla="*/ 194 h 297"/>
              <a:gd name="T50" fmla="*/ 118 w 339"/>
              <a:gd name="T51" fmla="*/ 208 h 297"/>
              <a:gd name="T52" fmla="*/ 147 w 339"/>
              <a:gd name="T53" fmla="*/ 211 h 297"/>
              <a:gd name="T54" fmla="*/ 168 w 339"/>
              <a:gd name="T55" fmla="*/ 189 h 297"/>
              <a:gd name="T56" fmla="*/ 168 w 339"/>
              <a:gd name="T57" fmla="*/ 179 h 297"/>
              <a:gd name="T58" fmla="*/ 185 w 339"/>
              <a:gd name="T59" fmla="*/ 198 h 297"/>
              <a:gd name="T60" fmla="*/ 172 w 339"/>
              <a:gd name="T61" fmla="*/ 219 h 297"/>
              <a:gd name="T62" fmla="*/ 208 w 339"/>
              <a:gd name="T63" fmla="*/ 185 h 297"/>
              <a:gd name="T64" fmla="*/ 246 w 339"/>
              <a:gd name="T65" fmla="*/ 154 h 297"/>
              <a:gd name="T66" fmla="*/ 231 w 339"/>
              <a:gd name="T67" fmla="*/ 156 h 297"/>
              <a:gd name="T68" fmla="*/ 206 w 339"/>
              <a:gd name="T69" fmla="*/ 147 h 297"/>
              <a:gd name="T70" fmla="*/ 210 w 339"/>
              <a:gd name="T71" fmla="*/ 135 h 297"/>
              <a:gd name="T72" fmla="*/ 204 w 339"/>
              <a:gd name="T73" fmla="*/ 116 h 297"/>
              <a:gd name="T74" fmla="*/ 168 w 339"/>
              <a:gd name="T75" fmla="*/ 65 h 297"/>
              <a:gd name="T76" fmla="*/ 174 w 339"/>
              <a:gd name="T77" fmla="*/ 88 h 297"/>
              <a:gd name="T78" fmla="*/ 162 w 339"/>
              <a:gd name="T79" fmla="*/ 103 h 297"/>
              <a:gd name="T80" fmla="*/ 160 w 339"/>
              <a:gd name="T81" fmla="*/ 82 h 297"/>
              <a:gd name="T82" fmla="*/ 145 w 339"/>
              <a:gd name="T83" fmla="*/ 78 h 297"/>
              <a:gd name="T84" fmla="*/ 124 w 339"/>
              <a:gd name="T85" fmla="*/ 99 h 297"/>
              <a:gd name="T86" fmla="*/ 78 w 339"/>
              <a:gd name="T87" fmla="*/ 103 h 297"/>
              <a:gd name="T88" fmla="*/ 94 w 339"/>
              <a:gd name="T89" fmla="*/ 116 h 297"/>
              <a:gd name="T90" fmla="*/ 67 w 339"/>
              <a:gd name="T91" fmla="*/ 109 h 297"/>
              <a:gd name="T92" fmla="*/ 69 w 339"/>
              <a:gd name="T93" fmla="*/ 139 h 297"/>
              <a:gd name="T94" fmla="*/ 56 w 339"/>
              <a:gd name="T95" fmla="*/ 175 h 297"/>
              <a:gd name="T96" fmla="*/ 202 w 339"/>
              <a:gd name="T97" fmla="*/ 15 h 297"/>
              <a:gd name="T98" fmla="*/ 339 w 339"/>
              <a:gd name="T99" fmla="*/ 141 h 297"/>
              <a:gd name="T100" fmla="*/ 324 w 339"/>
              <a:gd name="T101" fmla="*/ 160 h 297"/>
              <a:gd name="T102" fmla="*/ 216 w 339"/>
              <a:gd name="T103" fmla="*/ 194 h 297"/>
              <a:gd name="T104" fmla="*/ 214 w 339"/>
              <a:gd name="T105" fmla="*/ 291 h 297"/>
              <a:gd name="T106" fmla="*/ 2 w 339"/>
              <a:gd name="T107" fmla="*/ 238 h 297"/>
              <a:gd name="T108" fmla="*/ 44 w 339"/>
              <a:gd name="T109" fmla="*/ 173 h 297"/>
              <a:gd name="T110" fmla="*/ 54 w 339"/>
              <a:gd name="T111" fmla="*/ 133 h 297"/>
              <a:gd name="T112" fmla="*/ 14 w 339"/>
              <a:gd name="T113" fmla="*/ 65 h 297"/>
              <a:gd name="T114" fmla="*/ 12 w 339"/>
              <a:gd name="T115" fmla="*/ 51 h 297"/>
              <a:gd name="T116" fmla="*/ 6 w 339"/>
              <a:gd name="T117" fmla="*/ 42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39" h="297">
                <a:moveTo>
                  <a:pt x="29" y="217"/>
                </a:moveTo>
                <a:lnTo>
                  <a:pt x="29" y="219"/>
                </a:lnTo>
                <a:lnTo>
                  <a:pt x="33" y="219"/>
                </a:lnTo>
                <a:lnTo>
                  <a:pt x="31" y="217"/>
                </a:lnTo>
                <a:lnTo>
                  <a:pt x="31" y="217"/>
                </a:lnTo>
                <a:lnTo>
                  <a:pt x="29" y="217"/>
                </a:lnTo>
                <a:close/>
                <a:moveTo>
                  <a:pt x="185" y="36"/>
                </a:moveTo>
                <a:lnTo>
                  <a:pt x="183" y="36"/>
                </a:lnTo>
                <a:lnTo>
                  <a:pt x="183" y="36"/>
                </a:lnTo>
                <a:lnTo>
                  <a:pt x="187" y="38"/>
                </a:lnTo>
                <a:lnTo>
                  <a:pt x="187" y="36"/>
                </a:lnTo>
                <a:lnTo>
                  <a:pt x="187" y="36"/>
                </a:lnTo>
                <a:lnTo>
                  <a:pt x="185" y="36"/>
                </a:lnTo>
                <a:close/>
                <a:moveTo>
                  <a:pt x="267" y="160"/>
                </a:moveTo>
                <a:lnTo>
                  <a:pt x="267" y="160"/>
                </a:lnTo>
                <a:lnTo>
                  <a:pt x="267" y="160"/>
                </a:lnTo>
                <a:lnTo>
                  <a:pt x="267" y="160"/>
                </a:lnTo>
                <a:lnTo>
                  <a:pt x="269" y="162"/>
                </a:lnTo>
                <a:lnTo>
                  <a:pt x="269" y="162"/>
                </a:lnTo>
                <a:lnTo>
                  <a:pt x="269" y="162"/>
                </a:lnTo>
                <a:lnTo>
                  <a:pt x="269" y="160"/>
                </a:lnTo>
                <a:lnTo>
                  <a:pt x="269" y="158"/>
                </a:lnTo>
                <a:lnTo>
                  <a:pt x="269" y="158"/>
                </a:lnTo>
                <a:lnTo>
                  <a:pt x="267" y="158"/>
                </a:lnTo>
                <a:lnTo>
                  <a:pt x="267" y="160"/>
                </a:lnTo>
                <a:close/>
                <a:moveTo>
                  <a:pt x="183" y="63"/>
                </a:moveTo>
                <a:lnTo>
                  <a:pt x="185" y="63"/>
                </a:lnTo>
                <a:lnTo>
                  <a:pt x="187" y="65"/>
                </a:lnTo>
                <a:lnTo>
                  <a:pt x="189" y="65"/>
                </a:lnTo>
                <a:lnTo>
                  <a:pt x="189" y="65"/>
                </a:lnTo>
                <a:lnTo>
                  <a:pt x="187" y="63"/>
                </a:lnTo>
                <a:lnTo>
                  <a:pt x="185" y="63"/>
                </a:lnTo>
                <a:lnTo>
                  <a:pt x="183" y="63"/>
                </a:lnTo>
                <a:close/>
                <a:moveTo>
                  <a:pt x="71" y="86"/>
                </a:moveTo>
                <a:lnTo>
                  <a:pt x="75" y="88"/>
                </a:lnTo>
                <a:lnTo>
                  <a:pt x="75" y="88"/>
                </a:lnTo>
                <a:lnTo>
                  <a:pt x="77" y="86"/>
                </a:lnTo>
                <a:lnTo>
                  <a:pt x="75" y="86"/>
                </a:lnTo>
                <a:lnTo>
                  <a:pt x="73" y="86"/>
                </a:lnTo>
                <a:lnTo>
                  <a:pt x="71" y="86"/>
                </a:lnTo>
                <a:close/>
                <a:moveTo>
                  <a:pt x="40" y="202"/>
                </a:moveTo>
                <a:lnTo>
                  <a:pt x="42" y="204"/>
                </a:lnTo>
                <a:lnTo>
                  <a:pt x="44" y="204"/>
                </a:lnTo>
                <a:lnTo>
                  <a:pt x="46" y="204"/>
                </a:lnTo>
                <a:lnTo>
                  <a:pt x="40" y="202"/>
                </a:lnTo>
                <a:lnTo>
                  <a:pt x="40" y="202"/>
                </a:lnTo>
                <a:lnTo>
                  <a:pt x="40" y="202"/>
                </a:lnTo>
                <a:lnTo>
                  <a:pt x="40" y="202"/>
                </a:lnTo>
                <a:close/>
                <a:moveTo>
                  <a:pt x="162" y="242"/>
                </a:moveTo>
                <a:lnTo>
                  <a:pt x="164" y="242"/>
                </a:lnTo>
                <a:lnTo>
                  <a:pt x="166" y="244"/>
                </a:lnTo>
                <a:lnTo>
                  <a:pt x="166" y="244"/>
                </a:lnTo>
                <a:lnTo>
                  <a:pt x="168" y="242"/>
                </a:lnTo>
                <a:lnTo>
                  <a:pt x="168" y="242"/>
                </a:lnTo>
                <a:lnTo>
                  <a:pt x="168" y="242"/>
                </a:lnTo>
                <a:lnTo>
                  <a:pt x="166" y="242"/>
                </a:lnTo>
                <a:lnTo>
                  <a:pt x="162" y="242"/>
                </a:lnTo>
                <a:close/>
                <a:moveTo>
                  <a:pt x="179" y="46"/>
                </a:moveTo>
                <a:lnTo>
                  <a:pt x="181" y="46"/>
                </a:lnTo>
                <a:lnTo>
                  <a:pt x="183" y="46"/>
                </a:lnTo>
                <a:lnTo>
                  <a:pt x="181" y="44"/>
                </a:lnTo>
                <a:lnTo>
                  <a:pt x="177" y="44"/>
                </a:lnTo>
                <a:lnTo>
                  <a:pt x="177" y="44"/>
                </a:lnTo>
                <a:lnTo>
                  <a:pt x="176" y="44"/>
                </a:lnTo>
                <a:lnTo>
                  <a:pt x="176" y="44"/>
                </a:lnTo>
                <a:lnTo>
                  <a:pt x="177" y="44"/>
                </a:lnTo>
                <a:lnTo>
                  <a:pt x="179" y="46"/>
                </a:lnTo>
                <a:close/>
                <a:moveTo>
                  <a:pt x="195" y="257"/>
                </a:moveTo>
                <a:lnTo>
                  <a:pt x="191" y="257"/>
                </a:lnTo>
                <a:lnTo>
                  <a:pt x="189" y="257"/>
                </a:lnTo>
                <a:lnTo>
                  <a:pt x="195" y="259"/>
                </a:lnTo>
                <a:lnTo>
                  <a:pt x="198" y="257"/>
                </a:lnTo>
                <a:lnTo>
                  <a:pt x="196" y="257"/>
                </a:lnTo>
                <a:lnTo>
                  <a:pt x="195" y="257"/>
                </a:lnTo>
                <a:lnTo>
                  <a:pt x="195" y="257"/>
                </a:lnTo>
                <a:close/>
                <a:moveTo>
                  <a:pt x="269" y="154"/>
                </a:moveTo>
                <a:lnTo>
                  <a:pt x="269" y="150"/>
                </a:lnTo>
                <a:lnTo>
                  <a:pt x="267" y="147"/>
                </a:lnTo>
                <a:lnTo>
                  <a:pt x="263" y="143"/>
                </a:lnTo>
                <a:lnTo>
                  <a:pt x="269" y="154"/>
                </a:lnTo>
                <a:lnTo>
                  <a:pt x="269" y="154"/>
                </a:lnTo>
                <a:lnTo>
                  <a:pt x="269" y="154"/>
                </a:lnTo>
                <a:lnTo>
                  <a:pt x="269" y="154"/>
                </a:lnTo>
                <a:close/>
                <a:moveTo>
                  <a:pt x="37" y="210"/>
                </a:moveTo>
                <a:lnTo>
                  <a:pt x="35" y="210"/>
                </a:lnTo>
                <a:lnTo>
                  <a:pt x="33" y="211"/>
                </a:lnTo>
                <a:lnTo>
                  <a:pt x="35" y="211"/>
                </a:lnTo>
                <a:lnTo>
                  <a:pt x="38" y="213"/>
                </a:lnTo>
                <a:lnTo>
                  <a:pt x="44" y="213"/>
                </a:lnTo>
                <a:lnTo>
                  <a:pt x="37" y="210"/>
                </a:lnTo>
                <a:close/>
                <a:moveTo>
                  <a:pt x="256" y="152"/>
                </a:moveTo>
                <a:lnTo>
                  <a:pt x="257" y="156"/>
                </a:lnTo>
                <a:lnTo>
                  <a:pt x="259" y="160"/>
                </a:lnTo>
                <a:lnTo>
                  <a:pt x="259" y="164"/>
                </a:lnTo>
                <a:lnTo>
                  <a:pt x="259" y="164"/>
                </a:lnTo>
                <a:lnTo>
                  <a:pt x="261" y="164"/>
                </a:lnTo>
                <a:lnTo>
                  <a:pt x="261" y="164"/>
                </a:lnTo>
                <a:lnTo>
                  <a:pt x="259" y="158"/>
                </a:lnTo>
                <a:lnTo>
                  <a:pt x="257" y="154"/>
                </a:lnTo>
                <a:lnTo>
                  <a:pt x="256" y="152"/>
                </a:lnTo>
                <a:close/>
                <a:moveTo>
                  <a:pt x="35" y="215"/>
                </a:moveTo>
                <a:lnTo>
                  <a:pt x="37" y="217"/>
                </a:lnTo>
                <a:lnTo>
                  <a:pt x="38" y="219"/>
                </a:lnTo>
                <a:lnTo>
                  <a:pt x="40" y="219"/>
                </a:lnTo>
                <a:lnTo>
                  <a:pt x="42" y="219"/>
                </a:lnTo>
                <a:lnTo>
                  <a:pt x="44" y="219"/>
                </a:lnTo>
                <a:lnTo>
                  <a:pt x="40" y="217"/>
                </a:lnTo>
                <a:lnTo>
                  <a:pt x="37" y="215"/>
                </a:lnTo>
                <a:lnTo>
                  <a:pt x="35" y="215"/>
                </a:lnTo>
                <a:lnTo>
                  <a:pt x="35" y="215"/>
                </a:lnTo>
                <a:lnTo>
                  <a:pt x="35" y="215"/>
                </a:lnTo>
                <a:close/>
                <a:moveTo>
                  <a:pt x="162" y="59"/>
                </a:moveTo>
                <a:lnTo>
                  <a:pt x="170" y="63"/>
                </a:lnTo>
                <a:lnTo>
                  <a:pt x="179" y="65"/>
                </a:lnTo>
                <a:lnTo>
                  <a:pt x="177" y="65"/>
                </a:lnTo>
                <a:lnTo>
                  <a:pt x="177" y="63"/>
                </a:lnTo>
                <a:lnTo>
                  <a:pt x="172" y="61"/>
                </a:lnTo>
                <a:lnTo>
                  <a:pt x="164" y="59"/>
                </a:lnTo>
                <a:lnTo>
                  <a:pt x="164" y="59"/>
                </a:lnTo>
                <a:lnTo>
                  <a:pt x="162" y="59"/>
                </a:lnTo>
                <a:lnTo>
                  <a:pt x="162" y="59"/>
                </a:lnTo>
                <a:lnTo>
                  <a:pt x="162" y="59"/>
                </a:lnTo>
                <a:close/>
                <a:moveTo>
                  <a:pt x="256" y="143"/>
                </a:moveTo>
                <a:lnTo>
                  <a:pt x="259" y="150"/>
                </a:lnTo>
                <a:lnTo>
                  <a:pt x="263" y="160"/>
                </a:lnTo>
                <a:lnTo>
                  <a:pt x="261" y="150"/>
                </a:lnTo>
                <a:lnTo>
                  <a:pt x="257" y="141"/>
                </a:lnTo>
                <a:lnTo>
                  <a:pt x="257" y="141"/>
                </a:lnTo>
                <a:lnTo>
                  <a:pt x="257" y="141"/>
                </a:lnTo>
                <a:lnTo>
                  <a:pt x="256" y="143"/>
                </a:lnTo>
                <a:close/>
                <a:moveTo>
                  <a:pt x="42" y="72"/>
                </a:moveTo>
                <a:lnTo>
                  <a:pt x="35" y="76"/>
                </a:lnTo>
                <a:lnTo>
                  <a:pt x="33" y="78"/>
                </a:lnTo>
                <a:lnTo>
                  <a:pt x="33" y="78"/>
                </a:lnTo>
                <a:lnTo>
                  <a:pt x="38" y="76"/>
                </a:lnTo>
                <a:lnTo>
                  <a:pt x="46" y="74"/>
                </a:lnTo>
                <a:lnTo>
                  <a:pt x="46" y="72"/>
                </a:lnTo>
                <a:lnTo>
                  <a:pt x="44" y="72"/>
                </a:lnTo>
                <a:lnTo>
                  <a:pt x="42" y="72"/>
                </a:lnTo>
                <a:close/>
                <a:moveTo>
                  <a:pt x="151" y="232"/>
                </a:moveTo>
                <a:lnTo>
                  <a:pt x="155" y="234"/>
                </a:lnTo>
                <a:lnTo>
                  <a:pt x="156" y="236"/>
                </a:lnTo>
                <a:lnTo>
                  <a:pt x="160" y="234"/>
                </a:lnTo>
                <a:lnTo>
                  <a:pt x="166" y="232"/>
                </a:lnTo>
                <a:lnTo>
                  <a:pt x="151" y="232"/>
                </a:lnTo>
                <a:close/>
                <a:moveTo>
                  <a:pt x="54" y="78"/>
                </a:moveTo>
                <a:lnTo>
                  <a:pt x="52" y="76"/>
                </a:lnTo>
                <a:lnTo>
                  <a:pt x="52" y="76"/>
                </a:lnTo>
                <a:lnTo>
                  <a:pt x="44" y="78"/>
                </a:lnTo>
                <a:lnTo>
                  <a:pt x="37" y="82"/>
                </a:lnTo>
                <a:lnTo>
                  <a:pt x="37" y="84"/>
                </a:lnTo>
                <a:lnTo>
                  <a:pt x="37" y="84"/>
                </a:lnTo>
                <a:lnTo>
                  <a:pt x="44" y="80"/>
                </a:lnTo>
                <a:lnTo>
                  <a:pt x="54" y="78"/>
                </a:lnTo>
                <a:close/>
                <a:moveTo>
                  <a:pt x="168" y="51"/>
                </a:moveTo>
                <a:lnTo>
                  <a:pt x="168" y="51"/>
                </a:lnTo>
                <a:lnTo>
                  <a:pt x="166" y="53"/>
                </a:lnTo>
                <a:lnTo>
                  <a:pt x="166" y="53"/>
                </a:lnTo>
                <a:lnTo>
                  <a:pt x="177" y="57"/>
                </a:lnTo>
                <a:lnTo>
                  <a:pt x="189" y="59"/>
                </a:lnTo>
                <a:lnTo>
                  <a:pt x="177" y="55"/>
                </a:lnTo>
                <a:lnTo>
                  <a:pt x="168" y="51"/>
                </a:lnTo>
                <a:close/>
                <a:moveTo>
                  <a:pt x="40" y="208"/>
                </a:moveTo>
                <a:lnTo>
                  <a:pt x="42" y="210"/>
                </a:lnTo>
                <a:lnTo>
                  <a:pt x="46" y="211"/>
                </a:lnTo>
                <a:lnTo>
                  <a:pt x="50" y="213"/>
                </a:lnTo>
                <a:lnTo>
                  <a:pt x="52" y="215"/>
                </a:lnTo>
                <a:lnTo>
                  <a:pt x="56" y="215"/>
                </a:lnTo>
                <a:lnTo>
                  <a:pt x="59" y="215"/>
                </a:lnTo>
                <a:lnTo>
                  <a:pt x="50" y="210"/>
                </a:lnTo>
                <a:lnTo>
                  <a:pt x="42" y="206"/>
                </a:lnTo>
                <a:lnTo>
                  <a:pt x="40" y="208"/>
                </a:lnTo>
                <a:lnTo>
                  <a:pt x="40" y="208"/>
                </a:lnTo>
                <a:close/>
                <a:moveTo>
                  <a:pt x="179" y="74"/>
                </a:moveTo>
                <a:lnTo>
                  <a:pt x="172" y="71"/>
                </a:lnTo>
                <a:lnTo>
                  <a:pt x="162" y="65"/>
                </a:lnTo>
                <a:lnTo>
                  <a:pt x="160" y="65"/>
                </a:lnTo>
                <a:lnTo>
                  <a:pt x="158" y="65"/>
                </a:lnTo>
                <a:lnTo>
                  <a:pt x="156" y="65"/>
                </a:lnTo>
                <a:lnTo>
                  <a:pt x="155" y="67"/>
                </a:lnTo>
                <a:lnTo>
                  <a:pt x="168" y="71"/>
                </a:lnTo>
                <a:lnTo>
                  <a:pt x="179" y="74"/>
                </a:lnTo>
                <a:close/>
                <a:moveTo>
                  <a:pt x="195" y="240"/>
                </a:moveTo>
                <a:lnTo>
                  <a:pt x="170" y="244"/>
                </a:lnTo>
                <a:lnTo>
                  <a:pt x="174" y="246"/>
                </a:lnTo>
                <a:lnTo>
                  <a:pt x="176" y="246"/>
                </a:lnTo>
                <a:lnTo>
                  <a:pt x="177" y="246"/>
                </a:lnTo>
                <a:lnTo>
                  <a:pt x="187" y="244"/>
                </a:lnTo>
                <a:lnTo>
                  <a:pt x="196" y="242"/>
                </a:lnTo>
                <a:lnTo>
                  <a:pt x="196" y="238"/>
                </a:lnTo>
                <a:lnTo>
                  <a:pt x="196" y="238"/>
                </a:lnTo>
                <a:lnTo>
                  <a:pt x="195" y="240"/>
                </a:lnTo>
                <a:close/>
                <a:moveTo>
                  <a:pt x="242" y="133"/>
                </a:moveTo>
                <a:lnTo>
                  <a:pt x="254" y="158"/>
                </a:lnTo>
                <a:lnTo>
                  <a:pt x="254" y="158"/>
                </a:lnTo>
                <a:lnTo>
                  <a:pt x="254" y="160"/>
                </a:lnTo>
                <a:lnTo>
                  <a:pt x="256" y="160"/>
                </a:lnTo>
                <a:lnTo>
                  <a:pt x="256" y="158"/>
                </a:lnTo>
                <a:lnTo>
                  <a:pt x="252" y="147"/>
                </a:lnTo>
                <a:lnTo>
                  <a:pt x="246" y="135"/>
                </a:lnTo>
                <a:lnTo>
                  <a:pt x="244" y="135"/>
                </a:lnTo>
                <a:lnTo>
                  <a:pt x="242" y="133"/>
                </a:lnTo>
                <a:lnTo>
                  <a:pt x="242" y="133"/>
                </a:lnTo>
                <a:lnTo>
                  <a:pt x="242" y="133"/>
                </a:lnTo>
                <a:close/>
                <a:moveTo>
                  <a:pt x="50" y="202"/>
                </a:moveTo>
                <a:lnTo>
                  <a:pt x="56" y="206"/>
                </a:lnTo>
                <a:lnTo>
                  <a:pt x="61" y="210"/>
                </a:lnTo>
                <a:lnTo>
                  <a:pt x="67" y="213"/>
                </a:lnTo>
                <a:lnTo>
                  <a:pt x="69" y="213"/>
                </a:lnTo>
                <a:lnTo>
                  <a:pt x="73" y="213"/>
                </a:lnTo>
                <a:lnTo>
                  <a:pt x="77" y="211"/>
                </a:lnTo>
                <a:lnTo>
                  <a:pt x="65" y="208"/>
                </a:lnTo>
                <a:lnTo>
                  <a:pt x="54" y="204"/>
                </a:lnTo>
                <a:lnTo>
                  <a:pt x="54" y="202"/>
                </a:lnTo>
                <a:lnTo>
                  <a:pt x="52" y="202"/>
                </a:lnTo>
                <a:lnTo>
                  <a:pt x="50" y="202"/>
                </a:lnTo>
                <a:lnTo>
                  <a:pt x="50" y="202"/>
                </a:lnTo>
                <a:lnTo>
                  <a:pt x="50" y="202"/>
                </a:lnTo>
                <a:close/>
                <a:moveTo>
                  <a:pt x="57" y="82"/>
                </a:moveTo>
                <a:lnTo>
                  <a:pt x="40" y="88"/>
                </a:lnTo>
                <a:lnTo>
                  <a:pt x="40" y="90"/>
                </a:lnTo>
                <a:lnTo>
                  <a:pt x="42" y="93"/>
                </a:lnTo>
                <a:lnTo>
                  <a:pt x="61" y="82"/>
                </a:lnTo>
                <a:lnTo>
                  <a:pt x="59" y="80"/>
                </a:lnTo>
                <a:lnTo>
                  <a:pt x="57" y="82"/>
                </a:lnTo>
                <a:close/>
                <a:moveTo>
                  <a:pt x="193" y="248"/>
                </a:moveTo>
                <a:lnTo>
                  <a:pt x="183" y="250"/>
                </a:lnTo>
                <a:lnTo>
                  <a:pt x="176" y="251"/>
                </a:lnTo>
                <a:lnTo>
                  <a:pt x="177" y="253"/>
                </a:lnTo>
                <a:lnTo>
                  <a:pt x="179" y="253"/>
                </a:lnTo>
                <a:lnTo>
                  <a:pt x="189" y="253"/>
                </a:lnTo>
                <a:lnTo>
                  <a:pt x="196" y="253"/>
                </a:lnTo>
                <a:lnTo>
                  <a:pt x="196" y="246"/>
                </a:lnTo>
                <a:lnTo>
                  <a:pt x="193" y="248"/>
                </a:lnTo>
                <a:close/>
                <a:moveTo>
                  <a:pt x="71" y="86"/>
                </a:moveTo>
                <a:lnTo>
                  <a:pt x="61" y="90"/>
                </a:lnTo>
                <a:lnTo>
                  <a:pt x="54" y="93"/>
                </a:lnTo>
                <a:lnTo>
                  <a:pt x="44" y="97"/>
                </a:lnTo>
                <a:lnTo>
                  <a:pt x="48" y="103"/>
                </a:lnTo>
                <a:lnTo>
                  <a:pt x="59" y="95"/>
                </a:lnTo>
                <a:lnTo>
                  <a:pt x="71" y="90"/>
                </a:lnTo>
                <a:lnTo>
                  <a:pt x="73" y="90"/>
                </a:lnTo>
                <a:lnTo>
                  <a:pt x="71" y="88"/>
                </a:lnTo>
                <a:lnTo>
                  <a:pt x="71" y="86"/>
                </a:lnTo>
                <a:close/>
                <a:moveTo>
                  <a:pt x="50" y="185"/>
                </a:moveTo>
                <a:lnTo>
                  <a:pt x="46" y="190"/>
                </a:lnTo>
                <a:lnTo>
                  <a:pt x="42" y="196"/>
                </a:lnTo>
                <a:lnTo>
                  <a:pt x="52" y="200"/>
                </a:lnTo>
                <a:lnTo>
                  <a:pt x="61" y="202"/>
                </a:lnTo>
                <a:lnTo>
                  <a:pt x="69" y="206"/>
                </a:lnTo>
                <a:lnTo>
                  <a:pt x="71" y="206"/>
                </a:lnTo>
                <a:lnTo>
                  <a:pt x="71" y="206"/>
                </a:lnTo>
                <a:lnTo>
                  <a:pt x="69" y="206"/>
                </a:lnTo>
                <a:lnTo>
                  <a:pt x="69" y="206"/>
                </a:lnTo>
                <a:lnTo>
                  <a:pt x="61" y="200"/>
                </a:lnTo>
                <a:lnTo>
                  <a:pt x="56" y="194"/>
                </a:lnTo>
                <a:lnTo>
                  <a:pt x="50" y="189"/>
                </a:lnTo>
                <a:lnTo>
                  <a:pt x="50" y="187"/>
                </a:lnTo>
                <a:lnTo>
                  <a:pt x="50" y="185"/>
                </a:lnTo>
                <a:close/>
                <a:moveTo>
                  <a:pt x="227" y="126"/>
                </a:moveTo>
                <a:lnTo>
                  <a:pt x="235" y="145"/>
                </a:lnTo>
                <a:lnTo>
                  <a:pt x="244" y="164"/>
                </a:lnTo>
                <a:lnTo>
                  <a:pt x="240" y="147"/>
                </a:lnTo>
                <a:lnTo>
                  <a:pt x="235" y="130"/>
                </a:lnTo>
                <a:lnTo>
                  <a:pt x="227" y="126"/>
                </a:lnTo>
                <a:lnTo>
                  <a:pt x="227" y="126"/>
                </a:lnTo>
                <a:lnTo>
                  <a:pt x="227" y="126"/>
                </a:lnTo>
                <a:lnTo>
                  <a:pt x="225" y="126"/>
                </a:lnTo>
                <a:lnTo>
                  <a:pt x="227" y="126"/>
                </a:lnTo>
                <a:close/>
                <a:moveTo>
                  <a:pt x="195" y="229"/>
                </a:moveTo>
                <a:lnTo>
                  <a:pt x="162" y="238"/>
                </a:lnTo>
                <a:lnTo>
                  <a:pt x="181" y="238"/>
                </a:lnTo>
                <a:lnTo>
                  <a:pt x="198" y="234"/>
                </a:lnTo>
                <a:lnTo>
                  <a:pt x="198" y="232"/>
                </a:lnTo>
                <a:lnTo>
                  <a:pt x="200" y="229"/>
                </a:lnTo>
                <a:lnTo>
                  <a:pt x="196" y="229"/>
                </a:lnTo>
                <a:lnTo>
                  <a:pt x="195" y="229"/>
                </a:lnTo>
                <a:close/>
                <a:moveTo>
                  <a:pt x="50" y="185"/>
                </a:moveTo>
                <a:lnTo>
                  <a:pt x="52" y="185"/>
                </a:lnTo>
                <a:lnTo>
                  <a:pt x="54" y="185"/>
                </a:lnTo>
                <a:lnTo>
                  <a:pt x="61" y="187"/>
                </a:lnTo>
                <a:lnTo>
                  <a:pt x="71" y="189"/>
                </a:lnTo>
                <a:lnTo>
                  <a:pt x="69" y="187"/>
                </a:lnTo>
                <a:lnTo>
                  <a:pt x="67" y="185"/>
                </a:lnTo>
                <a:lnTo>
                  <a:pt x="67" y="183"/>
                </a:lnTo>
                <a:lnTo>
                  <a:pt x="67" y="181"/>
                </a:lnTo>
                <a:lnTo>
                  <a:pt x="69" y="181"/>
                </a:lnTo>
                <a:lnTo>
                  <a:pt x="78" y="185"/>
                </a:lnTo>
                <a:lnTo>
                  <a:pt x="88" y="187"/>
                </a:lnTo>
                <a:lnTo>
                  <a:pt x="88" y="185"/>
                </a:lnTo>
                <a:lnTo>
                  <a:pt x="90" y="183"/>
                </a:lnTo>
                <a:lnTo>
                  <a:pt x="92" y="181"/>
                </a:lnTo>
                <a:lnTo>
                  <a:pt x="94" y="181"/>
                </a:lnTo>
                <a:lnTo>
                  <a:pt x="96" y="181"/>
                </a:lnTo>
                <a:lnTo>
                  <a:pt x="97" y="179"/>
                </a:lnTo>
                <a:lnTo>
                  <a:pt x="99" y="179"/>
                </a:lnTo>
                <a:lnTo>
                  <a:pt x="99" y="175"/>
                </a:lnTo>
                <a:lnTo>
                  <a:pt x="99" y="173"/>
                </a:lnTo>
                <a:lnTo>
                  <a:pt x="99" y="171"/>
                </a:lnTo>
                <a:lnTo>
                  <a:pt x="101" y="170"/>
                </a:lnTo>
                <a:lnTo>
                  <a:pt x="103" y="170"/>
                </a:lnTo>
                <a:lnTo>
                  <a:pt x="103" y="170"/>
                </a:lnTo>
                <a:lnTo>
                  <a:pt x="105" y="171"/>
                </a:lnTo>
                <a:lnTo>
                  <a:pt x="101" y="171"/>
                </a:lnTo>
                <a:lnTo>
                  <a:pt x="103" y="175"/>
                </a:lnTo>
                <a:lnTo>
                  <a:pt x="103" y="177"/>
                </a:lnTo>
                <a:lnTo>
                  <a:pt x="101" y="179"/>
                </a:lnTo>
                <a:lnTo>
                  <a:pt x="99" y="181"/>
                </a:lnTo>
                <a:lnTo>
                  <a:pt x="96" y="183"/>
                </a:lnTo>
                <a:lnTo>
                  <a:pt x="94" y="185"/>
                </a:lnTo>
                <a:lnTo>
                  <a:pt x="92" y="185"/>
                </a:lnTo>
                <a:lnTo>
                  <a:pt x="92" y="187"/>
                </a:lnTo>
                <a:lnTo>
                  <a:pt x="92" y="187"/>
                </a:lnTo>
                <a:lnTo>
                  <a:pt x="92" y="189"/>
                </a:lnTo>
                <a:lnTo>
                  <a:pt x="92" y="190"/>
                </a:lnTo>
                <a:lnTo>
                  <a:pt x="90" y="190"/>
                </a:lnTo>
                <a:lnTo>
                  <a:pt x="86" y="189"/>
                </a:lnTo>
                <a:lnTo>
                  <a:pt x="80" y="189"/>
                </a:lnTo>
                <a:lnTo>
                  <a:pt x="75" y="187"/>
                </a:lnTo>
                <a:lnTo>
                  <a:pt x="80" y="190"/>
                </a:lnTo>
                <a:lnTo>
                  <a:pt x="86" y="194"/>
                </a:lnTo>
                <a:lnTo>
                  <a:pt x="88" y="196"/>
                </a:lnTo>
                <a:lnTo>
                  <a:pt x="86" y="196"/>
                </a:lnTo>
                <a:lnTo>
                  <a:pt x="86" y="198"/>
                </a:lnTo>
                <a:lnTo>
                  <a:pt x="78" y="194"/>
                </a:lnTo>
                <a:lnTo>
                  <a:pt x="71" y="192"/>
                </a:lnTo>
                <a:lnTo>
                  <a:pt x="63" y="189"/>
                </a:lnTo>
                <a:lnTo>
                  <a:pt x="61" y="189"/>
                </a:lnTo>
                <a:lnTo>
                  <a:pt x="57" y="189"/>
                </a:lnTo>
                <a:lnTo>
                  <a:pt x="56" y="190"/>
                </a:lnTo>
                <a:lnTo>
                  <a:pt x="69" y="200"/>
                </a:lnTo>
                <a:lnTo>
                  <a:pt x="82" y="211"/>
                </a:lnTo>
                <a:lnTo>
                  <a:pt x="97" y="208"/>
                </a:lnTo>
                <a:lnTo>
                  <a:pt x="115" y="204"/>
                </a:lnTo>
                <a:lnTo>
                  <a:pt x="117" y="204"/>
                </a:lnTo>
                <a:lnTo>
                  <a:pt x="118" y="206"/>
                </a:lnTo>
                <a:lnTo>
                  <a:pt x="118" y="206"/>
                </a:lnTo>
                <a:lnTo>
                  <a:pt x="118" y="208"/>
                </a:lnTo>
                <a:lnTo>
                  <a:pt x="120" y="210"/>
                </a:lnTo>
                <a:lnTo>
                  <a:pt x="122" y="210"/>
                </a:lnTo>
                <a:lnTo>
                  <a:pt x="132" y="217"/>
                </a:lnTo>
                <a:lnTo>
                  <a:pt x="141" y="225"/>
                </a:lnTo>
                <a:lnTo>
                  <a:pt x="143" y="227"/>
                </a:lnTo>
                <a:lnTo>
                  <a:pt x="145" y="225"/>
                </a:lnTo>
                <a:lnTo>
                  <a:pt x="147" y="225"/>
                </a:lnTo>
                <a:lnTo>
                  <a:pt x="158" y="219"/>
                </a:lnTo>
                <a:lnTo>
                  <a:pt x="170" y="215"/>
                </a:lnTo>
                <a:lnTo>
                  <a:pt x="162" y="215"/>
                </a:lnTo>
                <a:lnTo>
                  <a:pt x="155" y="215"/>
                </a:lnTo>
                <a:lnTo>
                  <a:pt x="149" y="213"/>
                </a:lnTo>
                <a:lnTo>
                  <a:pt x="147" y="211"/>
                </a:lnTo>
                <a:lnTo>
                  <a:pt x="147" y="210"/>
                </a:lnTo>
                <a:lnTo>
                  <a:pt x="149" y="208"/>
                </a:lnTo>
                <a:lnTo>
                  <a:pt x="151" y="206"/>
                </a:lnTo>
                <a:lnTo>
                  <a:pt x="158" y="204"/>
                </a:lnTo>
                <a:lnTo>
                  <a:pt x="166" y="202"/>
                </a:lnTo>
                <a:lnTo>
                  <a:pt x="176" y="198"/>
                </a:lnTo>
                <a:lnTo>
                  <a:pt x="170" y="198"/>
                </a:lnTo>
                <a:lnTo>
                  <a:pt x="166" y="198"/>
                </a:lnTo>
                <a:lnTo>
                  <a:pt x="164" y="196"/>
                </a:lnTo>
                <a:lnTo>
                  <a:pt x="162" y="194"/>
                </a:lnTo>
                <a:lnTo>
                  <a:pt x="164" y="192"/>
                </a:lnTo>
                <a:lnTo>
                  <a:pt x="166" y="190"/>
                </a:lnTo>
                <a:lnTo>
                  <a:pt x="168" y="189"/>
                </a:lnTo>
                <a:lnTo>
                  <a:pt x="170" y="189"/>
                </a:lnTo>
                <a:lnTo>
                  <a:pt x="172" y="187"/>
                </a:lnTo>
                <a:lnTo>
                  <a:pt x="172" y="185"/>
                </a:lnTo>
                <a:lnTo>
                  <a:pt x="166" y="181"/>
                </a:lnTo>
                <a:lnTo>
                  <a:pt x="160" y="177"/>
                </a:lnTo>
                <a:lnTo>
                  <a:pt x="160" y="175"/>
                </a:lnTo>
                <a:lnTo>
                  <a:pt x="162" y="175"/>
                </a:lnTo>
                <a:lnTo>
                  <a:pt x="164" y="173"/>
                </a:lnTo>
                <a:lnTo>
                  <a:pt x="166" y="173"/>
                </a:lnTo>
                <a:lnTo>
                  <a:pt x="164" y="175"/>
                </a:lnTo>
                <a:lnTo>
                  <a:pt x="164" y="175"/>
                </a:lnTo>
                <a:lnTo>
                  <a:pt x="164" y="177"/>
                </a:lnTo>
                <a:lnTo>
                  <a:pt x="168" y="179"/>
                </a:lnTo>
                <a:lnTo>
                  <a:pt x="172" y="183"/>
                </a:lnTo>
                <a:lnTo>
                  <a:pt x="176" y="187"/>
                </a:lnTo>
                <a:lnTo>
                  <a:pt x="172" y="189"/>
                </a:lnTo>
                <a:lnTo>
                  <a:pt x="170" y="192"/>
                </a:lnTo>
                <a:lnTo>
                  <a:pt x="166" y="194"/>
                </a:lnTo>
                <a:lnTo>
                  <a:pt x="170" y="194"/>
                </a:lnTo>
                <a:lnTo>
                  <a:pt x="174" y="196"/>
                </a:lnTo>
                <a:lnTo>
                  <a:pt x="177" y="196"/>
                </a:lnTo>
                <a:lnTo>
                  <a:pt x="179" y="194"/>
                </a:lnTo>
                <a:lnTo>
                  <a:pt x="183" y="194"/>
                </a:lnTo>
                <a:lnTo>
                  <a:pt x="185" y="196"/>
                </a:lnTo>
                <a:lnTo>
                  <a:pt x="185" y="198"/>
                </a:lnTo>
                <a:lnTo>
                  <a:pt x="185" y="198"/>
                </a:lnTo>
                <a:lnTo>
                  <a:pt x="168" y="204"/>
                </a:lnTo>
                <a:lnTo>
                  <a:pt x="153" y="210"/>
                </a:lnTo>
                <a:lnTo>
                  <a:pt x="153" y="210"/>
                </a:lnTo>
                <a:lnTo>
                  <a:pt x="151" y="210"/>
                </a:lnTo>
                <a:lnTo>
                  <a:pt x="151" y="211"/>
                </a:lnTo>
                <a:lnTo>
                  <a:pt x="153" y="211"/>
                </a:lnTo>
                <a:lnTo>
                  <a:pt x="168" y="213"/>
                </a:lnTo>
                <a:lnTo>
                  <a:pt x="183" y="211"/>
                </a:lnTo>
                <a:lnTo>
                  <a:pt x="196" y="208"/>
                </a:lnTo>
                <a:lnTo>
                  <a:pt x="198" y="210"/>
                </a:lnTo>
                <a:lnTo>
                  <a:pt x="198" y="211"/>
                </a:lnTo>
                <a:lnTo>
                  <a:pt x="198" y="211"/>
                </a:lnTo>
                <a:lnTo>
                  <a:pt x="172" y="219"/>
                </a:lnTo>
                <a:lnTo>
                  <a:pt x="147" y="227"/>
                </a:lnTo>
                <a:lnTo>
                  <a:pt x="149" y="229"/>
                </a:lnTo>
                <a:lnTo>
                  <a:pt x="151" y="229"/>
                </a:lnTo>
                <a:lnTo>
                  <a:pt x="156" y="229"/>
                </a:lnTo>
                <a:lnTo>
                  <a:pt x="164" y="229"/>
                </a:lnTo>
                <a:lnTo>
                  <a:pt x="172" y="229"/>
                </a:lnTo>
                <a:lnTo>
                  <a:pt x="185" y="227"/>
                </a:lnTo>
                <a:lnTo>
                  <a:pt x="200" y="225"/>
                </a:lnTo>
                <a:lnTo>
                  <a:pt x="204" y="208"/>
                </a:lnTo>
                <a:lnTo>
                  <a:pt x="204" y="189"/>
                </a:lnTo>
                <a:lnTo>
                  <a:pt x="206" y="189"/>
                </a:lnTo>
                <a:lnTo>
                  <a:pt x="208" y="187"/>
                </a:lnTo>
                <a:lnTo>
                  <a:pt x="208" y="185"/>
                </a:lnTo>
                <a:lnTo>
                  <a:pt x="252" y="168"/>
                </a:lnTo>
                <a:lnTo>
                  <a:pt x="252" y="168"/>
                </a:lnTo>
                <a:lnTo>
                  <a:pt x="254" y="168"/>
                </a:lnTo>
                <a:lnTo>
                  <a:pt x="254" y="166"/>
                </a:lnTo>
                <a:lnTo>
                  <a:pt x="254" y="166"/>
                </a:lnTo>
                <a:lnTo>
                  <a:pt x="248" y="156"/>
                </a:lnTo>
                <a:lnTo>
                  <a:pt x="244" y="145"/>
                </a:lnTo>
                <a:lnTo>
                  <a:pt x="244" y="145"/>
                </a:lnTo>
                <a:lnTo>
                  <a:pt x="244" y="145"/>
                </a:lnTo>
                <a:lnTo>
                  <a:pt x="244" y="147"/>
                </a:lnTo>
                <a:lnTo>
                  <a:pt x="244" y="149"/>
                </a:lnTo>
                <a:lnTo>
                  <a:pt x="246" y="152"/>
                </a:lnTo>
                <a:lnTo>
                  <a:pt x="246" y="154"/>
                </a:lnTo>
                <a:lnTo>
                  <a:pt x="246" y="158"/>
                </a:lnTo>
                <a:lnTo>
                  <a:pt x="248" y="162"/>
                </a:lnTo>
                <a:lnTo>
                  <a:pt x="246" y="166"/>
                </a:lnTo>
                <a:lnTo>
                  <a:pt x="246" y="168"/>
                </a:lnTo>
                <a:lnTo>
                  <a:pt x="244" y="168"/>
                </a:lnTo>
                <a:lnTo>
                  <a:pt x="242" y="166"/>
                </a:lnTo>
                <a:lnTo>
                  <a:pt x="238" y="158"/>
                </a:lnTo>
                <a:lnTo>
                  <a:pt x="233" y="149"/>
                </a:lnTo>
                <a:lnTo>
                  <a:pt x="229" y="139"/>
                </a:lnTo>
                <a:lnTo>
                  <a:pt x="229" y="145"/>
                </a:lnTo>
                <a:lnTo>
                  <a:pt x="231" y="150"/>
                </a:lnTo>
                <a:lnTo>
                  <a:pt x="231" y="154"/>
                </a:lnTo>
                <a:lnTo>
                  <a:pt x="231" y="156"/>
                </a:lnTo>
                <a:lnTo>
                  <a:pt x="229" y="158"/>
                </a:lnTo>
                <a:lnTo>
                  <a:pt x="227" y="160"/>
                </a:lnTo>
                <a:lnTo>
                  <a:pt x="225" y="158"/>
                </a:lnTo>
                <a:lnTo>
                  <a:pt x="223" y="158"/>
                </a:lnTo>
                <a:lnTo>
                  <a:pt x="217" y="149"/>
                </a:lnTo>
                <a:lnTo>
                  <a:pt x="214" y="139"/>
                </a:lnTo>
                <a:lnTo>
                  <a:pt x="214" y="141"/>
                </a:lnTo>
                <a:lnTo>
                  <a:pt x="214" y="145"/>
                </a:lnTo>
                <a:lnTo>
                  <a:pt x="214" y="149"/>
                </a:lnTo>
                <a:lnTo>
                  <a:pt x="214" y="150"/>
                </a:lnTo>
                <a:lnTo>
                  <a:pt x="212" y="150"/>
                </a:lnTo>
                <a:lnTo>
                  <a:pt x="208" y="149"/>
                </a:lnTo>
                <a:lnTo>
                  <a:pt x="206" y="147"/>
                </a:lnTo>
                <a:lnTo>
                  <a:pt x="202" y="145"/>
                </a:lnTo>
                <a:lnTo>
                  <a:pt x="193" y="147"/>
                </a:lnTo>
                <a:lnTo>
                  <a:pt x="181" y="150"/>
                </a:lnTo>
                <a:lnTo>
                  <a:pt x="189" y="145"/>
                </a:lnTo>
                <a:lnTo>
                  <a:pt x="196" y="143"/>
                </a:lnTo>
                <a:lnTo>
                  <a:pt x="204" y="141"/>
                </a:lnTo>
                <a:lnTo>
                  <a:pt x="206" y="143"/>
                </a:lnTo>
                <a:lnTo>
                  <a:pt x="208" y="145"/>
                </a:lnTo>
                <a:lnTo>
                  <a:pt x="208" y="145"/>
                </a:lnTo>
                <a:lnTo>
                  <a:pt x="210" y="147"/>
                </a:lnTo>
                <a:lnTo>
                  <a:pt x="212" y="147"/>
                </a:lnTo>
                <a:lnTo>
                  <a:pt x="210" y="141"/>
                </a:lnTo>
                <a:lnTo>
                  <a:pt x="210" y="135"/>
                </a:lnTo>
                <a:lnTo>
                  <a:pt x="210" y="133"/>
                </a:lnTo>
                <a:lnTo>
                  <a:pt x="210" y="131"/>
                </a:lnTo>
                <a:lnTo>
                  <a:pt x="210" y="130"/>
                </a:lnTo>
                <a:lnTo>
                  <a:pt x="212" y="130"/>
                </a:lnTo>
                <a:lnTo>
                  <a:pt x="214" y="131"/>
                </a:lnTo>
                <a:lnTo>
                  <a:pt x="214" y="133"/>
                </a:lnTo>
                <a:lnTo>
                  <a:pt x="219" y="145"/>
                </a:lnTo>
                <a:lnTo>
                  <a:pt x="227" y="156"/>
                </a:lnTo>
                <a:lnTo>
                  <a:pt x="225" y="139"/>
                </a:lnTo>
                <a:lnTo>
                  <a:pt x="219" y="124"/>
                </a:lnTo>
                <a:lnTo>
                  <a:pt x="216" y="120"/>
                </a:lnTo>
                <a:lnTo>
                  <a:pt x="210" y="118"/>
                </a:lnTo>
                <a:lnTo>
                  <a:pt x="204" y="116"/>
                </a:lnTo>
                <a:lnTo>
                  <a:pt x="202" y="114"/>
                </a:lnTo>
                <a:lnTo>
                  <a:pt x="198" y="112"/>
                </a:lnTo>
                <a:lnTo>
                  <a:pt x="195" y="112"/>
                </a:lnTo>
                <a:lnTo>
                  <a:pt x="193" y="111"/>
                </a:lnTo>
                <a:lnTo>
                  <a:pt x="191" y="109"/>
                </a:lnTo>
                <a:lnTo>
                  <a:pt x="191" y="105"/>
                </a:lnTo>
                <a:lnTo>
                  <a:pt x="191" y="103"/>
                </a:lnTo>
                <a:lnTo>
                  <a:pt x="193" y="101"/>
                </a:lnTo>
                <a:lnTo>
                  <a:pt x="193" y="97"/>
                </a:lnTo>
                <a:lnTo>
                  <a:pt x="193" y="88"/>
                </a:lnTo>
                <a:lnTo>
                  <a:pt x="193" y="80"/>
                </a:lnTo>
                <a:lnTo>
                  <a:pt x="191" y="72"/>
                </a:lnTo>
                <a:lnTo>
                  <a:pt x="168" y="65"/>
                </a:lnTo>
                <a:lnTo>
                  <a:pt x="179" y="71"/>
                </a:lnTo>
                <a:lnTo>
                  <a:pt x="191" y="76"/>
                </a:lnTo>
                <a:lnTo>
                  <a:pt x="191" y="78"/>
                </a:lnTo>
                <a:lnTo>
                  <a:pt x="191" y="80"/>
                </a:lnTo>
                <a:lnTo>
                  <a:pt x="189" y="80"/>
                </a:lnTo>
                <a:lnTo>
                  <a:pt x="174" y="76"/>
                </a:lnTo>
                <a:lnTo>
                  <a:pt x="160" y="72"/>
                </a:lnTo>
                <a:lnTo>
                  <a:pt x="168" y="76"/>
                </a:lnTo>
                <a:lnTo>
                  <a:pt x="176" y="84"/>
                </a:lnTo>
                <a:lnTo>
                  <a:pt x="176" y="84"/>
                </a:lnTo>
                <a:lnTo>
                  <a:pt x="177" y="86"/>
                </a:lnTo>
                <a:lnTo>
                  <a:pt x="177" y="86"/>
                </a:lnTo>
                <a:lnTo>
                  <a:pt x="174" y="88"/>
                </a:lnTo>
                <a:lnTo>
                  <a:pt x="170" y="88"/>
                </a:lnTo>
                <a:lnTo>
                  <a:pt x="166" y="88"/>
                </a:lnTo>
                <a:lnTo>
                  <a:pt x="168" y="90"/>
                </a:lnTo>
                <a:lnTo>
                  <a:pt x="168" y="91"/>
                </a:lnTo>
                <a:lnTo>
                  <a:pt x="168" y="93"/>
                </a:lnTo>
                <a:lnTo>
                  <a:pt x="168" y="93"/>
                </a:lnTo>
                <a:lnTo>
                  <a:pt x="166" y="95"/>
                </a:lnTo>
                <a:lnTo>
                  <a:pt x="164" y="97"/>
                </a:lnTo>
                <a:lnTo>
                  <a:pt x="164" y="99"/>
                </a:lnTo>
                <a:lnTo>
                  <a:pt x="164" y="101"/>
                </a:lnTo>
                <a:lnTo>
                  <a:pt x="164" y="103"/>
                </a:lnTo>
                <a:lnTo>
                  <a:pt x="162" y="103"/>
                </a:lnTo>
                <a:lnTo>
                  <a:pt x="162" y="103"/>
                </a:lnTo>
                <a:lnTo>
                  <a:pt x="160" y="101"/>
                </a:lnTo>
                <a:lnTo>
                  <a:pt x="160" y="99"/>
                </a:lnTo>
                <a:lnTo>
                  <a:pt x="160" y="97"/>
                </a:lnTo>
                <a:lnTo>
                  <a:pt x="162" y="95"/>
                </a:lnTo>
                <a:lnTo>
                  <a:pt x="164" y="93"/>
                </a:lnTo>
                <a:lnTo>
                  <a:pt x="166" y="93"/>
                </a:lnTo>
                <a:lnTo>
                  <a:pt x="166" y="91"/>
                </a:lnTo>
                <a:lnTo>
                  <a:pt x="160" y="88"/>
                </a:lnTo>
                <a:lnTo>
                  <a:pt x="155" y="84"/>
                </a:lnTo>
                <a:lnTo>
                  <a:pt x="153" y="84"/>
                </a:lnTo>
                <a:lnTo>
                  <a:pt x="153" y="82"/>
                </a:lnTo>
                <a:lnTo>
                  <a:pt x="155" y="80"/>
                </a:lnTo>
                <a:lnTo>
                  <a:pt x="160" y="82"/>
                </a:lnTo>
                <a:lnTo>
                  <a:pt x="166" y="84"/>
                </a:lnTo>
                <a:lnTo>
                  <a:pt x="174" y="86"/>
                </a:lnTo>
                <a:lnTo>
                  <a:pt x="172" y="82"/>
                </a:lnTo>
                <a:lnTo>
                  <a:pt x="170" y="80"/>
                </a:lnTo>
                <a:lnTo>
                  <a:pt x="160" y="76"/>
                </a:lnTo>
                <a:lnTo>
                  <a:pt x="153" y="72"/>
                </a:lnTo>
                <a:lnTo>
                  <a:pt x="151" y="72"/>
                </a:lnTo>
                <a:lnTo>
                  <a:pt x="149" y="72"/>
                </a:lnTo>
                <a:lnTo>
                  <a:pt x="147" y="74"/>
                </a:lnTo>
                <a:lnTo>
                  <a:pt x="147" y="76"/>
                </a:lnTo>
                <a:lnTo>
                  <a:pt x="147" y="76"/>
                </a:lnTo>
                <a:lnTo>
                  <a:pt x="145" y="74"/>
                </a:lnTo>
                <a:lnTo>
                  <a:pt x="145" y="78"/>
                </a:lnTo>
                <a:lnTo>
                  <a:pt x="143" y="80"/>
                </a:lnTo>
                <a:lnTo>
                  <a:pt x="139" y="82"/>
                </a:lnTo>
                <a:lnTo>
                  <a:pt x="137" y="86"/>
                </a:lnTo>
                <a:lnTo>
                  <a:pt x="136" y="86"/>
                </a:lnTo>
                <a:lnTo>
                  <a:pt x="136" y="88"/>
                </a:lnTo>
                <a:lnTo>
                  <a:pt x="136" y="88"/>
                </a:lnTo>
                <a:lnTo>
                  <a:pt x="136" y="90"/>
                </a:lnTo>
                <a:lnTo>
                  <a:pt x="134" y="88"/>
                </a:lnTo>
                <a:lnTo>
                  <a:pt x="134" y="88"/>
                </a:lnTo>
                <a:lnTo>
                  <a:pt x="134" y="88"/>
                </a:lnTo>
                <a:lnTo>
                  <a:pt x="134" y="90"/>
                </a:lnTo>
                <a:lnTo>
                  <a:pt x="130" y="95"/>
                </a:lnTo>
                <a:lnTo>
                  <a:pt x="124" y="99"/>
                </a:lnTo>
                <a:lnTo>
                  <a:pt x="118" y="103"/>
                </a:lnTo>
                <a:lnTo>
                  <a:pt x="118" y="103"/>
                </a:lnTo>
                <a:lnTo>
                  <a:pt x="117" y="103"/>
                </a:lnTo>
                <a:lnTo>
                  <a:pt x="80" y="88"/>
                </a:lnTo>
                <a:lnTo>
                  <a:pt x="77" y="90"/>
                </a:lnTo>
                <a:lnTo>
                  <a:pt x="71" y="93"/>
                </a:lnTo>
                <a:lnTo>
                  <a:pt x="77" y="93"/>
                </a:lnTo>
                <a:lnTo>
                  <a:pt x="80" y="91"/>
                </a:lnTo>
                <a:lnTo>
                  <a:pt x="82" y="93"/>
                </a:lnTo>
                <a:lnTo>
                  <a:pt x="80" y="97"/>
                </a:lnTo>
                <a:lnTo>
                  <a:pt x="77" y="101"/>
                </a:lnTo>
                <a:lnTo>
                  <a:pt x="75" y="103"/>
                </a:lnTo>
                <a:lnTo>
                  <a:pt x="78" y="103"/>
                </a:lnTo>
                <a:lnTo>
                  <a:pt x="82" y="101"/>
                </a:lnTo>
                <a:lnTo>
                  <a:pt x="88" y="103"/>
                </a:lnTo>
                <a:lnTo>
                  <a:pt x="86" y="105"/>
                </a:lnTo>
                <a:lnTo>
                  <a:pt x="84" y="107"/>
                </a:lnTo>
                <a:lnTo>
                  <a:pt x="86" y="107"/>
                </a:lnTo>
                <a:lnTo>
                  <a:pt x="88" y="107"/>
                </a:lnTo>
                <a:lnTo>
                  <a:pt x="90" y="107"/>
                </a:lnTo>
                <a:lnTo>
                  <a:pt x="92" y="109"/>
                </a:lnTo>
                <a:lnTo>
                  <a:pt x="92" y="109"/>
                </a:lnTo>
                <a:lnTo>
                  <a:pt x="92" y="111"/>
                </a:lnTo>
                <a:lnTo>
                  <a:pt x="94" y="112"/>
                </a:lnTo>
                <a:lnTo>
                  <a:pt x="94" y="114"/>
                </a:lnTo>
                <a:lnTo>
                  <a:pt x="94" y="116"/>
                </a:lnTo>
                <a:lnTo>
                  <a:pt x="92" y="114"/>
                </a:lnTo>
                <a:lnTo>
                  <a:pt x="90" y="112"/>
                </a:lnTo>
                <a:lnTo>
                  <a:pt x="90" y="111"/>
                </a:lnTo>
                <a:lnTo>
                  <a:pt x="84" y="111"/>
                </a:lnTo>
                <a:lnTo>
                  <a:pt x="80" y="112"/>
                </a:lnTo>
                <a:lnTo>
                  <a:pt x="78" y="111"/>
                </a:lnTo>
                <a:lnTo>
                  <a:pt x="78" y="111"/>
                </a:lnTo>
                <a:lnTo>
                  <a:pt x="78" y="109"/>
                </a:lnTo>
                <a:lnTo>
                  <a:pt x="80" y="107"/>
                </a:lnTo>
                <a:lnTo>
                  <a:pt x="82" y="105"/>
                </a:lnTo>
                <a:lnTo>
                  <a:pt x="75" y="107"/>
                </a:lnTo>
                <a:lnTo>
                  <a:pt x="69" y="109"/>
                </a:lnTo>
                <a:lnTo>
                  <a:pt x="67" y="109"/>
                </a:lnTo>
                <a:lnTo>
                  <a:pt x="65" y="109"/>
                </a:lnTo>
                <a:lnTo>
                  <a:pt x="65" y="109"/>
                </a:lnTo>
                <a:lnTo>
                  <a:pt x="65" y="109"/>
                </a:lnTo>
                <a:lnTo>
                  <a:pt x="67" y="105"/>
                </a:lnTo>
                <a:lnTo>
                  <a:pt x="71" y="101"/>
                </a:lnTo>
                <a:lnTo>
                  <a:pt x="75" y="99"/>
                </a:lnTo>
                <a:lnTo>
                  <a:pt x="78" y="95"/>
                </a:lnTo>
                <a:lnTo>
                  <a:pt x="67" y="97"/>
                </a:lnTo>
                <a:lnTo>
                  <a:pt x="59" y="101"/>
                </a:lnTo>
                <a:lnTo>
                  <a:pt x="50" y="107"/>
                </a:lnTo>
                <a:lnTo>
                  <a:pt x="61" y="124"/>
                </a:lnTo>
                <a:lnTo>
                  <a:pt x="65" y="131"/>
                </a:lnTo>
                <a:lnTo>
                  <a:pt x="69" y="139"/>
                </a:lnTo>
                <a:lnTo>
                  <a:pt x="73" y="147"/>
                </a:lnTo>
                <a:lnTo>
                  <a:pt x="75" y="147"/>
                </a:lnTo>
                <a:lnTo>
                  <a:pt x="77" y="147"/>
                </a:lnTo>
                <a:lnTo>
                  <a:pt x="77" y="149"/>
                </a:lnTo>
                <a:lnTo>
                  <a:pt x="75" y="149"/>
                </a:lnTo>
                <a:lnTo>
                  <a:pt x="73" y="150"/>
                </a:lnTo>
                <a:lnTo>
                  <a:pt x="73" y="152"/>
                </a:lnTo>
                <a:lnTo>
                  <a:pt x="73" y="156"/>
                </a:lnTo>
                <a:lnTo>
                  <a:pt x="73" y="158"/>
                </a:lnTo>
                <a:lnTo>
                  <a:pt x="69" y="164"/>
                </a:lnTo>
                <a:lnTo>
                  <a:pt x="65" y="166"/>
                </a:lnTo>
                <a:lnTo>
                  <a:pt x="59" y="170"/>
                </a:lnTo>
                <a:lnTo>
                  <a:pt x="56" y="175"/>
                </a:lnTo>
                <a:lnTo>
                  <a:pt x="54" y="181"/>
                </a:lnTo>
                <a:lnTo>
                  <a:pt x="50" y="185"/>
                </a:lnTo>
                <a:close/>
                <a:moveTo>
                  <a:pt x="195" y="0"/>
                </a:moveTo>
                <a:lnTo>
                  <a:pt x="195" y="0"/>
                </a:lnTo>
                <a:lnTo>
                  <a:pt x="196" y="2"/>
                </a:lnTo>
                <a:lnTo>
                  <a:pt x="198" y="4"/>
                </a:lnTo>
                <a:lnTo>
                  <a:pt x="198" y="6"/>
                </a:lnTo>
                <a:lnTo>
                  <a:pt x="196" y="10"/>
                </a:lnTo>
                <a:lnTo>
                  <a:pt x="200" y="10"/>
                </a:lnTo>
                <a:lnTo>
                  <a:pt x="202" y="10"/>
                </a:lnTo>
                <a:lnTo>
                  <a:pt x="204" y="12"/>
                </a:lnTo>
                <a:lnTo>
                  <a:pt x="202" y="13"/>
                </a:lnTo>
                <a:lnTo>
                  <a:pt x="202" y="15"/>
                </a:lnTo>
                <a:lnTo>
                  <a:pt x="200" y="15"/>
                </a:lnTo>
                <a:lnTo>
                  <a:pt x="200" y="32"/>
                </a:lnTo>
                <a:lnTo>
                  <a:pt x="200" y="48"/>
                </a:lnTo>
                <a:lnTo>
                  <a:pt x="204" y="88"/>
                </a:lnTo>
                <a:lnTo>
                  <a:pt x="206" y="91"/>
                </a:lnTo>
                <a:lnTo>
                  <a:pt x="206" y="97"/>
                </a:lnTo>
                <a:lnTo>
                  <a:pt x="206" y="103"/>
                </a:lnTo>
                <a:lnTo>
                  <a:pt x="248" y="120"/>
                </a:lnTo>
                <a:lnTo>
                  <a:pt x="305" y="149"/>
                </a:lnTo>
                <a:lnTo>
                  <a:pt x="320" y="145"/>
                </a:lnTo>
                <a:lnTo>
                  <a:pt x="335" y="139"/>
                </a:lnTo>
                <a:lnTo>
                  <a:pt x="337" y="139"/>
                </a:lnTo>
                <a:lnTo>
                  <a:pt x="339" y="141"/>
                </a:lnTo>
                <a:lnTo>
                  <a:pt x="339" y="143"/>
                </a:lnTo>
                <a:lnTo>
                  <a:pt x="337" y="145"/>
                </a:lnTo>
                <a:lnTo>
                  <a:pt x="337" y="147"/>
                </a:lnTo>
                <a:lnTo>
                  <a:pt x="335" y="147"/>
                </a:lnTo>
                <a:lnTo>
                  <a:pt x="328" y="150"/>
                </a:lnTo>
                <a:lnTo>
                  <a:pt x="322" y="152"/>
                </a:lnTo>
                <a:lnTo>
                  <a:pt x="315" y="154"/>
                </a:lnTo>
                <a:lnTo>
                  <a:pt x="315" y="154"/>
                </a:lnTo>
                <a:lnTo>
                  <a:pt x="315" y="154"/>
                </a:lnTo>
                <a:lnTo>
                  <a:pt x="316" y="156"/>
                </a:lnTo>
                <a:lnTo>
                  <a:pt x="318" y="156"/>
                </a:lnTo>
                <a:lnTo>
                  <a:pt x="320" y="158"/>
                </a:lnTo>
                <a:lnTo>
                  <a:pt x="324" y="160"/>
                </a:lnTo>
                <a:lnTo>
                  <a:pt x="326" y="162"/>
                </a:lnTo>
                <a:lnTo>
                  <a:pt x="326" y="164"/>
                </a:lnTo>
                <a:lnTo>
                  <a:pt x="326" y="166"/>
                </a:lnTo>
                <a:lnTo>
                  <a:pt x="324" y="168"/>
                </a:lnTo>
                <a:lnTo>
                  <a:pt x="318" y="166"/>
                </a:lnTo>
                <a:lnTo>
                  <a:pt x="313" y="164"/>
                </a:lnTo>
                <a:lnTo>
                  <a:pt x="309" y="160"/>
                </a:lnTo>
                <a:lnTo>
                  <a:pt x="301" y="160"/>
                </a:lnTo>
                <a:lnTo>
                  <a:pt x="294" y="162"/>
                </a:lnTo>
                <a:lnTo>
                  <a:pt x="286" y="166"/>
                </a:lnTo>
                <a:lnTo>
                  <a:pt x="278" y="168"/>
                </a:lnTo>
                <a:lnTo>
                  <a:pt x="217" y="190"/>
                </a:lnTo>
                <a:lnTo>
                  <a:pt x="216" y="194"/>
                </a:lnTo>
                <a:lnTo>
                  <a:pt x="216" y="198"/>
                </a:lnTo>
                <a:lnTo>
                  <a:pt x="216" y="202"/>
                </a:lnTo>
                <a:lnTo>
                  <a:pt x="216" y="208"/>
                </a:lnTo>
                <a:lnTo>
                  <a:pt x="210" y="257"/>
                </a:lnTo>
                <a:lnTo>
                  <a:pt x="212" y="257"/>
                </a:lnTo>
                <a:lnTo>
                  <a:pt x="212" y="257"/>
                </a:lnTo>
                <a:lnTo>
                  <a:pt x="214" y="257"/>
                </a:lnTo>
                <a:lnTo>
                  <a:pt x="212" y="259"/>
                </a:lnTo>
                <a:lnTo>
                  <a:pt x="210" y="261"/>
                </a:lnTo>
                <a:lnTo>
                  <a:pt x="210" y="267"/>
                </a:lnTo>
                <a:lnTo>
                  <a:pt x="210" y="272"/>
                </a:lnTo>
                <a:lnTo>
                  <a:pt x="210" y="278"/>
                </a:lnTo>
                <a:lnTo>
                  <a:pt x="214" y="291"/>
                </a:lnTo>
                <a:lnTo>
                  <a:pt x="212" y="293"/>
                </a:lnTo>
                <a:lnTo>
                  <a:pt x="212" y="295"/>
                </a:lnTo>
                <a:lnTo>
                  <a:pt x="210" y="297"/>
                </a:lnTo>
                <a:lnTo>
                  <a:pt x="208" y="297"/>
                </a:lnTo>
                <a:lnTo>
                  <a:pt x="166" y="267"/>
                </a:lnTo>
                <a:lnTo>
                  <a:pt x="128" y="234"/>
                </a:lnTo>
                <a:lnTo>
                  <a:pt x="105" y="217"/>
                </a:lnTo>
                <a:lnTo>
                  <a:pt x="57" y="227"/>
                </a:lnTo>
                <a:lnTo>
                  <a:pt x="10" y="238"/>
                </a:lnTo>
                <a:lnTo>
                  <a:pt x="8" y="238"/>
                </a:lnTo>
                <a:lnTo>
                  <a:pt x="6" y="238"/>
                </a:lnTo>
                <a:lnTo>
                  <a:pt x="4" y="238"/>
                </a:lnTo>
                <a:lnTo>
                  <a:pt x="2" y="238"/>
                </a:lnTo>
                <a:lnTo>
                  <a:pt x="0" y="238"/>
                </a:lnTo>
                <a:lnTo>
                  <a:pt x="0" y="236"/>
                </a:lnTo>
                <a:lnTo>
                  <a:pt x="0" y="232"/>
                </a:lnTo>
                <a:lnTo>
                  <a:pt x="0" y="230"/>
                </a:lnTo>
                <a:lnTo>
                  <a:pt x="2" y="229"/>
                </a:lnTo>
                <a:lnTo>
                  <a:pt x="8" y="223"/>
                </a:lnTo>
                <a:lnTo>
                  <a:pt x="14" y="217"/>
                </a:lnTo>
                <a:lnTo>
                  <a:pt x="14" y="217"/>
                </a:lnTo>
                <a:lnTo>
                  <a:pt x="16" y="215"/>
                </a:lnTo>
                <a:lnTo>
                  <a:pt x="17" y="215"/>
                </a:lnTo>
                <a:lnTo>
                  <a:pt x="27" y="202"/>
                </a:lnTo>
                <a:lnTo>
                  <a:pt x="37" y="189"/>
                </a:lnTo>
                <a:lnTo>
                  <a:pt x="44" y="173"/>
                </a:lnTo>
                <a:lnTo>
                  <a:pt x="50" y="166"/>
                </a:lnTo>
                <a:lnTo>
                  <a:pt x="56" y="158"/>
                </a:lnTo>
                <a:lnTo>
                  <a:pt x="63" y="149"/>
                </a:lnTo>
                <a:lnTo>
                  <a:pt x="59" y="145"/>
                </a:lnTo>
                <a:lnTo>
                  <a:pt x="57" y="141"/>
                </a:lnTo>
                <a:lnTo>
                  <a:pt x="56" y="137"/>
                </a:lnTo>
                <a:lnTo>
                  <a:pt x="56" y="135"/>
                </a:lnTo>
                <a:lnTo>
                  <a:pt x="54" y="135"/>
                </a:lnTo>
                <a:lnTo>
                  <a:pt x="54" y="135"/>
                </a:lnTo>
                <a:lnTo>
                  <a:pt x="54" y="135"/>
                </a:lnTo>
                <a:lnTo>
                  <a:pt x="54" y="135"/>
                </a:lnTo>
                <a:lnTo>
                  <a:pt x="54" y="133"/>
                </a:lnTo>
                <a:lnTo>
                  <a:pt x="54" y="133"/>
                </a:lnTo>
                <a:lnTo>
                  <a:pt x="54" y="133"/>
                </a:lnTo>
                <a:lnTo>
                  <a:pt x="52" y="133"/>
                </a:lnTo>
                <a:lnTo>
                  <a:pt x="46" y="122"/>
                </a:lnTo>
                <a:lnTo>
                  <a:pt x="40" y="114"/>
                </a:lnTo>
                <a:lnTo>
                  <a:pt x="33" y="105"/>
                </a:lnTo>
                <a:lnTo>
                  <a:pt x="33" y="103"/>
                </a:lnTo>
                <a:lnTo>
                  <a:pt x="33" y="101"/>
                </a:lnTo>
                <a:lnTo>
                  <a:pt x="31" y="99"/>
                </a:lnTo>
                <a:lnTo>
                  <a:pt x="33" y="99"/>
                </a:lnTo>
                <a:lnTo>
                  <a:pt x="35" y="103"/>
                </a:lnTo>
                <a:lnTo>
                  <a:pt x="37" y="105"/>
                </a:lnTo>
                <a:lnTo>
                  <a:pt x="16" y="67"/>
                </a:lnTo>
                <a:lnTo>
                  <a:pt x="14" y="65"/>
                </a:lnTo>
                <a:lnTo>
                  <a:pt x="14" y="63"/>
                </a:lnTo>
                <a:lnTo>
                  <a:pt x="14" y="63"/>
                </a:lnTo>
                <a:lnTo>
                  <a:pt x="12" y="61"/>
                </a:lnTo>
                <a:lnTo>
                  <a:pt x="10" y="57"/>
                </a:lnTo>
                <a:lnTo>
                  <a:pt x="10" y="55"/>
                </a:lnTo>
                <a:lnTo>
                  <a:pt x="12" y="55"/>
                </a:lnTo>
                <a:lnTo>
                  <a:pt x="12" y="55"/>
                </a:lnTo>
                <a:lnTo>
                  <a:pt x="14" y="55"/>
                </a:lnTo>
                <a:lnTo>
                  <a:pt x="14" y="53"/>
                </a:lnTo>
                <a:lnTo>
                  <a:pt x="14" y="51"/>
                </a:lnTo>
                <a:lnTo>
                  <a:pt x="14" y="50"/>
                </a:lnTo>
                <a:lnTo>
                  <a:pt x="14" y="51"/>
                </a:lnTo>
                <a:lnTo>
                  <a:pt x="12" y="51"/>
                </a:lnTo>
                <a:lnTo>
                  <a:pt x="10" y="51"/>
                </a:lnTo>
                <a:lnTo>
                  <a:pt x="10" y="51"/>
                </a:lnTo>
                <a:lnTo>
                  <a:pt x="8" y="51"/>
                </a:lnTo>
                <a:lnTo>
                  <a:pt x="10" y="50"/>
                </a:lnTo>
                <a:lnTo>
                  <a:pt x="10" y="50"/>
                </a:lnTo>
                <a:lnTo>
                  <a:pt x="12" y="50"/>
                </a:lnTo>
                <a:lnTo>
                  <a:pt x="12" y="50"/>
                </a:lnTo>
                <a:lnTo>
                  <a:pt x="12" y="50"/>
                </a:lnTo>
                <a:lnTo>
                  <a:pt x="10" y="48"/>
                </a:lnTo>
                <a:lnTo>
                  <a:pt x="8" y="48"/>
                </a:lnTo>
                <a:lnTo>
                  <a:pt x="8" y="46"/>
                </a:lnTo>
                <a:lnTo>
                  <a:pt x="6" y="44"/>
                </a:lnTo>
                <a:lnTo>
                  <a:pt x="6" y="42"/>
                </a:lnTo>
                <a:lnTo>
                  <a:pt x="8" y="40"/>
                </a:lnTo>
                <a:lnTo>
                  <a:pt x="8" y="40"/>
                </a:lnTo>
                <a:lnTo>
                  <a:pt x="10" y="40"/>
                </a:lnTo>
                <a:lnTo>
                  <a:pt x="113" y="82"/>
                </a:lnTo>
                <a:lnTo>
                  <a:pt x="149" y="46"/>
                </a:lnTo>
                <a:lnTo>
                  <a:pt x="189" y="12"/>
                </a:lnTo>
                <a:lnTo>
                  <a:pt x="189" y="12"/>
                </a:lnTo>
                <a:lnTo>
                  <a:pt x="191" y="10"/>
                </a:lnTo>
                <a:lnTo>
                  <a:pt x="191" y="6"/>
                </a:lnTo>
                <a:lnTo>
                  <a:pt x="191" y="2"/>
                </a:lnTo>
                <a:lnTo>
                  <a:pt x="193" y="2"/>
                </a:lnTo>
                <a:lnTo>
                  <a:pt x="195" y="0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09253F42-B48E-4053-9BCA-500DE40850AC}"/>
              </a:ext>
            </a:extLst>
          </p:cNvPr>
          <p:cNvSpPr txBox="1"/>
          <p:nvPr/>
        </p:nvSpPr>
        <p:spPr>
          <a:xfrm>
            <a:off x="6554171" y="5721119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收集用户旅行过的城市在地图点亮</a:t>
            </a:r>
          </a:p>
        </p:txBody>
      </p:sp>
    </p:spTree>
    <p:extLst>
      <p:ext uri="{BB962C8B-B14F-4D97-AF65-F5344CB8AC3E}">
        <p14:creationId xmlns:p14="http://schemas.microsoft.com/office/powerpoint/2010/main" val="30216529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2470748" y="239341"/>
            <a:ext cx="6165251" cy="759943"/>
            <a:chOff x="1930399" y="45378"/>
            <a:chExt cx="6457585" cy="759943"/>
          </a:xfrm>
        </p:grpSpPr>
        <p:sp>
          <p:nvSpPr>
            <p:cNvPr id="3" name="任意多边形 2"/>
            <p:cNvSpPr/>
            <p:nvPr/>
          </p:nvSpPr>
          <p:spPr>
            <a:xfrm>
              <a:off x="1930399" y="189984"/>
              <a:ext cx="5800437" cy="476676"/>
            </a:xfrm>
            <a:custGeom>
              <a:avLst/>
              <a:gdLst>
                <a:gd name="connsiteX0" fmla="*/ 0 w 4830618"/>
                <a:gd name="connsiteY0" fmla="*/ 299543 h 476676"/>
                <a:gd name="connsiteX1" fmla="*/ 2650836 w 4830618"/>
                <a:gd name="connsiteY1" fmla="*/ 475034 h 476676"/>
                <a:gd name="connsiteX2" fmla="*/ 3796145 w 4830618"/>
                <a:gd name="connsiteY2" fmla="*/ 207180 h 476676"/>
                <a:gd name="connsiteX3" fmla="*/ 3398982 w 4830618"/>
                <a:gd name="connsiteY3" fmla="*/ 3980 h 476676"/>
                <a:gd name="connsiteX4" fmla="*/ 3574473 w 4830618"/>
                <a:gd name="connsiteY4" fmla="*/ 391907 h 476676"/>
                <a:gd name="connsiteX5" fmla="*/ 4830618 w 4830618"/>
                <a:gd name="connsiteY5" fmla="*/ 225652 h 47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30618" h="476676">
                  <a:moveTo>
                    <a:pt x="0" y="299543"/>
                  </a:moveTo>
                  <a:cubicBezTo>
                    <a:pt x="1009072" y="394985"/>
                    <a:pt x="2018145" y="490428"/>
                    <a:pt x="2650836" y="475034"/>
                  </a:cubicBezTo>
                  <a:cubicBezTo>
                    <a:pt x="3283527" y="459640"/>
                    <a:pt x="3671454" y="285689"/>
                    <a:pt x="3796145" y="207180"/>
                  </a:cubicBezTo>
                  <a:cubicBezTo>
                    <a:pt x="3920836" y="128671"/>
                    <a:pt x="3435927" y="-26808"/>
                    <a:pt x="3398982" y="3980"/>
                  </a:cubicBezTo>
                  <a:cubicBezTo>
                    <a:pt x="3362037" y="34768"/>
                    <a:pt x="3335867" y="354962"/>
                    <a:pt x="3574473" y="391907"/>
                  </a:cubicBezTo>
                  <a:cubicBezTo>
                    <a:pt x="3813079" y="428852"/>
                    <a:pt x="4321848" y="327252"/>
                    <a:pt x="4830618" y="225652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 rot="21305128">
              <a:off x="7366947" y="45378"/>
              <a:ext cx="1021037" cy="759943"/>
            </a:xfrm>
            <a:prstGeom prst="ellipse">
              <a:avLst/>
            </a:prstGeom>
            <a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TWO</a:t>
              </a:r>
              <a:endPara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560320" y="2739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软件功能</a:t>
            </a:r>
          </a:p>
        </p:txBody>
      </p:sp>
      <p:grpSp>
        <p:nvGrpSpPr>
          <p:cNvPr id="1908" name="组合 1907"/>
          <p:cNvGrpSpPr/>
          <p:nvPr/>
        </p:nvGrpSpPr>
        <p:grpSpPr>
          <a:xfrm>
            <a:off x="462719" y="3262295"/>
            <a:ext cx="3013605" cy="2178385"/>
            <a:chOff x="3341399" y="2938174"/>
            <a:chExt cx="2398713" cy="1381126"/>
          </a:xfrm>
          <a:solidFill>
            <a:schemeClr val="accent1"/>
          </a:solidFill>
        </p:grpSpPr>
        <p:sp>
          <p:nvSpPr>
            <p:cNvPr id="1894" name="Freeform 281"/>
            <p:cNvSpPr>
              <a:spLocks/>
            </p:cNvSpPr>
            <p:nvPr/>
          </p:nvSpPr>
          <p:spPr bwMode="auto">
            <a:xfrm>
              <a:off x="5073362" y="3423949"/>
              <a:ext cx="185738" cy="182563"/>
            </a:xfrm>
            <a:custGeom>
              <a:avLst/>
              <a:gdLst>
                <a:gd name="T0" fmla="*/ 30 w 117"/>
                <a:gd name="T1" fmla="*/ 0 h 115"/>
                <a:gd name="T2" fmla="*/ 31 w 117"/>
                <a:gd name="T3" fmla="*/ 0 h 115"/>
                <a:gd name="T4" fmla="*/ 33 w 117"/>
                <a:gd name="T5" fmla="*/ 1 h 115"/>
                <a:gd name="T6" fmla="*/ 34 w 117"/>
                <a:gd name="T7" fmla="*/ 2 h 115"/>
                <a:gd name="T8" fmla="*/ 34 w 117"/>
                <a:gd name="T9" fmla="*/ 5 h 115"/>
                <a:gd name="T10" fmla="*/ 31 w 117"/>
                <a:gd name="T11" fmla="*/ 11 h 115"/>
                <a:gd name="T12" fmla="*/ 28 w 117"/>
                <a:gd name="T13" fmla="*/ 17 h 115"/>
                <a:gd name="T14" fmla="*/ 26 w 117"/>
                <a:gd name="T15" fmla="*/ 24 h 115"/>
                <a:gd name="T16" fmla="*/ 19 w 117"/>
                <a:gd name="T17" fmla="*/ 37 h 115"/>
                <a:gd name="T18" fmla="*/ 13 w 117"/>
                <a:gd name="T19" fmla="*/ 49 h 115"/>
                <a:gd name="T20" fmla="*/ 9 w 117"/>
                <a:gd name="T21" fmla="*/ 61 h 115"/>
                <a:gd name="T22" fmla="*/ 6 w 117"/>
                <a:gd name="T23" fmla="*/ 74 h 115"/>
                <a:gd name="T24" fmla="*/ 6 w 117"/>
                <a:gd name="T25" fmla="*/ 85 h 115"/>
                <a:gd name="T26" fmla="*/ 11 w 117"/>
                <a:gd name="T27" fmla="*/ 93 h 115"/>
                <a:gd name="T28" fmla="*/ 20 w 117"/>
                <a:gd name="T29" fmla="*/ 99 h 115"/>
                <a:gd name="T30" fmla="*/ 30 w 117"/>
                <a:gd name="T31" fmla="*/ 99 h 115"/>
                <a:gd name="T32" fmla="*/ 41 w 117"/>
                <a:gd name="T33" fmla="*/ 97 h 115"/>
                <a:gd name="T34" fmla="*/ 52 w 117"/>
                <a:gd name="T35" fmla="*/ 93 h 115"/>
                <a:gd name="T36" fmla="*/ 63 w 117"/>
                <a:gd name="T37" fmla="*/ 89 h 115"/>
                <a:gd name="T38" fmla="*/ 75 w 117"/>
                <a:gd name="T39" fmla="*/ 86 h 115"/>
                <a:gd name="T40" fmla="*/ 86 w 117"/>
                <a:gd name="T41" fmla="*/ 85 h 115"/>
                <a:gd name="T42" fmla="*/ 97 w 117"/>
                <a:gd name="T43" fmla="*/ 88 h 115"/>
                <a:gd name="T44" fmla="*/ 107 w 117"/>
                <a:gd name="T45" fmla="*/ 96 h 115"/>
                <a:gd name="T46" fmla="*/ 117 w 117"/>
                <a:gd name="T47" fmla="*/ 110 h 115"/>
                <a:gd name="T48" fmla="*/ 117 w 117"/>
                <a:gd name="T49" fmla="*/ 112 h 115"/>
                <a:gd name="T50" fmla="*/ 115 w 117"/>
                <a:gd name="T51" fmla="*/ 114 h 115"/>
                <a:gd name="T52" fmla="*/ 115 w 117"/>
                <a:gd name="T53" fmla="*/ 114 h 115"/>
                <a:gd name="T54" fmla="*/ 113 w 117"/>
                <a:gd name="T55" fmla="*/ 115 h 115"/>
                <a:gd name="T56" fmla="*/ 111 w 117"/>
                <a:gd name="T57" fmla="*/ 114 h 115"/>
                <a:gd name="T58" fmla="*/ 110 w 117"/>
                <a:gd name="T59" fmla="*/ 112 h 115"/>
                <a:gd name="T60" fmla="*/ 101 w 117"/>
                <a:gd name="T61" fmla="*/ 100 h 115"/>
                <a:gd name="T62" fmla="*/ 90 w 117"/>
                <a:gd name="T63" fmla="*/ 93 h 115"/>
                <a:gd name="T64" fmla="*/ 79 w 117"/>
                <a:gd name="T65" fmla="*/ 92 h 115"/>
                <a:gd name="T66" fmla="*/ 68 w 117"/>
                <a:gd name="T67" fmla="*/ 95 h 115"/>
                <a:gd name="T68" fmla="*/ 55 w 117"/>
                <a:gd name="T69" fmla="*/ 99 h 115"/>
                <a:gd name="T70" fmla="*/ 42 w 117"/>
                <a:gd name="T71" fmla="*/ 104 h 115"/>
                <a:gd name="T72" fmla="*/ 28 w 117"/>
                <a:gd name="T73" fmla="*/ 107 h 115"/>
                <a:gd name="T74" fmla="*/ 17 w 117"/>
                <a:gd name="T75" fmla="*/ 106 h 115"/>
                <a:gd name="T76" fmla="*/ 5 w 117"/>
                <a:gd name="T77" fmla="*/ 97 h 115"/>
                <a:gd name="T78" fmla="*/ 0 w 117"/>
                <a:gd name="T79" fmla="*/ 88 h 115"/>
                <a:gd name="T80" fmla="*/ 0 w 117"/>
                <a:gd name="T81" fmla="*/ 77 h 115"/>
                <a:gd name="T82" fmla="*/ 1 w 117"/>
                <a:gd name="T83" fmla="*/ 63 h 115"/>
                <a:gd name="T84" fmla="*/ 6 w 117"/>
                <a:gd name="T85" fmla="*/ 49 h 115"/>
                <a:gd name="T86" fmla="*/ 12 w 117"/>
                <a:gd name="T87" fmla="*/ 35 h 115"/>
                <a:gd name="T88" fmla="*/ 19 w 117"/>
                <a:gd name="T89" fmla="*/ 22 h 115"/>
                <a:gd name="T90" fmla="*/ 22 w 117"/>
                <a:gd name="T91" fmla="*/ 15 h 115"/>
                <a:gd name="T92" fmla="*/ 24 w 117"/>
                <a:gd name="T93" fmla="*/ 8 h 115"/>
                <a:gd name="T94" fmla="*/ 27 w 117"/>
                <a:gd name="T95" fmla="*/ 2 h 115"/>
                <a:gd name="T96" fmla="*/ 28 w 117"/>
                <a:gd name="T97" fmla="*/ 1 h 115"/>
                <a:gd name="T98" fmla="*/ 30 w 117"/>
                <a:gd name="T9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7" h="115">
                  <a:moveTo>
                    <a:pt x="30" y="0"/>
                  </a:moveTo>
                  <a:lnTo>
                    <a:pt x="31" y="0"/>
                  </a:lnTo>
                  <a:lnTo>
                    <a:pt x="33" y="1"/>
                  </a:lnTo>
                  <a:lnTo>
                    <a:pt x="34" y="2"/>
                  </a:lnTo>
                  <a:lnTo>
                    <a:pt x="34" y="5"/>
                  </a:lnTo>
                  <a:lnTo>
                    <a:pt x="31" y="11"/>
                  </a:lnTo>
                  <a:lnTo>
                    <a:pt x="28" y="17"/>
                  </a:lnTo>
                  <a:lnTo>
                    <a:pt x="26" y="24"/>
                  </a:lnTo>
                  <a:lnTo>
                    <a:pt x="19" y="37"/>
                  </a:lnTo>
                  <a:lnTo>
                    <a:pt x="13" y="49"/>
                  </a:lnTo>
                  <a:lnTo>
                    <a:pt x="9" y="61"/>
                  </a:lnTo>
                  <a:lnTo>
                    <a:pt x="6" y="74"/>
                  </a:lnTo>
                  <a:lnTo>
                    <a:pt x="6" y="85"/>
                  </a:lnTo>
                  <a:lnTo>
                    <a:pt x="11" y="93"/>
                  </a:lnTo>
                  <a:lnTo>
                    <a:pt x="20" y="99"/>
                  </a:lnTo>
                  <a:lnTo>
                    <a:pt x="30" y="99"/>
                  </a:lnTo>
                  <a:lnTo>
                    <a:pt x="41" y="97"/>
                  </a:lnTo>
                  <a:lnTo>
                    <a:pt x="52" y="93"/>
                  </a:lnTo>
                  <a:lnTo>
                    <a:pt x="63" y="89"/>
                  </a:lnTo>
                  <a:lnTo>
                    <a:pt x="75" y="86"/>
                  </a:lnTo>
                  <a:lnTo>
                    <a:pt x="86" y="85"/>
                  </a:lnTo>
                  <a:lnTo>
                    <a:pt x="97" y="88"/>
                  </a:lnTo>
                  <a:lnTo>
                    <a:pt x="107" y="96"/>
                  </a:lnTo>
                  <a:lnTo>
                    <a:pt x="117" y="110"/>
                  </a:lnTo>
                  <a:lnTo>
                    <a:pt x="117" y="112"/>
                  </a:lnTo>
                  <a:lnTo>
                    <a:pt x="115" y="114"/>
                  </a:lnTo>
                  <a:lnTo>
                    <a:pt x="115" y="114"/>
                  </a:lnTo>
                  <a:lnTo>
                    <a:pt x="113" y="115"/>
                  </a:lnTo>
                  <a:lnTo>
                    <a:pt x="111" y="114"/>
                  </a:lnTo>
                  <a:lnTo>
                    <a:pt x="110" y="112"/>
                  </a:lnTo>
                  <a:lnTo>
                    <a:pt x="101" y="100"/>
                  </a:lnTo>
                  <a:lnTo>
                    <a:pt x="90" y="93"/>
                  </a:lnTo>
                  <a:lnTo>
                    <a:pt x="79" y="92"/>
                  </a:lnTo>
                  <a:lnTo>
                    <a:pt x="68" y="95"/>
                  </a:lnTo>
                  <a:lnTo>
                    <a:pt x="55" y="99"/>
                  </a:lnTo>
                  <a:lnTo>
                    <a:pt x="42" y="104"/>
                  </a:lnTo>
                  <a:lnTo>
                    <a:pt x="28" y="107"/>
                  </a:lnTo>
                  <a:lnTo>
                    <a:pt x="17" y="106"/>
                  </a:lnTo>
                  <a:lnTo>
                    <a:pt x="5" y="97"/>
                  </a:lnTo>
                  <a:lnTo>
                    <a:pt x="0" y="88"/>
                  </a:lnTo>
                  <a:lnTo>
                    <a:pt x="0" y="77"/>
                  </a:lnTo>
                  <a:lnTo>
                    <a:pt x="1" y="63"/>
                  </a:lnTo>
                  <a:lnTo>
                    <a:pt x="6" y="49"/>
                  </a:lnTo>
                  <a:lnTo>
                    <a:pt x="12" y="35"/>
                  </a:lnTo>
                  <a:lnTo>
                    <a:pt x="19" y="22"/>
                  </a:lnTo>
                  <a:lnTo>
                    <a:pt x="22" y="15"/>
                  </a:lnTo>
                  <a:lnTo>
                    <a:pt x="24" y="8"/>
                  </a:lnTo>
                  <a:lnTo>
                    <a:pt x="27" y="2"/>
                  </a:lnTo>
                  <a:lnTo>
                    <a:pt x="28" y="1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5" name="Freeform 282"/>
            <p:cNvSpPr>
              <a:spLocks/>
            </p:cNvSpPr>
            <p:nvPr/>
          </p:nvSpPr>
          <p:spPr bwMode="auto">
            <a:xfrm>
              <a:off x="3341399" y="2958812"/>
              <a:ext cx="698500" cy="258763"/>
            </a:xfrm>
            <a:custGeom>
              <a:avLst/>
              <a:gdLst>
                <a:gd name="T0" fmla="*/ 382 w 440"/>
                <a:gd name="T1" fmla="*/ 11 h 163"/>
                <a:gd name="T2" fmla="*/ 433 w 440"/>
                <a:gd name="T3" fmla="*/ 47 h 163"/>
                <a:gd name="T4" fmla="*/ 436 w 440"/>
                <a:gd name="T5" fmla="*/ 79 h 163"/>
                <a:gd name="T6" fmla="*/ 424 w 440"/>
                <a:gd name="T7" fmla="*/ 89 h 163"/>
                <a:gd name="T8" fmla="*/ 421 w 440"/>
                <a:gd name="T9" fmla="*/ 83 h 163"/>
                <a:gd name="T10" fmla="*/ 432 w 440"/>
                <a:gd name="T11" fmla="*/ 73 h 163"/>
                <a:gd name="T12" fmla="*/ 428 w 440"/>
                <a:gd name="T13" fmla="*/ 51 h 163"/>
                <a:gd name="T14" fmla="*/ 381 w 440"/>
                <a:gd name="T15" fmla="*/ 18 h 163"/>
                <a:gd name="T16" fmla="*/ 323 w 440"/>
                <a:gd name="T17" fmla="*/ 7 h 163"/>
                <a:gd name="T18" fmla="*/ 294 w 440"/>
                <a:gd name="T19" fmla="*/ 29 h 163"/>
                <a:gd name="T20" fmla="*/ 289 w 440"/>
                <a:gd name="T21" fmla="*/ 58 h 163"/>
                <a:gd name="T22" fmla="*/ 264 w 440"/>
                <a:gd name="T23" fmla="*/ 73 h 163"/>
                <a:gd name="T24" fmla="*/ 230 w 440"/>
                <a:gd name="T25" fmla="*/ 69 h 163"/>
                <a:gd name="T26" fmla="*/ 194 w 440"/>
                <a:gd name="T27" fmla="*/ 82 h 163"/>
                <a:gd name="T28" fmla="*/ 151 w 440"/>
                <a:gd name="T29" fmla="*/ 97 h 163"/>
                <a:gd name="T30" fmla="*/ 101 w 440"/>
                <a:gd name="T31" fmla="*/ 91 h 163"/>
                <a:gd name="T32" fmla="*/ 82 w 440"/>
                <a:gd name="T33" fmla="*/ 102 h 163"/>
                <a:gd name="T34" fmla="*/ 78 w 440"/>
                <a:gd name="T35" fmla="*/ 112 h 163"/>
                <a:gd name="T36" fmla="*/ 73 w 440"/>
                <a:gd name="T37" fmla="*/ 123 h 163"/>
                <a:gd name="T38" fmla="*/ 55 w 440"/>
                <a:gd name="T39" fmla="*/ 134 h 163"/>
                <a:gd name="T40" fmla="*/ 20 w 440"/>
                <a:gd name="T41" fmla="*/ 135 h 163"/>
                <a:gd name="T42" fmla="*/ 35 w 440"/>
                <a:gd name="T43" fmla="*/ 148 h 163"/>
                <a:gd name="T44" fmla="*/ 85 w 440"/>
                <a:gd name="T45" fmla="*/ 153 h 163"/>
                <a:gd name="T46" fmla="*/ 132 w 440"/>
                <a:gd name="T47" fmla="*/ 155 h 163"/>
                <a:gd name="T48" fmla="*/ 234 w 440"/>
                <a:gd name="T49" fmla="*/ 127 h 163"/>
                <a:gd name="T50" fmla="*/ 289 w 440"/>
                <a:gd name="T51" fmla="*/ 112 h 163"/>
                <a:gd name="T52" fmla="*/ 289 w 440"/>
                <a:gd name="T53" fmla="*/ 118 h 163"/>
                <a:gd name="T54" fmla="*/ 205 w 440"/>
                <a:gd name="T55" fmla="*/ 145 h 163"/>
                <a:gd name="T56" fmla="*/ 104 w 440"/>
                <a:gd name="T57" fmla="*/ 163 h 163"/>
                <a:gd name="T58" fmla="*/ 85 w 440"/>
                <a:gd name="T59" fmla="*/ 162 h 163"/>
                <a:gd name="T60" fmla="*/ 35 w 440"/>
                <a:gd name="T61" fmla="*/ 156 h 163"/>
                <a:gd name="T62" fmla="*/ 0 w 440"/>
                <a:gd name="T63" fmla="*/ 137 h 163"/>
                <a:gd name="T64" fmla="*/ 1 w 440"/>
                <a:gd name="T65" fmla="*/ 133 h 163"/>
                <a:gd name="T66" fmla="*/ 48 w 440"/>
                <a:gd name="T67" fmla="*/ 129 h 163"/>
                <a:gd name="T68" fmla="*/ 68 w 440"/>
                <a:gd name="T69" fmla="*/ 118 h 163"/>
                <a:gd name="T70" fmla="*/ 71 w 440"/>
                <a:gd name="T71" fmla="*/ 107 h 163"/>
                <a:gd name="T72" fmla="*/ 79 w 440"/>
                <a:gd name="T73" fmla="*/ 94 h 163"/>
                <a:gd name="T74" fmla="*/ 117 w 440"/>
                <a:gd name="T75" fmla="*/ 84 h 163"/>
                <a:gd name="T76" fmla="*/ 166 w 440"/>
                <a:gd name="T77" fmla="*/ 89 h 163"/>
                <a:gd name="T78" fmla="*/ 201 w 440"/>
                <a:gd name="T79" fmla="*/ 69 h 163"/>
                <a:gd name="T80" fmla="*/ 235 w 440"/>
                <a:gd name="T81" fmla="*/ 62 h 163"/>
                <a:gd name="T82" fmla="*/ 256 w 440"/>
                <a:gd name="T83" fmla="*/ 67 h 163"/>
                <a:gd name="T84" fmla="*/ 281 w 440"/>
                <a:gd name="T85" fmla="*/ 58 h 163"/>
                <a:gd name="T86" fmla="*/ 286 w 440"/>
                <a:gd name="T87" fmla="*/ 32 h 163"/>
                <a:gd name="T88" fmla="*/ 305 w 440"/>
                <a:gd name="T89" fmla="*/ 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0" h="163">
                  <a:moveTo>
                    <a:pt x="340" y="0"/>
                  </a:moveTo>
                  <a:lnTo>
                    <a:pt x="362" y="5"/>
                  </a:lnTo>
                  <a:lnTo>
                    <a:pt x="382" y="11"/>
                  </a:lnTo>
                  <a:lnTo>
                    <a:pt x="403" y="21"/>
                  </a:lnTo>
                  <a:lnTo>
                    <a:pt x="421" y="34"/>
                  </a:lnTo>
                  <a:lnTo>
                    <a:pt x="433" y="47"/>
                  </a:lnTo>
                  <a:lnTo>
                    <a:pt x="440" y="62"/>
                  </a:lnTo>
                  <a:lnTo>
                    <a:pt x="440" y="71"/>
                  </a:lnTo>
                  <a:lnTo>
                    <a:pt x="436" y="79"/>
                  </a:lnTo>
                  <a:lnTo>
                    <a:pt x="427" y="89"/>
                  </a:lnTo>
                  <a:lnTo>
                    <a:pt x="425" y="89"/>
                  </a:lnTo>
                  <a:lnTo>
                    <a:pt x="424" y="89"/>
                  </a:lnTo>
                  <a:lnTo>
                    <a:pt x="422" y="87"/>
                  </a:lnTo>
                  <a:lnTo>
                    <a:pt x="421" y="86"/>
                  </a:lnTo>
                  <a:lnTo>
                    <a:pt x="421" y="83"/>
                  </a:lnTo>
                  <a:lnTo>
                    <a:pt x="422" y="82"/>
                  </a:lnTo>
                  <a:lnTo>
                    <a:pt x="428" y="78"/>
                  </a:lnTo>
                  <a:lnTo>
                    <a:pt x="432" y="73"/>
                  </a:lnTo>
                  <a:lnTo>
                    <a:pt x="433" y="69"/>
                  </a:lnTo>
                  <a:lnTo>
                    <a:pt x="433" y="64"/>
                  </a:lnTo>
                  <a:lnTo>
                    <a:pt x="428" y="51"/>
                  </a:lnTo>
                  <a:lnTo>
                    <a:pt x="417" y="39"/>
                  </a:lnTo>
                  <a:lnTo>
                    <a:pt x="400" y="28"/>
                  </a:lnTo>
                  <a:lnTo>
                    <a:pt x="381" y="18"/>
                  </a:lnTo>
                  <a:lnTo>
                    <a:pt x="360" y="11"/>
                  </a:lnTo>
                  <a:lnTo>
                    <a:pt x="340" y="7"/>
                  </a:lnTo>
                  <a:lnTo>
                    <a:pt x="323" y="7"/>
                  </a:lnTo>
                  <a:lnTo>
                    <a:pt x="309" y="11"/>
                  </a:lnTo>
                  <a:lnTo>
                    <a:pt x="298" y="20"/>
                  </a:lnTo>
                  <a:lnTo>
                    <a:pt x="294" y="29"/>
                  </a:lnTo>
                  <a:lnTo>
                    <a:pt x="292" y="42"/>
                  </a:lnTo>
                  <a:lnTo>
                    <a:pt x="290" y="50"/>
                  </a:lnTo>
                  <a:lnTo>
                    <a:pt x="289" y="58"/>
                  </a:lnTo>
                  <a:lnTo>
                    <a:pt x="285" y="65"/>
                  </a:lnTo>
                  <a:lnTo>
                    <a:pt x="276" y="71"/>
                  </a:lnTo>
                  <a:lnTo>
                    <a:pt x="264" y="73"/>
                  </a:lnTo>
                  <a:lnTo>
                    <a:pt x="252" y="73"/>
                  </a:lnTo>
                  <a:lnTo>
                    <a:pt x="241" y="71"/>
                  </a:lnTo>
                  <a:lnTo>
                    <a:pt x="230" y="69"/>
                  </a:lnTo>
                  <a:lnTo>
                    <a:pt x="216" y="71"/>
                  </a:lnTo>
                  <a:lnTo>
                    <a:pt x="205" y="75"/>
                  </a:lnTo>
                  <a:lnTo>
                    <a:pt x="194" y="82"/>
                  </a:lnTo>
                  <a:lnTo>
                    <a:pt x="183" y="90"/>
                  </a:lnTo>
                  <a:lnTo>
                    <a:pt x="169" y="96"/>
                  </a:lnTo>
                  <a:lnTo>
                    <a:pt x="151" y="97"/>
                  </a:lnTo>
                  <a:lnTo>
                    <a:pt x="133" y="94"/>
                  </a:lnTo>
                  <a:lnTo>
                    <a:pt x="117" y="91"/>
                  </a:lnTo>
                  <a:lnTo>
                    <a:pt x="101" y="91"/>
                  </a:lnTo>
                  <a:lnTo>
                    <a:pt x="89" y="97"/>
                  </a:lnTo>
                  <a:lnTo>
                    <a:pt x="85" y="100"/>
                  </a:lnTo>
                  <a:lnTo>
                    <a:pt x="82" y="102"/>
                  </a:lnTo>
                  <a:lnTo>
                    <a:pt x="79" y="105"/>
                  </a:lnTo>
                  <a:lnTo>
                    <a:pt x="78" y="109"/>
                  </a:lnTo>
                  <a:lnTo>
                    <a:pt x="78" y="112"/>
                  </a:lnTo>
                  <a:lnTo>
                    <a:pt x="77" y="116"/>
                  </a:lnTo>
                  <a:lnTo>
                    <a:pt x="75" y="120"/>
                  </a:lnTo>
                  <a:lnTo>
                    <a:pt x="73" y="123"/>
                  </a:lnTo>
                  <a:lnTo>
                    <a:pt x="70" y="127"/>
                  </a:lnTo>
                  <a:lnTo>
                    <a:pt x="64" y="131"/>
                  </a:lnTo>
                  <a:lnTo>
                    <a:pt x="55" y="134"/>
                  </a:lnTo>
                  <a:lnTo>
                    <a:pt x="44" y="135"/>
                  </a:lnTo>
                  <a:lnTo>
                    <a:pt x="33" y="135"/>
                  </a:lnTo>
                  <a:lnTo>
                    <a:pt x="20" y="135"/>
                  </a:lnTo>
                  <a:lnTo>
                    <a:pt x="9" y="137"/>
                  </a:lnTo>
                  <a:lnTo>
                    <a:pt x="19" y="144"/>
                  </a:lnTo>
                  <a:lnTo>
                    <a:pt x="35" y="148"/>
                  </a:lnTo>
                  <a:lnTo>
                    <a:pt x="52" y="151"/>
                  </a:lnTo>
                  <a:lnTo>
                    <a:pt x="70" y="153"/>
                  </a:lnTo>
                  <a:lnTo>
                    <a:pt x="85" y="153"/>
                  </a:lnTo>
                  <a:lnTo>
                    <a:pt x="92" y="155"/>
                  </a:lnTo>
                  <a:lnTo>
                    <a:pt x="97" y="155"/>
                  </a:lnTo>
                  <a:lnTo>
                    <a:pt x="132" y="155"/>
                  </a:lnTo>
                  <a:lnTo>
                    <a:pt x="166" y="149"/>
                  </a:lnTo>
                  <a:lnTo>
                    <a:pt x="201" y="140"/>
                  </a:lnTo>
                  <a:lnTo>
                    <a:pt x="234" y="127"/>
                  </a:lnTo>
                  <a:lnTo>
                    <a:pt x="285" y="111"/>
                  </a:lnTo>
                  <a:lnTo>
                    <a:pt x="287" y="111"/>
                  </a:lnTo>
                  <a:lnTo>
                    <a:pt x="289" y="112"/>
                  </a:lnTo>
                  <a:lnTo>
                    <a:pt x="289" y="113"/>
                  </a:lnTo>
                  <a:lnTo>
                    <a:pt x="290" y="115"/>
                  </a:lnTo>
                  <a:lnTo>
                    <a:pt x="289" y="118"/>
                  </a:lnTo>
                  <a:lnTo>
                    <a:pt x="287" y="118"/>
                  </a:lnTo>
                  <a:lnTo>
                    <a:pt x="236" y="134"/>
                  </a:lnTo>
                  <a:lnTo>
                    <a:pt x="205" y="145"/>
                  </a:lnTo>
                  <a:lnTo>
                    <a:pt x="172" y="155"/>
                  </a:lnTo>
                  <a:lnTo>
                    <a:pt x="139" y="162"/>
                  </a:lnTo>
                  <a:lnTo>
                    <a:pt x="104" y="163"/>
                  </a:lnTo>
                  <a:lnTo>
                    <a:pt x="96" y="162"/>
                  </a:lnTo>
                  <a:lnTo>
                    <a:pt x="90" y="162"/>
                  </a:lnTo>
                  <a:lnTo>
                    <a:pt x="85" y="162"/>
                  </a:lnTo>
                  <a:lnTo>
                    <a:pt x="70" y="160"/>
                  </a:lnTo>
                  <a:lnTo>
                    <a:pt x="53" y="159"/>
                  </a:lnTo>
                  <a:lnTo>
                    <a:pt x="35" y="156"/>
                  </a:lnTo>
                  <a:lnTo>
                    <a:pt x="20" y="152"/>
                  </a:lnTo>
                  <a:lnTo>
                    <a:pt x="8" y="145"/>
                  </a:lnTo>
                  <a:lnTo>
                    <a:pt x="0" y="137"/>
                  </a:lnTo>
                  <a:lnTo>
                    <a:pt x="0" y="135"/>
                  </a:lnTo>
                  <a:lnTo>
                    <a:pt x="0" y="134"/>
                  </a:lnTo>
                  <a:lnTo>
                    <a:pt x="1" y="133"/>
                  </a:lnTo>
                  <a:lnTo>
                    <a:pt x="16" y="129"/>
                  </a:lnTo>
                  <a:lnTo>
                    <a:pt x="33" y="129"/>
                  </a:lnTo>
                  <a:lnTo>
                    <a:pt x="48" y="129"/>
                  </a:lnTo>
                  <a:lnTo>
                    <a:pt x="60" y="124"/>
                  </a:lnTo>
                  <a:lnTo>
                    <a:pt x="66" y="122"/>
                  </a:lnTo>
                  <a:lnTo>
                    <a:pt x="68" y="118"/>
                  </a:lnTo>
                  <a:lnTo>
                    <a:pt x="70" y="115"/>
                  </a:lnTo>
                  <a:lnTo>
                    <a:pt x="71" y="111"/>
                  </a:lnTo>
                  <a:lnTo>
                    <a:pt x="71" y="107"/>
                  </a:lnTo>
                  <a:lnTo>
                    <a:pt x="73" y="102"/>
                  </a:lnTo>
                  <a:lnTo>
                    <a:pt x="75" y="98"/>
                  </a:lnTo>
                  <a:lnTo>
                    <a:pt x="79" y="94"/>
                  </a:lnTo>
                  <a:lnTo>
                    <a:pt x="85" y="90"/>
                  </a:lnTo>
                  <a:lnTo>
                    <a:pt x="100" y="84"/>
                  </a:lnTo>
                  <a:lnTo>
                    <a:pt x="117" y="84"/>
                  </a:lnTo>
                  <a:lnTo>
                    <a:pt x="135" y="87"/>
                  </a:lnTo>
                  <a:lnTo>
                    <a:pt x="151" y="89"/>
                  </a:lnTo>
                  <a:lnTo>
                    <a:pt x="166" y="89"/>
                  </a:lnTo>
                  <a:lnTo>
                    <a:pt x="179" y="83"/>
                  </a:lnTo>
                  <a:lnTo>
                    <a:pt x="190" y="76"/>
                  </a:lnTo>
                  <a:lnTo>
                    <a:pt x="201" y="69"/>
                  </a:lnTo>
                  <a:lnTo>
                    <a:pt x="214" y="64"/>
                  </a:lnTo>
                  <a:lnTo>
                    <a:pt x="225" y="61"/>
                  </a:lnTo>
                  <a:lnTo>
                    <a:pt x="235" y="62"/>
                  </a:lnTo>
                  <a:lnTo>
                    <a:pt x="243" y="64"/>
                  </a:lnTo>
                  <a:lnTo>
                    <a:pt x="249" y="67"/>
                  </a:lnTo>
                  <a:lnTo>
                    <a:pt x="256" y="67"/>
                  </a:lnTo>
                  <a:lnTo>
                    <a:pt x="263" y="67"/>
                  </a:lnTo>
                  <a:lnTo>
                    <a:pt x="274" y="64"/>
                  </a:lnTo>
                  <a:lnTo>
                    <a:pt x="281" y="58"/>
                  </a:lnTo>
                  <a:lnTo>
                    <a:pt x="283" y="50"/>
                  </a:lnTo>
                  <a:lnTo>
                    <a:pt x="285" y="40"/>
                  </a:lnTo>
                  <a:lnTo>
                    <a:pt x="286" y="32"/>
                  </a:lnTo>
                  <a:lnTo>
                    <a:pt x="287" y="23"/>
                  </a:lnTo>
                  <a:lnTo>
                    <a:pt x="293" y="14"/>
                  </a:lnTo>
                  <a:lnTo>
                    <a:pt x="305" y="6"/>
                  </a:lnTo>
                  <a:lnTo>
                    <a:pt x="320" y="0"/>
                  </a:lnTo>
                  <a:lnTo>
                    <a:pt x="34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6" name="Freeform 283"/>
            <p:cNvSpPr>
              <a:spLocks/>
            </p:cNvSpPr>
            <p:nvPr/>
          </p:nvSpPr>
          <p:spPr bwMode="auto">
            <a:xfrm>
              <a:off x="3892262" y="4244687"/>
              <a:ext cx="660400" cy="74613"/>
            </a:xfrm>
            <a:custGeom>
              <a:avLst/>
              <a:gdLst>
                <a:gd name="T0" fmla="*/ 4 w 416"/>
                <a:gd name="T1" fmla="*/ 0 h 47"/>
                <a:gd name="T2" fmla="*/ 5 w 416"/>
                <a:gd name="T3" fmla="*/ 0 h 47"/>
                <a:gd name="T4" fmla="*/ 26 w 416"/>
                <a:gd name="T5" fmla="*/ 10 h 47"/>
                <a:gd name="T6" fmla="*/ 45 w 416"/>
                <a:gd name="T7" fmla="*/ 17 h 47"/>
                <a:gd name="T8" fmla="*/ 64 w 416"/>
                <a:gd name="T9" fmla="*/ 23 h 47"/>
                <a:gd name="T10" fmla="*/ 84 w 416"/>
                <a:gd name="T11" fmla="*/ 24 h 47"/>
                <a:gd name="T12" fmla="*/ 107 w 416"/>
                <a:gd name="T13" fmla="*/ 21 h 47"/>
                <a:gd name="T14" fmla="*/ 122 w 416"/>
                <a:gd name="T15" fmla="*/ 17 h 47"/>
                <a:gd name="T16" fmla="*/ 136 w 416"/>
                <a:gd name="T17" fmla="*/ 11 h 47"/>
                <a:gd name="T18" fmla="*/ 148 w 416"/>
                <a:gd name="T19" fmla="*/ 6 h 47"/>
                <a:gd name="T20" fmla="*/ 162 w 416"/>
                <a:gd name="T21" fmla="*/ 2 h 47"/>
                <a:gd name="T22" fmla="*/ 176 w 416"/>
                <a:gd name="T23" fmla="*/ 0 h 47"/>
                <a:gd name="T24" fmla="*/ 191 w 416"/>
                <a:gd name="T25" fmla="*/ 3 h 47"/>
                <a:gd name="T26" fmla="*/ 206 w 416"/>
                <a:gd name="T27" fmla="*/ 10 h 47"/>
                <a:gd name="T28" fmla="*/ 217 w 416"/>
                <a:gd name="T29" fmla="*/ 17 h 47"/>
                <a:gd name="T30" fmla="*/ 224 w 416"/>
                <a:gd name="T31" fmla="*/ 23 h 47"/>
                <a:gd name="T32" fmla="*/ 232 w 416"/>
                <a:gd name="T33" fmla="*/ 25 h 47"/>
                <a:gd name="T34" fmla="*/ 242 w 416"/>
                <a:gd name="T35" fmla="*/ 27 h 47"/>
                <a:gd name="T36" fmla="*/ 257 w 416"/>
                <a:gd name="T37" fmla="*/ 25 h 47"/>
                <a:gd name="T38" fmla="*/ 297 w 416"/>
                <a:gd name="T39" fmla="*/ 21 h 47"/>
                <a:gd name="T40" fmla="*/ 337 w 416"/>
                <a:gd name="T41" fmla="*/ 24 h 47"/>
                <a:gd name="T42" fmla="*/ 376 w 416"/>
                <a:gd name="T43" fmla="*/ 31 h 47"/>
                <a:gd name="T44" fmla="*/ 413 w 416"/>
                <a:gd name="T45" fmla="*/ 40 h 47"/>
                <a:gd name="T46" fmla="*/ 416 w 416"/>
                <a:gd name="T47" fmla="*/ 42 h 47"/>
                <a:gd name="T48" fmla="*/ 416 w 416"/>
                <a:gd name="T49" fmla="*/ 43 h 47"/>
                <a:gd name="T50" fmla="*/ 416 w 416"/>
                <a:gd name="T51" fmla="*/ 45 h 47"/>
                <a:gd name="T52" fmla="*/ 416 w 416"/>
                <a:gd name="T53" fmla="*/ 47 h 47"/>
                <a:gd name="T54" fmla="*/ 414 w 416"/>
                <a:gd name="T55" fmla="*/ 47 h 47"/>
                <a:gd name="T56" fmla="*/ 412 w 416"/>
                <a:gd name="T57" fmla="*/ 47 h 47"/>
                <a:gd name="T58" fmla="*/ 412 w 416"/>
                <a:gd name="T59" fmla="*/ 47 h 47"/>
                <a:gd name="T60" fmla="*/ 374 w 416"/>
                <a:gd name="T61" fmla="*/ 38 h 47"/>
                <a:gd name="T62" fmla="*/ 336 w 416"/>
                <a:gd name="T63" fmla="*/ 31 h 47"/>
                <a:gd name="T64" fmla="*/ 299 w 416"/>
                <a:gd name="T65" fmla="*/ 29 h 47"/>
                <a:gd name="T66" fmla="*/ 259 w 416"/>
                <a:gd name="T67" fmla="*/ 32 h 47"/>
                <a:gd name="T68" fmla="*/ 242 w 416"/>
                <a:gd name="T69" fmla="*/ 35 h 47"/>
                <a:gd name="T70" fmla="*/ 230 w 416"/>
                <a:gd name="T71" fmla="*/ 34 h 47"/>
                <a:gd name="T72" fmla="*/ 220 w 416"/>
                <a:gd name="T73" fmla="*/ 29 h 47"/>
                <a:gd name="T74" fmla="*/ 212 w 416"/>
                <a:gd name="T75" fmla="*/ 24 h 47"/>
                <a:gd name="T76" fmla="*/ 202 w 416"/>
                <a:gd name="T77" fmla="*/ 17 h 47"/>
                <a:gd name="T78" fmla="*/ 188 w 416"/>
                <a:gd name="T79" fmla="*/ 11 h 47"/>
                <a:gd name="T80" fmla="*/ 172 w 416"/>
                <a:gd name="T81" fmla="*/ 9 h 47"/>
                <a:gd name="T82" fmla="*/ 155 w 416"/>
                <a:gd name="T83" fmla="*/ 11 h 47"/>
                <a:gd name="T84" fmla="*/ 139 w 416"/>
                <a:gd name="T85" fmla="*/ 18 h 47"/>
                <a:gd name="T86" fmla="*/ 125 w 416"/>
                <a:gd name="T87" fmla="*/ 24 h 47"/>
                <a:gd name="T88" fmla="*/ 108 w 416"/>
                <a:gd name="T89" fmla="*/ 29 h 47"/>
                <a:gd name="T90" fmla="*/ 84 w 416"/>
                <a:gd name="T91" fmla="*/ 32 h 47"/>
                <a:gd name="T92" fmla="*/ 63 w 416"/>
                <a:gd name="T93" fmla="*/ 31 h 47"/>
                <a:gd name="T94" fmla="*/ 42 w 416"/>
                <a:gd name="T95" fmla="*/ 25 h 47"/>
                <a:gd name="T96" fmla="*/ 22 w 416"/>
                <a:gd name="T97" fmla="*/ 17 h 47"/>
                <a:gd name="T98" fmla="*/ 1 w 416"/>
                <a:gd name="T99" fmla="*/ 7 h 47"/>
                <a:gd name="T100" fmla="*/ 0 w 416"/>
                <a:gd name="T101" fmla="*/ 6 h 47"/>
                <a:gd name="T102" fmla="*/ 0 w 416"/>
                <a:gd name="T103" fmla="*/ 5 h 47"/>
                <a:gd name="T104" fmla="*/ 0 w 416"/>
                <a:gd name="T105" fmla="*/ 2 h 47"/>
                <a:gd name="T106" fmla="*/ 1 w 416"/>
                <a:gd name="T107" fmla="*/ 0 h 47"/>
                <a:gd name="T108" fmla="*/ 4 w 416"/>
                <a:gd name="T10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16" h="47">
                  <a:moveTo>
                    <a:pt x="4" y="0"/>
                  </a:moveTo>
                  <a:lnTo>
                    <a:pt x="5" y="0"/>
                  </a:lnTo>
                  <a:lnTo>
                    <a:pt x="26" y="10"/>
                  </a:lnTo>
                  <a:lnTo>
                    <a:pt x="45" y="17"/>
                  </a:lnTo>
                  <a:lnTo>
                    <a:pt x="64" y="23"/>
                  </a:lnTo>
                  <a:lnTo>
                    <a:pt x="84" y="24"/>
                  </a:lnTo>
                  <a:lnTo>
                    <a:pt x="107" y="21"/>
                  </a:lnTo>
                  <a:lnTo>
                    <a:pt x="122" y="17"/>
                  </a:lnTo>
                  <a:lnTo>
                    <a:pt x="136" y="11"/>
                  </a:lnTo>
                  <a:lnTo>
                    <a:pt x="148" y="6"/>
                  </a:lnTo>
                  <a:lnTo>
                    <a:pt x="162" y="2"/>
                  </a:lnTo>
                  <a:lnTo>
                    <a:pt x="176" y="0"/>
                  </a:lnTo>
                  <a:lnTo>
                    <a:pt x="191" y="3"/>
                  </a:lnTo>
                  <a:lnTo>
                    <a:pt x="206" y="10"/>
                  </a:lnTo>
                  <a:lnTo>
                    <a:pt x="217" y="17"/>
                  </a:lnTo>
                  <a:lnTo>
                    <a:pt x="224" y="23"/>
                  </a:lnTo>
                  <a:lnTo>
                    <a:pt x="232" y="25"/>
                  </a:lnTo>
                  <a:lnTo>
                    <a:pt x="242" y="27"/>
                  </a:lnTo>
                  <a:lnTo>
                    <a:pt x="257" y="25"/>
                  </a:lnTo>
                  <a:lnTo>
                    <a:pt x="297" y="21"/>
                  </a:lnTo>
                  <a:lnTo>
                    <a:pt x="337" y="24"/>
                  </a:lnTo>
                  <a:lnTo>
                    <a:pt x="376" y="31"/>
                  </a:lnTo>
                  <a:lnTo>
                    <a:pt x="413" y="40"/>
                  </a:lnTo>
                  <a:lnTo>
                    <a:pt x="416" y="42"/>
                  </a:lnTo>
                  <a:lnTo>
                    <a:pt x="416" y="43"/>
                  </a:lnTo>
                  <a:lnTo>
                    <a:pt x="416" y="45"/>
                  </a:lnTo>
                  <a:lnTo>
                    <a:pt x="416" y="47"/>
                  </a:lnTo>
                  <a:lnTo>
                    <a:pt x="414" y="47"/>
                  </a:lnTo>
                  <a:lnTo>
                    <a:pt x="412" y="47"/>
                  </a:lnTo>
                  <a:lnTo>
                    <a:pt x="412" y="47"/>
                  </a:lnTo>
                  <a:lnTo>
                    <a:pt x="374" y="38"/>
                  </a:lnTo>
                  <a:lnTo>
                    <a:pt x="336" y="31"/>
                  </a:lnTo>
                  <a:lnTo>
                    <a:pt x="299" y="29"/>
                  </a:lnTo>
                  <a:lnTo>
                    <a:pt x="259" y="32"/>
                  </a:lnTo>
                  <a:lnTo>
                    <a:pt x="242" y="35"/>
                  </a:lnTo>
                  <a:lnTo>
                    <a:pt x="230" y="34"/>
                  </a:lnTo>
                  <a:lnTo>
                    <a:pt x="220" y="29"/>
                  </a:lnTo>
                  <a:lnTo>
                    <a:pt x="212" y="24"/>
                  </a:lnTo>
                  <a:lnTo>
                    <a:pt x="202" y="17"/>
                  </a:lnTo>
                  <a:lnTo>
                    <a:pt x="188" y="11"/>
                  </a:lnTo>
                  <a:lnTo>
                    <a:pt x="172" y="9"/>
                  </a:lnTo>
                  <a:lnTo>
                    <a:pt x="155" y="11"/>
                  </a:lnTo>
                  <a:lnTo>
                    <a:pt x="139" y="18"/>
                  </a:lnTo>
                  <a:lnTo>
                    <a:pt x="125" y="24"/>
                  </a:lnTo>
                  <a:lnTo>
                    <a:pt x="108" y="29"/>
                  </a:lnTo>
                  <a:lnTo>
                    <a:pt x="84" y="32"/>
                  </a:lnTo>
                  <a:lnTo>
                    <a:pt x="63" y="31"/>
                  </a:lnTo>
                  <a:lnTo>
                    <a:pt x="42" y="25"/>
                  </a:lnTo>
                  <a:lnTo>
                    <a:pt x="22" y="17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7" name="Freeform 284"/>
            <p:cNvSpPr>
              <a:spLocks/>
            </p:cNvSpPr>
            <p:nvPr/>
          </p:nvSpPr>
          <p:spPr bwMode="auto">
            <a:xfrm>
              <a:off x="4051012" y="3873212"/>
              <a:ext cx="138113" cy="109538"/>
            </a:xfrm>
            <a:custGeom>
              <a:avLst/>
              <a:gdLst>
                <a:gd name="T0" fmla="*/ 40 w 87"/>
                <a:gd name="T1" fmla="*/ 0 h 69"/>
                <a:gd name="T2" fmla="*/ 58 w 87"/>
                <a:gd name="T3" fmla="*/ 4 h 69"/>
                <a:gd name="T4" fmla="*/ 73 w 87"/>
                <a:gd name="T5" fmla="*/ 11 h 69"/>
                <a:gd name="T6" fmla="*/ 84 w 87"/>
                <a:gd name="T7" fmla="*/ 21 h 69"/>
                <a:gd name="T8" fmla="*/ 87 w 87"/>
                <a:gd name="T9" fmla="*/ 28 h 69"/>
                <a:gd name="T10" fmla="*/ 87 w 87"/>
                <a:gd name="T11" fmla="*/ 36 h 69"/>
                <a:gd name="T12" fmla="*/ 84 w 87"/>
                <a:gd name="T13" fmla="*/ 46 h 69"/>
                <a:gd name="T14" fmla="*/ 76 w 87"/>
                <a:gd name="T15" fmla="*/ 57 h 69"/>
                <a:gd name="T16" fmla="*/ 65 w 87"/>
                <a:gd name="T17" fmla="*/ 65 h 69"/>
                <a:gd name="T18" fmla="*/ 55 w 87"/>
                <a:gd name="T19" fmla="*/ 69 h 69"/>
                <a:gd name="T20" fmla="*/ 47 w 87"/>
                <a:gd name="T21" fmla="*/ 69 h 69"/>
                <a:gd name="T22" fmla="*/ 42 w 87"/>
                <a:gd name="T23" fmla="*/ 69 h 69"/>
                <a:gd name="T24" fmla="*/ 36 w 87"/>
                <a:gd name="T25" fmla="*/ 66 h 69"/>
                <a:gd name="T26" fmla="*/ 28 w 87"/>
                <a:gd name="T27" fmla="*/ 60 h 69"/>
                <a:gd name="T28" fmla="*/ 21 w 87"/>
                <a:gd name="T29" fmla="*/ 50 h 69"/>
                <a:gd name="T30" fmla="*/ 17 w 87"/>
                <a:gd name="T31" fmla="*/ 39 h 69"/>
                <a:gd name="T32" fmla="*/ 17 w 87"/>
                <a:gd name="T33" fmla="*/ 28 h 69"/>
                <a:gd name="T34" fmla="*/ 18 w 87"/>
                <a:gd name="T35" fmla="*/ 22 h 69"/>
                <a:gd name="T36" fmla="*/ 21 w 87"/>
                <a:gd name="T37" fmla="*/ 17 h 69"/>
                <a:gd name="T38" fmla="*/ 25 w 87"/>
                <a:gd name="T39" fmla="*/ 14 h 69"/>
                <a:gd name="T40" fmla="*/ 29 w 87"/>
                <a:gd name="T41" fmla="*/ 13 h 69"/>
                <a:gd name="T42" fmla="*/ 32 w 87"/>
                <a:gd name="T43" fmla="*/ 13 h 69"/>
                <a:gd name="T44" fmla="*/ 33 w 87"/>
                <a:gd name="T45" fmla="*/ 14 h 69"/>
                <a:gd name="T46" fmla="*/ 35 w 87"/>
                <a:gd name="T47" fmla="*/ 15 h 69"/>
                <a:gd name="T48" fmla="*/ 35 w 87"/>
                <a:gd name="T49" fmla="*/ 18 h 69"/>
                <a:gd name="T50" fmla="*/ 33 w 87"/>
                <a:gd name="T51" fmla="*/ 20 h 69"/>
                <a:gd name="T52" fmla="*/ 31 w 87"/>
                <a:gd name="T53" fmla="*/ 21 h 69"/>
                <a:gd name="T54" fmla="*/ 28 w 87"/>
                <a:gd name="T55" fmla="*/ 21 h 69"/>
                <a:gd name="T56" fmla="*/ 26 w 87"/>
                <a:gd name="T57" fmla="*/ 24 h 69"/>
                <a:gd name="T58" fmla="*/ 26 w 87"/>
                <a:gd name="T59" fmla="*/ 26 h 69"/>
                <a:gd name="T60" fmla="*/ 25 w 87"/>
                <a:gd name="T61" fmla="*/ 29 h 69"/>
                <a:gd name="T62" fmla="*/ 26 w 87"/>
                <a:gd name="T63" fmla="*/ 40 h 69"/>
                <a:gd name="T64" fmla="*/ 32 w 87"/>
                <a:gd name="T65" fmla="*/ 51 h 69"/>
                <a:gd name="T66" fmla="*/ 40 w 87"/>
                <a:gd name="T67" fmla="*/ 60 h 69"/>
                <a:gd name="T68" fmla="*/ 51 w 87"/>
                <a:gd name="T69" fmla="*/ 61 h 69"/>
                <a:gd name="T70" fmla="*/ 61 w 87"/>
                <a:gd name="T71" fmla="*/ 57 h 69"/>
                <a:gd name="T72" fmla="*/ 69 w 87"/>
                <a:gd name="T73" fmla="*/ 50 h 69"/>
                <a:gd name="T74" fmla="*/ 77 w 87"/>
                <a:gd name="T75" fmla="*/ 42 h 69"/>
                <a:gd name="T76" fmla="*/ 79 w 87"/>
                <a:gd name="T77" fmla="*/ 33 h 69"/>
                <a:gd name="T78" fmla="*/ 77 w 87"/>
                <a:gd name="T79" fmla="*/ 25 h 69"/>
                <a:gd name="T80" fmla="*/ 68 w 87"/>
                <a:gd name="T81" fmla="*/ 17 h 69"/>
                <a:gd name="T82" fmla="*/ 55 w 87"/>
                <a:gd name="T83" fmla="*/ 11 h 69"/>
                <a:gd name="T84" fmla="*/ 40 w 87"/>
                <a:gd name="T85" fmla="*/ 9 h 69"/>
                <a:gd name="T86" fmla="*/ 26 w 87"/>
                <a:gd name="T87" fmla="*/ 10 h 69"/>
                <a:gd name="T88" fmla="*/ 20 w 87"/>
                <a:gd name="T89" fmla="*/ 13 h 69"/>
                <a:gd name="T90" fmla="*/ 14 w 87"/>
                <a:gd name="T91" fmla="*/ 17 h 69"/>
                <a:gd name="T92" fmla="*/ 10 w 87"/>
                <a:gd name="T93" fmla="*/ 24 h 69"/>
                <a:gd name="T94" fmla="*/ 8 w 87"/>
                <a:gd name="T95" fmla="*/ 33 h 69"/>
                <a:gd name="T96" fmla="*/ 7 w 87"/>
                <a:gd name="T97" fmla="*/ 36 h 69"/>
                <a:gd name="T98" fmla="*/ 6 w 87"/>
                <a:gd name="T99" fmla="*/ 37 h 69"/>
                <a:gd name="T100" fmla="*/ 4 w 87"/>
                <a:gd name="T101" fmla="*/ 37 h 69"/>
                <a:gd name="T102" fmla="*/ 2 w 87"/>
                <a:gd name="T103" fmla="*/ 37 h 69"/>
                <a:gd name="T104" fmla="*/ 0 w 87"/>
                <a:gd name="T105" fmla="*/ 36 h 69"/>
                <a:gd name="T106" fmla="*/ 0 w 87"/>
                <a:gd name="T107" fmla="*/ 35 h 69"/>
                <a:gd name="T108" fmla="*/ 2 w 87"/>
                <a:gd name="T109" fmla="*/ 20 h 69"/>
                <a:gd name="T110" fmla="*/ 10 w 87"/>
                <a:gd name="T111" fmla="*/ 9 h 69"/>
                <a:gd name="T112" fmla="*/ 24 w 87"/>
                <a:gd name="T113" fmla="*/ 3 h 69"/>
                <a:gd name="T114" fmla="*/ 40 w 87"/>
                <a:gd name="T11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7" h="69">
                  <a:moveTo>
                    <a:pt x="40" y="0"/>
                  </a:moveTo>
                  <a:lnTo>
                    <a:pt x="58" y="4"/>
                  </a:lnTo>
                  <a:lnTo>
                    <a:pt x="73" y="11"/>
                  </a:lnTo>
                  <a:lnTo>
                    <a:pt x="84" y="21"/>
                  </a:lnTo>
                  <a:lnTo>
                    <a:pt x="87" y="28"/>
                  </a:lnTo>
                  <a:lnTo>
                    <a:pt x="87" y="36"/>
                  </a:lnTo>
                  <a:lnTo>
                    <a:pt x="84" y="46"/>
                  </a:lnTo>
                  <a:lnTo>
                    <a:pt x="76" y="57"/>
                  </a:lnTo>
                  <a:lnTo>
                    <a:pt x="65" y="65"/>
                  </a:lnTo>
                  <a:lnTo>
                    <a:pt x="55" y="69"/>
                  </a:lnTo>
                  <a:lnTo>
                    <a:pt x="47" y="69"/>
                  </a:lnTo>
                  <a:lnTo>
                    <a:pt x="42" y="69"/>
                  </a:lnTo>
                  <a:lnTo>
                    <a:pt x="36" y="66"/>
                  </a:lnTo>
                  <a:lnTo>
                    <a:pt x="28" y="60"/>
                  </a:lnTo>
                  <a:lnTo>
                    <a:pt x="21" y="50"/>
                  </a:lnTo>
                  <a:lnTo>
                    <a:pt x="17" y="39"/>
                  </a:lnTo>
                  <a:lnTo>
                    <a:pt x="17" y="28"/>
                  </a:lnTo>
                  <a:lnTo>
                    <a:pt x="18" y="22"/>
                  </a:lnTo>
                  <a:lnTo>
                    <a:pt x="21" y="17"/>
                  </a:lnTo>
                  <a:lnTo>
                    <a:pt x="25" y="14"/>
                  </a:lnTo>
                  <a:lnTo>
                    <a:pt x="29" y="13"/>
                  </a:lnTo>
                  <a:lnTo>
                    <a:pt x="32" y="13"/>
                  </a:lnTo>
                  <a:lnTo>
                    <a:pt x="33" y="14"/>
                  </a:lnTo>
                  <a:lnTo>
                    <a:pt x="35" y="15"/>
                  </a:lnTo>
                  <a:lnTo>
                    <a:pt x="35" y="18"/>
                  </a:lnTo>
                  <a:lnTo>
                    <a:pt x="33" y="20"/>
                  </a:lnTo>
                  <a:lnTo>
                    <a:pt x="31" y="21"/>
                  </a:lnTo>
                  <a:lnTo>
                    <a:pt x="28" y="21"/>
                  </a:lnTo>
                  <a:lnTo>
                    <a:pt x="26" y="24"/>
                  </a:lnTo>
                  <a:lnTo>
                    <a:pt x="26" y="26"/>
                  </a:lnTo>
                  <a:lnTo>
                    <a:pt x="25" y="29"/>
                  </a:lnTo>
                  <a:lnTo>
                    <a:pt x="26" y="40"/>
                  </a:lnTo>
                  <a:lnTo>
                    <a:pt x="32" y="51"/>
                  </a:lnTo>
                  <a:lnTo>
                    <a:pt x="40" y="60"/>
                  </a:lnTo>
                  <a:lnTo>
                    <a:pt x="51" y="61"/>
                  </a:lnTo>
                  <a:lnTo>
                    <a:pt x="61" y="57"/>
                  </a:lnTo>
                  <a:lnTo>
                    <a:pt x="69" y="50"/>
                  </a:lnTo>
                  <a:lnTo>
                    <a:pt x="77" y="42"/>
                  </a:lnTo>
                  <a:lnTo>
                    <a:pt x="79" y="33"/>
                  </a:lnTo>
                  <a:lnTo>
                    <a:pt x="77" y="25"/>
                  </a:lnTo>
                  <a:lnTo>
                    <a:pt x="68" y="17"/>
                  </a:lnTo>
                  <a:lnTo>
                    <a:pt x="55" y="11"/>
                  </a:lnTo>
                  <a:lnTo>
                    <a:pt x="40" y="9"/>
                  </a:lnTo>
                  <a:lnTo>
                    <a:pt x="26" y="10"/>
                  </a:lnTo>
                  <a:lnTo>
                    <a:pt x="20" y="13"/>
                  </a:lnTo>
                  <a:lnTo>
                    <a:pt x="14" y="17"/>
                  </a:lnTo>
                  <a:lnTo>
                    <a:pt x="10" y="24"/>
                  </a:lnTo>
                  <a:lnTo>
                    <a:pt x="8" y="33"/>
                  </a:lnTo>
                  <a:lnTo>
                    <a:pt x="7" y="36"/>
                  </a:lnTo>
                  <a:lnTo>
                    <a:pt x="6" y="37"/>
                  </a:lnTo>
                  <a:lnTo>
                    <a:pt x="4" y="37"/>
                  </a:lnTo>
                  <a:lnTo>
                    <a:pt x="2" y="37"/>
                  </a:lnTo>
                  <a:lnTo>
                    <a:pt x="0" y="36"/>
                  </a:lnTo>
                  <a:lnTo>
                    <a:pt x="0" y="35"/>
                  </a:lnTo>
                  <a:lnTo>
                    <a:pt x="2" y="20"/>
                  </a:lnTo>
                  <a:lnTo>
                    <a:pt x="10" y="9"/>
                  </a:lnTo>
                  <a:lnTo>
                    <a:pt x="24" y="3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8" name="Freeform 285"/>
            <p:cNvSpPr>
              <a:spLocks noEditPoints="1"/>
            </p:cNvSpPr>
            <p:nvPr/>
          </p:nvSpPr>
          <p:spPr bwMode="auto">
            <a:xfrm>
              <a:off x="4254212" y="3897024"/>
              <a:ext cx="131763" cy="98425"/>
            </a:xfrm>
            <a:custGeom>
              <a:avLst/>
              <a:gdLst>
                <a:gd name="T0" fmla="*/ 33 w 83"/>
                <a:gd name="T1" fmla="*/ 9 h 62"/>
                <a:gd name="T2" fmla="*/ 29 w 83"/>
                <a:gd name="T3" fmla="*/ 9 h 62"/>
                <a:gd name="T4" fmla="*/ 25 w 83"/>
                <a:gd name="T5" fmla="*/ 10 h 62"/>
                <a:gd name="T6" fmla="*/ 21 w 83"/>
                <a:gd name="T7" fmla="*/ 11 h 62"/>
                <a:gd name="T8" fmla="*/ 18 w 83"/>
                <a:gd name="T9" fmla="*/ 14 h 62"/>
                <a:gd name="T10" fmla="*/ 14 w 83"/>
                <a:gd name="T11" fmla="*/ 18 h 62"/>
                <a:gd name="T12" fmla="*/ 13 w 83"/>
                <a:gd name="T13" fmla="*/ 21 h 62"/>
                <a:gd name="T14" fmla="*/ 11 w 83"/>
                <a:gd name="T15" fmla="*/ 21 h 62"/>
                <a:gd name="T16" fmla="*/ 9 w 83"/>
                <a:gd name="T17" fmla="*/ 21 h 62"/>
                <a:gd name="T18" fmla="*/ 9 w 83"/>
                <a:gd name="T19" fmla="*/ 21 h 62"/>
                <a:gd name="T20" fmla="*/ 9 w 83"/>
                <a:gd name="T21" fmla="*/ 32 h 62"/>
                <a:gd name="T22" fmla="*/ 11 w 83"/>
                <a:gd name="T23" fmla="*/ 42 h 62"/>
                <a:gd name="T24" fmla="*/ 20 w 83"/>
                <a:gd name="T25" fmla="*/ 49 h 62"/>
                <a:gd name="T26" fmla="*/ 29 w 83"/>
                <a:gd name="T27" fmla="*/ 51 h 62"/>
                <a:gd name="T28" fmla="*/ 40 w 83"/>
                <a:gd name="T29" fmla="*/ 54 h 62"/>
                <a:gd name="T30" fmla="*/ 53 w 83"/>
                <a:gd name="T31" fmla="*/ 54 h 62"/>
                <a:gd name="T32" fmla="*/ 64 w 83"/>
                <a:gd name="T33" fmla="*/ 51 h 62"/>
                <a:gd name="T34" fmla="*/ 71 w 83"/>
                <a:gd name="T35" fmla="*/ 47 h 62"/>
                <a:gd name="T36" fmla="*/ 73 w 83"/>
                <a:gd name="T37" fmla="*/ 43 h 62"/>
                <a:gd name="T38" fmla="*/ 75 w 83"/>
                <a:gd name="T39" fmla="*/ 40 h 62"/>
                <a:gd name="T40" fmla="*/ 75 w 83"/>
                <a:gd name="T41" fmla="*/ 36 h 62"/>
                <a:gd name="T42" fmla="*/ 73 w 83"/>
                <a:gd name="T43" fmla="*/ 31 h 62"/>
                <a:gd name="T44" fmla="*/ 64 w 83"/>
                <a:gd name="T45" fmla="*/ 20 h 62"/>
                <a:gd name="T46" fmla="*/ 50 w 83"/>
                <a:gd name="T47" fmla="*/ 11 h 62"/>
                <a:gd name="T48" fmla="*/ 33 w 83"/>
                <a:gd name="T49" fmla="*/ 9 h 62"/>
                <a:gd name="T50" fmla="*/ 33 w 83"/>
                <a:gd name="T51" fmla="*/ 0 h 62"/>
                <a:gd name="T52" fmla="*/ 49 w 83"/>
                <a:gd name="T53" fmla="*/ 3 h 62"/>
                <a:gd name="T54" fmla="*/ 62 w 83"/>
                <a:gd name="T55" fmla="*/ 9 h 62"/>
                <a:gd name="T56" fmla="*/ 73 w 83"/>
                <a:gd name="T57" fmla="*/ 18 h 62"/>
                <a:gd name="T58" fmla="*/ 82 w 83"/>
                <a:gd name="T59" fmla="*/ 28 h 62"/>
                <a:gd name="T60" fmla="*/ 83 w 83"/>
                <a:gd name="T61" fmla="*/ 40 h 62"/>
                <a:gd name="T62" fmla="*/ 77 w 83"/>
                <a:gd name="T63" fmla="*/ 53 h 62"/>
                <a:gd name="T64" fmla="*/ 68 w 83"/>
                <a:gd name="T65" fmla="*/ 58 h 62"/>
                <a:gd name="T66" fmla="*/ 55 w 83"/>
                <a:gd name="T67" fmla="*/ 61 h 62"/>
                <a:gd name="T68" fmla="*/ 42 w 83"/>
                <a:gd name="T69" fmla="*/ 62 h 62"/>
                <a:gd name="T70" fmla="*/ 27 w 83"/>
                <a:gd name="T71" fmla="*/ 60 h 62"/>
                <a:gd name="T72" fmla="*/ 15 w 83"/>
                <a:gd name="T73" fmla="*/ 56 h 62"/>
                <a:gd name="T74" fmla="*/ 6 w 83"/>
                <a:gd name="T75" fmla="*/ 47 h 62"/>
                <a:gd name="T76" fmla="*/ 0 w 83"/>
                <a:gd name="T77" fmla="*/ 36 h 62"/>
                <a:gd name="T78" fmla="*/ 0 w 83"/>
                <a:gd name="T79" fmla="*/ 25 h 62"/>
                <a:gd name="T80" fmla="*/ 2 w 83"/>
                <a:gd name="T81" fmla="*/ 14 h 62"/>
                <a:gd name="T82" fmla="*/ 2 w 83"/>
                <a:gd name="T83" fmla="*/ 11 h 62"/>
                <a:gd name="T84" fmla="*/ 3 w 83"/>
                <a:gd name="T85" fmla="*/ 10 h 62"/>
                <a:gd name="T86" fmla="*/ 6 w 83"/>
                <a:gd name="T87" fmla="*/ 10 h 62"/>
                <a:gd name="T88" fmla="*/ 7 w 83"/>
                <a:gd name="T89" fmla="*/ 11 h 62"/>
                <a:gd name="T90" fmla="*/ 9 w 83"/>
                <a:gd name="T91" fmla="*/ 13 h 62"/>
                <a:gd name="T92" fmla="*/ 20 w 83"/>
                <a:gd name="T93" fmla="*/ 3 h 62"/>
                <a:gd name="T94" fmla="*/ 33 w 83"/>
                <a:gd name="T9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3" h="62">
                  <a:moveTo>
                    <a:pt x="33" y="9"/>
                  </a:moveTo>
                  <a:lnTo>
                    <a:pt x="29" y="9"/>
                  </a:lnTo>
                  <a:lnTo>
                    <a:pt x="25" y="10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4" y="18"/>
                  </a:lnTo>
                  <a:lnTo>
                    <a:pt x="13" y="21"/>
                  </a:lnTo>
                  <a:lnTo>
                    <a:pt x="11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32"/>
                  </a:lnTo>
                  <a:lnTo>
                    <a:pt x="11" y="42"/>
                  </a:lnTo>
                  <a:lnTo>
                    <a:pt x="20" y="49"/>
                  </a:lnTo>
                  <a:lnTo>
                    <a:pt x="29" y="51"/>
                  </a:lnTo>
                  <a:lnTo>
                    <a:pt x="40" y="54"/>
                  </a:lnTo>
                  <a:lnTo>
                    <a:pt x="53" y="54"/>
                  </a:lnTo>
                  <a:lnTo>
                    <a:pt x="64" y="51"/>
                  </a:lnTo>
                  <a:lnTo>
                    <a:pt x="71" y="47"/>
                  </a:lnTo>
                  <a:lnTo>
                    <a:pt x="73" y="43"/>
                  </a:lnTo>
                  <a:lnTo>
                    <a:pt x="75" y="40"/>
                  </a:lnTo>
                  <a:lnTo>
                    <a:pt x="75" y="36"/>
                  </a:lnTo>
                  <a:lnTo>
                    <a:pt x="73" y="31"/>
                  </a:lnTo>
                  <a:lnTo>
                    <a:pt x="64" y="20"/>
                  </a:lnTo>
                  <a:lnTo>
                    <a:pt x="50" y="11"/>
                  </a:lnTo>
                  <a:lnTo>
                    <a:pt x="33" y="9"/>
                  </a:lnTo>
                  <a:close/>
                  <a:moveTo>
                    <a:pt x="33" y="0"/>
                  </a:moveTo>
                  <a:lnTo>
                    <a:pt x="49" y="3"/>
                  </a:lnTo>
                  <a:lnTo>
                    <a:pt x="62" y="9"/>
                  </a:lnTo>
                  <a:lnTo>
                    <a:pt x="73" y="18"/>
                  </a:lnTo>
                  <a:lnTo>
                    <a:pt x="82" y="28"/>
                  </a:lnTo>
                  <a:lnTo>
                    <a:pt x="83" y="40"/>
                  </a:lnTo>
                  <a:lnTo>
                    <a:pt x="77" y="53"/>
                  </a:lnTo>
                  <a:lnTo>
                    <a:pt x="68" y="58"/>
                  </a:lnTo>
                  <a:lnTo>
                    <a:pt x="55" y="61"/>
                  </a:lnTo>
                  <a:lnTo>
                    <a:pt x="42" y="62"/>
                  </a:lnTo>
                  <a:lnTo>
                    <a:pt x="27" y="60"/>
                  </a:lnTo>
                  <a:lnTo>
                    <a:pt x="15" y="56"/>
                  </a:lnTo>
                  <a:lnTo>
                    <a:pt x="6" y="47"/>
                  </a:lnTo>
                  <a:lnTo>
                    <a:pt x="0" y="36"/>
                  </a:lnTo>
                  <a:lnTo>
                    <a:pt x="0" y="25"/>
                  </a:lnTo>
                  <a:lnTo>
                    <a:pt x="2" y="14"/>
                  </a:lnTo>
                  <a:lnTo>
                    <a:pt x="2" y="11"/>
                  </a:lnTo>
                  <a:lnTo>
                    <a:pt x="3" y="10"/>
                  </a:lnTo>
                  <a:lnTo>
                    <a:pt x="6" y="10"/>
                  </a:lnTo>
                  <a:lnTo>
                    <a:pt x="7" y="11"/>
                  </a:lnTo>
                  <a:lnTo>
                    <a:pt x="9" y="13"/>
                  </a:lnTo>
                  <a:lnTo>
                    <a:pt x="20" y="3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9" name="Freeform 286"/>
            <p:cNvSpPr>
              <a:spLocks noEditPoints="1"/>
            </p:cNvSpPr>
            <p:nvPr/>
          </p:nvSpPr>
          <p:spPr bwMode="auto">
            <a:xfrm>
              <a:off x="4430424" y="3887499"/>
              <a:ext cx="133350" cy="107950"/>
            </a:xfrm>
            <a:custGeom>
              <a:avLst/>
              <a:gdLst>
                <a:gd name="T0" fmla="*/ 45 w 84"/>
                <a:gd name="T1" fmla="*/ 8 h 68"/>
                <a:gd name="T2" fmla="*/ 30 w 84"/>
                <a:gd name="T3" fmla="*/ 9 h 68"/>
                <a:gd name="T4" fmla="*/ 26 w 84"/>
                <a:gd name="T5" fmla="*/ 11 h 68"/>
                <a:gd name="T6" fmla="*/ 22 w 84"/>
                <a:gd name="T7" fmla="*/ 12 h 68"/>
                <a:gd name="T8" fmla="*/ 17 w 84"/>
                <a:gd name="T9" fmla="*/ 15 h 68"/>
                <a:gd name="T10" fmla="*/ 15 w 84"/>
                <a:gd name="T11" fmla="*/ 17 h 68"/>
                <a:gd name="T12" fmla="*/ 12 w 84"/>
                <a:gd name="T13" fmla="*/ 22 h 68"/>
                <a:gd name="T14" fmla="*/ 11 w 84"/>
                <a:gd name="T15" fmla="*/ 26 h 68"/>
                <a:gd name="T16" fmla="*/ 11 w 84"/>
                <a:gd name="T17" fmla="*/ 28 h 68"/>
                <a:gd name="T18" fmla="*/ 8 w 84"/>
                <a:gd name="T19" fmla="*/ 28 h 68"/>
                <a:gd name="T20" fmla="*/ 13 w 84"/>
                <a:gd name="T21" fmla="*/ 44 h 68"/>
                <a:gd name="T22" fmla="*/ 22 w 84"/>
                <a:gd name="T23" fmla="*/ 53 h 68"/>
                <a:gd name="T24" fmla="*/ 34 w 84"/>
                <a:gd name="T25" fmla="*/ 59 h 68"/>
                <a:gd name="T26" fmla="*/ 44 w 84"/>
                <a:gd name="T27" fmla="*/ 60 h 68"/>
                <a:gd name="T28" fmla="*/ 53 w 84"/>
                <a:gd name="T29" fmla="*/ 59 h 68"/>
                <a:gd name="T30" fmla="*/ 64 w 84"/>
                <a:gd name="T31" fmla="*/ 53 h 68"/>
                <a:gd name="T32" fmla="*/ 73 w 84"/>
                <a:gd name="T33" fmla="*/ 42 h 68"/>
                <a:gd name="T34" fmla="*/ 77 w 84"/>
                <a:gd name="T35" fmla="*/ 31 h 68"/>
                <a:gd name="T36" fmla="*/ 73 w 84"/>
                <a:gd name="T37" fmla="*/ 20 h 68"/>
                <a:gd name="T38" fmla="*/ 62 w 84"/>
                <a:gd name="T39" fmla="*/ 12 h 68"/>
                <a:gd name="T40" fmla="*/ 45 w 84"/>
                <a:gd name="T41" fmla="*/ 8 h 68"/>
                <a:gd name="T42" fmla="*/ 42 w 84"/>
                <a:gd name="T43" fmla="*/ 0 h 68"/>
                <a:gd name="T44" fmla="*/ 56 w 84"/>
                <a:gd name="T45" fmla="*/ 2 h 68"/>
                <a:gd name="T46" fmla="*/ 70 w 84"/>
                <a:gd name="T47" fmla="*/ 8 h 68"/>
                <a:gd name="T48" fmla="*/ 79 w 84"/>
                <a:gd name="T49" fmla="*/ 16 h 68"/>
                <a:gd name="T50" fmla="*/ 84 w 84"/>
                <a:gd name="T51" fmla="*/ 24 h 68"/>
                <a:gd name="T52" fmla="*/ 84 w 84"/>
                <a:gd name="T53" fmla="*/ 35 h 68"/>
                <a:gd name="T54" fmla="*/ 79 w 84"/>
                <a:gd name="T55" fmla="*/ 46 h 68"/>
                <a:gd name="T56" fmla="*/ 70 w 84"/>
                <a:gd name="T57" fmla="*/ 59 h 68"/>
                <a:gd name="T58" fmla="*/ 56 w 84"/>
                <a:gd name="T59" fmla="*/ 66 h 68"/>
                <a:gd name="T60" fmla="*/ 41 w 84"/>
                <a:gd name="T61" fmla="*/ 68 h 68"/>
                <a:gd name="T62" fmla="*/ 37 w 84"/>
                <a:gd name="T63" fmla="*/ 68 h 68"/>
                <a:gd name="T64" fmla="*/ 31 w 84"/>
                <a:gd name="T65" fmla="*/ 67 h 68"/>
                <a:gd name="T66" fmla="*/ 19 w 84"/>
                <a:gd name="T67" fmla="*/ 60 h 68"/>
                <a:gd name="T68" fmla="*/ 8 w 84"/>
                <a:gd name="T69" fmla="*/ 51 h 68"/>
                <a:gd name="T70" fmla="*/ 1 w 84"/>
                <a:gd name="T71" fmla="*/ 37 h 68"/>
                <a:gd name="T72" fmla="*/ 0 w 84"/>
                <a:gd name="T73" fmla="*/ 19 h 68"/>
                <a:gd name="T74" fmla="*/ 1 w 84"/>
                <a:gd name="T75" fmla="*/ 17 h 68"/>
                <a:gd name="T76" fmla="*/ 2 w 84"/>
                <a:gd name="T77" fmla="*/ 16 h 68"/>
                <a:gd name="T78" fmla="*/ 5 w 84"/>
                <a:gd name="T79" fmla="*/ 16 h 68"/>
                <a:gd name="T80" fmla="*/ 5 w 84"/>
                <a:gd name="T81" fmla="*/ 16 h 68"/>
                <a:gd name="T82" fmla="*/ 9 w 84"/>
                <a:gd name="T83" fmla="*/ 11 h 68"/>
                <a:gd name="T84" fmla="*/ 15 w 84"/>
                <a:gd name="T85" fmla="*/ 6 h 68"/>
                <a:gd name="T86" fmla="*/ 20 w 84"/>
                <a:gd name="T87" fmla="*/ 4 h 68"/>
                <a:gd name="T88" fmla="*/ 27 w 84"/>
                <a:gd name="T89" fmla="*/ 1 h 68"/>
                <a:gd name="T90" fmla="*/ 42 w 84"/>
                <a:gd name="T9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4" h="68">
                  <a:moveTo>
                    <a:pt x="45" y="8"/>
                  </a:moveTo>
                  <a:lnTo>
                    <a:pt x="30" y="9"/>
                  </a:lnTo>
                  <a:lnTo>
                    <a:pt x="26" y="11"/>
                  </a:lnTo>
                  <a:lnTo>
                    <a:pt x="22" y="12"/>
                  </a:lnTo>
                  <a:lnTo>
                    <a:pt x="17" y="15"/>
                  </a:lnTo>
                  <a:lnTo>
                    <a:pt x="15" y="17"/>
                  </a:lnTo>
                  <a:lnTo>
                    <a:pt x="12" y="22"/>
                  </a:lnTo>
                  <a:lnTo>
                    <a:pt x="11" y="26"/>
                  </a:lnTo>
                  <a:lnTo>
                    <a:pt x="11" y="28"/>
                  </a:lnTo>
                  <a:lnTo>
                    <a:pt x="8" y="28"/>
                  </a:lnTo>
                  <a:lnTo>
                    <a:pt x="13" y="44"/>
                  </a:lnTo>
                  <a:lnTo>
                    <a:pt x="22" y="53"/>
                  </a:lnTo>
                  <a:lnTo>
                    <a:pt x="34" y="59"/>
                  </a:lnTo>
                  <a:lnTo>
                    <a:pt x="44" y="60"/>
                  </a:lnTo>
                  <a:lnTo>
                    <a:pt x="53" y="59"/>
                  </a:lnTo>
                  <a:lnTo>
                    <a:pt x="64" y="53"/>
                  </a:lnTo>
                  <a:lnTo>
                    <a:pt x="73" y="42"/>
                  </a:lnTo>
                  <a:lnTo>
                    <a:pt x="77" y="31"/>
                  </a:lnTo>
                  <a:lnTo>
                    <a:pt x="73" y="20"/>
                  </a:lnTo>
                  <a:lnTo>
                    <a:pt x="62" y="12"/>
                  </a:lnTo>
                  <a:lnTo>
                    <a:pt x="45" y="8"/>
                  </a:lnTo>
                  <a:close/>
                  <a:moveTo>
                    <a:pt x="42" y="0"/>
                  </a:moveTo>
                  <a:lnTo>
                    <a:pt x="56" y="2"/>
                  </a:lnTo>
                  <a:lnTo>
                    <a:pt x="70" y="8"/>
                  </a:lnTo>
                  <a:lnTo>
                    <a:pt x="79" y="16"/>
                  </a:lnTo>
                  <a:lnTo>
                    <a:pt x="84" y="24"/>
                  </a:lnTo>
                  <a:lnTo>
                    <a:pt x="84" y="35"/>
                  </a:lnTo>
                  <a:lnTo>
                    <a:pt x="79" y="46"/>
                  </a:lnTo>
                  <a:lnTo>
                    <a:pt x="70" y="59"/>
                  </a:lnTo>
                  <a:lnTo>
                    <a:pt x="56" y="66"/>
                  </a:lnTo>
                  <a:lnTo>
                    <a:pt x="41" y="68"/>
                  </a:lnTo>
                  <a:lnTo>
                    <a:pt x="37" y="68"/>
                  </a:lnTo>
                  <a:lnTo>
                    <a:pt x="31" y="67"/>
                  </a:lnTo>
                  <a:lnTo>
                    <a:pt x="19" y="60"/>
                  </a:lnTo>
                  <a:lnTo>
                    <a:pt x="8" y="51"/>
                  </a:lnTo>
                  <a:lnTo>
                    <a:pt x="1" y="37"/>
                  </a:lnTo>
                  <a:lnTo>
                    <a:pt x="0" y="19"/>
                  </a:lnTo>
                  <a:lnTo>
                    <a:pt x="1" y="17"/>
                  </a:lnTo>
                  <a:lnTo>
                    <a:pt x="2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9" y="11"/>
                  </a:lnTo>
                  <a:lnTo>
                    <a:pt x="15" y="6"/>
                  </a:lnTo>
                  <a:lnTo>
                    <a:pt x="20" y="4"/>
                  </a:lnTo>
                  <a:lnTo>
                    <a:pt x="27" y="1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0" name="Freeform 287"/>
            <p:cNvSpPr>
              <a:spLocks noEditPoints="1"/>
            </p:cNvSpPr>
            <p:nvPr/>
          </p:nvSpPr>
          <p:spPr bwMode="auto">
            <a:xfrm>
              <a:off x="4616162" y="3858924"/>
              <a:ext cx="115888" cy="77788"/>
            </a:xfrm>
            <a:custGeom>
              <a:avLst/>
              <a:gdLst>
                <a:gd name="T0" fmla="*/ 38 w 73"/>
                <a:gd name="T1" fmla="*/ 8 h 49"/>
                <a:gd name="T2" fmla="*/ 24 w 73"/>
                <a:gd name="T3" fmla="*/ 11 h 49"/>
                <a:gd name="T4" fmla="*/ 12 w 73"/>
                <a:gd name="T5" fmla="*/ 18 h 49"/>
                <a:gd name="T6" fmla="*/ 11 w 73"/>
                <a:gd name="T7" fmla="*/ 18 h 49"/>
                <a:gd name="T8" fmla="*/ 8 w 73"/>
                <a:gd name="T9" fmla="*/ 18 h 49"/>
                <a:gd name="T10" fmla="*/ 8 w 73"/>
                <a:gd name="T11" fmla="*/ 23 h 49"/>
                <a:gd name="T12" fmla="*/ 9 w 73"/>
                <a:gd name="T13" fmla="*/ 29 h 49"/>
                <a:gd name="T14" fmla="*/ 11 w 73"/>
                <a:gd name="T15" fmla="*/ 33 h 49"/>
                <a:gd name="T16" fmla="*/ 13 w 73"/>
                <a:gd name="T17" fmla="*/ 35 h 49"/>
                <a:gd name="T18" fmla="*/ 16 w 73"/>
                <a:gd name="T19" fmla="*/ 37 h 49"/>
                <a:gd name="T20" fmla="*/ 19 w 73"/>
                <a:gd name="T21" fmla="*/ 38 h 49"/>
                <a:gd name="T22" fmla="*/ 31 w 73"/>
                <a:gd name="T23" fmla="*/ 41 h 49"/>
                <a:gd name="T24" fmla="*/ 45 w 73"/>
                <a:gd name="T25" fmla="*/ 40 h 49"/>
                <a:gd name="T26" fmla="*/ 56 w 73"/>
                <a:gd name="T27" fmla="*/ 33 h 49"/>
                <a:gd name="T28" fmla="*/ 60 w 73"/>
                <a:gd name="T29" fmla="*/ 27 h 49"/>
                <a:gd name="T30" fmla="*/ 63 w 73"/>
                <a:gd name="T31" fmla="*/ 23 h 49"/>
                <a:gd name="T32" fmla="*/ 64 w 73"/>
                <a:gd name="T33" fmla="*/ 20 h 49"/>
                <a:gd name="T34" fmla="*/ 64 w 73"/>
                <a:gd name="T35" fmla="*/ 16 h 49"/>
                <a:gd name="T36" fmla="*/ 62 w 73"/>
                <a:gd name="T37" fmla="*/ 13 h 49"/>
                <a:gd name="T38" fmla="*/ 58 w 73"/>
                <a:gd name="T39" fmla="*/ 11 h 49"/>
                <a:gd name="T40" fmla="*/ 52 w 73"/>
                <a:gd name="T41" fmla="*/ 9 h 49"/>
                <a:gd name="T42" fmla="*/ 38 w 73"/>
                <a:gd name="T43" fmla="*/ 8 h 49"/>
                <a:gd name="T44" fmla="*/ 42 w 73"/>
                <a:gd name="T45" fmla="*/ 0 h 49"/>
                <a:gd name="T46" fmla="*/ 55 w 73"/>
                <a:gd name="T47" fmla="*/ 1 h 49"/>
                <a:gd name="T48" fmla="*/ 62 w 73"/>
                <a:gd name="T49" fmla="*/ 4 h 49"/>
                <a:gd name="T50" fmla="*/ 66 w 73"/>
                <a:gd name="T51" fmla="*/ 7 h 49"/>
                <a:gd name="T52" fmla="*/ 70 w 73"/>
                <a:gd name="T53" fmla="*/ 11 h 49"/>
                <a:gd name="T54" fmla="*/ 73 w 73"/>
                <a:gd name="T55" fmla="*/ 15 h 49"/>
                <a:gd name="T56" fmla="*/ 71 w 73"/>
                <a:gd name="T57" fmla="*/ 26 h 49"/>
                <a:gd name="T58" fmla="*/ 62 w 73"/>
                <a:gd name="T59" fmla="*/ 38 h 49"/>
                <a:gd name="T60" fmla="*/ 46 w 73"/>
                <a:gd name="T61" fmla="*/ 46 h 49"/>
                <a:gd name="T62" fmla="*/ 30 w 73"/>
                <a:gd name="T63" fmla="*/ 49 h 49"/>
                <a:gd name="T64" fmla="*/ 23 w 73"/>
                <a:gd name="T65" fmla="*/ 48 h 49"/>
                <a:gd name="T66" fmla="*/ 16 w 73"/>
                <a:gd name="T67" fmla="*/ 46 h 49"/>
                <a:gd name="T68" fmla="*/ 5 w 73"/>
                <a:gd name="T69" fmla="*/ 38 h 49"/>
                <a:gd name="T70" fmla="*/ 0 w 73"/>
                <a:gd name="T71" fmla="*/ 27 h 49"/>
                <a:gd name="T72" fmla="*/ 0 w 73"/>
                <a:gd name="T73" fmla="*/ 13 h 49"/>
                <a:gd name="T74" fmla="*/ 1 w 73"/>
                <a:gd name="T75" fmla="*/ 12 h 49"/>
                <a:gd name="T76" fmla="*/ 2 w 73"/>
                <a:gd name="T77" fmla="*/ 11 h 49"/>
                <a:gd name="T78" fmla="*/ 4 w 73"/>
                <a:gd name="T79" fmla="*/ 9 h 49"/>
                <a:gd name="T80" fmla="*/ 7 w 73"/>
                <a:gd name="T81" fmla="*/ 11 h 49"/>
                <a:gd name="T82" fmla="*/ 18 w 73"/>
                <a:gd name="T83" fmla="*/ 4 h 49"/>
                <a:gd name="T84" fmla="*/ 30 w 73"/>
                <a:gd name="T85" fmla="*/ 1 h 49"/>
                <a:gd name="T86" fmla="*/ 42 w 73"/>
                <a:gd name="T8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" h="49">
                  <a:moveTo>
                    <a:pt x="38" y="8"/>
                  </a:moveTo>
                  <a:lnTo>
                    <a:pt x="24" y="11"/>
                  </a:lnTo>
                  <a:lnTo>
                    <a:pt x="12" y="18"/>
                  </a:lnTo>
                  <a:lnTo>
                    <a:pt x="11" y="18"/>
                  </a:lnTo>
                  <a:lnTo>
                    <a:pt x="8" y="18"/>
                  </a:lnTo>
                  <a:lnTo>
                    <a:pt x="8" y="23"/>
                  </a:lnTo>
                  <a:lnTo>
                    <a:pt x="9" y="29"/>
                  </a:lnTo>
                  <a:lnTo>
                    <a:pt x="11" y="33"/>
                  </a:lnTo>
                  <a:lnTo>
                    <a:pt x="13" y="35"/>
                  </a:lnTo>
                  <a:lnTo>
                    <a:pt x="16" y="37"/>
                  </a:lnTo>
                  <a:lnTo>
                    <a:pt x="19" y="38"/>
                  </a:lnTo>
                  <a:lnTo>
                    <a:pt x="31" y="41"/>
                  </a:lnTo>
                  <a:lnTo>
                    <a:pt x="45" y="40"/>
                  </a:lnTo>
                  <a:lnTo>
                    <a:pt x="56" y="33"/>
                  </a:lnTo>
                  <a:lnTo>
                    <a:pt x="60" y="27"/>
                  </a:lnTo>
                  <a:lnTo>
                    <a:pt x="63" y="23"/>
                  </a:lnTo>
                  <a:lnTo>
                    <a:pt x="64" y="20"/>
                  </a:lnTo>
                  <a:lnTo>
                    <a:pt x="64" y="16"/>
                  </a:lnTo>
                  <a:lnTo>
                    <a:pt x="62" y="13"/>
                  </a:lnTo>
                  <a:lnTo>
                    <a:pt x="58" y="11"/>
                  </a:lnTo>
                  <a:lnTo>
                    <a:pt x="52" y="9"/>
                  </a:lnTo>
                  <a:lnTo>
                    <a:pt x="38" y="8"/>
                  </a:lnTo>
                  <a:close/>
                  <a:moveTo>
                    <a:pt x="42" y="0"/>
                  </a:moveTo>
                  <a:lnTo>
                    <a:pt x="55" y="1"/>
                  </a:lnTo>
                  <a:lnTo>
                    <a:pt x="62" y="4"/>
                  </a:lnTo>
                  <a:lnTo>
                    <a:pt x="66" y="7"/>
                  </a:lnTo>
                  <a:lnTo>
                    <a:pt x="70" y="11"/>
                  </a:lnTo>
                  <a:lnTo>
                    <a:pt x="73" y="15"/>
                  </a:lnTo>
                  <a:lnTo>
                    <a:pt x="71" y="26"/>
                  </a:lnTo>
                  <a:lnTo>
                    <a:pt x="62" y="38"/>
                  </a:lnTo>
                  <a:lnTo>
                    <a:pt x="46" y="46"/>
                  </a:lnTo>
                  <a:lnTo>
                    <a:pt x="30" y="49"/>
                  </a:lnTo>
                  <a:lnTo>
                    <a:pt x="23" y="48"/>
                  </a:lnTo>
                  <a:lnTo>
                    <a:pt x="16" y="46"/>
                  </a:lnTo>
                  <a:lnTo>
                    <a:pt x="5" y="38"/>
                  </a:lnTo>
                  <a:lnTo>
                    <a:pt x="0" y="27"/>
                  </a:lnTo>
                  <a:lnTo>
                    <a:pt x="0" y="13"/>
                  </a:lnTo>
                  <a:lnTo>
                    <a:pt x="1" y="12"/>
                  </a:lnTo>
                  <a:lnTo>
                    <a:pt x="2" y="11"/>
                  </a:lnTo>
                  <a:lnTo>
                    <a:pt x="4" y="9"/>
                  </a:lnTo>
                  <a:lnTo>
                    <a:pt x="7" y="11"/>
                  </a:lnTo>
                  <a:lnTo>
                    <a:pt x="18" y="4"/>
                  </a:lnTo>
                  <a:lnTo>
                    <a:pt x="30" y="1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1" name="Freeform 288"/>
            <p:cNvSpPr>
              <a:spLocks noEditPoints="1"/>
            </p:cNvSpPr>
            <p:nvPr/>
          </p:nvSpPr>
          <p:spPr bwMode="auto">
            <a:xfrm>
              <a:off x="4746337" y="3790662"/>
              <a:ext cx="133350" cy="88900"/>
            </a:xfrm>
            <a:custGeom>
              <a:avLst/>
              <a:gdLst>
                <a:gd name="T0" fmla="*/ 55 w 84"/>
                <a:gd name="T1" fmla="*/ 8 h 56"/>
                <a:gd name="T2" fmla="*/ 42 w 84"/>
                <a:gd name="T3" fmla="*/ 10 h 56"/>
                <a:gd name="T4" fmla="*/ 28 w 84"/>
                <a:gd name="T5" fmla="*/ 14 h 56"/>
                <a:gd name="T6" fmla="*/ 17 w 84"/>
                <a:gd name="T7" fmla="*/ 22 h 56"/>
                <a:gd name="T8" fmla="*/ 11 w 84"/>
                <a:gd name="T9" fmla="*/ 34 h 56"/>
                <a:gd name="T10" fmla="*/ 24 w 84"/>
                <a:gd name="T11" fmla="*/ 43 h 56"/>
                <a:gd name="T12" fmla="*/ 40 w 84"/>
                <a:gd name="T13" fmla="*/ 48 h 56"/>
                <a:gd name="T14" fmla="*/ 57 w 84"/>
                <a:gd name="T15" fmla="*/ 48 h 56"/>
                <a:gd name="T16" fmla="*/ 61 w 84"/>
                <a:gd name="T17" fmla="*/ 47 h 56"/>
                <a:gd name="T18" fmla="*/ 64 w 84"/>
                <a:gd name="T19" fmla="*/ 45 h 56"/>
                <a:gd name="T20" fmla="*/ 68 w 84"/>
                <a:gd name="T21" fmla="*/ 44 h 56"/>
                <a:gd name="T22" fmla="*/ 71 w 84"/>
                <a:gd name="T23" fmla="*/ 41 h 56"/>
                <a:gd name="T24" fmla="*/ 73 w 84"/>
                <a:gd name="T25" fmla="*/ 37 h 56"/>
                <a:gd name="T26" fmla="*/ 75 w 84"/>
                <a:gd name="T27" fmla="*/ 33 h 56"/>
                <a:gd name="T28" fmla="*/ 76 w 84"/>
                <a:gd name="T29" fmla="*/ 27 h 56"/>
                <a:gd name="T30" fmla="*/ 76 w 84"/>
                <a:gd name="T31" fmla="*/ 22 h 56"/>
                <a:gd name="T32" fmla="*/ 75 w 84"/>
                <a:gd name="T33" fmla="*/ 18 h 56"/>
                <a:gd name="T34" fmla="*/ 72 w 84"/>
                <a:gd name="T35" fmla="*/ 14 h 56"/>
                <a:gd name="T36" fmla="*/ 69 w 84"/>
                <a:gd name="T37" fmla="*/ 12 h 56"/>
                <a:gd name="T38" fmla="*/ 65 w 84"/>
                <a:gd name="T39" fmla="*/ 10 h 56"/>
                <a:gd name="T40" fmla="*/ 62 w 84"/>
                <a:gd name="T41" fmla="*/ 8 h 56"/>
                <a:gd name="T42" fmla="*/ 58 w 84"/>
                <a:gd name="T43" fmla="*/ 8 h 56"/>
                <a:gd name="T44" fmla="*/ 55 w 84"/>
                <a:gd name="T45" fmla="*/ 8 h 56"/>
                <a:gd name="T46" fmla="*/ 57 w 84"/>
                <a:gd name="T47" fmla="*/ 0 h 56"/>
                <a:gd name="T48" fmla="*/ 69 w 84"/>
                <a:gd name="T49" fmla="*/ 3 h 56"/>
                <a:gd name="T50" fmla="*/ 77 w 84"/>
                <a:gd name="T51" fmla="*/ 8 h 56"/>
                <a:gd name="T52" fmla="*/ 83 w 84"/>
                <a:gd name="T53" fmla="*/ 16 h 56"/>
                <a:gd name="T54" fmla="*/ 84 w 84"/>
                <a:gd name="T55" fmla="*/ 27 h 56"/>
                <a:gd name="T56" fmla="*/ 80 w 84"/>
                <a:gd name="T57" fmla="*/ 41 h 56"/>
                <a:gd name="T58" fmla="*/ 72 w 84"/>
                <a:gd name="T59" fmla="*/ 51 h 56"/>
                <a:gd name="T60" fmla="*/ 60 w 84"/>
                <a:gd name="T61" fmla="*/ 56 h 56"/>
                <a:gd name="T62" fmla="*/ 53 w 84"/>
                <a:gd name="T63" fmla="*/ 56 h 56"/>
                <a:gd name="T64" fmla="*/ 47 w 84"/>
                <a:gd name="T65" fmla="*/ 56 h 56"/>
                <a:gd name="T66" fmla="*/ 28 w 84"/>
                <a:gd name="T67" fmla="*/ 54 h 56"/>
                <a:gd name="T68" fmla="*/ 11 w 84"/>
                <a:gd name="T69" fmla="*/ 45 h 56"/>
                <a:gd name="T70" fmla="*/ 0 w 84"/>
                <a:gd name="T71" fmla="*/ 33 h 56"/>
                <a:gd name="T72" fmla="*/ 0 w 84"/>
                <a:gd name="T73" fmla="*/ 32 h 56"/>
                <a:gd name="T74" fmla="*/ 0 w 84"/>
                <a:gd name="T75" fmla="*/ 29 h 56"/>
                <a:gd name="T76" fmla="*/ 3 w 84"/>
                <a:gd name="T77" fmla="*/ 27 h 56"/>
                <a:gd name="T78" fmla="*/ 4 w 84"/>
                <a:gd name="T79" fmla="*/ 27 h 56"/>
                <a:gd name="T80" fmla="*/ 13 w 84"/>
                <a:gd name="T81" fmla="*/ 15 h 56"/>
                <a:gd name="T82" fmla="*/ 25 w 84"/>
                <a:gd name="T83" fmla="*/ 5 h 56"/>
                <a:gd name="T84" fmla="*/ 40 w 84"/>
                <a:gd name="T85" fmla="*/ 1 h 56"/>
                <a:gd name="T86" fmla="*/ 57 w 84"/>
                <a:gd name="T8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4" h="56">
                  <a:moveTo>
                    <a:pt x="55" y="8"/>
                  </a:moveTo>
                  <a:lnTo>
                    <a:pt x="42" y="10"/>
                  </a:lnTo>
                  <a:lnTo>
                    <a:pt x="28" y="14"/>
                  </a:lnTo>
                  <a:lnTo>
                    <a:pt x="17" y="22"/>
                  </a:lnTo>
                  <a:lnTo>
                    <a:pt x="11" y="34"/>
                  </a:lnTo>
                  <a:lnTo>
                    <a:pt x="24" y="43"/>
                  </a:lnTo>
                  <a:lnTo>
                    <a:pt x="40" y="48"/>
                  </a:lnTo>
                  <a:lnTo>
                    <a:pt x="57" y="48"/>
                  </a:lnTo>
                  <a:lnTo>
                    <a:pt x="61" y="47"/>
                  </a:lnTo>
                  <a:lnTo>
                    <a:pt x="64" y="45"/>
                  </a:lnTo>
                  <a:lnTo>
                    <a:pt x="68" y="44"/>
                  </a:lnTo>
                  <a:lnTo>
                    <a:pt x="71" y="41"/>
                  </a:lnTo>
                  <a:lnTo>
                    <a:pt x="73" y="37"/>
                  </a:lnTo>
                  <a:lnTo>
                    <a:pt x="75" y="33"/>
                  </a:lnTo>
                  <a:lnTo>
                    <a:pt x="76" y="27"/>
                  </a:lnTo>
                  <a:lnTo>
                    <a:pt x="76" y="22"/>
                  </a:lnTo>
                  <a:lnTo>
                    <a:pt x="75" y="18"/>
                  </a:lnTo>
                  <a:lnTo>
                    <a:pt x="72" y="14"/>
                  </a:lnTo>
                  <a:lnTo>
                    <a:pt x="69" y="12"/>
                  </a:lnTo>
                  <a:lnTo>
                    <a:pt x="65" y="10"/>
                  </a:lnTo>
                  <a:lnTo>
                    <a:pt x="62" y="8"/>
                  </a:lnTo>
                  <a:lnTo>
                    <a:pt x="58" y="8"/>
                  </a:lnTo>
                  <a:lnTo>
                    <a:pt x="55" y="8"/>
                  </a:lnTo>
                  <a:close/>
                  <a:moveTo>
                    <a:pt x="57" y="0"/>
                  </a:moveTo>
                  <a:lnTo>
                    <a:pt x="69" y="3"/>
                  </a:lnTo>
                  <a:lnTo>
                    <a:pt x="77" y="8"/>
                  </a:lnTo>
                  <a:lnTo>
                    <a:pt x="83" y="16"/>
                  </a:lnTo>
                  <a:lnTo>
                    <a:pt x="84" y="27"/>
                  </a:lnTo>
                  <a:lnTo>
                    <a:pt x="80" y="41"/>
                  </a:lnTo>
                  <a:lnTo>
                    <a:pt x="72" y="51"/>
                  </a:lnTo>
                  <a:lnTo>
                    <a:pt x="60" y="56"/>
                  </a:lnTo>
                  <a:lnTo>
                    <a:pt x="53" y="56"/>
                  </a:lnTo>
                  <a:lnTo>
                    <a:pt x="47" y="56"/>
                  </a:lnTo>
                  <a:lnTo>
                    <a:pt x="28" y="54"/>
                  </a:lnTo>
                  <a:lnTo>
                    <a:pt x="11" y="45"/>
                  </a:lnTo>
                  <a:lnTo>
                    <a:pt x="0" y="33"/>
                  </a:lnTo>
                  <a:lnTo>
                    <a:pt x="0" y="32"/>
                  </a:lnTo>
                  <a:lnTo>
                    <a:pt x="0" y="29"/>
                  </a:lnTo>
                  <a:lnTo>
                    <a:pt x="3" y="27"/>
                  </a:lnTo>
                  <a:lnTo>
                    <a:pt x="4" y="27"/>
                  </a:lnTo>
                  <a:lnTo>
                    <a:pt x="13" y="15"/>
                  </a:lnTo>
                  <a:lnTo>
                    <a:pt x="25" y="5"/>
                  </a:lnTo>
                  <a:lnTo>
                    <a:pt x="40" y="1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2" name="Freeform 289"/>
            <p:cNvSpPr>
              <a:spLocks noEditPoints="1"/>
            </p:cNvSpPr>
            <p:nvPr/>
          </p:nvSpPr>
          <p:spPr bwMode="auto">
            <a:xfrm>
              <a:off x="3628737" y="2963574"/>
              <a:ext cx="1481138" cy="1292225"/>
            </a:xfrm>
            <a:custGeom>
              <a:avLst/>
              <a:gdLst>
                <a:gd name="T0" fmla="*/ 494 w 933"/>
                <a:gd name="T1" fmla="*/ 773 h 814"/>
                <a:gd name="T2" fmla="*/ 324 w 933"/>
                <a:gd name="T3" fmla="*/ 756 h 814"/>
                <a:gd name="T4" fmla="*/ 82 w 933"/>
                <a:gd name="T5" fmla="*/ 710 h 814"/>
                <a:gd name="T6" fmla="*/ 274 w 933"/>
                <a:gd name="T7" fmla="*/ 700 h 814"/>
                <a:gd name="T8" fmla="*/ 294 w 933"/>
                <a:gd name="T9" fmla="*/ 730 h 814"/>
                <a:gd name="T10" fmla="*/ 334 w 933"/>
                <a:gd name="T11" fmla="*/ 750 h 814"/>
                <a:gd name="T12" fmla="*/ 350 w 933"/>
                <a:gd name="T13" fmla="*/ 744 h 814"/>
                <a:gd name="T14" fmla="*/ 638 w 933"/>
                <a:gd name="T15" fmla="*/ 509 h 814"/>
                <a:gd name="T16" fmla="*/ 608 w 933"/>
                <a:gd name="T17" fmla="*/ 488 h 814"/>
                <a:gd name="T18" fmla="*/ 536 w 933"/>
                <a:gd name="T19" fmla="*/ 241 h 814"/>
                <a:gd name="T20" fmla="*/ 477 w 933"/>
                <a:gd name="T21" fmla="*/ 75 h 814"/>
                <a:gd name="T22" fmla="*/ 549 w 933"/>
                <a:gd name="T23" fmla="*/ 221 h 814"/>
                <a:gd name="T24" fmla="*/ 660 w 933"/>
                <a:gd name="T25" fmla="*/ 186 h 814"/>
                <a:gd name="T26" fmla="*/ 595 w 933"/>
                <a:gd name="T27" fmla="*/ 21 h 814"/>
                <a:gd name="T28" fmla="*/ 609 w 933"/>
                <a:gd name="T29" fmla="*/ 14 h 814"/>
                <a:gd name="T30" fmla="*/ 587 w 933"/>
                <a:gd name="T31" fmla="*/ 58 h 814"/>
                <a:gd name="T32" fmla="*/ 573 w 933"/>
                <a:gd name="T33" fmla="*/ 62 h 814"/>
                <a:gd name="T34" fmla="*/ 584 w 933"/>
                <a:gd name="T35" fmla="*/ 17 h 814"/>
                <a:gd name="T36" fmla="*/ 649 w 933"/>
                <a:gd name="T37" fmla="*/ 110 h 814"/>
                <a:gd name="T38" fmla="*/ 562 w 933"/>
                <a:gd name="T39" fmla="*/ 247 h 814"/>
                <a:gd name="T40" fmla="*/ 681 w 933"/>
                <a:gd name="T41" fmla="*/ 425 h 814"/>
                <a:gd name="T42" fmla="*/ 714 w 933"/>
                <a:gd name="T43" fmla="*/ 462 h 814"/>
                <a:gd name="T44" fmla="*/ 854 w 933"/>
                <a:gd name="T45" fmla="*/ 475 h 814"/>
                <a:gd name="T46" fmla="*/ 863 w 933"/>
                <a:gd name="T47" fmla="*/ 711 h 814"/>
                <a:gd name="T48" fmla="*/ 839 w 933"/>
                <a:gd name="T49" fmla="*/ 718 h 814"/>
                <a:gd name="T50" fmla="*/ 797 w 933"/>
                <a:gd name="T51" fmla="*/ 744 h 814"/>
                <a:gd name="T52" fmla="*/ 795 w 933"/>
                <a:gd name="T53" fmla="*/ 719 h 814"/>
                <a:gd name="T54" fmla="*/ 805 w 933"/>
                <a:gd name="T55" fmla="*/ 675 h 814"/>
                <a:gd name="T56" fmla="*/ 780 w 933"/>
                <a:gd name="T57" fmla="*/ 648 h 814"/>
                <a:gd name="T58" fmla="*/ 815 w 933"/>
                <a:gd name="T59" fmla="*/ 634 h 814"/>
                <a:gd name="T60" fmla="*/ 826 w 933"/>
                <a:gd name="T61" fmla="*/ 646 h 814"/>
                <a:gd name="T62" fmla="*/ 854 w 933"/>
                <a:gd name="T63" fmla="*/ 668 h 814"/>
                <a:gd name="T64" fmla="*/ 831 w 933"/>
                <a:gd name="T65" fmla="*/ 696 h 814"/>
                <a:gd name="T66" fmla="*/ 849 w 933"/>
                <a:gd name="T67" fmla="*/ 485 h 814"/>
                <a:gd name="T68" fmla="*/ 733 w 933"/>
                <a:gd name="T69" fmla="*/ 456 h 814"/>
                <a:gd name="T70" fmla="*/ 633 w 933"/>
                <a:gd name="T71" fmla="*/ 531 h 814"/>
                <a:gd name="T72" fmla="*/ 208 w 933"/>
                <a:gd name="T73" fmla="*/ 480 h 814"/>
                <a:gd name="T74" fmla="*/ 225 w 933"/>
                <a:gd name="T75" fmla="*/ 692 h 814"/>
                <a:gd name="T76" fmla="*/ 474 w 933"/>
                <a:gd name="T77" fmla="*/ 751 h 814"/>
                <a:gd name="T78" fmla="*/ 682 w 933"/>
                <a:gd name="T79" fmla="*/ 772 h 814"/>
                <a:gd name="T80" fmla="*/ 932 w 933"/>
                <a:gd name="T81" fmla="*/ 755 h 814"/>
                <a:gd name="T82" fmla="*/ 649 w 933"/>
                <a:gd name="T83" fmla="*/ 807 h 814"/>
                <a:gd name="T84" fmla="*/ 458 w 933"/>
                <a:gd name="T85" fmla="*/ 794 h 814"/>
                <a:gd name="T86" fmla="*/ 319 w 933"/>
                <a:gd name="T87" fmla="*/ 783 h 814"/>
                <a:gd name="T88" fmla="*/ 310 w 933"/>
                <a:gd name="T89" fmla="*/ 791 h 814"/>
                <a:gd name="T90" fmla="*/ 277 w 933"/>
                <a:gd name="T91" fmla="*/ 769 h 814"/>
                <a:gd name="T92" fmla="*/ 95 w 933"/>
                <a:gd name="T93" fmla="*/ 745 h 814"/>
                <a:gd name="T94" fmla="*/ 240 w 933"/>
                <a:gd name="T95" fmla="*/ 737 h 814"/>
                <a:gd name="T96" fmla="*/ 239 w 933"/>
                <a:gd name="T97" fmla="*/ 719 h 814"/>
                <a:gd name="T98" fmla="*/ 60 w 933"/>
                <a:gd name="T99" fmla="*/ 715 h 814"/>
                <a:gd name="T100" fmla="*/ 86 w 933"/>
                <a:gd name="T101" fmla="*/ 697 h 814"/>
                <a:gd name="T102" fmla="*/ 171 w 933"/>
                <a:gd name="T103" fmla="*/ 584 h 814"/>
                <a:gd name="T104" fmla="*/ 316 w 933"/>
                <a:gd name="T105" fmla="*/ 521 h 814"/>
                <a:gd name="T106" fmla="*/ 583 w 933"/>
                <a:gd name="T107" fmla="*/ 484 h 814"/>
                <a:gd name="T108" fmla="*/ 449 w 933"/>
                <a:gd name="T109" fmla="*/ 481 h 814"/>
                <a:gd name="T110" fmla="*/ 469 w 933"/>
                <a:gd name="T111" fmla="*/ 298 h 814"/>
                <a:gd name="T112" fmla="*/ 564 w 933"/>
                <a:gd name="T113" fmla="*/ 467 h 814"/>
                <a:gd name="T114" fmla="*/ 608 w 933"/>
                <a:gd name="T115" fmla="*/ 453 h 814"/>
                <a:gd name="T116" fmla="*/ 602 w 933"/>
                <a:gd name="T117" fmla="*/ 280 h 814"/>
                <a:gd name="T118" fmla="*/ 477 w 933"/>
                <a:gd name="T119" fmla="*/ 285 h 814"/>
                <a:gd name="T120" fmla="*/ 542 w 933"/>
                <a:gd name="T121" fmla="*/ 270 h 814"/>
                <a:gd name="T122" fmla="*/ 455 w 933"/>
                <a:gd name="T123" fmla="*/ 222 h 814"/>
                <a:gd name="T124" fmla="*/ 471 w 933"/>
                <a:gd name="T125" fmla="*/ 69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33" h="814">
                  <a:moveTo>
                    <a:pt x="335" y="769"/>
                  </a:moveTo>
                  <a:lnTo>
                    <a:pt x="332" y="769"/>
                  </a:lnTo>
                  <a:lnTo>
                    <a:pt x="331" y="769"/>
                  </a:lnTo>
                  <a:lnTo>
                    <a:pt x="330" y="770"/>
                  </a:lnTo>
                  <a:lnTo>
                    <a:pt x="335" y="769"/>
                  </a:lnTo>
                  <a:close/>
                  <a:moveTo>
                    <a:pt x="491" y="756"/>
                  </a:moveTo>
                  <a:lnTo>
                    <a:pt x="481" y="758"/>
                  </a:lnTo>
                  <a:lnTo>
                    <a:pt x="473" y="759"/>
                  </a:lnTo>
                  <a:lnTo>
                    <a:pt x="481" y="761"/>
                  </a:lnTo>
                  <a:lnTo>
                    <a:pt x="488" y="762"/>
                  </a:lnTo>
                  <a:lnTo>
                    <a:pt x="495" y="766"/>
                  </a:lnTo>
                  <a:lnTo>
                    <a:pt x="495" y="768"/>
                  </a:lnTo>
                  <a:lnTo>
                    <a:pt x="496" y="769"/>
                  </a:lnTo>
                  <a:lnTo>
                    <a:pt x="495" y="772"/>
                  </a:lnTo>
                  <a:lnTo>
                    <a:pt x="494" y="773"/>
                  </a:lnTo>
                  <a:lnTo>
                    <a:pt x="485" y="779"/>
                  </a:lnTo>
                  <a:lnTo>
                    <a:pt x="480" y="783"/>
                  </a:lnTo>
                  <a:lnTo>
                    <a:pt x="473" y="787"/>
                  </a:lnTo>
                  <a:lnTo>
                    <a:pt x="469" y="791"/>
                  </a:lnTo>
                  <a:lnTo>
                    <a:pt x="492" y="792"/>
                  </a:lnTo>
                  <a:lnTo>
                    <a:pt x="516" y="791"/>
                  </a:lnTo>
                  <a:lnTo>
                    <a:pt x="544" y="790"/>
                  </a:lnTo>
                  <a:lnTo>
                    <a:pt x="540" y="787"/>
                  </a:lnTo>
                  <a:lnTo>
                    <a:pt x="532" y="781"/>
                  </a:lnTo>
                  <a:lnTo>
                    <a:pt x="527" y="776"/>
                  </a:lnTo>
                  <a:lnTo>
                    <a:pt x="521" y="772"/>
                  </a:lnTo>
                  <a:lnTo>
                    <a:pt x="513" y="763"/>
                  </a:lnTo>
                  <a:lnTo>
                    <a:pt x="503" y="758"/>
                  </a:lnTo>
                  <a:lnTo>
                    <a:pt x="491" y="756"/>
                  </a:lnTo>
                  <a:close/>
                  <a:moveTo>
                    <a:pt x="324" y="756"/>
                  </a:moveTo>
                  <a:lnTo>
                    <a:pt x="330" y="761"/>
                  </a:lnTo>
                  <a:lnTo>
                    <a:pt x="331" y="761"/>
                  </a:lnTo>
                  <a:lnTo>
                    <a:pt x="336" y="758"/>
                  </a:lnTo>
                  <a:lnTo>
                    <a:pt x="331" y="756"/>
                  </a:lnTo>
                  <a:lnTo>
                    <a:pt x="324" y="756"/>
                  </a:lnTo>
                  <a:close/>
                  <a:moveTo>
                    <a:pt x="263" y="718"/>
                  </a:moveTo>
                  <a:lnTo>
                    <a:pt x="266" y="719"/>
                  </a:lnTo>
                  <a:lnTo>
                    <a:pt x="268" y="722"/>
                  </a:lnTo>
                  <a:lnTo>
                    <a:pt x="269" y="723"/>
                  </a:lnTo>
                  <a:lnTo>
                    <a:pt x="274" y="725"/>
                  </a:lnTo>
                  <a:lnTo>
                    <a:pt x="281" y="726"/>
                  </a:lnTo>
                  <a:lnTo>
                    <a:pt x="288" y="723"/>
                  </a:lnTo>
                  <a:lnTo>
                    <a:pt x="277" y="721"/>
                  </a:lnTo>
                  <a:lnTo>
                    <a:pt x="263" y="718"/>
                  </a:lnTo>
                  <a:close/>
                  <a:moveTo>
                    <a:pt x="82" y="710"/>
                  </a:moveTo>
                  <a:lnTo>
                    <a:pt x="71" y="712"/>
                  </a:lnTo>
                  <a:lnTo>
                    <a:pt x="83" y="717"/>
                  </a:lnTo>
                  <a:lnTo>
                    <a:pt x="97" y="718"/>
                  </a:lnTo>
                  <a:lnTo>
                    <a:pt x="113" y="718"/>
                  </a:lnTo>
                  <a:lnTo>
                    <a:pt x="104" y="715"/>
                  </a:lnTo>
                  <a:lnTo>
                    <a:pt x="95" y="712"/>
                  </a:lnTo>
                  <a:lnTo>
                    <a:pt x="82" y="710"/>
                  </a:lnTo>
                  <a:close/>
                  <a:moveTo>
                    <a:pt x="272" y="695"/>
                  </a:moveTo>
                  <a:lnTo>
                    <a:pt x="255" y="695"/>
                  </a:lnTo>
                  <a:lnTo>
                    <a:pt x="239" y="699"/>
                  </a:lnTo>
                  <a:lnTo>
                    <a:pt x="221" y="704"/>
                  </a:lnTo>
                  <a:lnTo>
                    <a:pt x="228" y="704"/>
                  </a:lnTo>
                  <a:lnTo>
                    <a:pt x="243" y="701"/>
                  </a:lnTo>
                  <a:lnTo>
                    <a:pt x="259" y="700"/>
                  </a:lnTo>
                  <a:lnTo>
                    <a:pt x="274" y="700"/>
                  </a:lnTo>
                  <a:lnTo>
                    <a:pt x="279" y="700"/>
                  </a:lnTo>
                  <a:lnTo>
                    <a:pt x="280" y="700"/>
                  </a:lnTo>
                  <a:lnTo>
                    <a:pt x="281" y="701"/>
                  </a:lnTo>
                  <a:lnTo>
                    <a:pt x="283" y="703"/>
                  </a:lnTo>
                  <a:lnTo>
                    <a:pt x="283" y="706"/>
                  </a:lnTo>
                  <a:lnTo>
                    <a:pt x="281" y="707"/>
                  </a:lnTo>
                  <a:lnTo>
                    <a:pt x="279" y="707"/>
                  </a:lnTo>
                  <a:lnTo>
                    <a:pt x="262" y="710"/>
                  </a:lnTo>
                  <a:lnTo>
                    <a:pt x="283" y="714"/>
                  </a:lnTo>
                  <a:lnTo>
                    <a:pt x="299" y="719"/>
                  </a:lnTo>
                  <a:lnTo>
                    <a:pt x="301" y="721"/>
                  </a:lnTo>
                  <a:lnTo>
                    <a:pt x="301" y="723"/>
                  </a:lnTo>
                  <a:lnTo>
                    <a:pt x="301" y="725"/>
                  </a:lnTo>
                  <a:lnTo>
                    <a:pt x="299" y="726"/>
                  </a:lnTo>
                  <a:lnTo>
                    <a:pt x="294" y="730"/>
                  </a:lnTo>
                  <a:lnTo>
                    <a:pt x="287" y="733"/>
                  </a:lnTo>
                  <a:lnTo>
                    <a:pt x="286" y="734"/>
                  </a:lnTo>
                  <a:lnTo>
                    <a:pt x="284" y="734"/>
                  </a:lnTo>
                  <a:lnTo>
                    <a:pt x="265" y="741"/>
                  </a:lnTo>
                  <a:lnTo>
                    <a:pt x="244" y="745"/>
                  </a:lnTo>
                  <a:lnTo>
                    <a:pt x="241" y="747"/>
                  </a:lnTo>
                  <a:lnTo>
                    <a:pt x="268" y="744"/>
                  </a:lnTo>
                  <a:lnTo>
                    <a:pt x="292" y="740"/>
                  </a:lnTo>
                  <a:lnTo>
                    <a:pt x="294" y="740"/>
                  </a:lnTo>
                  <a:lnTo>
                    <a:pt x="297" y="741"/>
                  </a:lnTo>
                  <a:lnTo>
                    <a:pt x="297" y="743"/>
                  </a:lnTo>
                  <a:lnTo>
                    <a:pt x="298" y="744"/>
                  </a:lnTo>
                  <a:lnTo>
                    <a:pt x="297" y="747"/>
                  </a:lnTo>
                  <a:lnTo>
                    <a:pt x="316" y="747"/>
                  </a:lnTo>
                  <a:lnTo>
                    <a:pt x="334" y="750"/>
                  </a:lnTo>
                  <a:lnTo>
                    <a:pt x="348" y="755"/>
                  </a:lnTo>
                  <a:lnTo>
                    <a:pt x="350" y="756"/>
                  </a:lnTo>
                  <a:lnTo>
                    <a:pt x="350" y="758"/>
                  </a:lnTo>
                  <a:lnTo>
                    <a:pt x="350" y="759"/>
                  </a:lnTo>
                  <a:lnTo>
                    <a:pt x="352" y="759"/>
                  </a:lnTo>
                  <a:lnTo>
                    <a:pt x="353" y="759"/>
                  </a:lnTo>
                  <a:lnTo>
                    <a:pt x="356" y="762"/>
                  </a:lnTo>
                  <a:lnTo>
                    <a:pt x="356" y="763"/>
                  </a:lnTo>
                  <a:lnTo>
                    <a:pt x="354" y="766"/>
                  </a:lnTo>
                  <a:lnTo>
                    <a:pt x="352" y="769"/>
                  </a:lnTo>
                  <a:lnTo>
                    <a:pt x="348" y="772"/>
                  </a:lnTo>
                  <a:lnTo>
                    <a:pt x="379" y="766"/>
                  </a:lnTo>
                  <a:lnTo>
                    <a:pt x="396" y="763"/>
                  </a:lnTo>
                  <a:lnTo>
                    <a:pt x="374" y="755"/>
                  </a:lnTo>
                  <a:lnTo>
                    <a:pt x="350" y="744"/>
                  </a:lnTo>
                  <a:lnTo>
                    <a:pt x="338" y="736"/>
                  </a:lnTo>
                  <a:lnTo>
                    <a:pt x="323" y="723"/>
                  </a:lnTo>
                  <a:lnTo>
                    <a:pt x="306" y="710"/>
                  </a:lnTo>
                  <a:lnTo>
                    <a:pt x="288" y="699"/>
                  </a:lnTo>
                  <a:lnTo>
                    <a:pt x="272" y="695"/>
                  </a:lnTo>
                  <a:close/>
                  <a:moveTo>
                    <a:pt x="633" y="499"/>
                  </a:moveTo>
                  <a:lnTo>
                    <a:pt x="631" y="502"/>
                  </a:lnTo>
                  <a:lnTo>
                    <a:pt x="630" y="502"/>
                  </a:lnTo>
                  <a:lnTo>
                    <a:pt x="627" y="502"/>
                  </a:lnTo>
                  <a:lnTo>
                    <a:pt x="626" y="502"/>
                  </a:lnTo>
                  <a:lnTo>
                    <a:pt x="631" y="509"/>
                  </a:lnTo>
                  <a:lnTo>
                    <a:pt x="637" y="517"/>
                  </a:lnTo>
                  <a:lnTo>
                    <a:pt x="640" y="515"/>
                  </a:lnTo>
                  <a:lnTo>
                    <a:pt x="640" y="513"/>
                  </a:lnTo>
                  <a:lnTo>
                    <a:pt x="638" y="509"/>
                  </a:lnTo>
                  <a:lnTo>
                    <a:pt x="635" y="504"/>
                  </a:lnTo>
                  <a:lnTo>
                    <a:pt x="633" y="499"/>
                  </a:lnTo>
                  <a:close/>
                  <a:moveTo>
                    <a:pt x="597" y="471"/>
                  </a:moveTo>
                  <a:lnTo>
                    <a:pt x="590" y="471"/>
                  </a:lnTo>
                  <a:lnTo>
                    <a:pt x="600" y="484"/>
                  </a:lnTo>
                  <a:lnTo>
                    <a:pt x="606" y="496"/>
                  </a:lnTo>
                  <a:lnTo>
                    <a:pt x="609" y="502"/>
                  </a:lnTo>
                  <a:lnTo>
                    <a:pt x="613" y="509"/>
                  </a:lnTo>
                  <a:lnTo>
                    <a:pt x="613" y="509"/>
                  </a:lnTo>
                  <a:lnTo>
                    <a:pt x="618" y="514"/>
                  </a:lnTo>
                  <a:lnTo>
                    <a:pt x="623" y="517"/>
                  </a:lnTo>
                  <a:lnTo>
                    <a:pt x="627" y="520"/>
                  </a:lnTo>
                  <a:lnTo>
                    <a:pt x="629" y="520"/>
                  </a:lnTo>
                  <a:lnTo>
                    <a:pt x="618" y="504"/>
                  </a:lnTo>
                  <a:lnTo>
                    <a:pt x="608" y="488"/>
                  </a:lnTo>
                  <a:lnTo>
                    <a:pt x="598" y="475"/>
                  </a:lnTo>
                  <a:lnTo>
                    <a:pt x="598" y="475"/>
                  </a:lnTo>
                  <a:lnTo>
                    <a:pt x="597" y="473"/>
                  </a:lnTo>
                  <a:lnTo>
                    <a:pt x="597" y="471"/>
                  </a:lnTo>
                  <a:close/>
                  <a:moveTo>
                    <a:pt x="605" y="470"/>
                  </a:moveTo>
                  <a:lnTo>
                    <a:pt x="604" y="470"/>
                  </a:lnTo>
                  <a:lnTo>
                    <a:pt x="605" y="470"/>
                  </a:lnTo>
                  <a:lnTo>
                    <a:pt x="605" y="470"/>
                  </a:lnTo>
                  <a:close/>
                  <a:moveTo>
                    <a:pt x="538" y="228"/>
                  </a:moveTo>
                  <a:lnTo>
                    <a:pt x="538" y="228"/>
                  </a:lnTo>
                  <a:lnTo>
                    <a:pt x="536" y="230"/>
                  </a:lnTo>
                  <a:lnTo>
                    <a:pt x="538" y="233"/>
                  </a:lnTo>
                  <a:lnTo>
                    <a:pt x="536" y="234"/>
                  </a:lnTo>
                  <a:lnTo>
                    <a:pt x="535" y="239"/>
                  </a:lnTo>
                  <a:lnTo>
                    <a:pt x="536" y="241"/>
                  </a:lnTo>
                  <a:lnTo>
                    <a:pt x="538" y="245"/>
                  </a:lnTo>
                  <a:lnTo>
                    <a:pt x="538" y="248"/>
                  </a:lnTo>
                  <a:lnTo>
                    <a:pt x="539" y="252"/>
                  </a:lnTo>
                  <a:lnTo>
                    <a:pt x="539" y="255"/>
                  </a:lnTo>
                  <a:lnTo>
                    <a:pt x="536" y="256"/>
                  </a:lnTo>
                  <a:lnTo>
                    <a:pt x="538" y="259"/>
                  </a:lnTo>
                  <a:lnTo>
                    <a:pt x="540" y="251"/>
                  </a:lnTo>
                  <a:lnTo>
                    <a:pt x="543" y="243"/>
                  </a:lnTo>
                  <a:lnTo>
                    <a:pt x="544" y="236"/>
                  </a:lnTo>
                  <a:lnTo>
                    <a:pt x="546" y="229"/>
                  </a:lnTo>
                  <a:lnTo>
                    <a:pt x="538" y="228"/>
                  </a:lnTo>
                  <a:close/>
                  <a:moveTo>
                    <a:pt x="514" y="68"/>
                  </a:moveTo>
                  <a:lnTo>
                    <a:pt x="499" y="69"/>
                  </a:lnTo>
                  <a:lnTo>
                    <a:pt x="485" y="70"/>
                  </a:lnTo>
                  <a:lnTo>
                    <a:pt x="477" y="75"/>
                  </a:lnTo>
                  <a:lnTo>
                    <a:pt x="476" y="77"/>
                  </a:lnTo>
                  <a:lnTo>
                    <a:pt x="474" y="79"/>
                  </a:lnTo>
                  <a:lnTo>
                    <a:pt x="474" y="81"/>
                  </a:lnTo>
                  <a:lnTo>
                    <a:pt x="474" y="83"/>
                  </a:lnTo>
                  <a:lnTo>
                    <a:pt x="474" y="84"/>
                  </a:lnTo>
                  <a:lnTo>
                    <a:pt x="474" y="86"/>
                  </a:lnTo>
                  <a:lnTo>
                    <a:pt x="481" y="104"/>
                  </a:lnTo>
                  <a:lnTo>
                    <a:pt x="484" y="126"/>
                  </a:lnTo>
                  <a:lnTo>
                    <a:pt x="483" y="149"/>
                  </a:lnTo>
                  <a:lnTo>
                    <a:pt x="478" y="174"/>
                  </a:lnTo>
                  <a:lnTo>
                    <a:pt x="473" y="196"/>
                  </a:lnTo>
                  <a:lnTo>
                    <a:pt x="466" y="215"/>
                  </a:lnTo>
                  <a:lnTo>
                    <a:pt x="488" y="216"/>
                  </a:lnTo>
                  <a:lnTo>
                    <a:pt x="547" y="221"/>
                  </a:lnTo>
                  <a:lnTo>
                    <a:pt x="549" y="221"/>
                  </a:lnTo>
                  <a:lnTo>
                    <a:pt x="549" y="221"/>
                  </a:lnTo>
                  <a:lnTo>
                    <a:pt x="550" y="219"/>
                  </a:lnTo>
                  <a:lnTo>
                    <a:pt x="553" y="219"/>
                  </a:lnTo>
                  <a:lnTo>
                    <a:pt x="554" y="219"/>
                  </a:lnTo>
                  <a:lnTo>
                    <a:pt x="557" y="221"/>
                  </a:lnTo>
                  <a:lnTo>
                    <a:pt x="557" y="222"/>
                  </a:lnTo>
                  <a:lnTo>
                    <a:pt x="598" y="225"/>
                  </a:lnTo>
                  <a:lnTo>
                    <a:pt x="606" y="226"/>
                  </a:lnTo>
                  <a:lnTo>
                    <a:pt x="619" y="226"/>
                  </a:lnTo>
                  <a:lnTo>
                    <a:pt x="631" y="228"/>
                  </a:lnTo>
                  <a:lnTo>
                    <a:pt x="642" y="225"/>
                  </a:lnTo>
                  <a:lnTo>
                    <a:pt x="651" y="221"/>
                  </a:lnTo>
                  <a:lnTo>
                    <a:pt x="656" y="214"/>
                  </a:lnTo>
                  <a:lnTo>
                    <a:pt x="659" y="201"/>
                  </a:lnTo>
                  <a:lnTo>
                    <a:pt x="660" y="186"/>
                  </a:lnTo>
                  <a:lnTo>
                    <a:pt x="660" y="172"/>
                  </a:lnTo>
                  <a:lnTo>
                    <a:pt x="660" y="161"/>
                  </a:lnTo>
                  <a:lnTo>
                    <a:pt x="653" y="137"/>
                  </a:lnTo>
                  <a:lnTo>
                    <a:pt x="642" y="115"/>
                  </a:lnTo>
                  <a:lnTo>
                    <a:pt x="624" y="97"/>
                  </a:lnTo>
                  <a:lnTo>
                    <a:pt x="602" y="83"/>
                  </a:lnTo>
                  <a:lnTo>
                    <a:pt x="575" y="75"/>
                  </a:lnTo>
                  <a:lnTo>
                    <a:pt x="562" y="72"/>
                  </a:lnTo>
                  <a:lnTo>
                    <a:pt x="547" y="70"/>
                  </a:lnTo>
                  <a:lnTo>
                    <a:pt x="531" y="69"/>
                  </a:lnTo>
                  <a:lnTo>
                    <a:pt x="514" y="68"/>
                  </a:lnTo>
                  <a:close/>
                  <a:moveTo>
                    <a:pt x="593" y="17"/>
                  </a:moveTo>
                  <a:lnTo>
                    <a:pt x="594" y="18"/>
                  </a:lnTo>
                  <a:lnTo>
                    <a:pt x="595" y="20"/>
                  </a:lnTo>
                  <a:lnTo>
                    <a:pt x="595" y="21"/>
                  </a:lnTo>
                  <a:lnTo>
                    <a:pt x="595" y="22"/>
                  </a:lnTo>
                  <a:lnTo>
                    <a:pt x="595" y="25"/>
                  </a:lnTo>
                  <a:lnTo>
                    <a:pt x="594" y="26"/>
                  </a:lnTo>
                  <a:lnTo>
                    <a:pt x="595" y="31"/>
                  </a:lnTo>
                  <a:lnTo>
                    <a:pt x="602" y="20"/>
                  </a:lnTo>
                  <a:lnTo>
                    <a:pt x="597" y="18"/>
                  </a:lnTo>
                  <a:lnTo>
                    <a:pt x="593" y="17"/>
                  </a:lnTo>
                  <a:close/>
                  <a:moveTo>
                    <a:pt x="573" y="0"/>
                  </a:moveTo>
                  <a:lnTo>
                    <a:pt x="576" y="2"/>
                  </a:lnTo>
                  <a:lnTo>
                    <a:pt x="582" y="6"/>
                  </a:lnTo>
                  <a:lnTo>
                    <a:pt x="587" y="7"/>
                  </a:lnTo>
                  <a:lnTo>
                    <a:pt x="594" y="8"/>
                  </a:lnTo>
                  <a:lnTo>
                    <a:pt x="598" y="10"/>
                  </a:lnTo>
                  <a:lnTo>
                    <a:pt x="604" y="11"/>
                  </a:lnTo>
                  <a:lnTo>
                    <a:pt x="609" y="14"/>
                  </a:lnTo>
                  <a:lnTo>
                    <a:pt x="611" y="15"/>
                  </a:lnTo>
                  <a:lnTo>
                    <a:pt x="612" y="17"/>
                  </a:lnTo>
                  <a:lnTo>
                    <a:pt x="612" y="18"/>
                  </a:lnTo>
                  <a:lnTo>
                    <a:pt x="612" y="20"/>
                  </a:lnTo>
                  <a:lnTo>
                    <a:pt x="602" y="35"/>
                  </a:lnTo>
                  <a:lnTo>
                    <a:pt x="595" y="51"/>
                  </a:lnTo>
                  <a:lnTo>
                    <a:pt x="594" y="55"/>
                  </a:lnTo>
                  <a:lnTo>
                    <a:pt x="594" y="57"/>
                  </a:lnTo>
                  <a:lnTo>
                    <a:pt x="594" y="57"/>
                  </a:lnTo>
                  <a:lnTo>
                    <a:pt x="594" y="57"/>
                  </a:lnTo>
                  <a:lnTo>
                    <a:pt x="594" y="57"/>
                  </a:lnTo>
                  <a:lnTo>
                    <a:pt x="593" y="58"/>
                  </a:lnTo>
                  <a:lnTo>
                    <a:pt x="591" y="59"/>
                  </a:lnTo>
                  <a:lnTo>
                    <a:pt x="589" y="59"/>
                  </a:lnTo>
                  <a:lnTo>
                    <a:pt x="587" y="58"/>
                  </a:lnTo>
                  <a:lnTo>
                    <a:pt x="586" y="57"/>
                  </a:lnTo>
                  <a:lnTo>
                    <a:pt x="586" y="57"/>
                  </a:lnTo>
                  <a:lnTo>
                    <a:pt x="586" y="55"/>
                  </a:lnTo>
                  <a:lnTo>
                    <a:pt x="586" y="55"/>
                  </a:lnTo>
                  <a:lnTo>
                    <a:pt x="586" y="54"/>
                  </a:lnTo>
                  <a:lnTo>
                    <a:pt x="586" y="54"/>
                  </a:lnTo>
                  <a:lnTo>
                    <a:pt x="586" y="54"/>
                  </a:lnTo>
                  <a:lnTo>
                    <a:pt x="586" y="53"/>
                  </a:lnTo>
                  <a:lnTo>
                    <a:pt x="587" y="48"/>
                  </a:lnTo>
                  <a:lnTo>
                    <a:pt x="589" y="42"/>
                  </a:lnTo>
                  <a:lnTo>
                    <a:pt x="583" y="48"/>
                  </a:lnTo>
                  <a:lnTo>
                    <a:pt x="580" y="55"/>
                  </a:lnTo>
                  <a:lnTo>
                    <a:pt x="576" y="61"/>
                  </a:lnTo>
                  <a:lnTo>
                    <a:pt x="575" y="62"/>
                  </a:lnTo>
                  <a:lnTo>
                    <a:pt x="573" y="62"/>
                  </a:lnTo>
                  <a:lnTo>
                    <a:pt x="572" y="62"/>
                  </a:lnTo>
                  <a:lnTo>
                    <a:pt x="569" y="61"/>
                  </a:lnTo>
                  <a:lnTo>
                    <a:pt x="569" y="58"/>
                  </a:lnTo>
                  <a:lnTo>
                    <a:pt x="569" y="54"/>
                  </a:lnTo>
                  <a:lnTo>
                    <a:pt x="571" y="51"/>
                  </a:lnTo>
                  <a:lnTo>
                    <a:pt x="571" y="51"/>
                  </a:lnTo>
                  <a:lnTo>
                    <a:pt x="573" y="44"/>
                  </a:lnTo>
                  <a:lnTo>
                    <a:pt x="576" y="37"/>
                  </a:lnTo>
                  <a:lnTo>
                    <a:pt x="579" y="29"/>
                  </a:lnTo>
                  <a:lnTo>
                    <a:pt x="579" y="22"/>
                  </a:lnTo>
                  <a:lnTo>
                    <a:pt x="579" y="21"/>
                  </a:lnTo>
                  <a:lnTo>
                    <a:pt x="580" y="20"/>
                  </a:lnTo>
                  <a:lnTo>
                    <a:pt x="583" y="20"/>
                  </a:lnTo>
                  <a:lnTo>
                    <a:pt x="583" y="18"/>
                  </a:lnTo>
                  <a:lnTo>
                    <a:pt x="584" y="17"/>
                  </a:lnTo>
                  <a:lnTo>
                    <a:pt x="586" y="17"/>
                  </a:lnTo>
                  <a:lnTo>
                    <a:pt x="589" y="18"/>
                  </a:lnTo>
                  <a:lnTo>
                    <a:pt x="589" y="17"/>
                  </a:lnTo>
                  <a:lnTo>
                    <a:pt x="591" y="17"/>
                  </a:lnTo>
                  <a:lnTo>
                    <a:pt x="583" y="15"/>
                  </a:lnTo>
                  <a:lnTo>
                    <a:pt x="576" y="11"/>
                  </a:lnTo>
                  <a:lnTo>
                    <a:pt x="573" y="26"/>
                  </a:lnTo>
                  <a:lnTo>
                    <a:pt x="565" y="64"/>
                  </a:lnTo>
                  <a:lnTo>
                    <a:pt x="565" y="65"/>
                  </a:lnTo>
                  <a:lnTo>
                    <a:pt x="569" y="65"/>
                  </a:lnTo>
                  <a:lnTo>
                    <a:pt x="573" y="66"/>
                  </a:lnTo>
                  <a:lnTo>
                    <a:pt x="576" y="66"/>
                  </a:lnTo>
                  <a:lnTo>
                    <a:pt x="605" y="76"/>
                  </a:lnTo>
                  <a:lnTo>
                    <a:pt x="630" y="91"/>
                  </a:lnTo>
                  <a:lnTo>
                    <a:pt x="649" y="110"/>
                  </a:lnTo>
                  <a:lnTo>
                    <a:pt x="662" y="134"/>
                  </a:lnTo>
                  <a:lnTo>
                    <a:pt x="668" y="160"/>
                  </a:lnTo>
                  <a:lnTo>
                    <a:pt x="668" y="170"/>
                  </a:lnTo>
                  <a:lnTo>
                    <a:pt x="668" y="183"/>
                  </a:lnTo>
                  <a:lnTo>
                    <a:pt x="667" y="200"/>
                  </a:lnTo>
                  <a:lnTo>
                    <a:pt x="663" y="216"/>
                  </a:lnTo>
                  <a:lnTo>
                    <a:pt x="657" y="226"/>
                  </a:lnTo>
                  <a:lnTo>
                    <a:pt x="646" y="233"/>
                  </a:lnTo>
                  <a:lnTo>
                    <a:pt x="634" y="234"/>
                  </a:lnTo>
                  <a:lnTo>
                    <a:pt x="620" y="234"/>
                  </a:lnTo>
                  <a:lnTo>
                    <a:pt x="606" y="234"/>
                  </a:lnTo>
                  <a:lnTo>
                    <a:pt x="598" y="233"/>
                  </a:lnTo>
                  <a:lnTo>
                    <a:pt x="562" y="230"/>
                  </a:lnTo>
                  <a:lnTo>
                    <a:pt x="562" y="237"/>
                  </a:lnTo>
                  <a:lnTo>
                    <a:pt x="562" y="247"/>
                  </a:lnTo>
                  <a:lnTo>
                    <a:pt x="561" y="256"/>
                  </a:lnTo>
                  <a:lnTo>
                    <a:pt x="561" y="265"/>
                  </a:lnTo>
                  <a:lnTo>
                    <a:pt x="562" y="272"/>
                  </a:lnTo>
                  <a:lnTo>
                    <a:pt x="586" y="270"/>
                  </a:lnTo>
                  <a:lnTo>
                    <a:pt x="608" y="272"/>
                  </a:lnTo>
                  <a:lnTo>
                    <a:pt x="629" y="277"/>
                  </a:lnTo>
                  <a:lnTo>
                    <a:pt x="648" y="285"/>
                  </a:lnTo>
                  <a:lnTo>
                    <a:pt x="663" y="299"/>
                  </a:lnTo>
                  <a:lnTo>
                    <a:pt x="674" y="314"/>
                  </a:lnTo>
                  <a:lnTo>
                    <a:pt x="684" y="339"/>
                  </a:lnTo>
                  <a:lnTo>
                    <a:pt x="688" y="365"/>
                  </a:lnTo>
                  <a:lnTo>
                    <a:pt x="686" y="393"/>
                  </a:lnTo>
                  <a:lnTo>
                    <a:pt x="685" y="401"/>
                  </a:lnTo>
                  <a:lnTo>
                    <a:pt x="684" y="409"/>
                  </a:lnTo>
                  <a:lnTo>
                    <a:pt x="681" y="425"/>
                  </a:lnTo>
                  <a:lnTo>
                    <a:pt x="681" y="437"/>
                  </a:lnTo>
                  <a:lnTo>
                    <a:pt x="681" y="440"/>
                  </a:lnTo>
                  <a:lnTo>
                    <a:pt x="680" y="441"/>
                  </a:lnTo>
                  <a:lnTo>
                    <a:pt x="649" y="456"/>
                  </a:lnTo>
                  <a:lnTo>
                    <a:pt x="619" y="466"/>
                  </a:lnTo>
                  <a:lnTo>
                    <a:pt x="627" y="477"/>
                  </a:lnTo>
                  <a:lnTo>
                    <a:pt x="635" y="489"/>
                  </a:lnTo>
                  <a:lnTo>
                    <a:pt x="644" y="502"/>
                  </a:lnTo>
                  <a:lnTo>
                    <a:pt x="648" y="513"/>
                  </a:lnTo>
                  <a:lnTo>
                    <a:pt x="656" y="509"/>
                  </a:lnTo>
                  <a:lnTo>
                    <a:pt x="674" y="496"/>
                  </a:lnTo>
                  <a:lnTo>
                    <a:pt x="689" y="482"/>
                  </a:lnTo>
                  <a:lnTo>
                    <a:pt x="692" y="480"/>
                  </a:lnTo>
                  <a:lnTo>
                    <a:pt x="703" y="470"/>
                  </a:lnTo>
                  <a:lnTo>
                    <a:pt x="714" y="462"/>
                  </a:lnTo>
                  <a:lnTo>
                    <a:pt x="728" y="451"/>
                  </a:lnTo>
                  <a:lnTo>
                    <a:pt x="739" y="440"/>
                  </a:lnTo>
                  <a:lnTo>
                    <a:pt x="743" y="434"/>
                  </a:lnTo>
                  <a:lnTo>
                    <a:pt x="746" y="429"/>
                  </a:lnTo>
                  <a:lnTo>
                    <a:pt x="750" y="422"/>
                  </a:lnTo>
                  <a:lnTo>
                    <a:pt x="755" y="411"/>
                  </a:lnTo>
                  <a:lnTo>
                    <a:pt x="764" y="400"/>
                  </a:lnTo>
                  <a:lnTo>
                    <a:pt x="772" y="391"/>
                  </a:lnTo>
                  <a:lnTo>
                    <a:pt x="783" y="387"/>
                  </a:lnTo>
                  <a:lnTo>
                    <a:pt x="798" y="389"/>
                  </a:lnTo>
                  <a:lnTo>
                    <a:pt x="809" y="397"/>
                  </a:lnTo>
                  <a:lnTo>
                    <a:pt x="821" y="411"/>
                  </a:lnTo>
                  <a:lnTo>
                    <a:pt x="832" y="430"/>
                  </a:lnTo>
                  <a:lnTo>
                    <a:pt x="843" y="452"/>
                  </a:lnTo>
                  <a:lnTo>
                    <a:pt x="854" y="475"/>
                  </a:lnTo>
                  <a:lnTo>
                    <a:pt x="857" y="481"/>
                  </a:lnTo>
                  <a:lnTo>
                    <a:pt x="859" y="486"/>
                  </a:lnTo>
                  <a:lnTo>
                    <a:pt x="861" y="491"/>
                  </a:lnTo>
                  <a:lnTo>
                    <a:pt x="874" y="518"/>
                  </a:lnTo>
                  <a:lnTo>
                    <a:pt x="885" y="547"/>
                  </a:lnTo>
                  <a:lnTo>
                    <a:pt x="892" y="577"/>
                  </a:lnTo>
                  <a:lnTo>
                    <a:pt x="893" y="606"/>
                  </a:lnTo>
                  <a:lnTo>
                    <a:pt x="890" y="630"/>
                  </a:lnTo>
                  <a:lnTo>
                    <a:pt x="883" y="656"/>
                  </a:lnTo>
                  <a:lnTo>
                    <a:pt x="875" y="681"/>
                  </a:lnTo>
                  <a:lnTo>
                    <a:pt x="863" y="706"/>
                  </a:lnTo>
                  <a:lnTo>
                    <a:pt x="864" y="707"/>
                  </a:lnTo>
                  <a:lnTo>
                    <a:pt x="865" y="708"/>
                  </a:lnTo>
                  <a:lnTo>
                    <a:pt x="864" y="710"/>
                  </a:lnTo>
                  <a:lnTo>
                    <a:pt x="863" y="711"/>
                  </a:lnTo>
                  <a:lnTo>
                    <a:pt x="861" y="712"/>
                  </a:lnTo>
                  <a:lnTo>
                    <a:pt x="857" y="714"/>
                  </a:lnTo>
                  <a:lnTo>
                    <a:pt x="843" y="730"/>
                  </a:lnTo>
                  <a:lnTo>
                    <a:pt x="827" y="743"/>
                  </a:lnTo>
                  <a:lnTo>
                    <a:pt x="806" y="751"/>
                  </a:lnTo>
                  <a:lnTo>
                    <a:pt x="805" y="751"/>
                  </a:lnTo>
                  <a:lnTo>
                    <a:pt x="803" y="750"/>
                  </a:lnTo>
                  <a:lnTo>
                    <a:pt x="802" y="747"/>
                  </a:lnTo>
                  <a:lnTo>
                    <a:pt x="802" y="745"/>
                  </a:lnTo>
                  <a:lnTo>
                    <a:pt x="802" y="744"/>
                  </a:lnTo>
                  <a:lnTo>
                    <a:pt x="805" y="743"/>
                  </a:lnTo>
                  <a:lnTo>
                    <a:pt x="820" y="737"/>
                  </a:lnTo>
                  <a:lnTo>
                    <a:pt x="832" y="728"/>
                  </a:lnTo>
                  <a:lnTo>
                    <a:pt x="845" y="717"/>
                  </a:lnTo>
                  <a:lnTo>
                    <a:pt x="839" y="718"/>
                  </a:lnTo>
                  <a:lnTo>
                    <a:pt x="809" y="725"/>
                  </a:lnTo>
                  <a:lnTo>
                    <a:pt x="777" y="733"/>
                  </a:lnTo>
                  <a:lnTo>
                    <a:pt x="777" y="733"/>
                  </a:lnTo>
                  <a:lnTo>
                    <a:pt x="815" y="728"/>
                  </a:lnTo>
                  <a:lnTo>
                    <a:pt x="816" y="728"/>
                  </a:lnTo>
                  <a:lnTo>
                    <a:pt x="817" y="729"/>
                  </a:lnTo>
                  <a:lnTo>
                    <a:pt x="819" y="730"/>
                  </a:lnTo>
                  <a:lnTo>
                    <a:pt x="819" y="733"/>
                  </a:lnTo>
                  <a:lnTo>
                    <a:pt x="817" y="734"/>
                  </a:lnTo>
                  <a:lnTo>
                    <a:pt x="816" y="736"/>
                  </a:lnTo>
                  <a:lnTo>
                    <a:pt x="808" y="739"/>
                  </a:lnTo>
                  <a:lnTo>
                    <a:pt x="799" y="740"/>
                  </a:lnTo>
                  <a:lnTo>
                    <a:pt x="799" y="740"/>
                  </a:lnTo>
                  <a:lnTo>
                    <a:pt x="798" y="743"/>
                  </a:lnTo>
                  <a:lnTo>
                    <a:pt x="797" y="744"/>
                  </a:lnTo>
                  <a:lnTo>
                    <a:pt x="795" y="744"/>
                  </a:lnTo>
                  <a:lnTo>
                    <a:pt x="788" y="745"/>
                  </a:lnTo>
                  <a:lnTo>
                    <a:pt x="757" y="748"/>
                  </a:lnTo>
                  <a:lnTo>
                    <a:pt x="725" y="750"/>
                  </a:lnTo>
                  <a:lnTo>
                    <a:pt x="719" y="750"/>
                  </a:lnTo>
                  <a:lnTo>
                    <a:pt x="717" y="748"/>
                  </a:lnTo>
                  <a:lnTo>
                    <a:pt x="715" y="747"/>
                  </a:lnTo>
                  <a:lnTo>
                    <a:pt x="715" y="745"/>
                  </a:lnTo>
                  <a:lnTo>
                    <a:pt x="715" y="744"/>
                  </a:lnTo>
                  <a:lnTo>
                    <a:pt x="717" y="743"/>
                  </a:lnTo>
                  <a:lnTo>
                    <a:pt x="718" y="741"/>
                  </a:lnTo>
                  <a:lnTo>
                    <a:pt x="751" y="736"/>
                  </a:lnTo>
                  <a:lnTo>
                    <a:pt x="753" y="734"/>
                  </a:lnTo>
                  <a:lnTo>
                    <a:pt x="754" y="733"/>
                  </a:lnTo>
                  <a:lnTo>
                    <a:pt x="795" y="719"/>
                  </a:lnTo>
                  <a:lnTo>
                    <a:pt x="777" y="722"/>
                  </a:lnTo>
                  <a:lnTo>
                    <a:pt x="759" y="721"/>
                  </a:lnTo>
                  <a:lnTo>
                    <a:pt x="757" y="719"/>
                  </a:lnTo>
                  <a:lnTo>
                    <a:pt x="755" y="718"/>
                  </a:lnTo>
                  <a:lnTo>
                    <a:pt x="757" y="715"/>
                  </a:lnTo>
                  <a:lnTo>
                    <a:pt x="758" y="714"/>
                  </a:lnTo>
                  <a:lnTo>
                    <a:pt x="768" y="708"/>
                  </a:lnTo>
                  <a:lnTo>
                    <a:pt x="779" y="704"/>
                  </a:lnTo>
                  <a:lnTo>
                    <a:pt x="757" y="704"/>
                  </a:lnTo>
                  <a:lnTo>
                    <a:pt x="755" y="703"/>
                  </a:lnTo>
                  <a:lnTo>
                    <a:pt x="754" y="700"/>
                  </a:lnTo>
                  <a:lnTo>
                    <a:pt x="754" y="699"/>
                  </a:lnTo>
                  <a:lnTo>
                    <a:pt x="755" y="696"/>
                  </a:lnTo>
                  <a:lnTo>
                    <a:pt x="779" y="685"/>
                  </a:lnTo>
                  <a:lnTo>
                    <a:pt x="805" y="675"/>
                  </a:lnTo>
                  <a:lnTo>
                    <a:pt x="795" y="675"/>
                  </a:lnTo>
                  <a:lnTo>
                    <a:pt x="792" y="674"/>
                  </a:lnTo>
                  <a:lnTo>
                    <a:pt x="791" y="671"/>
                  </a:lnTo>
                  <a:lnTo>
                    <a:pt x="792" y="670"/>
                  </a:lnTo>
                  <a:lnTo>
                    <a:pt x="794" y="667"/>
                  </a:lnTo>
                  <a:lnTo>
                    <a:pt x="808" y="661"/>
                  </a:lnTo>
                  <a:lnTo>
                    <a:pt x="821" y="656"/>
                  </a:lnTo>
                  <a:lnTo>
                    <a:pt x="830" y="655"/>
                  </a:lnTo>
                  <a:lnTo>
                    <a:pt x="827" y="655"/>
                  </a:lnTo>
                  <a:lnTo>
                    <a:pt x="803" y="657"/>
                  </a:lnTo>
                  <a:lnTo>
                    <a:pt x="780" y="656"/>
                  </a:lnTo>
                  <a:lnTo>
                    <a:pt x="777" y="655"/>
                  </a:lnTo>
                  <a:lnTo>
                    <a:pt x="777" y="652"/>
                  </a:lnTo>
                  <a:lnTo>
                    <a:pt x="777" y="649"/>
                  </a:lnTo>
                  <a:lnTo>
                    <a:pt x="780" y="648"/>
                  </a:lnTo>
                  <a:lnTo>
                    <a:pt x="806" y="639"/>
                  </a:lnTo>
                  <a:lnTo>
                    <a:pt x="805" y="638"/>
                  </a:lnTo>
                  <a:lnTo>
                    <a:pt x="805" y="637"/>
                  </a:lnTo>
                  <a:lnTo>
                    <a:pt x="805" y="634"/>
                  </a:lnTo>
                  <a:lnTo>
                    <a:pt x="816" y="621"/>
                  </a:lnTo>
                  <a:lnTo>
                    <a:pt x="830" y="610"/>
                  </a:lnTo>
                  <a:lnTo>
                    <a:pt x="831" y="610"/>
                  </a:lnTo>
                  <a:lnTo>
                    <a:pt x="834" y="610"/>
                  </a:lnTo>
                  <a:lnTo>
                    <a:pt x="835" y="612"/>
                  </a:lnTo>
                  <a:lnTo>
                    <a:pt x="837" y="613"/>
                  </a:lnTo>
                  <a:lnTo>
                    <a:pt x="835" y="616"/>
                  </a:lnTo>
                  <a:lnTo>
                    <a:pt x="834" y="617"/>
                  </a:lnTo>
                  <a:lnTo>
                    <a:pt x="827" y="623"/>
                  </a:lnTo>
                  <a:lnTo>
                    <a:pt x="820" y="628"/>
                  </a:lnTo>
                  <a:lnTo>
                    <a:pt x="815" y="634"/>
                  </a:lnTo>
                  <a:lnTo>
                    <a:pt x="816" y="634"/>
                  </a:lnTo>
                  <a:lnTo>
                    <a:pt x="819" y="635"/>
                  </a:lnTo>
                  <a:lnTo>
                    <a:pt x="821" y="635"/>
                  </a:lnTo>
                  <a:lnTo>
                    <a:pt x="830" y="634"/>
                  </a:lnTo>
                  <a:lnTo>
                    <a:pt x="831" y="634"/>
                  </a:lnTo>
                  <a:lnTo>
                    <a:pt x="834" y="635"/>
                  </a:lnTo>
                  <a:lnTo>
                    <a:pt x="834" y="637"/>
                  </a:lnTo>
                  <a:lnTo>
                    <a:pt x="834" y="638"/>
                  </a:lnTo>
                  <a:lnTo>
                    <a:pt x="834" y="641"/>
                  </a:lnTo>
                  <a:lnTo>
                    <a:pt x="831" y="642"/>
                  </a:lnTo>
                  <a:lnTo>
                    <a:pt x="827" y="644"/>
                  </a:lnTo>
                  <a:lnTo>
                    <a:pt x="823" y="644"/>
                  </a:lnTo>
                  <a:lnTo>
                    <a:pt x="812" y="646"/>
                  </a:lnTo>
                  <a:lnTo>
                    <a:pt x="801" y="649"/>
                  </a:lnTo>
                  <a:lnTo>
                    <a:pt x="826" y="646"/>
                  </a:lnTo>
                  <a:lnTo>
                    <a:pt x="852" y="644"/>
                  </a:lnTo>
                  <a:lnTo>
                    <a:pt x="854" y="644"/>
                  </a:lnTo>
                  <a:lnTo>
                    <a:pt x="856" y="646"/>
                  </a:lnTo>
                  <a:lnTo>
                    <a:pt x="856" y="649"/>
                  </a:lnTo>
                  <a:lnTo>
                    <a:pt x="854" y="650"/>
                  </a:lnTo>
                  <a:lnTo>
                    <a:pt x="839" y="659"/>
                  </a:lnTo>
                  <a:lnTo>
                    <a:pt x="824" y="664"/>
                  </a:lnTo>
                  <a:lnTo>
                    <a:pt x="812" y="668"/>
                  </a:lnTo>
                  <a:lnTo>
                    <a:pt x="821" y="667"/>
                  </a:lnTo>
                  <a:lnTo>
                    <a:pt x="831" y="667"/>
                  </a:lnTo>
                  <a:lnTo>
                    <a:pt x="841" y="666"/>
                  </a:lnTo>
                  <a:lnTo>
                    <a:pt x="850" y="664"/>
                  </a:lnTo>
                  <a:lnTo>
                    <a:pt x="853" y="666"/>
                  </a:lnTo>
                  <a:lnTo>
                    <a:pt x="854" y="667"/>
                  </a:lnTo>
                  <a:lnTo>
                    <a:pt x="854" y="668"/>
                  </a:lnTo>
                  <a:lnTo>
                    <a:pt x="854" y="670"/>
                  </a:lnTo>
                  <a:lnTo>
                    <a:pt x="853" y="672"/>
                  </a:lnTo>
                  <a:lnTo>
                    <a:pt x="852" y="672"/>
                  </a:lnTo>
                  <a:lnTo>
                    <a:pt x="827" y="678"/>
                  </a:lnTo>
                  <a:lnTo>
                    <a:pt x="799" y="686"/>
                  </a:lnTo>
                  <a:lnTo>
                    <a:pt x="773" y="696"/>
                  </a:lnTo>
                  <a:lnTo>
                    <a:pt x="788" y="695"/>
                  </a:lnTo>
                  <a:lnTo>
                    <a:pt x="803" y="692"/>
                  </a:lnTo>
                  <a:lnTo>
                    <a:pt x="830" y="688"/>
                  </a:lnTo>
                  <a:lnTo>
                    <a:pt x="831" y="688"/>
                  </a:lnTo>
                  <a:lnTo>
                    <a:pt x="834" y="689"/>
                  </a:lnTo>
                  <a:lnTo>
                    <a:pt x="834" y="690"/>
                  </a:lnTo>
                  <a:lnTo>
                    <a:pt x="834" y="693"/>
                  </a:lnTo>
                  <a:lnTo>
                    <a:pt x="832" y="695"/>
                  </a:lnTo>
                  <a:lnTo>
                    <a:pt x="831" y="696"/>
                  </a:lnTo>
                  <a:lnTo>
                    <a:pt x="802" y="704"/>
                  </a:lnTo>
                  <a:lnTo>
                    <a:pt x="777" y="714"/>
                  </a:lnTo>
                  <a:lnTo>
                    <a:pt x="812" y="710"/>
                  </a:lnTo>
                  <a:lnTo>
                    <a:pt x="832" y="706"/>
                  </a:lnTo>
                  <a:lnTo>
                    <a:pt x="853" y="704"/>
                  </a:lnTo>
                  <a:lnTo>
                    <a:pt x="865" y="681"/>
                  </a:lnTo>
                  <a:lnTo>
                    <a:pt x="875" y="655"/>
                  </a:lnTo>
                  <a:lnTo>
                    <a:pt x="882" y="630"/>
                  </a:lnTo>
                  <a:lnTo>
                    <a:pt x="885" y="606"/>
                  </a:lnTo>
                  <a:lnTo>
                    <a:pt x="883" y="577"/>
                  </a:lnTo>
                  <a:lnTo>
                    <a:pt x="876" y="550"/>
                  </a:lnTo>
                  <a:lnTo>
                    <a:pt x="865" y="521"/>
                  </a:lnTo>
                  <a:lnTo>
                    <a:pt x="853" y="493"/>
                  </a:lnTo>
                  <a:lnTo>
                    <a:pt x="852" y="489"/>
                  </a:lnTo>
                  <a:lnTo>
                    <a:pt x="849" y="485"/>
                  </a:lnTo>
                  <a:lnTo>
                    <a:pt x="846" y="478"/>
                  </a:lnTo>
                  <a:lnTo>
                    <a:pt x="841" y="464"/>
                  </a:lnTo>
                  <a:lnTo>
                    <a:pt x="832" y="448"/>
                  </a:lnTo>
                  <a:lnTo>
                    <a:pt x="823" y="430"/>
                  </a:lnTo>
                  <a:lnTo>
                    <a:pt x="813" y="415"/>
                  </a:lnTo>
                  <a:lnTo>
                    <a:pt x="803" y="402"/>
                  </a:lnTo>
                  <a:lnTo>
                    <a:pt x="795" y="396"/>
                  </a:lnTo>
                  <a:lnTo>
                    <a:pt x="783" y="396"/>
                  </a:lnTo>
                  <a:lnTo>
                    <a:pt x="773" y="401"/>
                  </a:lnTo>
                  <a:lnTo>
                    <a:pt x="765" y="412"/>
                  </a:lnTo>
                  <a:lnTo>
                    <a:pt x="757" y="426"/>
                  </a:lnTo>
                  <a:lnTo>
                    <a:pt x="754" y="433"/>
                  </a:lnTo>
                  <a:lnTo>
                    <a:pt x="750" y="438"/>
                  </a:lnTo>
                  <a:lnTo>
                    <a:pt x="746" y="444"/>
                  </a:lnTo>
                  <a:lnTo>
                    <a:pt x="733" y="456"/>
                  </a:lnTo>
                  <a:lnTo>
                    <a:pt x="718" y="467"/>
                  </a:lnTo>
                  <a:lnTo>
                    <a:pt x="708" y="477"/>
                  </a:lnTo>
                  <a:lnTo>
                    <a:pt x="699" y="485"/>
                  </a:lnTo>
                  <a:lnTo>
                    <a:pt x="696" y="488"/>
                  </a:lnTo>
                  <a:lnTo>
                    <a:pt x="680" y="503"/>
                  </a:lnTo>
                  <a:lnTo>
                    <a:pt x="660" y="515"/>
                  </a:lnTo>
                  <a:lnTo>
                    <a:pt x="648" y="521"/>
                  </a:lnTo>
                  <a:lnTo>
                    <a:pt x="645" y="525"/>
                  </a:lnTo>
                  <a:lnTo>
                    <a:pt x="644" y="526"/>
                  </a:lnTo>
                  <a:lnTo>
                    <a:pt x="642" y="528"/>
                  </a:lnTo>
                  <a:lnTo>
                    <a:pt x="641" y="529"/>
                  </a:lnTo>
                  <a:lnTo>
                    <a:pt x="640" y="529"/>
                  </a:lnTo>
                  <a:lnTo>
                    <a:pt x="640" y="529"/>
                  </a:lnTo>
                  <a:lnTo>
                    <a:pt x="635" y="529"/>
                  </a:lnTo>
                  <a:lnTo>
                    <a:pt x="633" y="531"/>
                  </a:lnTo>
                  <a:lnTo>
                    <a:pt x="629" y="529"/>
                  </a:lnTo>
                  <a:lnTo>
                    <a:pt x="627" y="529"/>
                  </a:lnTo>
                  <a:lnTo>
                    <a:pt x="586" y="540"/>
                  </a:lnTo>
                  <a:lnTo>
                    <a:pt x="542" y="548"/>
                  </a:lnTo>
                  <a:lnTo>
                    <a:pt x="498" y="553"/>
                  </a:lnTo>
                  <a:lnTo>
                    <a:pt x="458" y="555"/>
                  </a:lnTo>
                  <a:lnTo>
                    <a:pt x="412" y="551"/>
                  </a:lnTo>
                  <a:lnTo>
                    <a:pt x="367" y="543"/>
                  </a:lnTo>
                  <a:lnTo>
                    <a:pt x="323" y="531"/>
                  </a:lnTo>
                  <a:lnTo>
                    <a:pt x="313" y="528"/>
                  </a:lnTo>
                  <a:lnTo>
                    <a:pt x="284" y="520"/>
                  </a:lnTo>
                  <a:lnTo>
                    <a:pt x="258" y="509"/>
                  </a:lnTo>
                  <a:lnTo>
                    <a:pt x="230" y="492"/>
                  </a:lnTo>
                  <a:lnTo>
                    <a:pt x="219" y="484"/>
                  </a:lnTo>
                  <a:lnTo>
                    <a:pt x="208" y="480"/>
                  </a:lnTo>
                  <a:lnTo>
                    <a:pt x="199" y="478"/>
                  </a:lnTo>
                  <a:lnTo>
                    <a:pt x="195" y="481"/>
                  </a:lnTo>
                  <a:lnTo>
                    <a:pt x="190" y="485"/>
                  </a:lnTo>
                  <a:lnTo>
                    <a:pt x="186" y="492"/>
                  </a:lnTo>
                  <a:lnTo>
                    <a:pt x="182" y="507"/>
                  </a:lnTo>
                  <a:lnTo>
                    <a:pt x="181" y="524"/>
                  </a:lnTo>
                  <a:lnTo>
                    <a:pt x="179" y="543"/>
                  </a:lnTo>
                  <a:lnTo>
                    <a:pt x="179" y="562"/>
                  </a:lnTo>
                  <a:lnTo>
                    <a:pt x="179" y="579"/>
                  </a:lnTo>
                  <a:lnTo>
                    <a:pt x="179" y="584"/>
                  </a:lnTo>
                  <a:lnTo>
                    <a:pt x="182" y="615"/>
                  </a:lnTo>
                  <a:lnTo>
                    <a:pt x="192" y="642"/>
                  </a:lnTo>
                  <a:lnTo>
                    <a:pt x="206" y="668"/>
                  </a:lnTo>
                  <a:lnTo>
                    <a:pt x="224" y="690"/>
                  </a:lnTo>
                  <a:lnTo>
                    <a:pt x="225" y="692"/>
                  </a:lnTo>
                  <a:lnTo>
                    <a:pt x="225" y="693"/>
                  </a:lnTo>
                  <a:lnTo>
                    <a:pt x="224" y="696"/>
                  </a:lnTo>
                  <a:lnTo>
                    <a:pt x="248" y="688"/>
                  </a:lnTo>
                  <a:lnTo>
                    <a:pt x="272" y="686"/>
                  </a:lnTo>
                  <a:lnTo>
                    <a:pt x="292" y="692"/>
                  </a:lnTo>
                  <a:lnTo>
                    <a:pt x="310" y="703"/>
                  </a:lnTo>
                  <a:lnTo>
                    <a:pt x="328" y="718"/>
                  </a:lnTo>
                  <a:lnTo>
                    <a:pt x="342" y="729"/>
                  </a:lnTo>
                  <a:lnTo>
                    <a:pt x="356" y="737"/>
                  </a:lnTo>
                  <a:lnTo>
                    <a:pt x="378" y="748"/>
                  </a:lnTo>
                  <a:lnTo>
                    <a:pt x="403" y="756"/>
                  </a:lnTo>
                  <a:lnTo>
                    <a:pt x="426" y="761"/>
                  </a:lnTo>
                  <a:lnTo>
                    <a:pt x="443" y="759"/>
                  </a:lnTo>
                  <a:lnTo>
                    <a:pt x="459" y="755"/>
                  </a:lnTo>
                  <a:lnTo>
                    <a:pt x="474" y="751"/>
                  </a:lnTo>
                  <a:lnTo>
                    <a:pt x="491" y="748"/>
                  </a:lnTo>
                  <a:lnTo>
                    <a:pt x="503" y="750"/>
                  </a:lnTo>
                  <a:lnTo>
                    <a:pt x="513" y="754"/>
                  </a:lnTo>
                  <a:lnTo>
                    <a:pt x="520" y="759"/>
                  </a:lnTo>
                  <a:lnTo>
                    <a:pt x="528" y="765"/>
                  </a:lnTo>
                  <a:lnTo>
                    <a:pt x="532" y="770"/>
                  </a:lnTo>
                  <a:lnTo>
                    <a:pt x="538" y="774"/>
                  </a:lnTo>
                  <a:lnTo>
                    <a:pt x="544" y="780"/>
                  </a:lnTo>
                  <a:lnTo>
                    <a:pt x="571" y="795"/>
                  </a:lnTo>
                  <a:lnTo>
                    <a:pt x="597" y="805"/>
                  </a:lnTo>
                  <a:lnTo>
                    <a:pt x="622" y="806"/>
                  </a:lnTo>
                  <a:lnTo>
                    <a:pt x="646" y="799"/>
                  </a:lnTo>
                  <a:lnTo>
                    <a:pt x="662" y="791"/>
                  </a:lnTo>
                  <a:lnTo>
                    <a:pt x="673" y="780"/>
                  </a:lnTo>
                  <a:lnTo>
                    <a:pt x="682" y="772"/>
                  </a:lnTo>
                  <a:lnTo>
                    <a:pt x="692" y="765"/>
                  </a:lnTo>
                  <a:lnTo>
                    <a:pt x="704" y="759"/>
                  </a:lnTo>
                  <a:lnTo>
                    <a:pt x="718" y="758"/>
                  </a:lnTo>
                  <a:lnTo>
                    <a:pt x="735" y="759"/>
                  </a:lnTo>
                  <a:lnTo>
                    <a:pt x="751" y="762"/>
                  </a:lnTo>
                  <a:lnTo>
                    <a:pt x="765" y="763"/>
                  </a:lnTo>
                  <a:lnTo>
                    <a:pt x="777" y="765"/>
                  </a:lnTo>
                  <a:lnTo>
                    <a:pt x="826" y="763"/>
                  </a:lnTo>
                  <a:lnTo>
                    <a:pt x="876" y="758"/>
                  </a:lnTo>
                  <a:lnTo>
                    <a:pt x="927" y="748"/>
                  </a:lnTo>
                  <a:lnTo>
                    <a:pt x="930" y="748"/>
                  </a:lnTo>
                  <a:lnTo>
                    <a:pt x="932" y="750"/>
                  </a:lnTo>
                  <a:lnTo>
                    <a:pt x="933" y="751"/>
                  </a:lnTo>
                  <a:lnTo>
                    <a:pt x="933" y="754"/>
                  </a:lnTo>
                  <a:lnTo>
                    <a:pt x="932" y="755"/>
                  </a:lnTo>
                  <a:lnTo>
                    <a:pt x="930" y="756"/>
                  </a:lnTo>
                  <a:lnTo>
                    <a:pt x="876" y="766"/>
                  </a:lnTo>
                  <a:lnTo>
                    <a:pt x="826" y="772"/>
                  </a:lnTo>
                  <a:lnTo>
                    <a:pt x="776" y="773"/>
                  </a:lnTo>
                  <a:lnTo>
                    <a:pt x="764" y="772"/>
                  </a:lnTo>
                  <a:lnTo>
                    <a:pt x="750" y="769"/>
                  </a:lnTo>
                  <a:lnTo>
                    <a:pt x="735" y="768"/>
                  </a:lnTo>
                  <a:lnTo>
                    <a:pt x="719" y="766"/>
                  </a:lnTo>
                  <a:lnTo>
                    <a:pt x="707" y="768"/>
                  </a:lnTo>
                  <a:lnTo>
                    <a:pt x="696" y="772"/>
                  </a:lnTo>
                  <a:lnTo>
                    <a:pt x="688" y="779"/>
                  </a:lnTo>
                  <a:lnTo>
                    <a:pt x="680" y="785"/>
                  </a:lnTo>
                  <a:lnTo>
                    <a:pt x="671" y="794"/>
                  </a:lnTo>
                  <a:lnTo>
                    <a:pt x="662" y="802"/>
                  </a:lnTo>
                  <a:lnTo>
                    <a:pt x="649" y="807"/>
                  </a:lnTo>
                  <a:lnTo>
                    <a:pt x="630" y="813"/>
                  </a:lnTo>
                  <a:lnTo>
                    <a:pt x="609" y="814"/>
                  </a:lnTo>
                  <a:lnTo>
                    <a:pt x="579" y="807"/>
                  </a:lnTo>
                  <a:lnTo>
                    <a:pt x="549" y="792"/>
                  </a:lnTo>
                  <a:lnTo>
                    <a:pt x="549" y="794"/>
                  </a:lnTo>
                  <a:lnTo>
                    <a:pt x="549" y="795"/>
                  </a:lnTo>
                  <a:lnTo>
                    <a:pt x="547" y="796"/>
                  </a:lnTo>
                  <a:lnTo>
                    <a:pt x="544" y="798"/>
                  </a:lnTo>
                  <a:lnTo>
                    <a:pt x="516" y="799"/>
                  </a:lnTo>
                  <a:lnTo>
                    <a:pt x="474" y="799"/>
                  </a:lnTo>
                  <a:lnTo>
                    <a:pt x="462" y="798"/>
                  </a:lnTo>
                  <a:lnTo>
                    <a:pt x="459" y="798"/>
                  </a:lnTo>
                  <a:lnTo>
                    <a:pt x="458" y="796"/>
                  </a:lnTo>
                  <a:lnTo>
                    <a:pt x="458" y="795"/>
                  </a:lnTo>
                  <a:lnTo>
                    <a:pt x="458" y="794"/>
                  </a:lnTo>
                  <a:lnTo>
                    <a:pt x="463" y="785"/>
                  </a:lnTo>
                  <a:lnTo>
                    <a:pt x="471" y="779"/>
                  </a:lnTo>
                  <a:lnTo>
                    <a:pt x="481" y="772"/>
                  </a:lnTo>
                  <a:lnTo>
                    <a:pt x="484" y="770"/>
                  </a:lnTo>
                  <a:lnTo>
                    <a:pt x="469" y="766"/>
                  </a:lnTo>
                  <a:lnTo>
                    <a:pt x="449" y="768"/>
                  </a:lnTo>
                  <a:lnTo>
                    <a:pt x="432" y="770"/>
                  </a:lnTo>
                  <a:lnTo>
                    <a:pt x="421" y="772"/>
                  </a:lnTo>
                  <a:lnTo>
                    <a:pt x="411" y="772"/>
                  </a:lnTo>
                  <a:lnTo>
                    <a:pt x="408" y="772"/>
                  </a:lnTo>
                  <a:lnTo>
                    <a:pt x="407" y="769"/>
                  </a:lnTo>
                  <a:lnTo>
                    <a:pt x="407" y="769"/>
                  </a:lnTo>
                  <a:lnTo>
                    <a:pt x="381" y="774"/>
                  </a:lnTo>
                  <a:lnTo>
                    <a:pt x="349" y="780"/>
                  </a:lnTo>
                  <a:lnTo>
                    <a:pt x="319" y="783"/>
                  </a:lnTo>
                  <a:lnTo>
                    <a:pt x="317" y="784"/>
                  </a:lnTo>
                  <a:lnTo>
                    <a:pt x="317" y="785"/>
                  </a:lnTo>
                  <a:lnTo>
                    <a:pt x="317" y="787"/>
                  </a:lnTo>
                  <a:lnTo>
                    <a:pt x="317" y="788"/>
                  </a:lnTo>
                  <a:lnTo>
                    <a:pt x="320" y="788"/>
                  </a:lnTo>
                  <a:lnTo>
                    <a:pt x="324" y="790"/>
                  </a:lnTo>
                  <a:lnTo>
                    <a:pt x="325" y="791"/>
                  </a:lnTo>
                  <a:lnTo>
                    <a:pt x="327" y="794"/>
                  </a:lnTo>
                  <a:lnTo>
                    <a:pt x="327" y="795"/>
                  </a:lnTo>
                  <a:lnTo>
                    <a:pt x="324" y="798"/>
                  </a:lnTo>
                  <a:lnTo>
                    <a:pt x="323" y="798"/>
                  </a:lnTo>
                  <a:lnTo>
                    <a:pt x="321" y="798"/>
                  </a:lnTo>
                  <a:lnTo>
                    <a:pt x="316" y="796"/>
                  </a:lnTo>
                  <a:lnTo>
                    <a:pt x="312" y="794"/>
                  </a:lnTo>
                  <a:lnTo>
                    <a:pt x="310" y="791"/>
                  </a:lnTo>
                  <a:lnTo>
                    <a:pt x="309" y="788"/>
                  </a:lnTo>
                  <a:lnTo>
                    <a:pt x="308" y="784"/>
                  </a:lnTo>
                  <a:lnTo>
                    <a:pt x="309" y="781"/>
                  </a:lnTo>
                  <a:lnTo>
                    <a:pt x="312" y="777"/>
                  </a:lnTo>
                  <a:lnTo>
                    <a:pt x="312" y="776"/>
                  </a:lnTo>
                  <a:lnTo>
                    <a:pt x="313" y="774"/>
                  </a:lnTo>
                  <a:lnTo>
                    <a:pt x="316" y="772"/>
                  </a:lnTo>
                  <a:lnTo>
                    <a:pt x="291" y="776"/>
                  </a:lnTo>
                  <a:lnTo>
                    <a:pt x="279" y="777"/>
                  </a:lnTo>
                  <a:lnTo>
                    <a:pt x="277" y="777"/>
                  </a:lnTo>
                  <a:lnTo>
                    <a:pt x="276" y="776"/>
                  </a:lnTo>
                  <a:lnTo>
                    <a:pt x="274" y="774"/>
                  </a:lnTo>
                  <a:lnTo>
                    <a:pt x="274" y="772"/>
                  </a:lnTo>
                  <a:lnTo>
                    <a:pt x="276" y="770"/>
                  </a:lnTo>
                  <a:lnTo>
                    <a:pt x="277" y="769"/>
                  </a:lnTo>
                  <a:lnTo>
                    <a:pt x="295" y="763"/>
                  </a:lnTo>
                  <a:lnTo>
                    <a:pt x="316" y="761"/>
                  </a:lnTo>
                  <a:lnTo>
                    <a:pt x="302" y="758"/>
                  </a:lnTo>
                  <a:lnTo>
                    <a:pt x="287" y="756"/>
                  </a:lnTo>
                  <a:lnTo>
                    <a:pt x="270" y="758"/>
                  </a:lnTo>
                  <a:lnTo>
                    <a:pt x="257" y="758"/>
                  </a:lnTo>
                  <a:lnTo>
                    <a:pt x="221" y="762"/>
                  </a:lnTo>
                  <a:lnTo>
                    <a:pt x="219" y="761"/>
                  </a:lnTo>
                  <a:lnTo>
                    <a:pt x="218" y="759"/>
                  </a:lnTo>
                  <a:lnTo>
                    <a:pt x="217" y="758"/>
                  </a:lnTo>
                  <a:lnTo>
                    <a:pt x="217" y="756"/>
                  </a:lnTo>
                  <a:lnTo>
                    <a:pt x="218" y="755"/>
                  </a:lnTo>
                  <a:lnTo>
                    <a:pt x="162" y="752"/>
                  </a:lnTo>
                  <a:lnTo>
                    <a:pt x="105" y="747"/>
                  </a:lnTo>
                  <a:lnTo>
                    <a:pt x="95" y="745"/>
                  </a:lnTo>
                  <a:lnTo>
                    <a:pt x="72" y="743"/>
                  </a:lnTo>
                  <a:lnTo>
                    <a:pt x="38" y="740"/>
                  </a:lnTo>
                  <a:lnTo>
                    <a:pt x="4" y="739"/>
                  </a:lnTo>
                  <a:lnTo>
                    <a:pt x="4" y="739"/>
                  </a:lnTo>
                  <a:lnTo>
                    <a:pt x="3" y="737"/>
                  </a:lnTo>
                  <a:lnTo>
                    <a:pt x="2" y="736"/>
                  </a:lnTo>
                  <a:lnTo>
                    <a:pt x="0" y="734"/>
                  </a:lnTo>
                  <a:lnTo>
                    <a:pt x="2" y="732"/>
                  </a:lnTo>
                  <a:lnTo>
                    <a:pt x="3" y="730"/>
                  </a:lnTo>
                  <a:lnTo>
                    <a:pt x="6" y="730"/>
                  </a:lnTo>
                  <a:lnTo>
                    <a:pt x="51" y="733"/>
                  </a:lnTo>
                  <a:lnTo>
                    <a:pt x="97" y="737"/>
                  </a:lnTo>
                  <a:lnTo>
                    <a:pt x="145" y="741"/>
                  </a:lnTo>
                  <a:lnTo>
                    <a:pt x="195" y="741"/>
                  </a:lnTo>
                  <a:lnTo>
                    <a:pt x="240" y="737"/>
                  </a:lnTo>
                  <a:lnTo>
                    <a:pt x="243" y="736"/>
                  </a:lnTo>
                  <a:lnTo>
                    <a:pt x="235" y="734"/>
                  </a:lnTo>
                  <a:lnTo>
                    <a:pt x="228" y="733"/>
                  </a:lnTo>
                  <a:lnTo>
                    <a:pt x="221" y="732"/>
                  </a:lnTo>
                  <a:lnTo>
                    <a:pt x="219" y="730"/>
                  </a:lnTo>
                  <a:lnTo>
                    <a:pt x="218" y="729"/>
                  </a:lnTo>
                  <a:lnTo>
                    <a:pt x="218" y="726"/>
                  </a:lnTo>
                  <a:lnTo>
                    <a:pt x="219" y="725"/>
                  </a:lnTo>
                  <a:lnTo>
                    <a:pt x="221" y="723"/>
                  </a:lnTo>
                  <a:lnTo>
                    <a:pt x="224" y="723"/>
                  </a:lnTo>
                  <a:lnTo>
                    <a:pt x="246" y="723"/>
                  </a:lnTo>
                  <a:lnTo>
                    <a:pt x="258" y="723"/>
                  </a:lnTo>
                  <a:lnTo>
                    <a:pt x="252" y="721"/>
                  </a:lnTo>
                  <a:lnTo>
                    <a:pt x="246" y="719"/>
                  </a:lnTo>
                  <a:lnTo>
                    <a:pt x="239" y="719"/>
                  </a:lnTo>
                  <a:lnTo>
                    <a:pt x="221" y="723"/>
                  </a:lnTo>
                  <a:lnTo>
                    <a:pt x="204" y="725"/>
                  </a:lnTo>
                  <a:lnTo>
                    <a:pt x="201" y="725"/>
                  </a:lnTo>
                  <a:lnTo>
                    <a:pt x="200" y="723"/>
                  </a:lnTo>
                  <a:lnTo>
                    <a:pt x="199" y="722"/>
                  </a:lnTo>
                  <a:lnTo>
                    <a:pt x="199" y="719"/>
                  </a:lnTo>
                  <a:lnTo>
                    <a:pt x="200" y="718"/>
                  </a:lnTo>
                  <a:lnTo>
                    <a:pt x="184" y="719"/>
                  </a:lnTo>
                  <a:lnTo>
                    <a:pt x="164" y="722"/>
                  </a:lnTo>
                  <a:lnTo>
                    <a:pt x="131" y="725"/>
                  </a:lnTo>
                  <a:lnTo>
                    <a:pt x="100" y="726"/>
                  </a:lnTo>
                  <a:lnTo>
                    <a:pt x="84" y="725"/>
                  </a:lnTo>
                  <a:lnTo>
                    <a:pt x="72" y="721"/>
                  </a:lnTo>
                  <a:lnTo>
                    <a:pt x="61" y="717"/>
                  </a:lnTo>
                  <a:lnTo>
                    <a:pt x="60" y="715"/>
                  </a:lnTo>
                  <a:lnTo>
                    <a:pt x="58" y="712"/>
                  </a:lnTo>
                  <a:lnTo>
                    <a:pt x="58" y="711"/>
                  </a:lnTo>
                  <a:lnTo>
                    <a:pt x="60" y="710"/>
                  </a:lnTo>
                  <a:lnTo>
                    <a:pt x="64" y="707"/>
                  </a:lnTo>
                  <a:lnTo>
                    <a:pt x="69" y="704"/>
                  </a:lnTo>
                  <a:lnTo>
                    <a:pt x="73" y="703"/>
                  </a:lnTo>
                  <a:lnTo>
                    <a:pt x="79" y="703"/>
                  </a:lnTo>
                  <a:lnTo>
                    <a:pt x="73" y="697"/>
                  </a:lnTo>
                  <a:lnTo>
                    <a:pt x="73" y="696"/>
                  </a:lnTo>
                  <a:lnTo>
                    <a:pt x="73" y="693"/>
                  </a:lnTo>
                  <a:lnTo>
                    <a:pt x="75" y="692"/>
                  </a:lnTo>
                  <a:lnTo>
                    <a:pt x="76" y="690"/>
                  </a:lnTo>
                  <a:lnTo>
                    <a:pt x="79" y="690"/>
                  </a:lnTo>
                  <a:lnTo>
                    <a:pt x="80" y="692"/>
                  </a:lnTo>
                  <a:lnTo>
                    <a:pt x="86" y="697"/>
                  </a:lnTo>
                  <a:lnTo>
                    <a:pt x="91" y="701"/>
                  </a:lnTo>
                  <a:lnTo>
                    <a:pt x="98" y="704"/>
                  </a:lnTo>
                  <a:lnTo>
                    <a:pt x="104" y="706"/>
                  </a:lnTo>
                  <a:lnTo>
                    <a:pt x="112" y="708"/>
                  </a:lnTo>
                  <a:lnTo>
                    <a:pt x="119" y="710"/>
                  </a:lnTo>
                  <a:lnTo>
                    <a:pt x="151" y="710"/>
                  </a:lnTo>
                  <a:lnTo>
                    <a:pt x="181" y="708"/>
                  </a:lnTo>
                  <a:lnTo>
                    <a:pt x="189" y="707"/>
                  </a:lnTo>
                  <a:lnTo>
                    <a:pt x="213" y="700"/>
                  </a:lnTo>
                  <a:lnTo>
                    <a:pt x="219" y="697"/>
                  </a:lnTo>
                  <a:lnTo>
                    <a:pt x="218" y="696"/>
                  </a:lnTo>
                  <a:lnTo>
                    <a:pt x="199" y="672"/>
                  </a:lnTo>
                  <a:lnTo>
                    <a:pt x="184" y="646"/>
                  </a:lnTo>
                  <a:lnTo>
                    <a:pt x="174" y="616"/>
                  </a:lnTo>
                  <a:lnTo>
                    <a:pt x="171" y="584"/>
                  </a:lnTo>
                  <a:lnTo>
                    <a:pt x="171" y="579"/>
                  </a:lnTo>
                  <a:lnTo>
                    <a:pt x="171" y="557"/>
                  </a:lnTo>
                  <a:lnTo>
                    <a:pt x="171" y="532"/>
                  </a:lnTo>
                  <a:lnTo>
                    <a:pt x="174" y="509"/>
                  </a:lnTo>
                  <a:lnTo>
                    <a:pt x="179" y="489"/>
                  </a:lnTo>
                  <a:lnTo>
                    <a:pt x="182" y="482"/>
                  </a:lnTo>
                  <a:lnTo>
                    <a:pt x="186" y="477"/>
                  </a:lnTo>
                  <a:lnTo>
                    <a:pt x="190" y="473"/>
                  </a:lnTo>
                  <a:lnTo>
                    <a:pt x="196" y="471"/>
                  </a:lnTo>
                  <a:lnTo>
                    <a:pt x="208" y="471"/>
                  </a:lnTo>
                  <a:lnTo>
                    <a:pt x="222" y="477"/>
                  </a:lnTo>
                  <a:lnTo>
                    <a:pt x="236" y="485"/>
                  </a:lnTo>
                  <a:lnTo>
                    <a:pt x="262" y="500"/>
                  </a:lnTo>
                  <a:lnTo>
                    <a:pt x="287" y="511"/>
                  </a:lnTo>
                  <a:lnTo>
                    <a:pt x="316" y="521"/>
                  </a:lnTo>
                  <a:lnTo>
                    <a:pt x="325" y="524"/>
                  </a:lnTo>
                  <a:lnTo>
                    <a:pt x="370" y="535"/>
                  </a:lnTo>
                  <a:lnTo>
                    <a:pt x="414" y="543"/>
                  </a:lnTo>
                  <a:lnTo>
                    <a:pt x="458" y="547"/>
                  </a:lnTo>
                  <a:lnTo>
                    <a:pt x="496" y="546"/>
                  </a:lnTo>
                  <a:lnTo>
                    <a:pt x="536" y="540"/>
                  </a:lnTo>
                  <a:lnTo>
                    <a:pt x="578" y="533"/>
                  </a:lnTo>
                  <a:lnTo>
                    <a:pt x="618" y="524"/>
                  </a:lnTo>
                  <a:lnTo>
                    <a:pt x="616" y="522"/>
                  </a:lnTo>
                  <a:lnTo>
                    <a:pt x="615" y="522"/>
                  </a:lnTo>
                  <a:lnTo>
                    <a:pt x="613" y="522"/>
                  </a:lnTo>
                  <a:lnTo>
                    <a:pt x="605" y="518"/>
                  </a:lnTo>
                  <a:lnTo>
                    <a:pt x="597" y="509"/>
                  </a:lnTo>
                  <a:lnTo>
                    <a:pt x="590" y="496"/>
                  </a:lnTo>
                  <a:lnTo>
                    <a:pt x="583" y="484"/>
                  </a:lnTo>
                  <a:lnTo>
                    <a:pt x="579" y="474"/>
                  </a:lnTo>
                  <a:lnTo>
                    <a:pt x="564" y="475"/>
                  </a:lnTo>
                  <a:lnTo>
                    <a:pt x="549" y="477"/>
                  </a:lnTo>
                  <a:lnTo>
                    <a:pt x="529" y="477"/>
                  </a:lnTo>
                  <a:lnTo>
                    <a:pt x="509" y="477"/>
                  </a:lnTo>
                  <a:lnTo>
                    <a:pt x="488" y="478"/>
                  </a:lnTo>
                  <a:lnTo>
                    <a:pt x="469" y="481"/>
                  </a:lnTo>
                  <a:lnTo>
                    <a:pt x="460" y="485"/>
                  </a:lnTo>
                  <a:lnTo>
                    <a:pt x="452" y="488"/>
                  </a:lnTo>
                  <a:lnTo>
                    <a:pt x="451" y="488"/>
                  </a:lnTo>
                  <a:lnTo>
                    <a:pt x="449" y="488"/>
                  </a:lnTo>
                  <a:lnTo>
                    <a:pt x="448" y="485"/>
                  </a:lnTo>
                  <a:lnTo>
                    <a:pt x="447" y="484"/>
                  </a:lnTo>
                  <a:lnTo>
                    <a:pt x="448" y="482"/>
                  </a:lnTo>
                  <a:lnTo>
                    <a:pt x="449" y="481"/>
                  </a:lnTo>
                  <a:lnTo>
                    <a:pt x="456" y="477"/>
                  </a:lnTo>
                  <a:lnTo>
                    <a:pt x="465" y="474"/>
                  </a:lnTo>
                  <a:lnTo>
                    <a:pt x="478" y="459"/>
                  </a:lnTo>
                  <a:lnTo>
                    <a:pt x="488" y="440"/>
                  </a:lnTo>
                  <a:lnTo>
                    <a:pt x="495" y="413"/>
                  </a:lnTo>
                  <a:lnTo>
                    <a:pt x="498" y="389"/>
                  </a:lnTo>
                  <a:lnTo>
                    <a:pt x="496" y="367"/>
                  </a:lnTo>
                  <a:lnTo>
                    <a:pt x="494" y="346"/>
                  </a:lnTo>
                  <a:lnTo>
                    <a:pt x="488" y="328"/>
                  </a:lnTo>
                  <a:lnTo>
                    <a:pt x="480" y="313"/>
                  </a:lnTo>
                  <a:lnTo>
                    <a:pt x="469" y="305"/>
                  </a:lnTo>
                  <a:lnTo>
                    <a:pt x="467" y="303"/>
                  </a:lnTo>
                  <a:lnTo>
                    <a:pt x="467" y="301"/>
                  </a:lnTo>
                  <a:lnTo>
                    <a:pt x="467" y="299"/>
                  </a:lnTo>
                  <a:lnTo>
                    <a:pt x="469" y="298"/>
                  </a:lnTo>
                  <a:lnTo>
                    <a:pt x="471" y="296"/>
                  </a:lnTo>
                  <a:lnTo>
                    <a:pt x="473" y="298"/>
                  </a:lnTo>
                  <a:lnTo>
                    <a:pt x="485" y="309"/>
                  </a:lnTo>
                  <a:lnTo>
                    <a:pt x="495" y="325"/>
                  </a:lnTo>
                  <a:lnTo>
                    <a:pt x="502" y="345"/>
                  </a:lnTo>
                  <a:lnTo>
                    <a:pt x="506" y="368"/>
                  </a:lnTo>
                  <a:lnTo>
                    <a:pt x="506" y="391"/>
                  </a:lnTo>
                  <a:lnTo>
                    <a:pt x="503" y="413"/>
                  </a:lnTo>
                  <a:lnTo>
                    <a:pt x="499" y="437"/>
                  </a:lnTo>
                  <a:lnTo>
                    <a:pt x="491" y="455"/>
                  </a:lnTo>
                  <a:lnTo>
                    <a:pt x="480" y="470"/>
                  </a:lnTo>
                  <a:lnTo>
                    <a:pt x="505" y="469"/>
                  </a:lnTo>
                  <a:lnTo>
                    <a:pt x="529" y="469"/>
                  </a:lnTo>
                  <a:lnTo>
                    <a:pt x="547" y="469"/>
                  </a:lnTo>
                  <a:lnTo>
                    <a:pt x="564" y="467"/>
                  </a:lnTo>
                  <a:lnTo>
                    <a:pt x="576" y="466"/>
                  </a:lnTo>
                  <a:lnTo>
                    <a:pt x="578" y="464"/>
                  </a:lnTo>
                  <a:lnTo>
                    <a:pt x="579" y="463"/>
                  </a:lnTo>
                  <a:lnTo>
                    <a:pt x="582" y="462"/>
                  </a:lnTo>
                  <a:lnTo>
                    <a:pt x="583" y="463"/>
                  </a:lnTo>
                  <a:lnTo>
                    <a:pt x="584" y="464"/>
                  </a:lnTo>
                  <a:lnTo>
                    <a:pt x="601" y="462"/>
                  </a:lnTo>
                  <a:lnTo>
                    <a:pt x="600" y="456"/>
                  </a:lnTo>
                  <a:lnTo>
                    <a:pt x="598" y="455"/>
                  </a:lnTo>
                  <a:lnTo>
                    <a:pt x="600" y="453"/>
                  </a:lnTo>
                  <a:lnTo>
                    <a:pt x="601" y="452"/>
                  </a:lnTo>
                  <a:lnTo>
                    <a:pt x="602" y="451"/>
                  </a:lnTo>
                  <a:lnTo>
                    <a:pt x="604" y="451"/>
                  </a:lnTo>
                  <a:lnTo>
                    <a:pt x="606" y="452"/>
                  </a:lnTo>
                  <a:lnTo>
                    <a:pt x="608" y="453"/>
                  </a:lnTo>
                  <a:lnTo>
                    <a:pt x="609" y="456"/>
                  </a:lnTo>
                  <a:lnTo>
                    <a:pt x="612" y="459"/>
                  </a:lnTo>
                  <a:lnTo>
                    <a:pt x="642" y="451"/>
                  </a:lnTo>
                  <a:lnTo>
                    <a:pt x="673" y="436"/>
                  </a:lnTo>
                  <a:lnTo>
                    <a:pt x="673" y="422"/>
                  </a:lnTo>
                  <a:lnTo>
                    <a:pt x="675" y="408"/>
                  </a:lnTo>
                  <a:lnTo>
                    <a:pt x="677" y="400"/>
                  </a:lnTo>
                  <a:lnTo>
                    <a:pt x="678" y="393"/>
                  </a:lnTo>
                  <a:lnTo>
                    <a:pt x="680" y="367"/>
                  </a:lnTo>
                  <a:lnTo>
                    <a:pt x="675" y="342"/>
                  </a:lnTo>
                  <a:lnTo>
                    <a:pt x="666" y="317"/>
                  </a:lnTo>
                  <a:lnTo>
                    <a:pt x="656" y="303"/>
                  </a:lnTo>
                  <a:lnTo>
                    <a:pt x="644" y="292"/>
                  </a:lnTo>
                  <a:lnTo>
                    <a:pt x="626" y="284"/>
                  </a:lnTo>
                  <a:lnTo>
                    <a:pt x="602" y="280"/>
                  </a:lnTo>
                  <a:lnTo>
                    <a:pt x="578" y="278"/>
                  </a:lnTo>
                  <a:lnTo>
                    <a:pt x="551" y="283"/>
                  </a:lnTo>
                  <a:lnTo>
                    <a:pt x="527" y="291"/>
                  </a:lnTo>
                  <a:lnTo>
                    <a:pt x="525" y="291"/>
                  </a:lnTo>
                  <a:lnTo>
                    <a:pt x="522" y="291"/>
                  </a:lnTo>
                  <a:lnTo>
                    <a:pt x="521" y="290"/>
                  </a:lnTo>
                  <a:lnTo>
                    <a:pt x="521" y="288"/>
                  </a:lnTo>
                  <a:lnTo>
                    <a:pt x="521" y="287"/>
                  </a:lnTo>
                  <a:lnTo>
                    <a:pt x="510" y="288"/>
                  </a:lnTo>
                  <a:lnTo>
                    <a:pt x="481" y="292"/>
                  </a:lnTo>
                  <a:lnTo>
                    <a:pt x="480" y="292"/>
                  </a:lnTo>
                  <a:lnTo>
                    <a:pt x="477" y="291"/>
                  </a:lnTo>
                  <a:lnTo>
                    <a:pt x="476" y="290"/>
                  </a:lnTo>
                  <a:lnTo>
                    <a:pt x="476" y="287"/>
                  </a:lnTo>
                  <a:lnTo>
                    <a:pt x="477" y="285"/>
                  </a:lnTo>
                  <a:lnTo>
                    <a:pt x="478" y="284"/>
                  </a:lnTo>
                  <a:lnTo>
                    <a:pt x="509" y="280"/>
                  </a:lnTo>
                  <a:lnTo>
                    <a:pt x="527" y="277"/>
                  </a:lnTo>
                  <a:lnTo>
                    <a:pt x="544" y="274"/>
                  </a:lnTo>
                  <a:lnTo>
                    <a:pt x="546" y="274"/>
                  </a:lnTo>
                  <a:lnTo>
                    <a:pt x="549" y="276"/>
                  </a:lnTo>
                  <a:lnTo>
                    <a:pt x="554" y="274"/>
                  </a:lnTo>
                  <a:lnTo>
                    <a:pt x="553" y="265"/>
                  </a:lnTo>
                  <a:lnTo>
                    <a:pt x="553" y="256"/>
                  </a:lnTo>
                  <a:lnTo>
                    <a:pt x="551" y="254"/>
                  </a:lnTo>
                  <a:lnTo>
                    <a:pt x="551" y="251"/>
                  </a:lnTo>
                  <a:lnTo>
                    <a:pt x="550" y="248"/>
                  </a:lnTo>
                  <a:lnTo>
                    <a:pt x="549" y="256"/>
                  </a:lnTo>
                  <a:lnTo>
                    <a:pt x="546" y="263"/>
                  </a:lnTo>
                  <a:lnTo>
                    <a:pt x="542" y="270"/>
                  </a:lnTo>
                  <a:lnTo>
                    <a:pt x="540" y="272"/>
                  </a:lnTo>
                  <a:lnTo>
                    <a:pt x="538" y="272"/>
                  </a:lnTo>
                  <a:lnTo>
                    <a:pt x="538" y="272"/>
                  </a:lnTo>
                  <a:lnTo>
                    <a:pt x="538" y="272"/>
                  </a:lnTo>
                  <a:lnTo>
                    <a:pt x="536" y="273"/>
                  </a:lnTo>
                  <a:lnTo>
                    <a:pt x="535" y="273"/>
                  </a:lnTo>
                  <a:lnTo>
                    <a:pt x="532" y="272"/>
                  </a:lnTo>
                  <a:lnTo>
                    <a:pt x="531" y="270"/>
                  </a:lnTo>
                  <a:lnTo>
                    <a:pt x="527" y="259"/>
                  </a:lnTo>
                  <a:lnTo>
                    <a:pt x="525" y="244"/>
                  </a:lnTo>
                  <a:lnTo>
                    <a:pt x="529" y="228"/>
                  </a:lnTo>
                  <a:lnTo>
                    <a:pt x="494" y="225"/>
                  </a:lnTo>
                  <a:lnTo>
                    <a:pt x="459" y="223"/>
                  </a:lnTo>
                  <a:lnTo>
                    <a:pt x="456" y="223"/>
                  </a:lnTo>
                  <a:lnTo>
                    <a:pt x="455" y="222"/>
                  </a:lnTo>
                  <a:lnTo>
                    <a:pt x="454" y="219"/>
                  </a:lnTo>
                  <a:lnTo>
                    <a:pt x="455" y="218"/>
                  </a:lnTo>
                  <a:lnTo>
                    <a:pt x="462" y="203"/>
                  </a:lnTo>
                  <a:lnTo>
                    <a:pt x="467" y="185"/>
                  </a:lnTo>
                  <a:lnTo>
                    <a:pt x="473" y="164"/>
                  </a:lnTo>
                  <a:lnTo>
                    <a:pt x="474" y="142"/>
                  </a:lnTo>
                  <a:lnTo>
                    <a:pt x="476" y="123"/>
                  </a:lnTo>
                  <a:lnTo>
                    <a:pt x="473" y="104"/>
                  </a:lnTo>
                  <a:lnTo>
                    <a:pt x="467" y="90"/>
                  </a:lnTo>
                  <a:lnTo>
                    <a:pt x="466" y="87"/>
                  </a:lnTo>
                  <a:lnTo>
                    <a:pt x="467" y="84"/>
                  </a:lnTo>
                  <a:lnTo>
                    <a:pt x="466" y="83"/>
                  </a:lnTo>
                  <a:lnTo>
                    <a:pt x="466" y="77"/>
                  </a:lnTo>
                  <a:lnTo>
                    <a:pt x="469" y="73"/>
                  </a:lnTo>
                  <a:lnTo>
                    <a:pt x="471" y="69"/>
                  </a:lnTo>
                  <a:lnTo>
                    <a:pt x="481" y="64"/>
                  </a:lnTo>
                  <a:lnTo>
                    <a:pt x="495" y="61"/>
                  </a:lnTo>
                  <a:lnTo>
                    <a:pt x="510" y="59"/>
                  </a:lnTo>
                  <a:lnTo>
                    <a:pt x="527" y="61"/>
                  </a:lnTo>
                  <a:lnTo>
                    <a:pt x="543" y="62"/>
                  </a:lnTo>
                  <a:lnTo>
                    <a:pt x="558" y="64"/>
                  </a:lnTo>
                  <a:lnTo>
                    <a:pt x="558" y="61"/>
                  </a:lnTo>
                  <a:lnTo>
                    <a:pt x="565" y="25"/>
                  </a:lnTo>
                  <a:lnTo>
                    <a:pt x="567" y="14"/>
                  </a:lnTo>
                  <a:lnTo>
                    <a:pt x="569" y="4"/>
                  </a:lnTo>
                  <a:lnTo>
                    <a:pt x="569" y="2"/>
                  </a:lnTo>
                  <a:lnTo>
                    <a:pt x="572" y="2"/>
                  </a:lnTo>
                  <a:lnTo>
                    <a:pt x="57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3" name="Freeform 290"/>
            <p:cNvSpPr>
              <a:spLocks noEditPoints="1"/>
            </p:cNvSpPr>
            <p:nvPr/>
          </p:nvSpPr>
          <p:spPr bwMode="auto">
            <a:xfrm>
              <a:off x="4051012" y="3019137"/>
              <a:ext cx="269875" cy="760413"/>
            </a:xfrm>
            <a:custGeom>
              <a:avLst/>
              <a:gdLst>
                <a:gd name="T0" fmla="*/ 51 w 170"/>
                <a:gd name="T1" fmla="*/ 48 h 479"/>
                <a:gd name="T2" fmla="*/ 65 w 170"/>
                <a:gd name="T3" fmla="*/ 132 h 479"/>
                <a:gd name="T4" fmla="*/ 105 w 170"/>
                <a:gd name="T5" fmla="*/ 201 h 479"/>
                <a:gd name="T6" fmla="*/ 161 w 170"/>
                <a:gd name="T7" fmla="*/ 162 h 479"/>
                <a:gd name="T8" fmla="*/ 131 w 170"/>
                <a:gd name="T9" fmla="*/ 85 h 479"/>
                <a:gd name="T10" fmla="*/ 91 w 170"/>
                <a:gd name="T11" fmla="*/ 60 h 479"/>
                <a:gd name="T12" fmla="*/ 83 w 170"/>
                <a:gd name="T13" fmla="*/ 56 h 479"/>
                <a:gd name="T14" fmla="*/ 87 w 170"/>
                <a:gd name="T15" fmla="*/ 34 h 479"/>
                <a:gd name="T16" fmla="*/ 83 w 170"/>
                <a:gd name="T17" fmla="*/ 16 h 479"/>
                <a:gd name="T18" fmla="*/ 76 w 170"/>
                <a:gd name="T19" fmla="*/ 12 h 479"/>
                <a:gd name="T20" fmla="*/ 94 w 170"/>
                <a:gd name="T21" fmla="*/ 22 h 479"/>
                <a:gd name="T22" fmla="*/ 130 w 170"/>
                <a:gd name="T23" fmla="*/ 74 h 479"/>
                <a:gd name="T24" fmla="*/ 168 w 170"/>
                <a:gd name="T25" fmla="*/ 147 h 479"/>
                <a:gd name="T26" fmla="*/ 156 w 170"/>
                <a:gd name="T27" fmla="*/ 201 h 479"/>
                <a:gd name="T28" fmla="*/ 120 w 170"/>
                <a:gd name="T29" fmla="*/ 216 h 479"/>
                <a:gd name="T30" fmla="*/ 124 w 170"/>
                <a:gd name="T31" fmla="*/ 235 h 479"/>
                <a:gd name="T32" fmla="*/ 123 w 170"/>
                <a:gd name="T33" fmla="*/ 263 h 479"/>
                <a:gd name="T34" fmla="*/ 117 w 170"/>
                <a:gd name="T35" fmla="*/ 260 h 479"/>
                <a:gd name="T36" fmla="*/ 150 w 170"/>
                <a:gd name="T37" fmla="*/ 292 h 479"/>
                <a:gd name="T38" fmla="*/ 161 w 170"/>
                <a:gd name="T39" fmla="*/ 378 h 479"/>
                <a:gd name="T40" fmla="*/ 98 w 170"/>
                <a:gd name="T41" fmla="*/ 442 h 479"/>
                <a:gd name="T42" fmla="*/ 70 w 170"/>
                <a:gd name="T43" fmla="*/ 471 h 479"/>
                <a:gd name="T44" fmla="*/ 64 w 170"/>
                <a:gd name="T45" fmla="*/ 478 h 479"/>
                <a:gd name="T46" fmla="*/ 64 w 170"/>
                <a:gd name="T47" fmla="*/ 464 h 479"/>
                <a:gd name="T48" fmla="*/ 54 w 170"/>
                <a:gd name="T49" fmla="*/ 472 h 479"/>
                <a:gd name="T50" fmla="*/ 44 w 170"/>
                <a:gd name="T51" fmla="*/ 471 h 479"/>
                <a:gd name="T52" fmla="*/ 44 w 170"/>
                <a:gd name="T53" fmla="*/ 475 h 479"/>
                <a:gd name="T54" fmla="*/ 36 w 170"/>
                <a:gd name="T55" fmla="*/ 476 h 479"/>
                <a:gd name="T56" fmla="*/ 54 w 170"/>
                <a:gd name="T57" fmla="*/ 442 h 479"/>
                <a:gd name="T58" fmla="*/ 53 w 170"/>
                <a:gd name="T59" fmla="*/ 451 h 479"/>
                <a:gd name="T60" fmla="*/ 62 w 170"/>
                <a:gd name="T61" fmla="*/ 446 h 479"/>
                <a:gd name="T62" fmla="*/ 70 w 170"/>
                <a:gd name="T63" fmla="*/ 440 h 479"/>
                <a:gd name="T64" fmla="*/ 0 w 170"/>
                <a:gd name="T65" fmla="*/ 403 h 479"/>
                <a:gd name="T66" fmla="*/ 26 w 170"/>
                <a:gd name="T67" fmla="*/ 416 h 479"/>
                <a:gd name="T68" fmla="*/ 130 w 170"/>
                <a:gd name="T69" fmla="*/ 421 h 479"/>
                <a:gd name="T70" fmla="*/ 160 w 170"/>
                <a:gd name="T71" fmla="*/ 343 h 479"/>
                <a:gd name="T72" fmla="*/ 113 w 170"/>
                <a:gd name="T73" fmla="*/ 270 h 479"/>
                <a:gd name="T74" fmla="*/ 106 w 170"/>
                <a:gd name="T75" fmla="*/ 275 h 479"/>
                <a:gd name="T76" fmla="*/ 94 w 170"/>
                <a:gd name="T77" fmla="*/ 266 h 479"/>
                <a:gd name="T78" fmla="*/ 64 w 170"/>
                <a:gd name="T79" fmla="*/ 323 h 479"/>
                <a:gd name="T80" fmla="*/ 13 w 170"/>
                <a:gd name="T81" fmla="*/ 398 h 479"/>
                <a:gd name="T82" fmla="*/ 25 w 170"/>
                <a:gd name="T83" fmla="*/ 373 h 479"/>
                <a:gd name="T84" fmla="*/ 61 w 170"/>
                <a:gd name="T85" fmla="*/ 263 h 479"/>
                <a:gd name="T86" fmla="*/ 73 w 170"/>
                <a:gd name="T87" fmla="*/ 259 h 479"/>
                <a:gd name="T88" fmla="*/ 101 w 170"/>
                <a:gd name="T89" fmla="*/ 252 h 479"/>
                <a:gd name="T90" fmla="*/ 102 w 170"/>
                <a:gd name="T91" fmla="*/ 209 h 479"/>
                <a:gd name="T92" fmla="*/ 58 w 170"/>
                <a:gd name="T93" fmla="*/ 217 h 479"/>
                <a:gd name="T94" fmla="*/ 61 w 170"/>
                <a:gd name="T95" fmla="*/ 194 h 479"/>
                <a:gd name="T96" fmla="*/ 43 w 170"/>
                <a:gd name="T97" fmla="*/ 89 h 479"/>
                <a:gd name="T98" fmla="*/ 46 w 170"/>
                <a:gd name="T99" fmla="*/ 40 h 479"/>
                <a:gd name="T100" fmla="*/ 69 w 170"/>
                <a:gd name="T101" fmla="*/ 18 h 479"/>
                <a:gd name="T102" fmla="*/ 68 w 170"/>
                <a:gd name="T103" fmla="*/ 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0" h="479">
                  <a:moveTo>
                    <a:pt x="113" y="208"/>
                  </a:moveTo>
                  <a:lnTo>
                    <a:pt x="110" y="208"/>
                  </a:lnTo>
                  <a:lnTo>
                    <a:pt x="112" y="209"/>
                  </a:lnTo>
                  <a:lnTo>
                    <a:pt x="113" y="208"/>
                  </a:lnTo>
                  <a:close/>
                  <a:moveTo>
                    <a:pt x="51" y="48"/>
                  </a:moveTo>
                  <a:lnTo>
                    <a:pt x="39" y="49"/>
                  </a:lnTo>
                  <a:lnTo>
                    <a:pt x="44" y="67"/>
                  </a:lnTo>
                  <a:lnTo>
                    <a:pt x="51" y="86"/>
                  </a:lnTo>
                  <a:lnTo>
                    <a:pt x="58" y="108"/>
                  </a:lnTo>
                  <a:lnTo>
                    <a:pt x="65" y="132"/>
                  </a:lnTo>
                  <a:lnTo>
                    <a:pt x="70" y="155"/>
                  </a:lnTo>
                  <a:lnTo>
                    <a:pt x="72" y="177"/>
                  </a:lnTo>
                  <a:lnTo>
                    <a:pt x="69" y="198"/>
                  </a:lnTo>
                  <a:lnTo>
                    <a:pt x="86" y="201"/>
                  </a:lnTo>
                  <a:lnTo>
                    <a:pt x="105" y="201"/>
                  </a:lnTo>
                  <a:lnTo>
                    <a:pt x="123" y="198"/>
                  </a:lnTo>
                  <a:lnTo>
                    <a:pt x="141" y="195"/>
                  </a:lnTo>
                  <a:lnTo>
                    <a:pt x="152" y="193"/>
                  </a:lnTo>
                  <a:lnTo>
                    <a:pt x="159" y="179"/>
                  </a:lnTo>
                  <a:lnTo>
                    <a:pt x="161" y="162"/>
                  </a:lnTo>
                  <a:lnTo>
                    <a:pt x="160" y="146"/>
                  </a:lnTo>
                  <a:lnTo>
                    <a:pt x="156" y="128"/>
                  </a:lnTo>
                  <a:lnTo>
                    <a:pt x="150" y="111"/>
                  </a:lnTo>
                  <a:lnTo>
                    <a:pt x="142" y="97"/>
                  </a:lnTo>
                  <a:lnTo>
                    <a:pt x="131" y="85"/>
                  </a:lnTo>
                  <a:lnTo>
                    <a:pt x="115" y="73"/>
                  </a:lnTo>
                  <a:lnTo>
                    <a:pt x="94" y="62"/>
                  </a:lnTo>
                  <a:lnTo>
                    <a:pt x="94" y="62"/>
                  </a:lnTo>
                  <a:lnTo>
                    <a:pt x="93" y="62"/>
                  </a:lnTo>
                  <a:lnTo>
                    <a:pt x="91" y="60"/>
                  </a:lnTo>
                  <a:lnTo>
                    <a:pt x="91" y="60"/>
                  </a:lnTo>
                  <a:lnTo>
                    <a:pt x="88" y="62"/>
                  </a:lnTo>
                  <a:lnTo>
                    <a:pt x="87" y="62"/>
                  </a:lnTo>
                  <a:lnTo>
                    <a:pt x="86" y="59"/>
                  </a:lnTo>
                  <a:lnTo>
                    <a:pt x="83" y="56"/>
                  </a:lnTo>
                  <a:lnTo>
                    <a:pt x="66" y="51"/>
                  </a:lnTo>
                  <a:lnTo>
                    <a:pt x="51" y="48"/>
                  </a:lnTo>
                  <a:close/>
                  <a:moveTo>
                    <a:pt x="83" y="16"/>
                  </a:moveTo>
                  <a:lnTo>
                    <a:pt x="84" y="26"/>
                  </a:lnTo>
                  <a:lnTo>
                    <a:pt x="87" y="34"/>
                  </a:lnTo>
                  <a:lnTo>
                    <a:pt x="87" y="31"/>
                  </a:lnTo>
                  <a:lnTo>
                    <a:pt x="87" y="27"/>
                  </a:lnTo>
                  <a:lnTo>
                    <a:pt x="86" y="23"/>
                  </a:lnTo>
                  <a:lnTo>
                    <a:pt x="84" y="19"/>
                  </a:lnTo>
                  <a:lnTo>
                    <a:pt x="83" y="16"/>
                  </a:lnTo>
                  <a:close/>
                  <a:moveTo>
                    <a:pt x="76" y="12"/>
                  </a:moveTo>
                  <a:lnTo>
                    <a:pt x="76" y="13"/>
                  </a:lnTo>
                  <a:lnTo>
                    <a:pt x="77" y="12"/>
                  </a:lnTo>
                  <a:lnTo>
                    <a:pt x="77" y="12"/>
                  </a:lnTo>
                  <a:lnTo>
                    <a:pt x="76" y="12"/>
                  </a:lnTo>
                  <a:close/>
                  <a:moveTo>
                    <a:pt x="68" y="0"/>
                  </a:moveTo>
                  <a:lnTo>
                    <a:pt x="70" y="1"/>
                  </a:lnTo>
                  <a:lnTo>
                    <a:pt x="84" y="8"/>
                  </a:lnTo>
                  <a:lnTo>
                    <a:pt x="91" y="15"/>
                  </a:lnTo>
                  <a:lnTo>
                    <a:pt x="94" y="22"/>
                  </a:lnTo>
                  <a:lnTo>
                    <a:pt x="95" y="31"/>
                  </a:lnTo>
                  <a:lnTo>
                    <a:pt x="95" y="41"/>
                  </a:lnTo>
                  <a:lnTo>
                    <a:pt x="98" y="55"/>
                  </a:lnTo>
                  <a:lnTo>
                    <a:pt x="115" y="64"/>
                  </a:lnTo>
                  <a:lnTo>
                    <a:pt x="130" y="74"/>
                  </a:lnTo>
                  <a:lnTo>
                    <a:pt x="141" y="84"/>
                  </a:lnTo>
                  <a:lnTo>
                    <a:pt x="149" y="92"/>
                  </a:lnTo>
                  <a:lnTo>
                    <a:pt x="159" y="108"/>
                  </a:lnTo>
                  <a:lnTo>
                    <a:pt x="164" y="126"/>
                  </a:lnTo>
                  <a:lnTo>
                    <a:pt x="168" y="147"/>
                  </a:lnTo>
                  <a:lnTo>
                    <a:pt x="170" y="166"/>
                  </a:lnTo>
                  <a:lnTo>
                    <a:pt x="166" y="183"/>
                  </a:lnTo>
                  <a:lnTo>
                    <a:pt x="157" y="198"/>
                  </a:lnTo>
                  <a:lnTo>
                    <a:pt x="157" y="199"/>
                  </a:lnTo>
                  <a:lnTo>
                    <a:pt x="156" y="201"/>
                  </a:lnTo>
                  <a:lnTo>
                    <a:pt x="142" y="202"/>
                  </a:lnTo>
                  <a:lnTo>
                    <a:pt x="116" y="208"/>
                  </a:lnTo>
                  <a:lnTo>
                    <a:pt x="117" y="208"/>
                  </a:lnTo>
                  <a:lnTo>
                    <a:pt x="119" y="209"/>
                  </a:lnTo>
                  <a:lnTo>
                    <a:pt x="120" y="216"/>
                  </a:lnTo>
                  <a:lnTo>
                    <a:pt x="123" y="216"/>
                  </a:lnTo>
                  <a:lnTo>
                    <a:pt x="124" y="217"/>
                  </a:lnTo>
                  <a:lnTo>
                    <a:pt x="124" y="220"/>
                  </a:lnTo>
                  <a:lnTo>
                    <a:pt x="123" y="227"/>
                  </a:lnTo>
                  <a:lnTo>
                    <a:pt x="124" y="235"/>
                  </a:lnTo>
                  <a:lnTo>
                    <a:pt x="124" y="243"/>
                  </a:lnTo>
                  <a:lnTo>
                    <a:pt x="124" y="252"/>
                  </a:lnTo>
                  <a:lnTo>
                    <a:pt x="126" y="259"/>
                  </a:lnTo>
                  <a:lnTo>
                    <a:pt x="124" y="261"/>
                  </a:lnTo>
                  <a:lnTo>
                    <a:pt x="123" y="263"/>
                  </a:lnTo>
                  <a:lnTo>
                    <a:pt x="121" y="263"/>
                  </a:lnTo>
                  <a:lnTo>
                    <a:pt x="120" y="263"/>
                  </a:lnTo>
                  <a:lnTo>
                    <a:pt x="119" y="263"/>
                  </a:lnTo>
                  <a:lnTo>
                    <a:pt x="117" y="261"/>
                  </a:lnTo>
                  <a:lnTo>
                    <a:pt x="117" y="260"/>
                  </a:lnTo>
                  <a:lnTo>
                    <a:pt x="116" y="257"/>
                  </a:lnTo>
                  <a:lnTo>
                    <a:pt x="116" y="263"/>
                  </a:lnTo>
                  <a:lnTo>
                    <a:pt x="128" y="270"/>
                  </a:lnTo>
                  <a:lnTo>
                    <a:pt x="141" y="281"/>
                  </a:lnTo>
                  <a:lnTo>
                    <a:pt x="150" y="292"/>
                  </a:lnTo>
                  <a:lnTo>
                    <a:pt x="163" y="310"/>
                  </a:lnTo>
                  <a:lnTo>
                    <a:pt x="168" y="326"/>
                  </a:lnTo>
                  <a:lnTo>
                    <a:pt x="168" y="343"/>
                  </a:lnTo>
                  <a:lnTo>
                    <a:pt x="166" y="361"/>
                  </a:lnTo>
                  <a:lnTo>
                    <a:pt x="161" y="378"/>
                  </a:lnTo>
                  <a:lnTo>
                    <a:pt x="155" y="399"/>
                  </a:lnTo>
                  <a:lnTo>
                    <a:pt x="146" y="414"/>
                  </a:lnTo>
                  <a:lnTo>
                    <a:pt x="135" y="427"/>
                  </a:lnTo>
                  <a:lnTo>
                    <a:pt x="120" y="436"/>
                  </a:lnTo>
                  <a:lnTo>
                    <a:pt x="98" y="442"/>
                  </a:lnTo>
                  <a:lnTo>
                    <a:pt x="90" y="442"/>
                  </a:lnTo>
                  <a:lnTo>
                    <a:pt x="83" y="442"/>
                  </a:lnTo>
                  <a:lnTo>
                    <a:pt x="79" y="442"/>
                  </a:lnTo>
                  <a:lnTo>
                    <a:pt x="79" y="443"/>
                  </a:lnTo>
                  <a:lnTo>
                    <a:pt x="70" y="471"/>
                  </a:lnTo>
                  <a:lnTo>
                    <a:pt x="69" y="475"/>
                  </a:lnTo>
                  <a:lnTo>
                    <a:pt x="68" y="476"/>
                  </a:lnTo>
                  <a:lnTo>
                    <a:pt x="66" y="478"/>
                  </a:lnTo>
                  <a:lnTo>
                    <a:pt x="65" y="478"/>
                  </a:lnTo>
                  <a:lnTo>
                    <a:pt x="64" y="478"/>
                  </a:lnTo>
                  <a:lnTo>
                    <a:pt x="62" y="476"/>
                  </a:lnTo>
                  <a:lnTo>
                    <a:pt x="61" y="475"/>
                  </a:lnTo>
                  <a:lnTo>
                    <a:pt x="61" y="472"/>
                  </a:lnTo>
                  <a:lnTo>
                    <a:pt x="62" y="469"/>
                  </a:lnTo>
                  <a:lnTo>
                    <a:pt x="64" y="464"/>
                  </a:lnTo>
                  <a:lnTo>
                    <a:pt x="61" y="472"/>
                  </a:lnTo>
                  <a:lnTo>
                    <a:pt x="59" y="474"/>
                  </a:lnTo>
                  <a:lnTo>
                    <a:pt x="58" y="474"/>
                  </a:lnTo>
                  <a:lnTo>
                    <a:pt x="55" y="474"/>
                  </a:lnTo>
                  <a:lnTo>
                    <a:pt x="54" y="472"/>
                  </a:lnTo>
                  <a:lnTo>
                    <a:pt x="50" y="475"/>
                  </a:lnTo>
                  <a:lnTo>
                    <a:pt x="48" y="476"/>
                  </a:lnTo>
                  <a:lnTo>
                    <a:pt x="46" y="475"/>
                  </a:lnTo>
                  <a:lnTo>
                    <a:pt x="44" y="472"/>
                  </a:lnTo>
                  <a:lnTo>
                    <a:pt x="44" y="471"/>
                  </a:lnTo>
                  <a:lnTo>
                    <a:pt x="46" y="465"/>
                  </a:lnTo>
                  <a:lnTo>
                    <a:pt x="44" y="465"/>
                  </a:lnTo>
                  <a:lnTo>
                    <a:pt x="43" y="469"/>
                  </a:lnTo>
                  <a:lnTo>
                    <a:pt x="43" y="474"/>
                  </a:lnTo>
                  <a:lnTo>
                    <a:pt x="44" y="475"/>
                  </a:lnTo>
                  <a:lnTo>
                    <a:pt x="43" y="478"/>
                  </a:lnTo>
                  <a:lnTo>
                    <a:pt x="42" y="479"/>
                  </a:lnTo>
                  <a:lnTo>
                    <a:pt x="40" y="479"/>
                  </a:lnTo>
                  <a:lnTo>
                    <a:pt x="37" y="478"/>
                  </a:lnTo>
                  <a:lnTo>
                    <a:pt x="36" y="476"/>
                  </a:lnTo>
                  <a:lnTo>
                    <a:pt x="35" y="464"/>
                  </a:lnTo>
                  <a:lnTo>
                    <a:pt x="40" y="453"/>
                  </a:lnTo>
                  <a:lnTo>
                    <a:pt x="50" y="443"/>
                  </a:lnTo>
                  <a:lnTo>
                    <a:pt x="51" y="442"/>
                  </a:lnTo>
                  <a:lnTo>
                    <a:pt x="54" y="442"/>
                  </a:lnTo>
                  <a:lnTo>
                    <a:pt x="55" y="443"/>
                  </a:lnTo>
                  <a:lnTo>
                    <a:pt x="57" y="446"/>
                  </a:lnTo>
                  <a:lnTo>
                    <a:pt x="57" y="447"/>
                  </a:lnTo>
                  <a:lnTo>
                    <a:pt x="55" y="449"/>
                  </a:lnTo>
                  <a:lnTo>
                    <a:pt x="53" y="451"/>
                  </a:lnTo>
                  <a:lnTo>
                    <a:pt x="54" y="451"/>
                  </a:lnTo>
                  <a:lnTo>
                    <a:pt x="57" y="451"/>
                  </a:lnTo>
                  <a:lnTo>
                    <a:pt x="58" y="453"/>
                  </a:lnTo>
                  <a:lnTo>
                    <a:pt x="58" y="454"/>
                  </a:lnTo>
                  <a:lnTo>
                    <a:pt x="62" y="446"/>
                  </a:lnTo>
                  <a:lnTo>
                    <a:pt x="64" y="445"/>
                  </a:lnTo>
                  <a:lnTo>
                    <a:pt x="66" y="443"/>
                  </a:lnTo>
                  <a:lnTo>
                    <a:pt x="68" y="443"/>
                  </a:lnTo>
                  <a:lnTo>
                    <a:pt x="69" y="445"/>
                  </a:lnTo>
                  <a:lnTo>
                    <a:pt x="70" y="440"/>
                  </a:lnTo>
                  <a:lnTo>
                    <a:pt x="46" y="435"/>
                  </a:lnTo>
                  <a:lnTo>
                    <a:pt x="21" y="423"/>
                  </a:lnTo>
                  <a:lnTo>
                    <a:pt x="0" y="406"/>
                  </a:lnTo>
                  <a:lnTo>
                    <a:pt x="0" y="405"/>
                  </a:lnTo>
                  <a:lnTo>
                    <a:pt x="0" y="403"/>
                  </a:lnTo>
                  <a:lnTo>
                    <a:pt x="2" y="401"/>
                  </a:lnTo>
                  <a:lnTo>
                    <a:pt x="3" y="399"/>
                  </a:lnTo>
                  <a:lnTo>
                    <a:pt x="6" y="401"/>
                  </a:lnTo>
                  <a:lnTo>
                    <a:pt x="7" y="401"/>
                  </a:lnTo>
                  <a:lnTo>
                    <a:pt x="26" y="416"/>
                  </a:lnTo>
                  <a:lnTo>
                    <a:pt x="50" y="427"/>
                  </a:lnTo>
                  <a:lnTo>
                    <a:pt x="73" y="434"/>
                  </a:lnTo>
                  <a:lnTo>
                    <a:pt x="97" y="434"/>
                  </a:lnTo>
                  <a:lnTo>
                    <a:pt x="116" y="429"/>
                  </a:lnTo>
                  <a:lnTo>
                    <a:pt x="130" y="421"/>
                  </a:lnTo>
                  <a:lnTo>
                    <a:pt x="139" y="410"/>
                  </a:lnTo>
                  <a:lnTo>
                    <a:pt x="148" y="395"/>
                  </a:lnTo>
                  <a:lnTo>
                    <a:pt x="153" y="377"/>
                  </a:lnTo>
                  <a:lnTo>
                    <a:pt x="157" y="359"/>
                  </a:lnTo>
                  <a:lnTo>
                    <a:pt x="160" y="343"/>
                  </a:lnTo>
                  <a:lnTo>
                    <a:pt x="160" y="328"/>
                  </a:lnTo>
                  <a:lnTo>
                    <a:pt x="155" y="312"/>
                  </a:lnTo>
                  <a:lnTo>
                    <a:pt x="143" y="297"/>
                  </a:lnTo>
                  <a:lnTo>
                    <a:pt x="130" y="282"/>
                  </a:lnTo>
                  <a:lnTo>
                    <a:pt x="113" y="270"/>
                  </a:lnTo>
                  <a:lnTo>
                    <a:pt x="112" y="274"/>
                  </a:lnTo>
                  <a:lnTo>
                    <a:pt x="110" y="275"/>
                  </a:lnTo>
                  <a:lnTo>
                    <a:pt x="108" y="277"/>
                  </a:lnTo>
                  <a:lnTo>
                    <a:pt x="108" y="277"/>
                  </a:lnTo>
                  <a:lnTo>
                    <a:pt x="106" y="275"/>
                  </a:lnTo>
                  <a:lnTo>
                    <a:pt x="105" y="274"/>
                  </a:lnTo>
                  <a:lnTo>
                    <a:pt x="104" y="268"/>
                  </a:lnTo>
                  <a:lnTo>
                    <a:pt x="101" y="267"/>
                  </a:lnTo>
                  <a:lnTo>
                    <a:pt x="101" y="266"/>
                  </a:lnTo>
                  <a:lnTo>
                    <a:pt x="94" y="266"/>
                  </a:lnTo>
                  <a:lnTo>
                    <a:pt x="87" y="267"/>
                  </a:lnTo>
                  <a:lnTo>
                    <a:pt x="79" y="267"/>
                  </a:lnTo>
                  <a:lnTo>
                    <a:pt x="70" y="267"/>
                  </a:lnTo>
                  <a:lnTo>
                    <a:pt x="70" y="296"/>
                  </a:lnTo>
                  <a:lnTo>
                    <a:pt x="64" y="323"/>
                  </a:lnTo>
                  <a:lnTo>
                    <a:pt x="51" y="350"/>
                  </a:lnTo>
                  <a:lnTo>
                    <a:pt x="35" y="373"/>
                  </a:lnTo>
                  <a:lnTo>
                    <a:pt x="17" y="396"/>
                  </a:lnTo>
                  <a:lnTo>
                    <a:pt x="14" y="398"/>
                  </a:lnTo>
                  <a:lnTo>
                    <a:pt x="13" y="398"/>
                  </a:lnTo>
                  <a:lnTo>
                    <a:pt x="10" y="396"/>
                  </a:lnTo>
                  <a:lnTo>
                    <a:pt x="8" y="395"/>
                  </a:lnTo>
                  <a:lnTo>
                    <a:pt x="8" y="392"/>
                  </a:lnTo>
                  <a:lnTo>
                    <a:pt x="10" y="391"/>
                  </a:lnTo>
                  <a:lnTo>
                    <a:pt x="25" y="373"/>
                  </a:lnTo>
                  <a:lnTo>
                    <a:pt x="39" y="352"/>
                  </a:lnTo>
                  <a:lnTo>
                    <a:pt x="51" y="332"/>
                  </a:lnTo>
                  <a:lnTo>
                    <a:pt x="59" y="310"/>
                  </a:lnTo>
                  <a:lnTo>
                    <a:pt x="64" y="288"/>
                  </a:lnTo>
                  <a:lnTo>
                    <a:pt x="61" y="263"/>
                  </a:lnTo>
                  <a:lnTo>
                    <a:pt x="61" y="261"/>
                  </a:lnTo>
                  <a:lnTo>
                    <a:pt x="62" y="259"/>
                  </a:lnTo>
                  <a:lnTo>
                    <a:pt x="64" y="259"/>
                  </a:lnTo>
                  <a:lnTo>
                    <a:pt x="66" y="259"/>
                  </a:lnTo>
                  <a:lnTo>
                    <a:pt x="73" y="259"/>
                  </a:lnTo>
                  <a:lnTo>
                    <a:pt x="80" y="259"/>
                  </a:lnTo>
                  <a:lnTo>
                    <a:pt x="86" y="259"/>
                  </a:lnTo>
                  <a:lnTo>
                    <a:pt x="93" y="257"/>
                  </a:lnTo>
                  <a:lnTo>
                    <a:pt x="99" y="257"/>
                  </a:lnTo>
                  <a:lnTo>
                    <a:pt x="101" y="252"/>
                  </a:lnTo>
                  <a:lnTo>
                    <a:pt x="102" y="245"/>
                  </a:lnTo>
                  <a:lnTo>
                    <a:pt x="105" y="232"/>
                  </a:lnTo>
                  <a:lnTo>
                    <a:pt x="106" y="221"/>
                  </a:lnTo>
                  <a:lnTo>
                    <a:pt x="102" y="209"/>
                  </a:lnTo>
                  <a:lnTo>
                    <a:pt x="102" y="209"/>
                  </a:lnTo>
                  <a:lnTo>
                    <a:pt x="84" y="209"/>
                  </a:lnTo>
                  <a:lnTo>
                    <a:pt x="66" y="206"/>
                  </a:lnTo>
                  <a:lnTo>
                    <a:pt x="62" y="216"/>
                  </a:lnTo>
                  <a:lnTo>
                    <a:pt x="61" y="217"/>
                  </a:lnTo>
                  <a:lnTo>
                    <a:pt x="58" y="217"/>
                  </a:lnTo>
                  <a:lnTo>
                    <a:pt x="57" y="217"/>
                  </a:lnTo>
                  <a:lnTo>
                    <a:pt x="55" y="216"/>
                  </a:lnTo>
                  <a:lnTo>
                    <a:pt x="54" y="215"/>
                  </a:lnTo>
                  <a:lnTo>
                    <a:pt x="55" y="212"/>
                  </a:lnTo>
                  <a:lnTo>
                    <a:pt x="61" y="194"/>
                  </a:lnTo>
                  <a:lnTo>
                    <a:pt x="64" y="175"/>
                  </a:lnTo>
                  <a:lnTo>
                    <a:pt x="61" y="154"/>
                  </a:lnTo>
                  <a:lnTo>
                    <a:pt x="57" y="132"/>
                  </a:lnTo>
                  <a:lnTo>
                    <a:pt x="50" y="110"/>
                  </a:lnTo>
                  <a:lnTo>
                    <a:pt x="43" y="89"/>
                  </a:lnTo>
                  <a:lnTo>
                    <a:pt x="36" y="67"/>
                  </a:lnTo>
                  <a:lnTo>
                    <a:pt x="31" y="46"/>
                  </a:lnTo>
                  <a:lnTo>
                    <a:pt x="31" y="45"/>
                  </a:lnTo>
                  <a:lnTo>
                    <a:pt x="32" y="42"/>
                  </a:lnTo>
                  <a:lnTo>
                    <a:pt x="46" y="40"/>
                  </a:lnTo>
                  <a:lnTo>
                    <a:pt x="62" y="41"/>
                  </a:lnTo>
                  <a:lnTo>
                    <a:pt x="79" y="46"/>
                  </a:lnTo>
                  <a:lnTo>
                    <a:pt x="76" y="35"/>
                  </a:lnTo>
                  <a:lnTo>
                    <a:pt x="73" y="27"/>
                  </a:lnTo>
                  <a:lnTo>
                    <a:pt x="69" y="18"/>
                  </a:lnTo>
                  <a:lnTo>
                    <a:pt x="68" y="11"/>
                  </a:lnTo>
                  <a:lnTo>
                    <a:pt x="65" y="5"/>
                  </a:lnTo>
                  <a:lnTo>
                    <a:pt x="65" y="4"/>
                  </a:lnTo>
                  <a:lnTo>
                    <a:pt x="66" y="1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4" name="Freeform 291"/>
            <p:cNvSpPr>
              <a:spLocks/>
            </p:cNvSpPr>
            <p:nvPr/>
          </p:nvSpPr>
          <p:spPr bwMode="auto">
            <a:xfrm>
              <a:off x="5167024" y="3055649"/>
              <a:ext cx="306388" cy="233363"/>
            </a:xfrm>
            <a:custGeom>
              <a:avLst/>
              <a:gdLst>
                <a:gd name="T0" fmla="*/ 106 w 193"/>
                <a:gd name="T1" fmla="*/ 0 h 147"/>
                <a:gd name="T2" fmla="*/ 147 w 193"/>
                <a:gd name="T3" fmla="*/ 11 h 147"/>
                <a:gd name="T4" fmla="*/ 180 w 193"/>
                <a:gd name="T5" fmla="*/ 35 h 147"/>
                <a:gd name="T6" fmla="*/ 191 w 193"/>
                <a:gd name="T7" fmla="*/ 55 h 147"/>
                <a:gd name="T8" fmla="*/ 190 w 193"/>
                <a:gd name="T9" fmla="*/ 85 h 147"/>
                <a:gd name="T10" fmla="*/ 171 w 193"/>
                <a:gd name="T11" fmla="*/ 121 h 147"/>
                <a:gd name="T12" fmla="*/ 136 w 193"/>
                <a:gd name="T13" fmla="*/ 142 h 147"/>
                <a:gd name="T14" fmla="*/ 96 w 193"/>
                <a:gd name="T15" fmla="*/ 147 h 147"/>
                <a:gd name="T16" fmla="*/ 51 w 193"/>
                <a:gd name="T17" fmla="*/ 136 h 147"/>
                <a:gd name="T18" fmla="*/ 23 w 193"/>
                <a:gd name="T19" fmla="*/ 119 h 147"/>
                <a:gd name="T20" fmla="*/ 4 w 193"/>
                <a:gd name="T21" fmla="*/ 90 h 147"/>
                <a:gd name="T22" fmla="*/ 0 w 193"/>
                <a:gd name="T23" fmla="*/ 54 h 147"/>
                <a:gd name="T24" fmla="*/ 8 w 193"/>
                <a:gd name="T25" fmla="*/ 32 h 147"/>
                <a:gd name="T26" fmla="*/ 12 w 193"/>
                <a:gd name="T27" fmla="*/ 32 h 147"/>
                <a:gd name="T28" fmla="*/ 14 w 193"/>
                <a:gd name="T29" fmla="*/ 35 h 147"/>
                <a:gd name="T30" fmla="*/ 7 w 193"/>
                <a:gd name="T31" fmla="*/ 58 h 147"/>
                <a:gd name="T32" fmla="*/ 14 w 193"/>
                <a:gd name="T33" fmla="*/ 95 h 147"/>
                <a:gd name="T34" fmla="*/ 38 w 193"/>
                <a:gd name="T35" fmla="*/ 121 h 147"/>
                <a:gd name="T36" fmla="*/ 73 w 193"/>
                <a:gd name="T37" fmla="*/ 136 h 147"/>
                <a:gd name="T38" fmla="*/ 111 w 193"/>
                <a:gd name="T39" fmla="*/ 141 h 147"/>
                <a:gd name="T40" fmla="*/ 149 w 193"/>
                <a:gd name="T41" fmla="*/ 130 h 147"/>
                <a:gd name="T42" fmla="*/ 176 w 193"/>
                <a:gd name="T43" fmla="*/ 101 h 147"/>
                <a:gd name="T44" fmla="*/ 186 w 193"/>
                <a:gd name="T45" fmla="*/ 68 h 147"/>
                <a:gd name="T46" fmla="*/ 175 w 193"/>
                <a:gd name="T47" fmla="*/ 39 h 147"/>
                <a:gd name="T48" fmla="*/ 139 w 193"/>
                <a:gd name="T49" fmla="*/ 15 h 147"/>
                <a:gd name="T50" fmla="*/ 91 w 193"/>
                <a:gd name="T51" fmla="*/ 7 h 147"/>
                <a:gd name="T52" fmla="*/ 58 w 193"/>
                <a:gd name="T53" fmla="*/ 12 h 147"/>
                <a:gd name="T54" fmla="*/ 37 w 193"/>
                <a:gd name="T55" fmla="*/ 23 h 147"/>
                <a:gd name="T56" fmla="*/ 23 w 193"/>
                <a:gd name="T57" fmla="*/ 46 h 147"/>
                <a:gd name="T58" fmla="*/ 20 w 193"/>
                <a:gd name="T59" fmla="*/ 48 h 147"/>
                <a:gd name="T60" fmla="*/ 18 w 193"/>
                <a:gd name="T61" fmla="*/ 47 h 147"/>
                <a:gd name="T62" fmla="*/ 16 w 193"/>
                <a:gd name="T63" fmla="*/ 44 h 147"/>
                <a:gd name="T64" fmla="*/ 31 w 193"/>
                <a:gd name="T65" fmla="*/ 18 h 147"/>
                <a:gd name="T66" fmla="*/ 65 w 193"/>
                <a:gd name="T67" fmla="*/ 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3" h="147">
                  <a:moveTo>
                    <a:pt x="84" y="0"/>
                  </a:moveTo>
                  <a:lnTo>
                    <a:pt x="106" y="0"/>
                  </a:lnTo>
                  <a:lnTo>
                    <a:pt x="127" y="4"/>
                  </a:lnTo>
                  <a:lnTo>
                    <a:pt x="147" y="11"/>
                  </a:lnTo>
                  <a:lnTo>
                    <a:pt x="165" y="21"/>
                  </a:lnTo>
                  <a:lnTo>
                    <a:pt x="180" y="35"/>
                  </a:lnTo>
                  <a:lnTo>
                    <a:pt x="187" y="44"/>
                  </a:lnTo>
                  <a:lnTo>
                    <a:pt x="191" y="55"/>
                  </a:lnTo>
                  <a:lnTo>
                    <a:pt x="193" y="69"/>
                  </a:lnTo>
                  <a:lnTo>
                    <a:pt x="190" y="85"/>
                  </a:lnTo>
                  <a:lnTo>
                    <a:pt x="183" y="103"/>
                  </a:lnTo>
                  <a:lnTo>
                    <a:pt x="171" y="121"/>
                  </a:lnTo>
                  <a:lnTo>
                    <a:pt x="154" y="134"/>
                  </a:lnTo>
                  <a:lnTo>
                    <a:pt x="136" y="142"/>
                  </a:lnTo>
                  <a:lnTo>
                    <a:pt x="117" y="147"/>
                  </a:lnTo>
                  <a:lnTo>
                    <a:pt x="96" y="147"/>
                  </a:lnTo>
                  <a:lnTo>
                    <a:pt x="73" y="145"/>
                  </a:lnTo>
                  <a:lnTo>
                    <a:pt x="51" y="136"/>
                  </a:lnTo>
                  <a:lnTo>
                    <a:pt x="37" y="128"/>
                  </a:lnTo>
                  <a:lnTo>
                    <a:pt x="23" y="119"/>
                  </a:lnTo>
                  <a:lnTo>
                    <a:pt x="12" y="105"/>
                  </a:lnTo>
                  <a:lnTo>
                    <a:pt x="4" y="90"/>
                  </a:lnTo>
                  <a:lnTo>
                    <a:pt x="0" y="73"/>
                  </a:lnTo>
                  <a:lnTo>
                    <a:pt x="0" y="54"/>
                  </a:lnTo>
                  <a:lnTo>
                    <a:pt x="7" y="33"/>
                  </a:lnTo>
                  <a:lnTo>
                    <a:pt x="8" y="32"/>
                  </a:lnTo>
                  <a:lnTo>
                    <a:pt x="9" y="32"/>
                  </a:lnTo>
                  <a:lnTo>
                    <a:pt x="12" y="32"/>
                  </a:lnTo>
                  <a:lnTo>
                    <a:pt x="14" y="33"/>
                  </a:lnTo>
                  <a:lnTo>
                    <a:pt x="14" y="35"/>
                  </a:lnTo>
                  <a:lnTo>
                    <a:pt x="14" y="36"/>
                  </a:lnTo>
                  <a:lnTo>
                    <a:pt x="7" y="58"/>
                  </a:lnTo>
                  <a:lnTo>
                    <a:pt x="8" y="77"/>
                  </a:lnTo>
                  <a:lnTo>
                    <a:pt x="14" y="95"/>
                  </a:lnTo>
                  <a:lnTo>
                    <a:pt x="25" y="109"/>
                  </a:lnTo>
                  <a:lnTo>
                    <a:pt x="38" y="121"/>
                  </a:lnTo>
                  <a:lnTo>
                    <a:pt x="55" y="130"/>
                  </a:lnTo>
                  <a:lnTo>
                    <a:pt x="73" y="136"/>
                  </a:lnTo>
                  <a:lnTo>
                    <a:pt x="92" y="141"/>
                  </a:lnTo>
                  <a:lnTo>
                    <a:pt x="111" y="141"/>
                  </a:lnTo>
                  <a:lnTo>
                    <a:pt x="131" y="136"/>
                  </a:lnTo>
                  <a:lnTo>
                    <a:pt x="149" y="130"/>
                  </a:lnTo>
                  <a:lnTo>
                    <a:pt x="164" y="117"/>
                  </a:lnTo>
                  <a:lnTo>
                    <a:pt x="176" y="101"/>
                  </a:lnTo>
                  <a:lnTo>
                    <a:pt x="183" y="84"/>
                  </a:lnTo>
                  <a:lnTo>
                    <a:pt x="186" y="68"/>
                  </a:lnTo>
                  <a:lnTo>
                    <a:pt x="183" y="52"/>
                  </a:lnTo>
                  <a:lnTo>
                    <a:pt x="175" y="39"/>
                  </a:lnTo>
                  <a:lnTo>
                    <a:pt x="160" y="26"/>
                  </a:lnTo>
                  <a:lnTo>
                    <a:pt x="139" y="15"/>
                  </a:lnTo>
                  <a:lnTo>
                    <a:pt x="116" y="10"/>
                  </a:lnTo>
                  <a:lnTo>
                    <a:pt x="91" y="7"/>
                  </a:lnTo>
                  <a:lnTo>
                    <a:pt x="66" y="10"/>
                  </a:lnTo>
                  <a:lnTo>
                    <a:pt x="58" y="12"/>
                  </a:lnTo>
                  <a:lnTo>
                    <a:pt x="47" y="17"/>
                  </a:lnTo>
                  <a:lnTo>
                    <a:pt x="37" y="23"/>
                  </a:lnTo>
                  <a:lnTo>
                    <a:pt x="29" y="33"/>
                  </a:lnTo>
                  <a:lnTo>
                    <a:pt x="23" y="46"/>
                  </a:lnTo>
                  <a:lnTo>
                    <a:pt x="23" y="47"/>
                  </a:lnTo>
                  <a:lnTo>
                    <a:pt x="20" y="48"/>
                  </a:lnTo>
                  <a:lnTo>
                    <a:pt x="19" y="48"/>
                  </a:lnTo>
                  <a:lnTo>
                    <a:pt x="18" y="47"/>
                  </a:lnTo>
                  <a:lnTo>
                    <a:pt x="16" y="46"/>
                  </a:lnTo>
                  <a:lnTo>
                    <a:pt x="16" y="44"/>
                  </a:lnTo>
                  <a:lnTo>
                    <a:pt x="22" y="30"/>
                  </a:lnTo>
                  <a:lnTo>
                    <a:pt x="31" y="18"/>
                  </a:lnTo>
                  <a:lnTo>
                    <a:pt x="47" y="10"/>
                  </a:lnTo>
                  <a:lnTo>
                    <a:pt x="65" y="3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5" name="Freeform 292"/>
            <p:cNvSpPr>
              <a:spLocks/>
            </p:cNvSpPr>
            <p:nvPr/>
          </p:nvSpPr>
          <p:spPr bwMode="auto">
            <a:xfrm>
              <a:off x="4971762" y="3039774"/>
              <a:ext cx="550863" cy="384175"/>
            </a:xfrm>
            <a:custGeom>
              <a:avLst/>
              <a:gdLst>
                <a:gd name="T0" fmla="*/ 116 w 347"/>
                <a:gd name="T1" fmla="*/ 2 h 242"/>
                <a:gd name="T2" fmla="*/ 115 w 347"/>
                <a:gd name="T3" fmla="*/ 6 h 242"/>
                <a:gd name="T4" fmla="*/ 66 w 347"/>
                <a:gd name="T5" fmla="*/ 7 h 242"/>
                <a:gd name="T6" fmla="*/ 11 w 347"/>
                <a:gd name="T7" fmla="*/ 16 h 242"/>
                <a:gd name="T8" fmla="*/ 55 w 347"/>
                <a:gd name="T9" fmla="*/ 25 h 242"/>
                <a:gd name="T10" fmla="*/ 91 w 347"/>
                <a:gd name="T11" fmla="*/ 28 h 242"/>
                <a:gd name="T12" fmla="*/ 94 w 347"/>
                <a:gd name="T13" fmla="*/ 33 h 242"/>
                <a:gd name="T14" fmla="*/ 64 w 347"/>
                <a:gd name="T15" fmla="*/ 43 h 242"/>
                <a:gd name="T16" fmla="*/ 36 w 347"/>
                <a:gd name="T17" fmla="*/ 61 h 242"/>
                <a:gd name="T18" fmla="*/ 69 w 347"/>
                <a:gd name="T19" fmla="*/ 65 h 242"/>
                <a:gd name="T20" fmla="*/ 81 w 347"/>
                <a:gd name="T21" fmla="*/ 73 h 242"/>
                <a:gd name="T22" fmla="*/ 72 w 347"/>
                <a:gd name="T23" fmla="*/ 84 h 242"/>
                <a:gd name="T24" fmla="*/ 57 w 347"/>
                <a:gd name="T25" fmla="*/ 98 h 242"/>
                <a:gd name="T26" fmla="*/ 77 w 347"/>
                <a:gd name="T27" fmla="*/ 102 h 242"/>
                <a:gd name="T28" fmla="*/ 95 w 347"/>
                <a:gd name="T29" fmla="*/ 113 h 242"/>
                <a:gd name="T30" fmla="*/ 87 w 347"/>
                <a:gd name="T31" fmla="*/ 135 h 242"/>
                <a:gd name="T32" fmla="*/ 79 w 347"/>
                <a:gd name="T33" fmla="*/ 151 h 242"/>
                <a:gd name="T34" fmla="*/ 108 w 347"/>
                <a:gd name="T35" fmla="*/ 155 h 242"/>
                <a:gd name="T36" fmla="*/ 121 w 347"/>
                <a:gd name="T37" fmla="*/ 160 h 242"/>
                <a:gd name="T38" fmla="*/ 115 w 347"/>
                <a:gd name="T39" fmla="*/ 171 h 242"/>
                <a:gd name="T40" fmla="*/ 102 w 347"/>
                <a:gd name="T41" fmla="*/ 182 h 242"/>
                <a:gd name="T42" fmla="*/ 115 w 347"/>
                <a:gd name="T43" fmla="*/ 181 h 242"/>
                <a:gd name="T44" fmla="*/ 170 w 347"/>
                <a:gd name="T45" fmla="*/ 181 h 242"/>
                <a:gd name="T46" fmla="*/ 171 w 347"/>
                <a:gd name="T47" fmla="*/ 185 h 242"/>
                <a:gd name="T48" fmla="*/ 160 w 347"/>
                <a:gd name="T49" fmla="*/ 200 h 242"/>
                <a:gd name="T50" fmla="*/ 221 w 347"/>
                <a:gd name="T51" fmla="*/ 188 h 242"/>
                <a:gd name="T52" fmla="*/ 225 w 347"/>
                <a:gd name="T53" fmla="*/ 191 h 242"/>
                <a:gd name="T54" fmla="*/ 245 w 347"/>
                <a:gd name="T55" fmla="*/ 228 h 242"/>
                <a:gd name="T56" fmla="*/ 287 w 347"/>
                <a:gd name="T57" fmla="*/ 235 h 242"/>
                <a:gd name="T58" fmla="*/ 346 w 347"/>
                <a:gd name="T59" fmla="*/ 235 h 242"/>
                <a:gd name="T60" fmla="*/ 347 w 347"/>
                <a:gd name="T61" fmla="*/ 240 h 242"/>
                <a:gd name="T62" fmla="*/ 324 w 347"/>
                <a:gd name="T63" fmla="*/ 240 h 242"/>
                <a:gd name="T64" fmla="*/ 258 w 347"/>
                <a:gd name="T65" fmla="*/ 240 h 242"/>
                <a:gd name="T66" fmla="*/ 222 w 347"/>
                <a:gd name="T67" fmla="*/ 214 h 242"/>
                <a:gd name="T68" fmla="*/ 186 w 347"/>
                <a:gd name="T69" fmla="*/ 202 h 242"/>
                <a:gd name="T70" fmla="*/ 149 w 347"/>
                <a:gd name="T71" fmla="*/ 207 h 242"/>
                <a:gd name="T72" fmla="*/ 148 w 347"/>
                <a:gd name="T73" fmla="*/ 203 h 242"/>
                <a:gd name="T74" fmla="*/ 148 w 347"/>
                <a:gd name="T75" fmla="*/ 184 h 242"/>
                <a:gd name="T76" fmla="*/ 102 w 347"/>
                <a:gd name="T77" fmla="*/ 191 h 242"/>
                <a:gd name="T78" fmla="*/ 86 w 347"/>
                <a:gd name="T79" fmla="*/ 189 h 242"/>
                <a:gd name="T80" fmla="*/ 91 w 347"/>
                <a:gd name="T81" fmla="*/ 181 h 242"/>
                <a:gd name="T82" fmla="*/ 108 w 347"/>
                <a:gd name="T83" fmla="*/ 167 h 242"/>
                <a:gd name="T84" fmla="*/ 95 w 347"/>
                <a:gd name="T85" fmla="*/ 160 h 242"/>
                <a:gd name="T86" fmla="*/ 75 w 347"/>
                <a:gd name="T87" fmla="*/ 156 h 242"/>
                <a:gd name="T88" fmla="*/ 75 w 347"/>
                <a:gd name="T89" fmla="*/ 142 h 242"/>
                <a:gd name="T90" fmla="*/ 87 w 347"/>
                <a:gd name="T91" fmla="*/ 123 h 242"/>
                <a:gd name="T92" fmla="*/ 87 w 347"/>
                <a:gd name="T93" fmla="*/ 113 h 242"/>
                <a:gd name="T94" fmla="*/ 76 w 347"/>
                <a:gd name="T95" fmla="*/ 109 h 242"/>
                <a:gd name="T96" fmla="*/ 61 w 347"/>
                <a:gd name="T97" fmla="*/ 107 h 242"/>
                <a:gd name="T98" fmla="*/ 48 w 347"/>
                <a:gd name="T99" fmla="*/ 102 h 242"/>
                <a:gd name="T100" fmla="*/ 53 w 347"/>
                <a:gd name="T101" fmla="*/ 93 h 242"/>
                <a:gd name="T102" fmla="*/ 68 w 347"/>
                <a:gd name="T103" fmla="*/ 79 h 242"/>
                <a:gd name="T104" fmla="*/ 47 w 347"/>
                <a:gd name="T105" fmla="*/ 69 h 242"/>
                <a:gd name="T106" fmla="*/ 15 w 347"/>
                <a:gd name="T107" fmla="*/ 61 h 242"/>
                <a:gd name="T108" fmla="*/ 15 w 347"/>
                <a:gd name="T109" fmla="*/ 56 h 242"/>
                <a:gd name="T110" fmla="*/ 62 w 347"/>
                <a:gd name="T111" fmla="*/ 36 h 242"/>
                <a:gd name="T112" fmla="*/ 51 w 347"/>
                <a:gd name="T113" fmla="*/ 32 h 242"/>
                <a:gd name="T114" fmla="*/ 2 w 347"/>
                <a:gd name="T115" fmla="*/ 18 h 242"/>
                <a:gd name="T116" fmla="*/ 0 w 347"/>
                <a:gd name="T117" fmla="*/ 13 h 242"/>
                <a:gd name="T118" fmla="*/ 42 w 347"/>
                <a:gd name="T119" fmla="*/ 2 h 242"/>
                <a:gd name="T120" fmla="*/ 113 w 347"/>
                <a:gd name="T121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7" h="242">
                  <a:moveTo>
                    <a:pt x="113" y="0"/>
                  </a:moveTo>
                  <a:lnTo>
                    <a:pt x="115" y="0"/>
                  </a:lnTo>
                  <a:lnTo>
                    <a:pt x="116" y="2"/>
                  </a:lnTo>
                  <a:lnTo>
                    <a:pt x="117" y="3"/>
                  </a:lnTo>
                  <a:lnTo>
                    <a:pt x="116" y="5"/>
                  </a:lnTo>
                  <a:lnTo>
                    <a:pt x="115" y="6"/>
                  </a:lnTo>
                  <a:lnTo>
                    <a:pt x="113" y="7"/>
                  </a:lnTo>
                  <a:lnTo>
                    <a:pt x="87" y="7"/>
                  </a:lnTo>
                  <a:lnTo>
                    <a:pt x="66" y="7"/>
                  </a:lnTo>
                  <a:lnTo>
                    <a:pt x="47" y="9"/>
                  </a:lnTo>
                  <a:lnTo>
                    <a:pt x="28" y="10"/>
                  </a:lnTo>
                  <a:lnTo>
                    <a:pt x="11" y="16"/>
                  </a:lnTo>
                  <a:lnTo>
                    <a:pt x="24" y="21"/>
                  </a:lnTo>
                  <a:lnTo>
                    <a:pt x="39" y="24"/>
                  </a:lnTo>
                  <a:lnTo>
                    <a:pt x="55" y="25"/>
                  </a:lnTo>
                  <a:lnTo>
                    <a:pt x="72" y="27"/>
                  </a:lnTo>
                  <a:lnTo>
                    <a:pt x="81" y="27"/>
                  </a:lnTo>
                  <a:lnTo>
                    <a:pt x="91" y="28"/>
                  </a:lnTo>
                  <a:lnTo>
                    <a:pt x="94" y="29"/>
                  </a:lnTo>
                  <a:lnTo>
                    <a:pt x="95" y="31"/>
                  </a:lnTo>
                  <a:lnTo>
                    <a:pt x="94" y="33"/>
                  </a:lnTo>
                  <a:lnTo>
                    <a:pt x="92" y="35"/>
                  </a:lnTo>
                  <a:lnTo>
                    <a:pt x="79" y="39"/>
                  </a:lnTo>
                  <a:lnTo>
                    <a:pt x="64" y="43"/>
                  </a:lnTo>
                  <a:lnTo>
                    <a:pt x="43" y="50"/>
                  </a:lnTo>
                  <a:lnTo>
                    <a:pt x="25" y="58"/>
                  </a:lnTo>
                  <a:lnTo>
                    <a:pt x="36" y="61"/>
                  </a:lnTo>
                  <a:lnTo>
                    <a:pt x="47" y="61"/>
                  </a:lnTo>
                  <a:lnTo>
                    <a:pt x="58" y="62"/>
                  </a:lnTo>
                  <a:lnTo>
                    <a:pt x="69" y="65"/>
                  </a:lnTo>
                  <a:lnTo>
                    <a:pt x="80" y="71"/>
                  </a:lnTo>
                  <a:lnTo>
                    <a:pt x="80" y="72"/>
                  </a:lnTo>
                  <a:lnTo>
                    <a:pt x="81" y="73"/>
                  </a:lnTo>
                  <a:lnTo>
                    <a:pt x="80" y="75"/>
                  </a:lnTo>
                  <a:lnTo>
                    <a:pt x="76" y="80"/>
                  </a:lnTo>
                  <a:lnTo>
                    <a:pt x="72" y="84"/>
                  </a:lnTo>
                  <a:lnTo>
                    <a:pt x="66" y="90"/>
                  </a:lnTo>
                  <a:lnTo>
                    <a:pt x="62" y="94"/>
                  </a:lnTo>
                  <a:lnTo>
                    <a:pt x="57" y="98"/>
                  </a:lnTo>
                  <a:lnTo>
                    <a:pt x="62" y="100"/>
                  </a:lnTo>
                  <a:lnTo>
                    <a:pt x="68" y="101"/>
                  </a:lnTo>
                  <a:lnTo>
                    <a:pt x="77" y="102"/>
                  </a:lnTo>
                  <a:lnTo>
                    <a:pt x="86" y="104"/>
                  </a:lnTo>
                  <a:lnTo>
                    <a:pt x="91" y="108"/>
                  </a:lnTo>
                  <a:lnTo>
                    <a:pt x="95" y="113"/>
                  </a:lnTo>
                  <a:lnTo>
                    <a:pt x="95" y="120"/>
                  </a:lnTo>
                  <a:lnTo>
                    <a:pt x="92" y="129"/>
                  </a:lnTo>
                  <a:lnTo>
                    <a:pt x="87" y="135"/>
                  </a:lnTo>
                  <a:lnTo>
                    <a:pt x="84" y="141"/>
                  </a:lnTo>
                  <a:lnTo>
                    <a:pt x="81" y="146"/>
                  </a:lnTo>
                  <a:lnTo>
                    <a:pt x="79" y="151"/>
                  </a:lnTo>
                  <a:lnTo>
                    <a:pt x="87" y="153"/>
                  </a:lnTo>
                  <a:lnTo>
                    <a:pt x="95" y="153"/>
                  </a:lnTo>
                  <a:lnTo>
                    <a:pt x="108" y="155"/>
                  </a:lnTo>
                  <a:lnTo>
                    <a:pt x="119" y="157"/>
                  </a:lnTo>
                  <a:lnTo>
                    <a:pt x="120" y="159"/>
                  </a:lnTo>
                  <a:lnTo>
                    <a:pt x="121" y="160"/>
                  </a:lnTo>
                  <a:lnTo>
                    <a:pt x="120" y="162"/>
                  </a:lnTo>
                  <a:lnTo>
                    <a:pt x="119" y="167"/>
                  </a:lnTo>
                  <a:lnTo>
                    <a:pt x="115" y="171"/>
                  </a:lnTo>
                  <a:lnTo>
                    <a:pt x="110" y="175"/>
                  </a:lnTo>
                  <a:lnTo>
                    <a:pt x="106" y="178"/>
                  </a:lnTo>
                  <a:lnTo>
                    <a:pt x="102" y="182"/>
                  </a:lnTo>
                  <a:lnTo>
                    <a:pt x="99" y="184"/>
                  </a:lnTo>
                  <a:lnTo>
                    <a:pt x="108" y="182"/>
                  </a:lnTo>
                  <a:lnTo>
                    <a:pt x="115" y="181"/>
                  </a:lnTo>
                  <a:lnTo>
                    <a:pt x="134" y="177"/>
                  </a:lnTo>
                  <a:lnTo>
                    <a:pt x="153" y="177"/>
                  </a:lnTo>
                  <a:lnTo>
                    <a:pt x="170" y="181"/>
                  </a:lnTo>
                  <a:lnTo>
                    <a:pt x="171" y="182"/>
                  </a:lnTo>
                  <a:lnTo>
                    <a:pt x="171" y="184"/>
                  </a:lnTo>
                  <a:lnTo>
                    <a:pt x="171" y="185"/>
                  </a:lnTo>
                  <a:lnTo>
                    <a:pt x="171" y="186"/>
                  </a:lnTo>
                  <a:lnTo>
                    <a:pt x="161" y="199"/>
                  </a:lnTo>
                  <a:lnTo>
                    <a:pt x="160" y="200"/>
                  </a:lnTo>
                  <a:lnTo>
                    <a:pt x="183" y="195"/>
                  </a:lnTo>
                  <a:lnTo>
                    <a:pt x="201" y="191"/>
                  </a:lnTo>
                  <a:lnTo>
                    <a:pt x="221" y="188"/>
                  </a:lnTo>
                  <a:lnTo>
                    <a:pt x="222" y="188"/>
                  </a:lnTo>
                  <a:lnTo>
                    <a:pt x="223" y="189"/>
                  </a:lnTo>
                  <a:lnTo>
                    <a:pt x="225" y="191"/>
                  </a:lnTo>
                  <a:lnTo>
                    <a:pt x="229" y="208"/>
                  </a:lnTo>
                  <a:lnTo>
                    <a:pt x="236" y="219"/>
                  </a:lnTo>
                  <a:lnTo>
                    <a:pt x="245" y="228"/>
                  </a:lnTo>
                  <a:lnTo>
                    <a:pt x="258" y="232"/>
                  </a:lnTo>
                  <a:lnTo>
                    <a:pt x="272" y="235"/>
                  </a:lnTo>
                  <a:lnTo>
                    <a:pt x="287" y="235"/>
                  </a:lnTo>
                  <a:lnTo>
                    <a:pt x="305" y="235"/>
                  </a:lnTo>
                  <a:lnTo>
                    <a:pt x="345" y="235"/>
                  </a:lnTo>
                  <a:lnTo>
                    <a:pt x="346" y="235"/>
                  </a:lnTo>
                  <a:lnTo>
                    <a:pt x="347" y="236"/>
                  </a:lnTo>
                  <a:lnTo>
                    <a:pt x="347" y="237"/>
                  </a:lnTo>
                  <a:lnTo>
                    <a:pt x="347" y="240"/>
                  </a:lnTo>
                  <a:lnTo>
                    <a:pt x="346" y="240"/>
                  </a:lnTo>
                  <a:lnTo>
                    <a:pt x="343" y="242"/>
                  </a:lnTo>
                  <a:lnTo>
                    <a:pt x="324" y="240"/>
                  </a:lnTo>
                  <a:lnTo>
                    <a:pt x="305" y="242"/>
                  </a:lnTo>
                  <a:lnTo>
                    <a:pt x="274" y="242"/>
                  </a:lnTo>
                  <a:lnTo>
                    <a:pt x="258" y="240"/>
                  </a:lnTo>
                  <a:lnTo>
                    <a:pt x="244" y="235"/>
                  </a:lnTo>
                  <a:lnTo>
                    <a:pt x="232" y="226"/>
                  </a:lnTo>
                  <a:lnTo>
                    <a:pt x="222" y="214"/>
                  </a:lnTo>
                  <a:lnTo>
                    <a:pt x="218" y="195"/>
                  </a:lnTo>
                  <a:lnTo>
                    <a:pt x="201" y="197"/>
                  </a:lnTo>
                  <a:lnTo>
                    <a:pt x="186" y="202"/>
                  </a:lnTo>
                  <a:lnTo>
                    <a:pt x="168" y="206"/>
                  </a:lnTo>
                  <a:lnTo>
                    <a:pt x="150" y="208"/>
                  </a:lnTo>
                  <a:lnTo>
                    <a:pt x="149" y="207"/>
                  </a:lnTo>
                  <a:lnTo>
                    <a:pt x="148" y="206"/>
                  </a:lnTo>
                  <a:lnTo>
                    <a:pt x="148" y="204"/>
                  </a:lnTo>
                  <a:lnTo>
                    <a:pt x="148" y="203"/>
                  </a:lnTo>
                  <a:lnTo>
                    <a:pt x="154" y="195"/>
                  </a:lnTo>
                  <a:lnTo>
                    <a:pt x="163" y="186"/>
                  </a:lnTo>
                  <a:lnTo>
                    <a:pt x="148" y="184"/>
                  </a:lnTo>
                  <a:lnTo>
                    <a:pt x="132" y="185"/>
                  </a:lnTo>
                  <a:lnTo>
                    <a:pt x="116" y="188"/>
                  </a:lnTo>
                  <a:lnTo>
                    <a:pt x="102" y="191"/>
                  </a:lnTo>
                  <a:lnTo>
                    <a:pt x="88" y="191"/>
                  </a:lnTo>
                  <a:lnTo>
                    <a:pt x="87" y="191"/>
                  </a:lnTo>
                  <a:lnTo>
                    <a:pt x="86" y="189"/>
                  </a:lnTo>
                  <a:lnTo>
                    <a:pt x="84" y="186"/>
                  </a:lnTo>
                  <a:lnTo>
                    <a:pt x="86" y="185"/>
                  </a:lnTo>
                  <a:lnTo>
                    <a:pt x="91" y="181"/>
                  </a:lnTo>
                  <a:lnTo>
                    <a:pt x="98" y="175"/>
                  </a:lnTo>
                  <a:lnTo>
                    <a:pt x="104" y="171"/>
                  </a:lnTo>
                  <a:lnTo>
                    <a:pt x="108" y="167"/>
                  </a:lnTo>
                  <a:lnTo>
                    <a:pt x="112" y="163"/>
                  </a:lnTo>
                  <a:lnTo>
                    <a:pt x="104" y="162"/>
                  </a:lnTo>
                  <a:lnTo>
                    <a:pt x="95" y="160"/>
                  </a:lnTo>
                  <a:lnTo>
                    <a:pt x="88" y="160"/>
                  </a:lnTo>
                  <a:lnTo>
                    <a:pt x="81" y="159"/>
                  </a:lnTo>
                  <a:lnTo>
                    <a:pt x="75" y="156"/>
                  </a:lnTo>
                  <a:lnTo>
                    <a:pt x="72" y="156"/>
                  </a:lnTo>
                  <a:lnTo>
                    <a:pt x="72" y="153"/>
                  </a:lnTo>
                  <a:lnTo>
                    <a:pt x="75" y="142"/>
                  </a:lnTo>
                  <a:lnTo>
                    <a:pt x="81" y="131"/>
                  </a:lnTo>
                  <a:lnTo>
                    <a:pt x="84" y="127"/>
                  </a:lnTo>
                  <a:lnTo>
                    <a:pt x="87" y="123"/>
                  </a:lnTo>
                  <a:lnTo>
                    <a:pt x="88" y="119"/>
                  </a:lnTo>
                  <a:lnTo>
                    <a:pt x="88" y="115"/>
                  </a:lnTo>
                  <a:lnTo>
                    <a:pt x="87" y="113"/>
                  </a:lnTo>
                  <a:lnTo>
                    <a:pt x="84" y="112"/>
                  </a:lnTo>
                  <a:lnTo>
                    <a:pt x="80" y="111"/>
                  </a:lnTo>
                  <a:lnTo>
                    <a:pt x="76" y="109"/>
                  </a:lnTo>
                  <a:lnTo>
                    <a:pt x="72" y="108"/>
                  </a:lnTo>
                  <a:lnTo>
                    <a:pt x="68" y="108"/>
                  </a:lnTo>
                  <a:lnTo>
                    <a:pt x="61" y="107"/>
                  </a:lnTo>
                  <a:lnTo>
                    <a:pt x="54" y="105"/>
                  </a:lnTo>
                  <a:lnTo>
                    <a:pt x="50" y="104"/>
                  </a:lnTo>
                  <a:lnTo>
                    <a:pt x="48" y="102"/>
                  </a:lnTo>
                  <a:lnTo>
                    <a:pt x="47" y="100"/>
                  </a:lnTo>
                  <a:lnTo>
                    <a:pt x="48" y="98"/>
                  </a:lnTo>
                  <a:lnTo>
                    <a:pt x="53" y="93"/>
                  </a:lnTo>
                  <a:lnTo>
                    <a:pt x="57" y="89"/>
                  </a:lnTo>
                  <a:lnTo>
                    <a:pt x="62" y="84"/>
                  </a:lnTo>
                  <a:lnTo>
                    <a:pt x="68" y="79"/>
                  </a:lnTo>
                  <a:lnTo>
                    <a:pt x="72" y="73"/>
                  </a:lnTo>
                  <a:lnTo>
                    <a:pt x="61" y="71"/>
                  </a:lnTo>
                  <a:lnTo>
                    <a:pt x="47" y="69"/>
                  </a:lnTo>
                  <a:lnTo>
                    <a:pt x="30" y="67"/>
                  </a:lnTo>
                  <a:lnTo>
                    <a:pt x="15" y="62"/>
                  </a:lnTo>
                  <a:lnTo>
                    <a:pt x="15" y="61"/>
                  </a:lnTo>
                  <a:lnTo>
                    <a:pt x="14" y="60"/>
                  </a:lnTo>
                  <a:lnTo>
                    <a:pt x="14" y="57"/>
                  </a:lnTo>
                  <a:lnTo>
                    <a:pt x="15" y="56"/>
                  </a:lnTo>
                  <a:lnTo>
                    <a:pt x="29" y="47"/>
                  </a:lnTo>
                  <a:lnTo>
                    <a:pt x="46" y="42"/>
                  </a:lnTo>
                  <a:lnTo>
                    <a:pt x="62" y="36"/>
                  </a:lnTo>
                  <a:lnTo>
                    <a:pt x="73" y="33"/>
                  </a:lnTo>
                  <a:lnTo>
                    <a:pt x="70" y="33"/>
                  </a:lnTo>
                  <a:lnTo>
                    <a:pt x="51" y="32"/>
                  </a:lnTo>
                  <a:lnTo>
                    <a:pt x="32" y="29"/>
                  </a:lnTo>
                  <a:lnTo>
                    <a:pt x="15" y="25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2" y="11"/>
                  </a:lnTo>
                  <a:lnTo>
                    <a:pt x="21" y="5"/>
                  </a:lnTo>
                  <a:lnTo>
                    <a:pt x="42" y="2"/>
                  </a:lnTo>
                  <a:lnTo>
                    <a:pt x="65" y="0"/>
                  </a:lnTo>
                  <a:lnTo>
                    <a:pt x="87" y="0"/>
                  </a:lnTo>
                  <a:lnTo>
                    <a:pt x="11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6" name="Freeform 293"/>
            <p:cNvSpPr>
              <a:spLocks/>
            </p:cNvSpPr>
            <p:nvPr/>
          </p:nvSpPr>
          <p:spPr bwMode="auto">
            <a:xfrm>
              <a:off x="5103524" y="2938174"/>
              <a:ext cx="636588" cy="301625"/>
            </a:xfrm>
            <a:custGeom>
              <a:avLst/>
              <a:gdLst>
                <a:gd name="T0" fmla="*/ 267 w 401"/>
                <a:gd name="T1" fmla="*/ 2 h 190"/>
                <a:gd name="T2" fmla="*/ 259 w 401"/>
                <a:gd name="T3" fmla="*/ 16 h 190"/>
                <a:gd name="T4" fmla="*/ 248 w 401"/>
                <a:gd name="T5" fmla="*/ 33 h 190"/>
                <a:gd name="T6" fmla="*/ 273 w 401"/>
                <a:gd name="T7" fmla="*/ 29 h 190"/>
                <a:gd name="T8" fmla="*/ 289 w 401"/>
                <a:gd name="T9" fmla="*/ 29 h 190"/>
                <a:gd name="T10" fmla="*/ 288 w 401"/>
                <a:gd name="T11" fmla="*/ 55 h 190"/>
                <a:gd name="T12" fmla="*/ 285 w 401"/>
                <a:gd name="T13" fmla="*/ 66 h 190"/>
                <a:gd name="T14" fmla="*/ 291 w 401"/>
                <a:gd name="T15" fmla="*/ 74 h 190"/>
                <a:gd name="T16" fmla="*/ 315 w 401"/>
                <a:gd name="T17" fmla="*/ 73 h 190"/>
                <a:gd name="T18" fmla="*/ 329 w 401"/>
                <a:gd name="T19" fmla="*/ 74 h 190"/>
                <a:gd name="T20" fmla="*/ 328 w 401"/>
                <a:gd name="T21" fmla="*/ 84 h 190"/>
                <a:gd name="T22" fmla="*/ 317 w 401"/>
                <a:gd name="T23" fmla="*/ 100 h 190"/>
                <a:gd name="T24" fmla="*/ 340 w 401"/>
                <a:gd name="T25" fmla="*/ 104 h 190"/>
                <a:gd name="T26" fmla="*/ 373 w 401"/>
                <a:gd name="T27" fmla="*/ 103 h 190"/>
                <a:gd name="T28" fmla="*/ 373 w 401"/>
                <a:gd name="T29" fmla="*/ 109 h 190"/>
                <a:gd name="T30" fmla="*/ 335 w 401"/>
                <a:gd name="T31" fmla="*/ 139 h 190"/>
                <a:gd name="T32" fmla="*/ 347 w 401"/>
                <a:gd name="T33" fmla="*/ 142 h 190"/>
                <a:gd name="T34" fmla="*/ 399 w 401"/>
                <a:gd name="T35" fmla="*/ 142 h 190"/>
                <a:gd name="T36" fmla="*/ 401 w 401"/>
                <a:gd name="T37" fmla="*/ 146 h 190"/>
                <a:gd name="T38" fmla="*/ 365 w 401"/>
                <a:gd name="T39" fmla="*/ 168 h 190"/>
                <a:gd name="T40" fmla="*/ 297 w 401"/>
                <a:gd name="T41" fmla="*/ 188 h 190"/>
                <a:gd name="T42" fmla="*/ 293 w 401"/>
                <a:gd name="T43" fmla="*/ 187 h 190"/>
                <a:gd name="T44" fmla="*/ 296 w 401"/>
                <a:gd name="T45" fmla="*/ 183 h 190"/>
                <a:gd name="T46" fmla="*/ 358 w 401"/>
                <a:gd name="T47" fmla="*/ 162 h 190"/>
                <a:gd name="T48" fmla="*/ 377 w 401"/>
                <a:gd name="T49" fmla="*/ 144 h 190"/>
                <a:gd name="T50" fmla="*/ 329 w 401"/>
                <a:gd name="T51" fmla="*/ 153 h 190"/>
                <a:gd name="T52" fmla="*/ 307 w 401"/>
                <a:gd name="T53" fmla="*/ 155 h 190"/>
                <a:gd name="T54" fmla="*/ 307 w 401"/>
                <a:gd name="T55" fmla="*/ 150 h 190"/>
                <a:gd name="T56" fmla="*/ 350 w 401"/>
                <a:gd name="T57" fmla="*/ 122 h 190"/>
                <a:gd name="T58" fmla="*/ 341 w 401"/>
                <a:gd name="T59" fmla="*/ 111 h 190"/>
                <a:gd name="T60" fmla="*/ 307 w 401"/>
                <a:gd name="T61" fmla="*/ 111 h 190"/>
                <a:gd name="T62" fmla="*/ 308 w 401"/>
                <a:gd name="T63" fmla="*/ 102 h 190"/>
                <a:gd name="T64" fmla="*/ 318 w 401"/>
                <a:gd name="T65" fmla="*/ 85 h 190"/>
                <a:gd name="T66" fmla="*/ 310 w 401"/>
                <a:gd name="T67" fmla="*/ 81 h 190"/>
                <a:gd name="T68" fmla="*/ 279 w 401"/>
                <a:gd name="T69" fmla="*/ 75 h 190"/>
                <a:gd name="T70" fmla="*/ 281 w 401"/>
                <a:gd name="T71" fmla="*/ 52 h 190"/>
                <a:gd name="T72" fmla="*/ 284 w 401"/>
                <a:gd name="T73" fmla="*/ 36 h 190"/>
                <a:gd name="T74" fmla="*/ 256 w 401"/>
                <a:gd name="T75" fmla="*/ 40 h 190"/>
                <a:gd name="T76" fmla="*/ 241 w 401"/>
                <a:gd name="T77" fmla="*/ 36 h 190"/>
                <a:gd name="T78" fmla="*/ 253 w 401"/>
                <a:gd name="T79" fmla="*/ 11 h 190"/>
                <a:gd name="T80" fmla="*/ 223 w 401"/>
                <a:gd name="T81" fmla="*/ 26 h 190"/>
                <a:gd name="T82" fmla="*/ 186 w 401"/>
                <a:gd name="T83" fmla="*/ 30 h 190"/>
                <a:gd name="T84" fmla="*/ 184 w 401"/>
                <a:gd name="T85" fmla="*/ 26 h 190"/>
                <a:gd name="T86" fmla="*/ 180 w 401"/>
                <a:gd name="T87" fmla="*/ 16 h 190"/>
                <a:gd name="T88" fmla="*/ 136 w 401"/>
                <a:gd name="T89" fmla="*/ 40 h 190"/>
                <a:gd name="T90" fmla="*/ 121 w 401"/>
                <a:gd name="T91" fmla="*/ 20 h 190"/>
                <a:gd name="T92" fmla="*/ 78 w 401"/>
                <a:gd name="T93" fmla="*/ 8 h 190"/>
                <a:gd name="T94" fmla="*/ 5 w 401"/>
                <a:gd name="T95" fmla="*/ 30 h 190"/>
                <a:gd name="T96" fmla="*/ 0 w 401"/>
                <a:gd name="T97" fmla="*/ 27 h 190"/>
                <a:gd name="T98" fmla="*/ 3 w 401"/>
                <a:gd name="T99" fmla="*/ 23 h 190"/>
                <a:gd name="T100" fmla="*/ 85 w 401"/>
                <a:gd name="T101" fmla="*/ 0 h 190"/>
                <a:gd name="T102" fmla="*/ 127 w 401"/>
                <a:gd name="T103" fmla="*/ 15 h 190"/>
                <a:gd name="T104" fmla="*/ 167 w 401"/>
                <a:gd name="T105" fmla="*/ 16 h 190"/>
                <a:gd name="T106" fmla="*/ 200 w 401"/>
                <a:gd name="T107" fmla="*/ 0 h 190"/>
                <a:gd name="T108" fmla="*/ 202 w 401"/>
                <a:gd name="T109" fmla="*/ 5 h 190"/>
                <a:gd name="T110" fmla="*/ 208 w 401"/>
                <a:gd name="T111" fmla="*/ 23 h 190"/>
                <a:gd name="T112" fmla="*/ 249 w 401"/>
                <a:gd name="T113" fmla="*/ 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01" h="190">
                  <a:moveTo>
                    <a:pt x="264" y="0"/>
                  </a:moveTo>
                  <a:lnTo>
                    <a:pt x="266" y="1"/>
                  </a:lnTo>
                  <a:lnTo>
                    <a:pt x="267" y="2"/>
                  </a:lnTo>
                  <a:lnTo>
                    <a:pt x="267" y="4"/>
                  </a:lnTo>
                  <a:lnTo>
                    <a:pt x="263" y="11"/>
                  </a:lnTo>
                  <a:lnTo>
                    <a:pt x="259" y="16"/>
                  </a:lnTo>
                  <a:lnTo>
                    <a:pt x="255" y="22"/>
                  </a:lnTo>
                  <a:lnTo>
                    <a:pt x="251" y="27"/>
                  </a:lnTo>
                  <a:lnTo>
                    <a:pt x="248" y="33"/>
                  </a:lnTo>
                  <a:lnTo>
                    <a:pt x="256" y="33"/>
                  </a:lnTo>
                  <a:lnTo>
                    <a:pt x="266" y="30"/>
                  </a:lnTo>
                  <a:lnTo>
                    <a:pt x="273" y="29"/>
                  </a:lnTo>
                  <a:lnTo>
                    <a:pt x="279" y="29"/>
                  </a:lnTo>
                  <a:lnTo>
                    <a:pt x="286" y="29"/>
                  </a:lnTo>
                  <a:lnTo>
                    <a:pt x="289" y="29"/>
                  </a:lnTo>
                  <a:lnTo>
                    <a:pt x="291" y="30"/>
                  </a:lnTo>
                  <a:lnTo>
                    <a:pt x="291" y="42"/>
                  </a:lnTo>
                  <a:lnTo>
                    <a:pt x="288" y="55"/>
                  </a:lnTo>
                  <a:lnTo>
                    <a:pt x="286" y="59"/>
                  </a:lnTo>
                  <a:lnTo>
                    <a:pt x="285" y="63"/>
                  </a:lnTo>
                  <a:lnTo>
                    <a:pt x="285" y="66"/>
                  </a:lnTo>
                  <a:lnTo>
                    <a:pt x="285" y="70"/>
                  </a:lnTo>
                  <a:lnTo>
                    <a:pt x="286" y="71"/>
                  </a:lnTo>
                  <a:lnTo>
                    <a:pt x="291" y="74"/>
                  </a:lnTo>
                  <a:lnTo>
                    <a:pt x="299" y="74"/>
                  </a:lnTo>
                  <a:lnTo>
                    <a:pt x="308" y="73"/>
                  </a:lnTo>
                  <a:lnTo>
                    <a:pt x="315" y="73"/>
                  </a:lnTo>
                  <a:lnTo>
                    <a:pt x="322" y="73"/>
                  </a:lnTo>
                  <a:lnTo>
                    <a:pt x="326" y="73"/>
                  </a:lnTo>
                  <a:lnTo>
                    <a:pt x="329" y="74"/>
                  </a:lnTo>
                  <a:lnTo>
                    <a:pt x="329" y="75"/>
                  </a:lnTo>
                  <a:lnTo>
                    <a:pt x="329" y="77"/>
                  </a:lnTo>
                  <a:lnTo>
                    <a:pt x="328" y="84"/>
                  </a:lnTo>
                  <a:lnTo>
                    <a:pt x="324" y="89"/>
                  </a:lnTo>
                  <a:lnTo>
                    <a:pt x="321" y="95"/>
                  </a:lnTo>
                  <a:lnTo>
                    <a:pt x="317" y="100"/>
                  </a:lnTo>
                  <a:lnTo>
                    <a:pt x="314" y="107"/>
                  </a:lnTo>
                  <a:lnTo>
                    <a:pt x="326" y="107"/>
                  </a:lnTo>
                  <a:lnTo>
                    <a:pt x="340" y="104"/>
                  </a:lnTo>
                  <a:lnTo>
                    <a:pt x="355" y="102"/>
                  </a:lnTo>
                  <a:lnTo>
                    <a:pt x="372" y="103"/>
                  </a:lnTo>
                  <a:lnTo>
                    <a:pt x="373" y="103"/>
                  </a:lnTo>
                  <a:lnTo>
                    <a:pt x="375" y="104"/>
                  </a:lnTo>
                  <a:lnTo>
                    <a:pt x="375" y="107"/>
                  </a:lnTo>
                  <a:lnTo>
                    <a:pt x="373" y="109"/>
                  </a:lnTo>
                  <a:lnTo>
                    <a:pt x="364" y="120"/>
                  </a:lnTo>
                  <a:lnTo>
                    <a:pt x="350" y="131"/>
                  </a:lnTo>
                  <a:lnTo>
                    <a:pt x="335" y="139"/>
                  </a:lnTo>
                  <a:lnTo>
                    <a:pt x="325" y="146"/>
                  </a:lnTo>
                  <a:lnTo>
                    <a:pt x="328" y="146"/>
                  </a:lnTo>
                  <a:lnTo>
                    <a:pt x="347" y="142"/>
                  </a:lnTo>
                  <a:lnTo>
                    <a:pt x="366" y="137"/>
                  </a:lnTo>
                  <a:lnTo>
                    <a:pt x="384" y="137"/>
                  </a:lnTo>
                  <a:lnTo>
                    <a:pt x="399" y="142"/>
                  </a:lnTo>
                  <a:lnTo>
                    <a:pt x="401" y="142"/>
                  </a:lnTo>
                  <a:lnTo>
                    <a:pt x="401" y="143"/>
                  </a:lnTo>
                  <a:lnTo>
                    <a:pt x="401" y="146"/>
                  </a:lnTo>
                  <a:lnTo>
                    <a:pt x="401" y="147"/>
                  </a:lnTo>
                  <a:lnTo>
                    <a:pt x="384" y="158"/>
                  </a:lnTo>
                  <a:lnTo>
                    <a:pt x="365" y="168"/>
                  </a:lnTo>
                  <a:lnTo>
                    <a:pt x="344" y="175"/>
                  </a:lnTo>
                  <a:lnTo>
                    <a:pt x="322" y="182"/>
                  </a:lnTo>
                  <a:lnTo>
                    <a:pt x="297" y="188"/>
                  </a:lnTo>
                  <a:lnTo>
                    <a:pt x="296" y="190"/>
                  </a:lnTo>
                  <a:lnTo>
                    <a:pt x="295" y="188"/>
                  </a:lnTo>
                  <a:lnTo>
                    <a:pt x="293" y="187"/>
                  </a:lnTo>
                  <a:lnTo>
                    <a:pt x="293" y="184"/>
                  </a:lnTo>
                  <a:lnTo>
                    <a:pt x="293" y="183"/>
                  </a:lnTo>
                  <a:lnTo>
                    <a:pt x="296" y="183"/>
                  </a:lnTo>
                  <a:lnTo>
                    <a:pt x="321" y="175"/>
                  </a:lnTo>
                  <a:lnTo>
                    <a:pt x="340" y="169"/>
                  </a:lnTo>
                  <a:lnTo>
                    <a:pt x="358" y="162"/>
                  </a:lnTo>
                  <a:lnTo>
                    <a:pt x="376" y="155"/>
                  </a:lnTo>
                  <a:lnTo>
                    <a:pt x="391" y="146"/>
                  </a:lnTo>
                  <a:lnTo>
                    <a:pt x="377" y="144"/>
                  </a:lnTo>
                  <a:lnTo>
                    <a:pt x="362" y="146"/>
                  </a:lnTo>
                  <a:lnTo>
                    <a:pt x="346" y="148"/>
                  </a:lnTo>
                  <a:lnTo>
                    <a:pt x="329" y="153"/>
                  </a:lnTo>
                  <a:lnTo>
                    <a:pt x="319" y="154"/>
                  </a:lnTo>
                  <a:lnTo>
                    <a:pt x="310" y="157"/>
                  </a:lnTo>
                  <a:lnTo>
                    <a:pt x="307" y="155"/>
                  </a:lnTo>
                  <a:lnTo>
                    <a:pt x="306" y="154"/>
                  </a:lnTo>
                  <a:lnTo>
                    <a:pt x="306" y="153"/>
                  </a:lnTo>
                  <a:lnTo>
                    <a:pt x="307" y="150"/>
                  </a:lnTo>
                  <a:lnTo>
                    <a:pt x="318" y="142"/>
                  </a:lnTo>
                  <a:lnTo>
                    <a:pt x="332" y="133"/>
                  </a:lnTo>
                  <a:lnTo>
                    <a:pt x="350" y="122"/>
                  </a:lnTo>
                  <a:lnTo>
                    <a:pt x="364" y="109"/>
                  </a:lnTo>
                  <a:lnTo>
                    <a:pt x="353" y="110"/>
                  </a:lnTo>
                  <a:lnTo>
                    <a:pt x="341" y="111"/>
                  </a:lnTo>
                  <a:lnTo>
                    <a:pt x="325" y="114"/>
                  </a:lnTo>
                  <a:lnTo>
                    <a:pt x="308" y="113"/>
                  </a:lnTo>
                  <a:lnTo>
                    <a:pt x="307" y="111"/>
                  </a:lnTo>
                  <a:lnTo>
                    <a:pt x="306" y="110"/>
                  </a:lnTo>
                  <a:lnTo>
                    <a:pt x="306" y="109"/>
                  </a:lnTo>
                  <a:lnTo>
                    <a:pt x="308" y="102"/>
                  </a:lnTo>
                  <a:lnTo>
                    <a:pt x="311" y="96"/>
                  </a:lnTo>
                  <a:lnTo>
                    <a:pt x="314" y="91"/>
                  </a:lnTo>
                  <a:lnTo>
                    <a:pt x="318" y="85"/>
                  </a:lnTo>
                  <a:lnTo>
                    <a:pt x="321" y="80"/>
                  </a:lnTo>
                  <a:lnTo>
                    <a:pt x="315" y="80"/>
                  </a:lnTo>
                  <a:lnTo>
                    <a:pt x="310" y="81"/>
                  </a:lnTo>
                  <a:lnTo>
                    <a:pt x="297" y="81"/>
                  </a:lnTo>
                  <a:lnTo>
                    <a:pt x="288" y="81"/>
                  </a:lnTo>
                  <a:lnTo>
                    <a:pt x="279" y="75"/>
                  </a:lnTo>
                  <a:lnTo>
                    <a:pt x="277" y="69"/>
                  </a:lnTo>
                  <a:lnTo>
                    <a:pt x="278" y="60"/>
                  </a:lnTo>
                  <a:lnTo>
                    <a:pt x="281" y="52"/>
                  </a:lnTo>
                  <a:lnTo>
                    <a:pt x="282" y="47"/>
                  </a:lnTo>
                  <a:lnTo>
                    <a:pt x="284" y="41"/>
                  </a:lnTo>
                  <a:lnTo>
                    <a:pt x="284" y="36"/>
                  </a:lnTo>
                  <a:lnTo>
                    <a:pt x="275" y="36"/>
                  </a:lnTo>
                  <a:lnTo>
                    <a:pt x="267" y="37"/>
                  </a:lnTo>
                  <a:lnTo>
                    <a:pt x="256" y="40"/>
                  </a:lnTo>
                  <a:lnTo>
                    <a:pt x="244" y="40"/>
                  </a:lnTo>
                  <a:lnTo>
                    <a:pt x="241" y="38"/>
                  </a:lnTo>
                  <a:lnTo>
                    <a:pt x="241" y="36"/>
                  </a:lnTo>
                  <a:lnTo>
                    <a:pt x="245" y="23"/>
                  </a:lnTo>
                  <a:lnTo>
                    <a:pt x="252" y="12"/>
                  </a:lnTo>
                  <a:lnTo>
                    <a:pt x="253" y="11"/>
                  </a:lnTo>
                  <a:lnTo>
                    <a:pt x="248" y="13"/>
                  </a:lnTo>
                  <a:lnTo>
                    <a:pt x="241" y="16"/>
                  </a:lnTo>
                  <a:lnTo>
                    <a:pt x="223" y="26"/>
                  </a:lnTo>
                  <a:lnTo>
                    <a:pt x="205" y="31"/>
                  </a:lnTo>
                  <a:lnTo>
                    <a:pt x="187" y="31"/>
                  </a:lnTo>
                  <a:lnTo>
                    <a:pt x="186" y="30"/>
                  </a:lnTo>
                  <a:lnTo>
                    <a:pt x="184" y="30"/>
                  </a:lnTo>
                  <a:lnTo>
                    <a:pt x="184" y="27"/>
                  </a:lnTo>
                  <a:lnTo>
                    <a:pt x="184" y="26"/>
                  </a:lnTo>
                  <a:lnTo>
                    <a:pt x="191" y="12"/>
                  </a:lnTo>
                  <a:lnTo>
                    <a:pt x="191" y="11"/>
                  </a:lnTo>
                  <a:lnTo>
                    <a:pt x="180" y="16"/>
                  </a:lnTo>
                  <a:lnTo>
                    <a:pt x="171" y="23"/>
                  </a:lnTo>
                  <a:lnTo>
                    <a:pt x="154" y="33"/>
                  </a:lnTo>
                  <a:lnTo>
                    <a:pt x="136" y="40"/>
                  </a:lnTo>
                  <a:lnTo>
                    <a:pt x="135" y="38"/>
                  </a:lnTo>
                  <a:lnTo>
                    <a:pt x="132" y="37"/>
                  </a:lnTo>
                  <a:lnTo>
                    <a:pt x="121" y="20"/>
                  </a:lnTo>
                  <a:lnTo>
                    <a:pt x="109" y="11"/>
                  </a:lnTo>
                  <a:lnTo>
                    <a:pt x="95" y="7"/>
                  </a:lnTo>
                  <a:lnTo>
                    <a:pt x="78" y="8"/>
                  </a:lnTo>
                  <a:lnTo>
                    <a:pt x="62" y="12"/>
                  </a:lnTo>
                  <a:lnTo>
                    <a:pt x="43" y="19"/>
                  </a:lnTo>
                  <a:lnTo>
                    <a:pt x="5" y="30"/>
                  </a:lnTo>
                  <a:lnTo>
                    <a:pt x="3" y="30"/>
                  </a:lnTo>
                  <a:lnTo>
                    <a:pt x="1" y="29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1" y="23"/>
                  </a:lnTo>
                  <a:lnTo>
                    <a:pt x="3" y="23"/>
                  </a:lnTo>
                  <a:lnTo>
                    <a:pt x="40" y="12"/>
                  </a:lnTo>
                  <a:lnTo>
                    <a:pt x="69" y="2"/>
                  </a:lnTo>
                  <a:lnTo>
                    <a:pt x="85" y="0"/>
                  </a:lnTo>
                  <a:lnTo>
                    <a:pt x="100" y="0"/>
                  </a:lnTo>
                  <a:lnTo>
                    <a:pt x="114" y="5"/>
                  </a:lnTo>
                  <a:lnTo>
                    <a:pt x="127" y="15"/>
                  </a:lnTo>
                  <a:lnTo>
                    <a:pt x="138" y="31"/>
                  </a:lnTo>
                  <a:lnTo>
                    <a:pt x="153" y="24"/>
                  </a:lnTo>
                  <a:lnTo>
                    <a:pt x="167" y="16"/>
                  </a:lnTo>
                  <a:lnTo>
                    <a:pt x="180" y="8"/>
                  </a:lnTo>
                  <a:lnTo>
                    <a:pt x="197" y="0"/>
                  </a:lnTo>
                  <a:lnTo>
                    <a:pt x="200" y="0"/>
                  </a:lnTo>
                  <a:lnTo>
                    <a:pt x="201" y="1"/>
                  </a:lnTo>
                  <a:lnTo>
                    <a:pt x="202" y="2"/>
                  </a:lnTo>
                  <a:lnTo>
                    <a:pt x="202" y="5"/>
                  </a:lnTo>
                  <a:lnTo>
                    <a:pt x="198" y="15"/>
                  </a:lnTo>
                  <a:lnTo>
                    <a:pt x="194" y="24"/>
                  </a:lnTo>
                  <a:lnTo>
                    <a:pt x="208" y="23"/>
                  </a:lnTo>
                  <a:lnTo>
                    <a:pt x="222" y="18"/>
                  </a:lnTo>
                  <a:lnTo>
                    <a:pt x="237" y="11"/>
                  </a:lnTo>
                  <a:lnTo>
                    <a:pt x="249" y="4"/>
                  </a:lnTo>
                  <a:lnTo>
                    <a:pt x="262" y="0"/>
                  </a:lnTo>
                  <a:lnTo>
                    <a:pt x="26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7" name="Freeform 294"/>
            <p:cNvSpPr>
              <a:spLocks/>
            </p:cNvSpPr>
            <p:nvPr/>
          </p:nvSpPr>
          <p:spPr bwMode="auto">
            <a:xfrm>
              <a:off x="5427374" y="3296949"/>
              <a:ext cx="111125" cy="106363"/>
            </a:xfrm>
            <a:custGeom>
              <a:avLst/>
              <a:gdLst>
                <a:gd name="T0" fmla="*/ 33 w 70"/>
                <a:gd name="T1" fmla="*/ 0 h 67"/>
                <a:gd name="T2" fmla="*/ 36 w 70"/>
                <a:gd name="T3" fmla="*/ 0 h 67"/>
                <a:gd name="T4" fmla="*/ 37 w 70"/>
                <a:gd name="T5" fmla="*/ 1 h 67"/>
                <a:gd name="T6" fmla="*/ 37 w 70"/>
                <a:gd name="T7" fmla="*/ 4 h 67"/>
                <a:gd name="T8" fmla="*/ 36 w 70"/>
                <a:gd name="T9" fmla="*/ 5 h 67"/>
                <a:gd name="T10" fmla="*/ 34 w 70"/>
                <a:gd name="T11" fmla="*/ 6 h 67"/>
                <a:gd name="T12" fmla="*/ 33 w 70"/>
                <a:gd name="T13" fmla="*/ 6 h 67"/>
                <a:gd name="T14" fmla="*/ 30 w 70"/>
                <a:gd name="T15" fmla="*/ 6 h 67"/>
                <a:gd name="T16" fmla="*/ 26 w 70"/>
                <a:gd name="T17" fmla="*/ 8 h 67"/>
                <a:gd name="T18" fmla="*/ 22 w 70"/>
                <a:gd name="T19" fmla="*/ 9 h 67"/>
                <a:gd name="T20" fmla="*/ 18 w 70"/>
                <a:gd name="T21" fmla="*/ 12 h 67"/>
                <a:gd name="T22" fmla="*/ 13 w 70"/>
                <a:gd name="T23" fmla="*/ 16 h 67"/>
                <a:gd name="T24" fmla="*/ 11 w 70"/>
                <a:gd name="T25" fmla="*/ 19 h 67"/>
                <a:gd name="T26" fmla="*/ 9 w 70"/>
                <a:gd name="T27" fmla="*/ 22 h 67"/>
                <a:gd name="T28" fmla="*/ 8 w 70"/>
                <a:gd name="T29" fmla="*/ 26 h 67"/>
                <a:gd name="T30" fmla="*/ 8 w 70"/>
                <a:gd name="T31" fmla="*/ 29 h 67"/>
                <a:gd name="T32" fmla="*/ 13 w 70"/>
                <a:gd name="T33" fmla="*/ 33 h 67"/>
                <a:gd name="T34" fmla="*/ 23 w 70"/>
                <a:gd name="T35" fmla="*/ 35 h 67"/>
                <a:gd name="T36" fmla="*/ 34 w 70"/>
                <a:gd name="T37" fmla="*/ 35 h 67"/>
                <a:gd name="T38" fmla="*/ 47 w 70"/>
                <a:gd name="T39" fmla="*/ 35 h 67"/>
                <a:gd name="T40" fmla="*/ 59 w 70"/>
                <a:gd name="T41" fmla="*/ 38 h 67"/>
                <a:gd name="T42" fmla="*/ 67 w 70"/>
                <a:gd name="T43" fmla="*/ 45 h 67"/>
                <a:gd name="T44" fmla="*/ 69 w 70"/>
                <a:gd name="T45" fmla="*/ 48 h 67"/>
                <a:gd name="T46" fmla="*/ 70 w 70"/>
                <a:gd name="T47" fmla="*/ 53 h 67"/>
                <a:gd name="T48" fmla="*/ 70 w 70"/>
                <a:gd name="T49" fmla="*/ 59 h 67"/>
                <a:gd name="T50" fmla="*/ 69 w 70"/>
                <a:gd name="T51" fmla="*/ 64 h 67"/>
                <a:gd name="T52" fmla="*/ 67 w 70"/>
                <a:gd name="T53" fmla="*/ 67 h 67"/>
                <a:gd name="T54" fmla="*/ 64 w 70"/>
                <a:gd name="T55" fmla="*/ 67 h 67"/>
                <a:gd name="T56" fmla="*/ 64 w 70"/>
                <a:gd name="T57" fmla="*/ 67 h 67"/>
                <a:gd name="T58" fmla="*/ 62 w 70"/>
                <a:gd name="T59" fmla="*/ 67 h 67"/>
                <a:gd name="T60" fmla="*/ 62 w 70"/>
                <a:gd name="T61" fmla="*/ 64 h 67"/>
                <a:gd name="T62" fmla="*/ 62 w 70"/>
                <a:gd name="T63" fmla="*/ 63 h 67"/>
                <a:gd name="T64" fmla="*/ 63 w 70"/>
                <a:gd name="T65" fmla="*/ 57 h 67"/>
                <a:gd name="T66" fmla="*/ 63 w 70"/>
                <a:gd name="T67" fmla="*/ 52 h 67"/>
                <a:gd name="T68" fmla="*/ 60 w 70"/>
                <a:gd name="T69" fmla="*/ 49 h 67"/>
                <a:gd name="T70" fmla="*/ 55 w 70"/>
                <a:gd name="T71" fmla="*/ 45 h 67"/>
                <a:gd name="T72" fmla="*/ 45 w 70"/>
                <a:gd name="T73" fmla="*/ 42 h 67"/>
                <a:gd name="T74" fmla="*/ 33 w 70"/>
                <a:gd name="T75" fmla="*/ 42 h 67"/>
                <a:gd name="T76" fmla="*/ 23 w 70"/>
                <a:gd name="T77" fmla="*/ 42 h 67"/>
                <a:gd name="T78" fmla="*/ 13 w 70"/>
                <a:gd name="T79" fmla="*/ 41 h 67"/>
                <a:gd name="T80" fmla="*/ 7 w 70"/>
                <a:gd name="T81" fmla="*/ 38 h 67"/>
                <a:gd name="T82" fmla="*/ 1 w 70"/>
                <a:gd name="T83" fmla="*/ 31 h 67"/>
                <a:gd name="T84" fmla="*/ 0 w 70"/>
                <a:gd name="T85" fmla="*/ 29 h 67"/>
                <a:gd name="T86" fmla="*/ 0 w 70"/>
                <a:gd name="T87" fmla="*/ 23 h 67"/>
                <a:gd name="T88" fmla="*/ 2 w 70"/>
                <a:gd name="T89" fmla="*/ 19 h 67"/>
                <a:gd name="T90" fmla="*/ 5 w 70"/>
                <a:gd name="T91" fmla="*/ 15 h 67"/>
                <a:gd name="T92" fmla="*/ 13 w 70"/>
                <a:gd name="T93" fmla="*/ 6 h 67"/>
                <a:gd name="T94" fmla="*/ 23 w 70"/>
                <a:gd name="T95" fmla="*/ 1 h 67"/>
                <a:gd name="T96" fmla="*/ 33 w 70"/>
                <a:gd name="T9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0" h="67">
                  <a:moveTo>
                    <a:pt x="33" y="0"/>
                  </a:moveTo>
                  <a:lnTo>
                    <a:pt x="36" y="0"/>
                  </a:lnTo>
                  <a:lnTo>
                    <a:pt x="37" y="1"/>
                  </a:lnTo>
                  <a:lnTo>
                    <a:pt x="37" y="4"/>
                  </a:lnTo>
                  <a:lnTo>
                    <a:pt x="36" y="5"/>
                  </a:lnTo>
                  <a:lnTo>
                    <a:pt x="34" y="6"/>
                  </a:lnTo>
                  <a:lnTo>
                    <a:pt x="33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9"/>
                  </a:lnTo>
                  <a:lnTo>
                    <a:pt x="18" y="12"/>
                  </a:lnTo>
                  <a:lnTo>
                    <a:pt x="13" y="16"/>
                  </a:lnTo>
                  <a:lnTo>
                    <a:pt x="11" y="19"/>
                  </a:lnTo>
                  <a:lnTo>
                    <a:pt x="9" y="22"/>
                  </a:lnTo>
                  <a:lnTo>
                    <a:pt x="8" y="26"/>
                  </a:lnTo>
                  <a:lnTo>
                    <a:pt x="8" y="29"/>
                  </a:lnTo>
                  <a:lnTo>
                    <a:pt x="13" y="33"/>
                  </a:lnTo>
                  <a:lnTo>
                    <a:pt x="23" y="35"/>
                  </a:lnTo>
                  <a:lnTo>
                    <a:pt x="34" y="35"/>
                  </a:lnTo>
                  <a:lnTo>
                    <a:pt x="47" y="35"/>
                  </a:lnTo>
                  <a:lnTo>
                    <a:pt x="59" y="38"/>
                  </a:lnTo>
                  <a:lnTo>
                    <a:pt x="67" y="45"/>
                  </a:lnTo>
                  <a:lnTo>
                    <a:pt x="69" y="48"/>
                  </a:lnTo>
                  <a:lnTo>
                    <a:pt x="70" y="53"/>
                  </a:lnTo>
                  <a:lnTo>
                    <a:pt x="70" y="59"/>
                  </a:lnTo>
                  <a:lnTo>
                    <a:pt x="69" y="64"/>
                  </a:lnTo>
                  <a:lnTo>
                    <a:pt x="67" y="67"/>
                  </a:lnTo>
                  <a:lnTo>
                    <a:pt x="64" y="67"/>
                  </a:lnTo>
                  <a:lnTo>
                    <a:pt x="64" y="67"/>
                  </a:lnTo>
                  <a:lnTo>
                    <a:pt x="62" y="67"/>
                  </a:lnTo>
                  <a:lnTo>
                    <a:pt x="62" y="64"/>
                  </a:lnTo>
                  <a:lnTo>
                    <a:pt x="62" y="63"/>
                  </a:lnTo>
                  <a:lnTo>
                    <a:pt x="63" y="57"/>
                  </a:lnTo>
                  <a:lnTo>
                    <a:pt x="63" y="52"/>
                  </a:lnTo>
                  <a:lnTo>
                    <a:pt x="60" y="49"/>
                  </a:lnTo>
                  <a:lnTo>
                    <a:pt x="55" y="45"/>
                  </a:lnTo>
                  <a:lnTo>
                    <a:pt x="45" y="42"/>
                  </a:lnTo>
                  <a:lnTo>
                    <a:pt x="33" y="42"/>
                  </a:lnTo>
                  <a:lnTo>
                    <a:pt x="23" y="42"/>
                  </a:lnTo>
                  <a:lnTo>
                    <a:pt x="13" y="41"/>
                  </a:lnTo>
                  <a:lnTo>
                    <a:pt x="7" y="38"/>
                  </a:lnTo>
                  <a:lnTo>
                    <a:pt x="1" y="31"/>
                  </a:lnTo>
                  <a:lnTo>
                    <a:pt x="0" y="29"/>
                  </a:lnTo>
                  <a:lnTo>
                    <a:pt x="0" y="23"/>
                  </a:lnTo>
                  <a:lnTo>
                    <a:pt x="2" y="19"/>
                  </a:lnTo>
                  <a:lnTo>
                    <a:pt x="5" y="15"/>
                  </a:lnTo>
                  <a:lnTo>
                    <a:pt x="13" y="6"/>
                  </a:lnTo>
                  <a:lnTo>
                    <a:pt x="23" y="1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09" name="文本框 1908"/>
          <p:cNvSpPr txBox="1"/>
          <p:nvPr/>
        </p:nvSpPr>
        <p:spPr>
          <a:xfrm>
            <a:off x="6311029" y="1628603"/>
            <a:ext cx="3986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功能模块设计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9AB1BCA-2D55-4362-948A-907BE66467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633" y="2392399"/>
            <a:ext cx="7415653" cy="352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76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2470748" y="239341"/>
            <a:ext cx="6165251" cy="759943"/>
            <a:chOff x="1930399" y="45378"/>
            <a:chExt cx="6457585" cy="759943"/>
          </a:xfrm>
        </p:grpSpPr>
        <p:sp>
          <p:nvSpPr>
            <p:cNvPr id="3" name="任意多边形 2"/>
            <p:cNvSpPr/>
            <p:nvPr/>
          </p:nvSpPr>
          <p:spPr>
            <a:xfrm>
              <a:off x="1930399" y="189984"/>
              <a:ext cx="5800437" cy="476676"/>
            </a:xfrm>
            <a:custGeom>
              <a:avLst/>
              <a:gdLst>
                <a:gd name="connsiteX0" fmla="*/ 0 w 4830618"/>
                <a:gd name="connsiteY0" fmla="*/ 299543 h 476676"/>
                <a:gd name="connsiteX1" fmla="*/ 2650836 w 4830618"/>
                <a:gd name="connsiteY1" fmla="*/ 475034 h 476676"/>
                <a:gd name="connsiteX2" fmla="*/ 3796145 w 4830618"/>
                <a:gd name="connsiteY2" fmla="*/ 207180 h 476676"/>
                <a:gd name="connsiteX3" fmla="*/ 3398982 w 4830618"/>
                <a:gd name="connsiteY3" fmla="*/ 3980 h 476676"/>
                <a:gd name="connsiteX4" fmla="*/ 3574473 w 4830618"/>
                <a:gd name="connsiteY4" fmla="*/ 391907 h 476676"/>
                <a:gd name="connsiteX5" fmla="*/ 4830618 w 4830618"/>
                <a:gd name="connsiteY5" fmla="*/ 225652 h 47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30618" h="476676">
                  <a:moveTo>
                    <a:pt x="0" y="299543"/>
                  </a:moveTo>
                  <a:cubicBezTo>
                    <a:pt x="1009072" y="394985"/>
                    <a:pt x="2018145" y="490428"/>
                    <a:pt x="2650836" y="475034"/>
                  </a:cubicBezTo>
                  <a:cubicBezTo>
                    <a:pt x="3283527" y="459640"/>
                    <a:pt x="3671454" y="285689"/>
                    <a:pt x="3796145" y="207180"/>
                  </a:cubicBezTo>
                  <a:cubicBezTo>
                    <a:pt x="3920836" y="128671"/>
                    <a:pt x="3435927" y="-26808"/>
                    <a:pt x="3398982" y="3980"/>
                  </a:cubicBezTo>
                  <a:cubicBezTo>
                    <a:pt x="3362037" y="34768"/>
                    <a:pt x="3335867" y="354962"/>
                    <a:pt x="3574473" y="391907"/>
                  </a:cubicBezTo>
                  <a:cubicBezTo>
                    <a:pt x="3813079" y="428852"/>
                    <a:pt x="4321848" y="327252"/>
                    <a:pt x="4830618" y="225652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 rot="21305128">
              <a:off x="7366947" y="45378"/>
              <a:ext cx="1021037" cy="759943"/>
            </a:xfrm>
            <a:prstGeom prst="ellipse">
              <a:avLst/>
            </a:prstGeom>
            <a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TWO</a:t>
              </a:r>
              <a:endPara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560320" y="2739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软件功能</a:t>
            </a:r>
          </a:p>
        </p:txBody>
      </p:sp>
      <p:sp>
        <p:nvSpPr>
          <p:cNvPr id="1909" name="文本框 1908"/>
          <p:cNvSpPr txBox="1"/>
          <p:nvPr/>
        </p:nvSpPr>
        <p:spPr>
          <a:xfrm>
            <a:off x="1346972" y="1348828"/>
            <a:ext cx="5382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旅行待办事项规划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FDA2581-A32B-4087-B008-7347329D43A7}"/>
              </a:ext>
            </a:extLst>
          </p:cNvPr>
          <p:cNvSpPr/>
          <p:nvPr/>
        </p:nvSpPr>
        <p:spPr>
          <a:xfrm>
            <a:off x="441960" y="1348828"/>
            <a:ext cx="581266" cy="581266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B4A75A-BE4F-4734-9897-A084620CF12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51" y="2218821"/>
            <a:ext cx="5677169" cy="284036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D6C36E4-6087-48F5-910B-C18FCFA8FB7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269" y="1949235"/>
            <a:ext cx="4494430" cy="310995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024D779-4C7D-47E8-86EB-1E5A307A4139}"/>
              </a:ext>
            </a:extLst>
          </p:cNvPr>
          <p:cNvSpPr txBox="1"/>
          <p:nvPr/>
        </p:nvSpPr>
        <p:spPr>
          <a:xfrm>
            <a:off x="1296120" y="5390426"/>
            <a:ext cx="4360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新建旅程（选择对应的时间、地点）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D145CFD-58DC-44C5-ADCD-BBF908264CD2}"/>
              </a:ext>
            </a:extLst>
          </p:cNvPr>
          <p:cNvSpPr txBox="1"/>
          <p:nvPr/>
        </p:nvSpPr>
        <p:spPr>
          <a:xfrm>
            <a:off x="7139498" y="5390426"/>
            <a:ext cx="4976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新建成功之后即可添加旅行待办</a:t>
            </a:r>
            <a:endParaRPr lang="en-US" altLang="zh-CN" sz="20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可选择对应的时间、地点、代办描述</a:t>
            </a:r>
          </a:p>
        </p:txBody>
      </p:sp>
    </p:spTree>
    <p:extLst>
      <p:ext uri="{BB962C8B-B14F-4D97-AF65-F5344CB8AC3E}">
        <p14:creationId xmlns:p14="http://schemas.microsoft.com/office/powerpoint/2010/main" val="34195269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2470748" y="239341"/>
            <a:ext cx="6165251" cy="759943"/>
            <a:chOff x="1930399" y="45378"/>
            <a:chExt cx="6457585" cy="759943"/>
          </a:xfrm>
        </p:grpSpPr>
        <p:sp>
          <p:nvSpPr>
            <p:cNvPr id="3" name="任意多边形 2"/>
            <p:cNvSpPr/>
            <p:nvPr/>
          </p:nvSpPr>
          <p:spPr>
            <a:xfrm>
              <a:off x="1930399" y="189984"/>
              <a:ext cx="5800437" cy="476676"/>
            </a:xfrm>
            <a:custGeom>
              <a:avLst/>
              <a:gdLst>
                <a:gd name="connsiteX0" fmla="*/ 0 w 4830618"/>
                <a:gd name="connsiteY0" fmla="*/ 299543 h 476676"/>
                <a:gd name="connsiteX1" fmla="*/ 2650836 w 4830618"/>
                <a:gd name="connsiteY1" fmla="*/ 475034 h 476676"/>
                <a:gd name="connsiteX2" fmla="*/ 3796145 w 4830618"/>
                <a:gd name="connsiteY2" fmla="*/ 207180 h 476676"/>
                <a:gd name="connsiteX3" fmla="*/ 3398982 w 4830618"/>
                <a:gd name="connsiteY3" fmla="*/ 3980 h 476676"/>
                <a:gd name="connsiteX4" fmla="*/ 3574473 w 4830618"/>
                <a:gd name="connsiteY4" fmla="*/ 391907 h 476676"/>
                <a:gd name="connsiteX5" fmla="*/ 4830618 w 4830618"/>
                <a:gd name="connsiteY5" fmla="*/ 225652 h 47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30618" h="476676">
                  <a:moveTo>
                    <a:pt x="0" y="299543"/>
                  </a:moveTo>
                  <a:cubicBezTo>
                    <a:pt x="1009072" y="394985"/>
                    <a:pt x="2018145" y="490428"/>
                    <a:pt x="2650836" y="475034"/>
                  </a:cubicBezTo>
                  <a:cubicBezTo>
                    <a:pt x="3283527" y="459640"/>
                    <a:pt x="3671454" y="285689"/>
                    <a:pt x="3796145" y="207180"/>
                  </a:cubicBezTo>
                  <a:cubicBezTo>
                    <a:pt x="3920836" y="128671"/>
                    <a:pt x="3435927" y="-26808"/>
                    <a:pt x="3398982" y="3980"/>
                  </a:cubicBezTo>
                  <a:cubicBezTo>
                    <a:pt x="3362037" y="34768"/>
                    <a:pt x="3335867" y="354962"/>
                    <a:pt x="3574473" y="391907"/>
                  </a:cubicBezTo>
                  <a:cubicBezTo>
                    <a:pt x="3813079" y="428852"/>
                    <a:pt x="4321848" y="327252"/>
                    <a:pt x="4830618" y="225652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 rot="21305128">
              <a:off x="7366947" y="45378"/>
              <a:ext cx="1021037" cy="759943"/>
            </a:xfrm>
            <a:prstGeom prst="ellipse">
              <a:avLst/>
            </a:prstGeom>
            <a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TWO</a:t>
              </a:r>
              <a:endPara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560320" y="2739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软件功能</a:t>
            </a:r>
          </a:p>
        </p:txBody>
      </p:sp>
      <p:sp>
        <p:nvSpPr>
          <p:cNvPr id="1909" name="文本框 1908"/>
          <p:cNvSpPr txBox="1"/>
          <p:nvPr/>
        </p:nvSpPr>
        <p:spPr>
          <a:xfrm>
            <a:off x="1346972" y="1348828"/>
            <a:ext cx="5382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旅行途中打卡待办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FDA2581-A32B-4087-B008-7347329D43A7}"/>
              </a:ext>
            </a:extLst>
          </p:cNvPr>
          <p:cNvSpPr/>
          <p:nvPr/>
        </p:nvSpPr>
        <p:spPr>
          <a:xfrm>
            <a:off x="441960" y="1348828"/>
            <a:ext cx="581266" cy="581266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A14990A-929B-4C6C-9B46-2E412137C23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74" y="2191493"/>
            <a:ext cx="4794628" cy="33176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317D8E2-CF61-4E26-81C5-DCB47C692C4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274" y="3291685"/>
            <a:ext cx="1482812" cy="120411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338D63C-7763-444D-8A86-90423DDF4543}"/>
              </a:ext>
            </a:extLst>
          </p:cNvPr>
          <p:cNvSpPr txBox="1"/>
          <p:nvPr/>
        </p:nvSpPr>
        <p:spPr>
          <a:xfrm>
            <a:off x="784408" y="5696336"/>
            <a:ext cx="4251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打卡成功之后显示对应标志，并跳转到日志界面进行日志编写记录</a:t>
            </a:r>
            <a:endParaRPr lang="en-US" altLang="zh-CN" sz="20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打卡过的记录不能再次打卡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E7E7C3B-8989-4863-BEBB-FB13BAC51825}"/>
              </a:ext>
            </a:extLst>
          </p:cNvPr>
          <p:cNvSpPr txBox="1"/>
          <p:nvPr/>
        </p:nvSpPr>
        <p:spPr>
          <a:xfrm>
            <a:off x="6729765" y="5458390"/>
            <a:ext cx="45266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如何访问到打卡界面：在历史行程部分，点击对应的行程名称即可跳转到该行程的待办打卡界面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5F65B1BE-687F-4ABB-8ADE-B35A937293E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918" y="2191493"/>
            <a:ext cx="5832528" cy="2918097"/>
          </a:xfrm>
          <a:prstGeom prst="rect">
            <a:avLst/>
          </a:prstGeom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490C6C3-C30B-4A73-9E8F-BE5CD33CE431}"/>
              </a:ext>
            </a:extLst>
          </p:cNvPr>
          <p:cNvCxnSpPr>
            <a:cxnSpLocks/>
          </p:cNvCxnSpPr>
          <p:nvPr/>
        </p:nvCxnSpPr>
        <p:spPr>
          <a:xfrm flipH="1">
            <a:off x="9258300" y="1712469"/>
            <a:ext cx="1371600" cy="1259331"/>
          </a:xfrm>
          <a:prstGeom prst="straightConnector1">
            <a:avLst/>
          </a:prstGeom>
          <a:ln w="57150">
            <a:solidFill>
              <a:srgbClr val="0096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E680977D-40F5-4AF7-B18A-2D5B518D7191}"/>
              </a:ext>
            </a:extLst>
          </p:cNvPr>
          <p:cNvSpPr txBox="1"/>
          <p:nvPr/>
        </p:nvSpPr>
        <p:spPr>
          <a:xfrm>
            <a:off x="10242854" y="623798"/>
            <a:ext cx="1499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点击行程名称即可跳转到打卡界面</a:t>
            </a:r>
          </a:p>
        </p:txBody>
      </p:sp>
    </p:spTree>
    <p:extLst>
      <p:ext uri="{BB962C8B-B14F-4D97-AF65-F5344CB8AC3E}">
        <p14:creationId xmlns:p14="http://schemas.microsoft.com/office/powerpoint/2010/main" val="11569894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2470748" y="239341"/>
            <a:ext cx="6165251" cy="759943"/>
            <a:chOff x="1930399" y="45378"/>
            <a:chExt cx="6457585" cy="759943"/>
          </a:xfrm>
        </p:grpSpPr>
        <p:sp>
          <p:nvSpPr>
            <p:cNvPr id="3" name="任意多边形 2"/>
            <p:cNvSpPr/>
            <p:nvPr/>
          </p:nvSpPr>
          <p:spPr>
            <a:xfrm>
              <a:off x="1930399" y="189984"/>
              <a:ext cx="5800437" cy="476676"/>
            </a:xfrm>
            <a:custGeom>
              <a:avLst/>
              <a:gdLst>
                <a:gd name="connsiteX0" fmla="*/ 0 w 4830618"/>
                <a:gd name="connsiteY0" fmla="*/ 299543 h 476676"/>
                <a:gd name="connsiteX1" fmla="*/ 2650836 w 4830618"/>
                <a:gd name="connsiteY1" fmla="*/ 475034 h 476676"/>
                <a:gd name="connsiteX2" fmla="*/ 3796145 w 4830618"/>
                <a:gd name="connsiteY2" fmla="*/ 207180 h 476676"/>
                <a:gd name="connsiteX3" fmla="*/ 3398982 w 4830618"/>
                <a:gd name="connsiteY3" fmla="*/ 3980 h 476676"/>
                <a:gd name="connsiteX4" fmla="*/ 3574473 w 4830618"/>
                <a:gd name="connsiteY4" fmla="*/ 391907 h 476676"/>
                <a:gd name="connsiteX5" fmla="*/ 4830618 w 4830618"/>
                <a:gd name="connsiteY5" fmla="*/ 225652 h 47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30618" h="476676">
                  <a:moveTo>
                    <a:pt x="0" y="299543"/>
                  </a:moveTo>
                  <a:cubicBezTo>
                    <a:pt x="1009072" y="394985"/>
                    <a:pt x="2018145" y="490428"/>
                    <a:pt x="2650836" y="475034"/>
                  </a:cubicBezTo>
                  <a:cubicBezTo>
                    <a:pt x="3283527" y="459640"/>
                    <a:pt x="3671454" y="285689"/>
                    <a:pt x="3796145" y="207180"/>
                  </a:cubicBezTo>
                  <a:cubicBezTo>
                    <a:pt x="3920836" y="128671"/>
                    <a:pt x="3435927" y="-26808"/>
                    <a:pt x="3398982" y="3980"/>
                  </a:cubicBezTo>
                  <a:cubicBezTo>
                    <a:pt x="3362037" y="34768"/>
                    <a:pt x="3335867" y="354962"/>
                    <a:pt x="3574473" y="391907"/>
                  </a:cubicBezTo>
                  <a:cubicBezTo>
                    <a:pt x="3813079" y="428852"/>
                    <a:pt x="4321848" y="327252"/>
                    <a:pt x="4830618" y="225652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 rot="21305128">
              <a:off x="7366947" y="45378"/>
              <a:ext cx="1021037" cy="759943"/>
            </a:xfrm>
            <a:prstGeom prst="ellipse">
              <a:avLst/>
            </a:prstGeom>
            <a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TWO</a:t>
              </a:r>
              <a:endPara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560320" y="2739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软件功能</a:t>
            </a:r>
          </a:p>
        </p:txBody>
      </p:sp>
      <p:sp>
        <p:nvSpPr>
          <p:cNvPr id="1909" name="文本框 1908"/>
          <p:cNvSpPr txBox="1"/>
          <p:nvPr/>
        </p:nvSpPr>
        <p:spPr>
          <a:xfrm>
            <a:off x="1346972" y="1348828"/>
            <a:ext cx="5382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打卡后记录旅行日志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FDA2581-A32B-4087-B008-7347329D43A7}"/>
              </a:ext>
            </a:extLst>
          </p:cNvPr>
          <p:cNvSpPr/>
          <p:nvPr/>
        </p:nvSpPr>
        <p:spPr>
          <a:xfrm>
            <a:off x="441960" y="1348828"/>
            <a:ext cx="581266" cy="581266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C027FAF-C5AA-4D14-8982-01DF739C79C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41" y="2092433"/>
            <a:ext cx="4794628" cy="331767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67E4B15-23FD-4564-9084-C450D5DB5966}"/>
              </a:ext>
            </a:extLst>
          </p:cNvPr>
          <p:cNvSpPr txBox="1"/>
          <p:nvPr/>
        </p:nvSpPr>
        <p:spPr>
          <a:xfrm>
            <a:off x="560841" y="5568942"/>
            <a:ext cx="4907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跳转到日志界面之后即可记录对应的旅行日志，可以添加对应的天气、心情、图片、日志描述等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407D084-1AF4-4FFF-B218-898527C024E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360" y="2092433"/>
            <a:ext cx="5984846" cy="299430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1C1E8D1-3727-4BCC-B1B0-F95D453AA22C}"/>
              </a:ext>
            </a:extLst>
          </p:cNvPr>
          <p:cNvSpPr txBox="1"/>
          <p:nvPr/>
        </p:nvSpPr>
        <p:spPr>
          <a:xfrm>
            <a:off x="6576061" y="5669280"/>
            <a:ext cx="5337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编写过的日志可以在旅行日志界面再次访问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2FAC3DB-5535-4E71-BD0E-5808B45526C4}"/>
              </a:ext>
            </a:extLst>
          </p:cNvPr>
          <p:cNvCxnSpPr>
            <a:cxnSpLocks/>
          </p:cNvCxnSpPr>
          <p:nvPr/>
        </p:nvCxnSpPr>
        <p:spPr>
          <a:xfrm flipH="1">
            <a:off x="8983980" y="1864869"/>
            <a:ext cx="1371600" cy="1259331"/>
          </a:xfrm>
          <a:prstGeom prst="straightConnector1">
            <a:avLst/>
          </a:prstGeom>
          <a:ln w="57150">
            <a:solidFill>
              <a:srgbClr val="0096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FD4518C-79AA-45A8-AC2D-5BF14D569937}"/>
              </a:ext>
            </a:extLst>
          </p:cNvPr>
          <p:cNvSpPr txBox="1"/>
          <p:nvPr/>
        </p:nvSpPr>
        <p:spPr>
          <a:xfrm>
            <a:off x="10095232" y="994885"/>
            <a:ext cx="1499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点击即可查看日志详情</a:t>
            </a:r>
          </a:p>
        </p:txBody>
      </p:sp>
    </p:spTree>
    <p:extLst>
      <p:ext uri="{BB962C8B-B14F-4D97-AF65-F5344CB8AC3E}">
        <p14:creationId xmlns:p14="http://schemas.microsoft.com/office/powerpoint/2010/main" val="28915976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1"/>
  <p:tag name="ISPRING_SCORM_RATE_QUIZZES" val="0"/>
  <p:tag name="ISPRING_SCORM_PASSING_SCORE" val="100.000000"/>
  <p:tag name="ISPRING_ULTRA_SCORM_COURSE_ID" val="6AD825BE-06E0-4308-BF32-5A54670B2B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PRESENTATION_TITLE" val="手绘小人3-蓝色"/>
</p:tagLst>
</file>

<file path=ppt/theme/theme1.xml><?xml version="1.0" encoding="utf-8"?>
<a:theme xmlns:a="http://schemas.openxmlformats.org/drawingml/2006/main" name="Office 主题​​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1311</Words>
  <Application>Microsoft Office PowerPoint</Application>
  <PresentationFormat>宽屏</PresentationFormat>
  <Paragraphs>176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等线 Light</vt:lpstr>
      <vt:lpstr>微软雅黑</vt:lpstr>
      <vt:lpstr>Arial</vt:lpstr>
      <vt:lpstr>Bradley Hand ITC</vt:lpstr>
      <vt:lpstr>Helvetica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白 盐树枝</cp:lastModifiedBy>
  <cp:revision>352</cp:revision>
  <dcterms:created xsi:type="dcterms:W3CDTF">2016-05-10T05:27:35Z</dcterms:created>
  <dcterms:modified xsi:type="dcterms:W3CDTF">2024-06-07T13:52:27Z</dcterms:modified>
</cp:coreProperties>
</file>