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1" r:id="rId7"/>
  </p:sldIdLst>
  <p:sldSz cx="9144000" cy="6858000" type="screen4x3"/>
  <p:notesSz cx="6858000" cy="9144000"/>
  <p:defaultTextStyle>
    <a:defPPr>
      <a:defRPr lang="lt-L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5F5F5F"/>
    <a:srgbClr val="80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54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32771-6530-4ABA-9290-4F7FAEF107B1}" type="slidenum">
              <a:rPr lang="lt-LT"/>
              <a:pPr>
                <a:defRPr/>
              </a:pPr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2376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15D94-E4D4-4158-8D08-5A3323756F04}" type="slidenum">
              <a:rPr lang="lt-LT"/>
              <a:pPr>
                <a:defRPr/>
              </a:pPr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9972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89B21-E9D8-465F-9FC1-9239890F09D0}" type="slidenum">
              <a:rPr lang="lt-LT"/>
              <a:pPr>
                <a:defRPr/>
              </a:pPr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23670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lt-LT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EB13B-5FD1-414F-816D-D87A08116BF9}" type="slidenum">
              <a:rPr lang="lt-LT"/>
              <a:pPr>
                <a:defRPr/>
              </a:pPr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9756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26766-1F51-4FD6-9828-1121922F5BD4}" type="slidenum">
              <a:rPr lang="lt-LT"/>
              <a:pPr>
                <a:defRPr/>
              </a:pPr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844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3B2FA-5ADB-44F4-828F-F9B635C9F0F9}" type="slidenum">
              <a:rPr lang="lt-LT"/>
              <a:pPr>
                <a:defRPr/>
              </a:pPr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529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EE172-4AC1-45B9-99E1-9154ECC39F0F}" type="slidenum">
              <a:rPr lang="lt-LT"/>
              <a:pPr>
                <a:defRPr/>
              </a:pPr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0550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856E1-1269-4439-96F0-400AF16BF252}" type="slidenum">
              <a:rPr lang="lt-LT"/>
              <a:pPr>
                <a:defRPr/>
              </a:pPr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0183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ADD18-B15E-460B-9520-5D7DFD7561EB}" type="slidenum">
              <a:rPr lang="lt-LT"/>
              <a:pPr>
                <a:defRPr/>
              </a:pPr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1039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B713-6E43-4E0F-AD03-ADE8089C4835}" type="slidenum">
              <a:rPr lang="lt-LT"/>
              <a:pPr>
                <a:defRPr/>
              </a:pPr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5172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D57C6-1C6A-442F-B03F-FAD8C0B9C2A9}" type="slidenum">
              <a:rPr lang="lt-LT"/>
              <a:pPr>
                <a:defRPr/>
              </a:pPr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5699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lt-L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3AE28-FF93-4515-8E8C-59794BA44AF6}" type="slidenum">
              <a:rPr lang="lt-LT"/>
              <a:pPr>
                <a:defRPr/>
              </a:pPr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3652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t-LT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t-LT" smtClean="0"/>
              <a:t>Click to edit Master text styles</a:t>
            </a:r>
          </a:p>
          <a:p>
            <a:pPr lvl="1"/>
            <a:r>
              <a:rPr lang="lt-LT" smtClean="0"/>
              <a:t>Second level</a:t>
            </a:r>
          </a:p>
          <a:p>
            <a:pPr lvl="2"/>
            <a:r>
              <a:rPr lang="lt-LT" smtClean="0"/>
              <a:t>Third level</a:t>
            </a:r>
          </a:p>
          <a:p>
            <a:pPr lvl="3"/>
            <a:r>
              <a:rPr lang="lt-LT" smtClean="0"/>
              <a:t>Fourth level</a:t>
            </a:r>
          </a:p>
          <a:p>
            <a:pPr lvl="4"/>
            <a:r>
              <a:rPr lang="lt-LT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23CBFBE-962A-449C-9BD9-7169C1D0956B}" type="slidenum">
              <a:rPr lang="lt-LT"/>
              <a:pPr>
                <a:defRPr/>
              </a:pPr>
              <a:t>‹#›</a:t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125538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A50021"/>
                </a:solidFill>
                <a:latin typeface="Tahoma" pitchFamily="34" charset="0"/>
              </a:rPr>
              <a:t>Ruby web development</a:t>
            </a:r>
            <a:r>
              <a:rPr lang="en-US" smtClean="0">
                <a:solidFill>
                  <a:srgbClr val="800000"/>
                </a:solidFill>
                <a:latin typeface="Tahoma" pitchFamily="34" charset="0"/>
              </a:rPr>
              <a:t/>
            </a:r>
            <a:br>
              <a:rPr lang="en-US" smtClean="0">
                <a:solidFill>
                  <a:srgbClr val="800000"/>
                </a:solidFill>
                <a:latin typeface="Tahoma" pitchFamily="34" charset="0"/>
              </a:rPr>
            </a:br>
            <a:r>
              <a:rPr lang="en-US" i="1" smtClean="0">
                <a:solidFill>
                  <a:schemeClr val="tx1"/>
                </a:solidFill>
                <a:latin typeface="Tahoma" pitchFamily="34" charset="0"/>
              </a:rPr>
              <a:t>Lite version</a:t>
            </a:r>
            <a:endParaRPr lang="lt-LT" i="1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84763"/>
            <a:ext cx="6400800" cy="865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5F5F5F"/>
                </a:solidFill>
                <a:latin typeface="Tahoma" pitchFamily="34" charset="0"/>
              </a:rPr>
              <a:t>Remigijus Jodelis</a:t>
            </a:r>
          </a:p>
          <a:p>
            <a:pPr eaLnBrk="1" hangingPunct="1">
              <a:lnSpc>
                <a:spcPct val="90000"/>
              </a:lnSpc>
            </a:pPr>
            <a:r>
              <a:rPr lang="lt-LT" sz="1800" smtClean="0">
                <a:solidFill>
                  <a:srgbClr val="5F5F5F"/>
                </a:solidFill>
                <a:latin typeface="Tahoma" pitchFamily="34" charset="0"/>
              </a:rPr>
              <a:t>Ruby workshop 201</a:t>
            </a:r>
            <a:r>
              <a:rPr lang="en-US" sz="1800" smtClean="0">
                <a:solidFill>
                  <a:srgbClr val="5F5F5F"/>
                </a:solidFill>
                <a:latin typeface="Tahoma" pitchFamily="34" charset="0"/>
              </a:rPr>
              <a:t>2</a:t>
            </a:r>
            <a:r>
              <a:rPr lang="lt-LT" sz="1800" smtClean="0">
                <a:solidFill>
                  <a:srgbClr val="5F5F5F"/>
                </a:solidFill>
                <a:latin typeface="Tahoma" pitchFamily="34" charset="0"/>
              </a:rPr>
              <a:t>-</a:t>
            </a:r>
            <a:r>
              <a:rPr lang="en-US" sz="1800" smtClean="0">
                <a:solidFill>
                  <a:srgbClr val="5F5F5F"/>
                </a:solidFill>
                <a:latin typeface="Tahoma" pitchFamily="34" charset="0"/>
              </a:rPr>
              <a:t>0</a:t>
            </a:r>
            <a:r>
              <a:rPr lang="lt-LT" sz="1800" smtClean="0">
                <a:solidFill>
                  <a:srgbClr val="5F5F5F"/>
                </a:solidFill>
                <a:latin typeface="Tahoma" pitchFamily="34" charset="0"/>
              </a:rPr>
              <a:t>1-</a:t>
            </a:r>
            <a:r>
              <a:rPr lang="en-US" sz="1800" smtClean="0">
                <a:solidFill>
                  <a:srgbClr val="5F5F5F"/>
                </a:solidFill>
                <a:latin typeface="Tahoma" pitchFamily="34" charset="0"/>
              </a:rPr>
              <a:t>21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5F5F5F"/>
                </a:solidFill>
                <a:latin typeface="Tahoma" pitchFamily="34" charset="0"/>
              </a:rPr>
              <a:t>HUB Vilnius</a:t>
            </a:r>
            <a:endParaRPr lang="lt-LT" sz="2000" smtClean="0">
              <a:solidFill>
                <a:srgbClr val="5F5F5F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A50021"/>
                </a:solidFill>
                <a:latin typeface="Tahoma" pitchFamily="34" charset="0"/>
              </a:rPr>
              <a:t>Fat  </a:t>
            </a:r>
            <a:r>
              <a:rPr lang="en-US" sz="2400" smtClean="0">
                <a:solidFill>
                  <a:srgbClr val="5F5F5F"/>
                </a:solidFill>
                <a:latin typeface="Tahoma" pitchFamily="34" charset="0"/>
              </a:rPr>
              <a:t>vs</a:t>
            </a:r>
            <a:r>
              <a:rPr lang="en-US" smtClean="0">
                <a:solidFill>
                  <a:srgbClr val="A50021"/>
                </a:solidFill>
                <a:latin typeface="Tahoma" pitchFamily="34" charset="0"/>
              </a:rPr>
              <a:t>  Lite</a:t>
            </a:r>
            <a:endParaRPr lang="lt-LT" sz="2400" smtClean="0">
              <a:solidFill>
                <a:srgbClr val="5F5F5F"/>
              </a:solidFill>
              <a:latin typeface="Tahoma" pitchFamily="34" charset="0"/>
            </a:endParaRPr>
          </a:p>
        </p:txBody>
      </p:sp>
      <p:graphicFrame>
        <p:nvGraphicFramePr>
          <p:cNvPr id="3209" name="Group 13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92625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555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Rails</a:t>
                      </a:r>
                      <a:endParaRPr kumimoji="0" lang="lt-LT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Sinatra</a:t>
                      </a:r>
                      <a:endParaRPr kumimoji="0" lang="lt-L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ActiveRecord</a:t>
                      </a:r>
                      <a:endParaRPr kumimoji="0" lang="lt-LT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Datamapper</a:t>
                      </a:r>
                      <a:endParaRPr kumimoji="0" lang="lt-L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5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MySQL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(or worse)</a:t>
                      </a:r>
                      <a:endParaRPr kumimoji="0" lang="lt-LT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SQLite / Redis</a:t>
                      </a:r>
                      <a:endParaRPr kumimoji="0" lang="lt-LT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ERB / HAML</a:t>
                      </a:r>
                      <a:endParaRPr kumimoji="0" lang="lt-LT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Slim</a:t>
                      </a:r>
                      <a:endParaRPr kumimoji="0" lang="lt-LT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Rspec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/ Cucumber</a:t>
                      </a:r>
                      <a:endParaRPr kumimoji="0" lang="lt-LT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Minitest</a:t>
                      </a:r>
                      <a:endParaRPr kumimoji="0" lang="lt-LT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70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Rack, Bundler,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jQuery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bootstrap.css</a:t>
                      </a:r>
                      <a:endParaRPr kumimoji="0" lang="lt-LT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A50021"/>
                </a:solidFill>
                <a:latin typeface="Tahoma" pitchFamily="34" charset="0"/>
              </a:rPr>
              <a:t>Rails  </a:t>
            </a:r>
            <a:r>
              <a:rPr lang="en-US" sz="2400" smtClean="0">
                <a:solidFill>
                  <a:srgbClr val="5F5F5F"/>
                </a:solidFill>
                <a:latin typeface="Tahoma" pitchFamily="34" charset="0"/>
              </a:rPr>
              <a:t>vs   </a:t>
            </a:r>
            <a:r>
              <a:rPr lang="en-US" smtClean="0">
                <a:solidFill>
                  <a:srgbClr val="A50021"/>
                </a:solidFill>
                <a:latin typeface="Tahoma" pitchFamily="34" charset="0"/>
              </a:rPr>
              <a:t>Sinatra</a:t>
            </a:r>
            <a:endParaRPr lang="lt-LT" sz="2400" smtClean="0">
              <a:solidFill>
                <a:srgbClr val="5F5F5F"/>
              </a:solidFill>
              <a:latin typeface="Tahoma" pitchFamily="34" charset="0"/>
            </a:endParaRPr>
          </a:p>
        </p:txBody>
      </p:sp>
      <p:graphicFrame>
        <p:nvGraphicFramePr>
          <p:cNvPr id="3209" name="Group 13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9266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55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MVC framework </a:t>
                      </a:r>
                      <a:endParaRPr kumimoji="0" lang="lt-LT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DSL for HTTP </a:t>
                      </a:r>
                      <a:endParaRPr kumimoji="0" lang="lt-LT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packaged solutions</a:t>
                      </a:r>
                      <a:endParaRPr kumimoji="0" lang="lt-LT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flexibility &amp; control</a:t>
                      </a:r>
                      <a:endParaRPr kumimoji="0" lang="lt-LT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opinionated conventions</a:t>
                      </a:r>
                      <a:endParaRPr kumimoji="0" lang="lt-LT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Don’t Need No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Stinkin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Patterns!</a:t>
                      </a:r>
                      <a:r>
                        <a:rPr kumimoji="0" lang="lt-LT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monolithic &amp; configurable</a:t>
                      </a:r>
                      <a:endParaRPr kumimoji="0" lang="lt-LT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modular &amp; embeddable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=&gt; fast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3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7,2mln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gem downloads</a:t>
                      </a:r>
                      <a:endParaRPr kumimoji="0" lang="lt-LT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(started in 2004)</a:t>
                      </a:r>
                      <a:endParaRPr kumimoji="0" lang="lt-LT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1,5mln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gem downloads</a:t>
                      </a:r>
                      <a:endParaRPr kumimoji="0" lang="lt-LT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(started in 2007)</a:t>
                      </a:r>
                      <a:endParaRPr kumimoji="0" lang="lt-LT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60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choose the right tool for your job!</a:t>
                      </a:r>
                      <a:endParaRPr kumimoji="0" lang="lt-LT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A50021"/>
                </a:solidFill>
                <a:latin typeface="Tahoma" pitchFamily="34" charset="0"/>
              </a:rPr>
              <a:t>Who’s using it?</a:t>
            </a:r>
            <a:endParaRPr lang="lt-LT" sz="3600" smtClean="0">
              <a:solidFill>
                <a:srgbClr val="A50021"/>
              </a:solidFill>
              <a:latin typeface="Tahoma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2089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t-LT" smtClean="0">
                <a:solidFill>
                  <a:schemeClr val="accent2"/>
                </a:solidFill>
              </a:rPr>
              <a:t>Heroku</a:t>
            </a:r>
            <a:endParaRPr lang="en-US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lt-LT" smtClean="0"/>
              <a:t>GitHub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lt-LT" smtClean="0"/>
              <a:t>BBC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lt-LT" smtClean="0"/>
              <a:t>thoughtbot, Songbird, Engine Yard</a:t>
            </a:r>
            <a:r>
              <a:rPr lang="en-US" smtClean="0"/>
              <a:t>, …</a:t>
            </a:r>
            <a:endParaRPr lang="lt-LT" smtClean="0"/>
          </a:p>
        </p:txBody>
      </p:sp>
      <p:sp>
        <p:nvSpPr>
          <p:cNvPr id="5124" name="Rectangle 2"/>
          <p:cNvSpPr txBox="1">
            <a:spLocks noChangeArrowheads="1"/>
          </p:cNvSpPr>
          <p:nvPr/>
        </p:nvSpPr>
        <p:spPr bwMode="auto">
          <a:xfrm>
            <a:off x="395288" y="3500438"/>
            <a:ext cx="82296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3600">
                <a:solidFill>
                  <a:srgbClr val="A50021"/>
                </a:solidFill>
                <a:latin typeface="Tahoma" pitchFamily="34" charset="0"/>
              </a:rPr>
              <a:t>What’s built on it?</a:t>
            </a:r>
            <a:endParaRPr lang="lt-LT" sz="3600">
              <a:solidFill>
                <a:srgbClr val="A50021"/>
              </a:solidFill>
              <a:latin typeface="Tahoma" pitchFamily="34" charset="0"/>
            </a:endParaRPr>
          </a:p>
        </p:txBody>
      </p:sp>
      <p:sp>
        <p:nvSpPr>
          <p:cNvPr id="5125" name="Rectangle 3"/>
          <p:cNvSpPr txBox="1">
            <a:spLocks noChangeArrowheads="1"/>
          </p:cNvSpPr>
          <p:nvPr/>
        </p:nvSpPr>
        <p:spPr bwMode="auto">
          <a:xfrm>
            <a:off x="395288" y="4351338"/>
            <a:ext cx="822960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/>
              <a:t>Padrino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/>
              <a:t>Vesper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lt-LT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A50021"/>
                </a:solidFill>
                <a:latin typeface="Tahoma" pitchFamily="34" charset="0"/>
              </a:rPr>
              <a:t>Hands on!</a:t>
            </a:r>
            <a:endParaRPr lang="lt-LT" smtClean="0">
              <a:solidFill>
                <a:srgbClr val="A50021"/>
              </a:solidFill>
              <a:latin typeface="Tahoma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lt-LT" sz="4000" dirty="0" smtClean="0"/>
              <a:t>b</a:t>
            </a:r>
            <a:r>
              <a:rPr lang="en-US" sz="4000" dirty="0" err="1" smtClean="0"/>
              <a:t>asics</a:t>
            </a:r>
            <a:r>
              <a:rPr lang="lt-LT" sz="4000" dirty="0" smtClean="0"/>
              <a:t> </a:t>
            </a:r>
            <a:r>
              <a:rPr lang="en-US" sz="4000" dirty="0" smtClean="0"/>
              <a:t>+</a:t>
            </a:r>
            <a:r>
              <a:rPr lang="lt-LT" sz="4000" dirty="0" smtClean="0"/>
              <a:t> b</a:t>
            </a:r>
            <a:r>
              <a:rPr lang="en-US" sz="4000" dirty="0" err="1" smtClean="0"/>
              <a:t>undler</a:t>
            </a:r>
            <a:endParaRPr lang="lt-LT" sz="4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lt-LT" sz="4000" dirty="0" smtClean="0"/>
              <a:t>sinatra</a:t>
            </a:r>
            <a:r>
              <a:rPr lang="en-US" sz="4000" dirty="0" smtClean="0"/>
              <a:t>:</a:t>
            </a:r>
            <a:r>
              <a:rPr lang="lt-LT" sz="4000" dirty="0" smtClean="0"/>
              <a:t> routes</a:t>
            </a:r>
            <a:r>
              <a:rPr lang="en-US" sz="4000" dirty="0" smtClean="0"/>
              <a:t>, helpers, </a:t>
            </a:r>
            <a:r>
              <a:rPr lang="en-US" sz="4000" dirty="0" err="1" smtClean="0"/>
              <a:t>etc</a:t>
            </a:r>
            <a:endParaRPr lang="lt-LT" sz="4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lt-LT" sz="4000" dirty="0"/>
              <a:t>slim pages &amp; </a:t>
            </a:r>
            <a:r>
              <a:rPr lang="lt-LT" sz="4000" dirty="0" smtClean="0"/>
              <a:t>layout</a:t>
            </a:r>
            <a:r>
              <a:rPr lang="en-US" sz="4000" dirty="0" smtClean="0"/>
              <a:t>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bootstrap </a:t>
            </a:r>
            <a:r>
              <a:rPr lang="en-US" sz="4000" dirty="0" err="1" smtClean="0"/>
              <a:t>css</a:t>
            </a:r>
            <a:endParaRPr lang="lt-LT" sz="4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lt-LT" sz="4000" dirty="0" smtClean="0"/>
              <a:t>datamapper model</a:t>
            </a:r>
            <a:r>
              <a:rPr lang="en-US" sz="4000" dirty="0" smtClean="0"/>
              <a:t>s</a:t>
            </a:r>
            <a:endParaRPr lang="lt-LT" sz="4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lt-LT" sz="4000" dirty="0" smtClean="0"/>
              <a:t>mini</a:t>
            </a:r>
            <a:r>
              <a:rPr lang="en-US" sz="4000" dirty="0" smtClean="0"/>
              <a:t>-</a:t>
            </a:r>
            <a:r>
              <a:rPr lang="lt-LT" sz="4000" dirty="0" smtClean="0"/>
              <a:t>tests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lt-LT" dirty="0" smtClean="0"/>
          </a:p>
          <a:p>
            <a:pPr eaLnBrk="1" hangingPunct="1">
              <a:lnSpc>
                <a:spcPct val="90000"/>
              </a:lnSpc>
              <a:defRPr/>
            </a:pPr>
            <a:endParaRPr 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A50021"/>
                </a:solidFill>
                <a:latin typeface="Tahoma" pitchFamily="34" charset="0"/>
              </a:rPr>
              <a:t>Finally…</a:t>
            </a:r>
            <a:endParaRPr lang="lt-LT" smtClean="0">
              <a:solidFill>
                <a:srgbClr val="A50021"/>
              </a:solidFill>
              <a:latin typeface="Tahoma" pitchFamily="34" charset="0"/>
            </a:endParaRPr>
          </a:p>
        </p:txBody>
      </p:sp>
      <p:pic>
        <p:nvPicPr>
          <p:cNvPr id="717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14500"/>
            <a:ext cx="4445000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92725" y="1722438"/>
            <a:ext cx="3005138" cy="3938587"/>
          </a:xfrm>
          <a:ln w="12700">
            <a:solidFill>
              <a:srgbClr val="A5002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150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Tahoma</vt:lpstr>
      <vt:lpstr>Default Design</vt:lpstr>
      <vt:lpstr>Ruby web development Lite version</vt:lpstr>
      <vt:lpstr>Fat  vs  Lite</vt:lpstr>
      <vt:lpstr>Rails  vs   Sinatra</vt:lpstr>
      <vt:lpstr>Who’s using it?</vt:lpstr>
      <vt:lpstr>Hands on!</vt:lpstr>
      <vt:lpstr>Finally…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web development, Lite version</dc:title>
  <dc:creator>Remigijus</dc:creator>
  <cp:lastModifiedBy>Remigijus</cp:lastModifiedBy>
  <cp:revision>17</cp:revision>
  <dcterms:created xsi:type="dcterms:W3CDTF">2011-11-06T16:45:23Z</dcterms:created>
  <dcterms:modified xsi:type="dcterms:W3CDTF">2012-01-24T14:07:05Z</dcterms:modified>
</cp:coreProperties>
</file>