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24" r:id="rId5"/>
    <p:sldId id="315" r:id="rId6"/>
    <p:sldId id="294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1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5033" autoAdjust="0"/>
  </p:normalViewPr>
  <p:slideViewPr>
    <p:cSldViewPr snapToGrid="0">
      <p:cViewPr varScale="1">
        <p:scale>
          <a:sx n="76" d="100"/>
          <a:sy n="76" d="100"/>
        </p:scale>
        <p:origin x="126" y="1998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tas Biswas" userId="07bcc4e4264eb38f" providerId="LiveId" clId="{695A938C-01F5-4953-BEFF-E4854E7BDD92}"/>
    <pc:docChg chg="undo redo custSel addSld delSld modSld modMainMaster">
      <pc:chgData name="Titas Biswas" userId="07bcc4e4264eb38f" providerId="LiveId" clId="{695A938C-01F5-4953-BEFF-E4854E7BDD92}" dt="2023-09-05T23:01:09.605" v="615"/>
      <pc:docMkLst>
        <pc:docMk/>
      </pc:docMkLst>
      <pc:sldChg chg="addSp delSp modSp mod chgLayout">
        <pc:chgData name="Titas Biswas" userId="07bcc4e4264eb38f" providerId="LiveId" clId="{695A938C-01F5-4953-BEFF-E4854E7BDD92}" dt="2023-09-05T19:58:13.471" v="91" actId="1076"/>
        <pc:sldMkLst>
          <pc:docMk/>
          <pc:sldMk cId="25800700" sldId="294"/>
        </pc:sldMkLst>
        <pc:spChg chg="add del mod">
          <ac:chgData name="Titas Biswas" userId="07bcc4e4264eb38f" providerId="LiveId" clId="{695A938C-01F5-4953-BEFF-E4854E7BDD92}" dt="2023-09-05T18:16:21.044" v="2" actId="478"/>
          <ac:spMkLst>
            <pc:docMk/>
            <pc:sldMk cId="25800700" sldId="294"/>
            <ac:spMk id="3" creationId="{1B4B70F4-404A-3A72-82E8-C03F57A29CB8}"/>
          </ac:spMkLst>
        </pc:spChg>
        <pc:spChg chg="del">
          <ac:chgData name="Titas Biswas" userId="07bcc4e4264eb38f" providerId="LiveId" clId="{695A938C-01F5-4953-BEFF-E4854E7BDD92}" dt="2023-09-05T18:16:18.941" v="1" actId="478"/>
          <ac:spMkLst>
            <pc:docMk/>
            <pc:sldMk cId="25800700" sldId="294"/>
            <ac:spMk id="8" creationId="{3EEDAF89-0ECD-416A-93E5-A300FF0B9702}"/>
          </ac:spMkLst>
        </pc:spChg>
        <pc:spChg chg="add mod">
          <ac:chgData name="Titas Biswas" userId="07bcc4e4264eb38f" providerId="LiveId" clId="{695A938C-01F5-4953-BEFF-E4854E7BDD92}" dt="2023-09-05T19:56:45.496" v="82" actId="1076"/>
          <ac:spMkLst>
            <pc:docMk/>
            <pc:sldMk cId="25800700" sldId="294"/>
            <ac:spMk id="9" creationId="{5EE3A9B6-9911-3A38-65A6-5F03831C95CC}"/>
          </ac:spMkLst>
        </pc:spChg>
        <pc:spChg chg="add del mod">
          <ac:chgData name="Titas Biswas" userId="07bcc4e4264eb38f" providerId="LiveId" clId="{695A938C-01F5-4953-BEFF-E4854E7BDD92}" dt="2023-09-05T19:56:33.255" v="79" actId="478"/>
          <ac:spMkLst>
            <pc:docMk/>
            <pc:sldMk cId="25800700" sldId="294"/>
            <ac:spMk id="10" creationId="{61A8F674-C717-2626-48ED-1E80BE3C602A}"/>
          </ac:spMkLst>
        </pc:spChg>
        <pc:spChg chg="add mod">
          <ac:chgData name="Titas Biswas" userId="07bcc4e4264eb38f" providerId="LiveId" clId="{695A938C-01F5-4953-BEFF-E4854E7BDD92}" dt="2023-09-05T19:58:13.471" v="91" actId="1076"/>
          <ac:spMkLst>
            <pc:docMk/>
            <pc:sldMk cId="25800700" sldId="294"/>
            <ac:spMk id="17" creationId="{E8780AB0-0C5F-EA39-78EE-8E5143B7709B}"/>
          </ac:spMkLst>
        </pc:spChg>
        <pc:graphicFrameChg chg="del">
          <ac:chgData name="Titas Biswas" userId="07bcc4e4264eb38f" providerId="LiveId" clId="{695A938C-01F5-4953-BEFF-E4854E7BDD92}" dt="2023-09-05T18:16:13.473" v="0" actId="478"/>
          <ac:graphicFrameMkLst>
            <pc:docMk/>
            <pc:sldMk cId="25800700" sldId="294"/>
            <ac:graphicFrameMk id="16" creationId="{BBB34574-6177-4514-8D8E-C0DCBFBE0D93}"/>
          </ac:graphicFrameMkLst>
        </pc:graphicFrameChg>
        <pc:picChg chg="add del mod">
          <ac:chgData name="Titas Biswas" userId="07bcc4e4264eb38f" providerId="LiveId" clId="{695A938C-01F5-4953-BEFF-E4854E7BDD92}" dt="2023-09-05T18:35:01.513" v="12" actId="478"/>
          <ac:picMkLst>
            <pc:docMk/>
            <pc:sldMk cId="25800700" sldId="294"/>
            <ac:picMk id="5" creationId="{89A115D1-AB9B-6D49-BF24-56FDDB1DC8CF}"/>
          </ac:picMkLst>
        </pc:picChg>
        <pc:picChg chg="add del mod">
          <ac:chgData name="Titas Biswas" userId="07bcc4e4264eb38f" providerId="LiveId" clId="{695A938C-01F5-4953-BEFF-E4854E7BDD92}" dt="2023-09-05T18:35:03.049" v="13" actId="478"/>
          <ac:picMkLst>
            <pc:docMk/>
            <pc:sldMk cId="25800700" sldId="294"/>
            <ac:picMk id="7" creationId="{AC7AFA9B-ED6C-C4E8-F356-1DC4FB329CCD}"/>
          </ac:picMkLst>
        </pc:picChg>
        <pc:picChg chg="add mod">
          <ac:chgData name="Titas Biswas" userId="07bcc4e4264eb38f" providerId="LiveId" clId="{695A938C-01F5-4953-BEFF-E4854E7BDD92}" dt="2023-09-05T19:58:02.224" v="89" actId="1076"/>
          <ac:picMkLst>
            <pc:docMk/>
            <pc:sldMk cId="25800700" sldId="294"/>
            <ac:picMk id="12" creationId="{64ED4CC6-D6A3-4B32-F5FF-BCFE7C8E3496}"/>
          </ac:picMkLst>
        </pc:picChg>
        <pc:picChg chg="add mod">
          <ac:chgData name="Titas Biswas" userId="07bcc4e4264eb38f" providerId="LiveId" clId="{695A938C-01F5-4953-BEFF-E4854E7BDD92}" dt="2023-09-05T19:57:33.874" v="86" actId="1076"/>
          <ac:picMkLst>
            <pc:docMk/>
            <pc:sldMk cId="25800700" sldId="294"/>
            <ac:picMk id="14" creationId="{991EFED8-4E6C-2FD2-E310-EAB8BE0969BF}"/>
          </ac:picMkLst>
        </pc:picChg>
      </pc:sldChg>
      <pc:sldChg chg="del">
        <pc:chgData name="Titas Biswas" userId="07bcc4e4264eb38f" providerId="LiveId" clId="{695A938C-01F5-4953-BEFF-E4854E7BDD92}" dt="2023-09-05T22:34:23.089" v="289" actId="47"/>
        <pc:sldMkLst>
          <pc:docMk/>
          <pc:sldMk cId="2575421478" sldId="295"/>
        </pc:sldMkLst>
      </pc:sldChg>
      <pc:sldChg chg="del">
        <pc:chgData name="Titas Biswas" userId="07bcc4e4264eb38f" providerId="LiveId" clId="{695A938C-01F5-4953-BEFF-E4854E7BDD92}" dt="2023-09-05T22:39:48.505" v="337" actId="47"/>
        <pc:sldMkLst>
          <pc:docMk/>
          <pc:sldMk cId="1341901065" sldId="302"/>
        </pc:sldMkLst>
      </pc:sldChg>
      <pc:sldChg chg="del">
        <pc:chgData name="Titas Biswas" userId="07bcc4e4264eb38f" providerId="LiveId" clId="{695A938C-01F5-4953-BEFF-E4854E7BDD92}" dt="2023-09-05T22:34:26.581" v="291" actId="47"/>
        <pc:sldMkLst>
          <pc:docMk/>
          <pc:sldMk cId="3401748718" sldId="304"/>
        </pc:sldMkLst>
      </pc:sldChg>
      <pc:sldChg chg="del">
        <pc:chgData name="Titas Biswas" userId="07bcc4e4264eb38f" providerId="LiveId" clId="{695A938C-01F5-4953-BEFF-E4854E7BDD92}" dt="2023-09-05T22:34:29.236" v="293" actId="47"/>
        <pc:sldMkLst>
          <pc:docMk/>
          <pc:sldMk cId="3007378520" sldId="310"/>
        </pc:sldMkLst>
      </pc:sldChg>
      <pc:sldChg chg="del">
        <pc:chgData name="Titas Biswas" userId="07bcc4e4264eb38f" providerId="LiveId" clId="{695A938C-01F5-4953-BEFF-E4854E7BDD92}" dt="2023-09-05T22:34:29.824" v="294" actId="47"/>
        <pc:sldMkLst>
          <pc:docMk/>
          <pc:sldMk cId="3903608907" sldId="311"/>
        </pc:sldMkLst>
      </pc:sldChg>
      <pc:sldChg chg="del">
        <pc:chgData name="Titas Biswas" userId="07bcc4e4264eb38f" providerId="LiveId" clId="{695A938C-01F5-4953-BEFF-E4854E7BDD92}" dt="2023-09-05T22:34:30.525" v="295" actId="47"/>
        <pc:sldMkLst>
          <pc:docMk/>
          <pc:sldMk cId="4120671462" sldId="312"/>
        </pc:sldMkLst>
      </pc:sldChg>
      <pc:sldChg chg="addSp delSp modSp mod">
        <pc:chgData name="Titas Biswas" userId="07bcc4e4264eb38f" providerId="LiveId" clId="{695A938C-01F5-4953-BEFF-E4854E7BDD92}" dt="2023-09-05T23:01:09.605" v="615"/>
        <pc:sldMkLst>
          <pc:docMk/>
          <pc:sldMk cId="715534863" sldId="313"/>
        </pc:sldMkLst>
        <pc:spChg chg="mod">
          <ac:chgData name="Titas Biswas" userId="07bcc4e4264eb38f" providerId="LiveId" clId="{695A938C-01F5-4953-BEFF-E4854E7BDD92}" dt="2023-09-05T22:39:07.815" v="334" actId="1076"/>
          <ac:spMkLst>
            <pc:docMk/>
            <pc:sldMk cId="715534863" sldId="313"/>
            <ac:spMk id="2" creationId="{F6CA4448-4930-46E0-AD53-50021D9DCF2B}"/>
          </ac:spMkLst>
        </pc:spChg>
        <pc:spChg chg="mod">
          <ac:chgData name="Titas Biswas" userId="07bcc4e4264eb38f" providerId="LiveId" clId="{695A938C-01F5-4953-BEFF-E4854E7BDD92}" dt="2023-09-05T23:01:09.605" v="615"/>
          <ac:spMkLst>
            <pc:docMk/>
            <pc:sldMk cId="715534863" sldId="313"/>
            <ac:spMk id="3" creationId="{123F6824-E409-4436-9F53-FF50E9FB0CC0}"/>
          </ac:spMkLst>
        </pc:spChg>
        <pc:spChg chg="del">
          <ac:chgData name="Titas Biswas" userId="07bcc4e4264eb38f" providerId="LiveId" clId="{695A938C-01F5-4953-BEFF-E4854E7BDD92}" dt="2023-09-05T22:34:58.060" v="297" actId="478"/>
          <ac:spMkLst>
            <pc:docMk/>
            <pc:sldMk cId="715534863" sldId="313"/>
            <ac:spMk id="4" creationId="{E1A59C11-3050-4901-B63B-0164B191B9E5}"/>
          </ac:spMkLst>
        </pc:spChg>
        <pc:spChg chg="add del mod">
          <ac:chgData name="Titas Biswas" userId="07bcc4e4264eb38f" providerId="LiveId" clId="{695A938C-01F5-4953-BEFF-E4854E7BDD92}" dt="2023-09-05T22:35:04.015" v="298" actId="478"/>
          <ac:spMkLst>
            <pc:docMk/>
            <pc:sldMk cId="715534863" sldId="313"/>
            <ac:spMk id="6" creationId="{AAE7095A-F169-BE3F-5AF5-CD61345AFA5A}"/>
          </ac:spMkLst>
        </pc:spChg>
        <pc:picChg chg="mod">
          <ac:chgData name="Titas Biswas" userId="07bcc4e4264eb38f" providerId="LiveId" clId="{695A938C-01F5-4953-BEFF-E4854E7BDD92}" dt="2023-09-05T22:35:22.435" v="303" actId="1076"/>
          <ac:picMkLst>
            <pc:docMk/>
            <pc:sldMk cId="715534863" sldId="313"/>
            <ac:picMk id="20" creationId="{2EC47CED-7A85-4080-9C7C-3921E48924A7}"/>
          </ac:picMkLst>
        </pc:picChg>
      </pc:sldChg>
      <pc:sldChg chg="del">
        <pc:chgData name="Titas Biswas" userId="07bcc4e4264eb38f" providerId="LiveId" clId="{695A938C-01F5-4953-BEFF-E4854E7BDD92}" dt="2023-09-05T22:34:28.295" v="292" actId="47"/>
        <pc:sldMkLst>
          <pc:docMk/>
          <pc:sldMk cId="1856314060" sldId="314"/>
        </pc:sldMkLst>
      </pc:sldChg>
      <pc:sldChg chg="addSp delSp modSp mod">
        <pc:chgData name="Titas Biswas" userId="07bcc4e4264eb38f" providerId="LiveId" clId="{695A938C-01F5-4953-BEFF-E4854E7BDD92}" dt="2023-09-05T22:55:17.378" v="603" actId="1076"/>
        <pc:sldMkLst>
          <pc:docMk/>
          <pc:sldMk cId="3696770303" sldId="315"/>
        </pc:sldMkLst>
        <pc:spChg chg="add mod">
          <ac:chgData name="Titas Biswas" userId="07bcc4e4264eb38f" providerId="LiveId" clId="{695A938C-01F5-4953-BEFF-E4854E7BDD92}" dt="2023-09-05T22:53:14.268" v="587" actId="1076"/>
          <ac:spMkLst>
            <pc:docMk/>
            <pc:sldMk cId="3696770303" sldId="315"/>
            <ac:spMk id="2" creationId="{8F868F5A-D0CA-8334-A60F-12C06505F828}"/>
          </ac:spMkLst>
        </pc:spChg>
        <pc:spChg chg="mod">
          <ac:chgData name="Titas Biswas" userId="07bcc4e4264eb38f" providerId="LiveId" clId="{695A938C-01F5-4953-BEFF-E4854E7BDD92}" dt="2023-09-05T22:55:17.378" v="603" actId="1076"/>
          <ac:spMkLst>
            <pc:docMk/>
            <pc:sldMk cId="3696770303" sldId="315"/>
            <ac:spMk id="5" creationId="{91EF53E3-F88C-4203-A489-8C9D57513DF6}"/>
          </ac:spMkLst>
        </pc:spChg>
        <pc:spChg chg="mod">
          <ac:chgData name="Titas Biswas" userId="07bcc4e4264eb38f" providerId="LiveId" clId="{695A938C-01F5-4953-BEFF-E4854E7BDD92}" dt="2023-09-05T22:55:07.039" v="602" actId="1076"/>
          <ac:spMkLst>
            <pc:docMk/>
            <pc:sldMk cId="3696770303" sldId="315"/>
            <ac:spMk id="8" creationId="{6F03AADD-A4FE-4CE8-944C-3F9C9777F0AB}"/>
          </ac:spMkLst>
        </pc:spChg>
        <pc:graphicFrameChg chg="add del mod modGraphic">
          <ac:chgData name="Titas Biswas" userId="07bcc4e4264eb38f" providerId="LiveId" clId="{695A938C-01F5-4953-BEFF-E4854E7BDD92}" dt="2023-09-05T22:54:45.616" v="599" actId="1076"/>
          <ac:graphicFrameMkLst>
            <pc:docMk/>
            <pc:sldMk cId="3696770303" sldId="315"/>
            <ac:graphicFrameMk id="3" creationId="{2B9894BB-A78D-B09B-A169-4F50D6529D21}"/>
          </ac:graphicFrameMkLst>
        </pc:graphicFrameChg>
        <pc:picChg chg="mod">
          <ac:chgData name="Titas Biswas" userId="07bcc4e4264eb38f" providerId="LiveId" clId="{695A938C-01F5-4953-BEFF-E4854E7BDD92}" dt="2023-09-05T22:53:21.833" v="590" actId="14100"/>
          <ac:picMkLst>
            <pc:docMk/>
            <pc:sldMk cId="3696770303" sldId="315"/>
            <ac:picMk id="4" creationId="{5EAB7860-C105-46A8-8B51-C886DCFAB528}"/>
          </ac:picMkLst>
        </pc:picChg>
      </pc:sldChg>
      <pc:sldChg chg="del">
        <pc:chgData name="Titas Biswas" userId="07bcc4e4264eb38f" providerId="LiveId" clId="{695A938C-01F5-4953-BEFF-E4854E7BDD92}" dt="2023-09-05T20:24:11.109" v="123" actId="2696"/>
        <pc:sldMkLst>
          <pc:docMk/>
          <pc:sldMk cId="1110251285" sldId="325"/>
        </pc:sldMkLst>
      </pc:sldChg>
      <pc:sldChg chg="del">
        <pc:chgData name="Titas Biswas" userId="07bcc4e4264eb38f" providerId="LiveId" clId="{695A938C-01F5-4953-BEFF-E4854E7BDD92}" dt="2023-09-05T22:34:24.266" v="290" actId="47"/>
        <pc:sldMkLst>
          <pc:docMk/>
          <pc:sldMk cId="4101399790" sldId="326"/>
        </pc:sldMkLst>
      </pc:sldChg>
      <pc:sldChg chg="add del">
        <pc:chgData name="Titas Biswas" userId="07bcc4e4264eb38f" providerId="LiveId" clId="{695A938C-01F5-4953-BEFF-E4854E7BDD92}" dt="2023-09-05T22:34:16.458" v="288" actId="47"/>
        <pc:sldMkLst>
          <pc:docMk/>
          <pc:sldMk cId="965991917" sldId="327"/>
        </pc:sldMkLst>
      </pc:sldChg>
      <pc:sldChg chg="addSp delSp modSp add mod">
        <pc:chgData name="Titas Biswas" userId="07bcc4e4264eb38f" providerId="LiveId" clId="{695A938C-01F5-4953-BEFF-E4854E7BDD92}" dt="2023-09-05T20:03:13.087" v="107"/>
        <pc:sldMkLst>
          <pc:docMk/>
          <pc:sldMk cId="4204963305" sldId="328"/>
        </pc:sldMkLst>
        <pc:spChg chg="mod">
          <ac:chgData name="Titas Biswas" userId="07bcc4e4264eb38f" providerId="LiveId" clId="{695A938C-01F5-4953-BEFF-E4854E7BDD92}" dt="2023-09-05T19:58:26.276" v="97" actId="20577"/>
          <ac:spMkLst>
            <pc:docMk/>
            <pc:sldMk cId="4204963305" sldId="328"/>
            <ac:spMk id="9" creationId="{5EE3A9B6-9911-3A38-65A6-5F03831C95CC}"/>
          </ac:spMkLst>
        </pc:spChg>
        <pc:spChg chg="mod">
          <ac:chgData name="Titas Biswas" userId="07bcc4e4264eb38f" providerId="LiveId" clId="{695A938C-01F5-4953-BEFF-E4854E7BDD92}" dt="2023-09-05T20:03:13.087" v="107"/>
          <ac:spMkLst>
            <pc:docMk/>
            <pc:sldMk cId="4204963305" sldId="328"/>
            <ac:spMk id="17" creationId="{E8780AB0-0C5F-EA39-78EE-8E5143B7709B}"/>
          </ac:spMkLst>
        </pc:spChg>
        <pc:picChg chg="add mod">
          <ac:chgData name="Titas Biswas" userId="07bcc4e4264eb38f" providerId="LiveId" clId="{695A938C-01F5-4953-BEFF-E4854E7BDD92}" dt="2023-09-05T19:59:11.538" v="102" actId="14100"/>
          <ac:picMkLst>
            <pc:docMk/>
            <pc:sldMk cId="4204963305" sldId="328"/>
            <ac:picMk id="3" creationId="{C64575F3-0309-BCBA-BE22-2AC89D5C0F24}"/>
          </ac:picMkLst>
        </pc:picChg>
        <pc:picChg chg="add mod">
          <ac:chgData name="Titas Biswas" userId="07bcc4e4264eb38f" providerId="LiveId" clId="{695A938C-01F5-4953-BEFF-E4854E7BDD92}" dt="2023-09-05T20:00:26.057" v="106" actId="14100"/>
          <ac:picMkLst>
            <pc:docMk/>
            <pc:sldMk cId="4204963305" sldId="328"/>
            <ac:picMk id="5" creationId="{D8313C59-FF1B-1A17-19DD-483FA54E09D2}"/>
          </ac:picMkLst>
        </pc:picChg>
        <pc:picChg chg="del">
          <ac:chgData name="Titas Biswas" userId="07bcc4e4264eb38f" providerId="LiveId" clId="{695A938C-01F5-4953-BEFF-E4854E7BDD92}" dt="2023-09-05T19:58:54.856" v="99" actId="478"/>
          <ac:picMkLst>
            <pc:docMk/>
            <pc:sldMk cId="4204963305" sldId="328"/>
            <ac:picMk id="12" creationId="{64ED4CC6-D6A3-4B32-F5FF-BCFE7C8E3496}"/>
          </ac:picMkLst>
        </pc:picChg>
        <pc:picChg chg="del">
          <ac:chgData name="Titas Biswas" userId="07bcc4e4264eb38f" providerId="LiveId" clId="{695A938C-01F5-4953-BEFF-E4854E7BDD92}" dt="2023-09-05T20:00:16.310" v="103" actId="478"/>
          <ac:picMkLst>
            <pc:docMk/>
            <pc:sldMk cId="4204963305" sldId="328"/>
            <ac:picMk id="14" creationId="{991EFED8-4E6C-2FD2-E310-EAB8BE0969BF}"/>
          </ac:picMkLst>
        </pc:picChg>
      </pc:sldChg>
      <pc:sldChg chg="addSp delSp modSp add mod">
        <pc:chgData name="Titas Biswas" userId="07bcc4e4264eb38f" providerId="LiveId" clId="{695A938C-01F5-4953-BEFF-E4854E7BDD92}" dt="2023-09-05T20:09:06.352" v="117"/>
        <pc:sldMkLst>
          <pc:docMk/>
          <pc:sldMk cId="3731852293" sldId="329"/>
        </pc:sldMkLst>
        <pc:spChg chg="mod">
          <ac:chgData name="Titas Biswas" userId="07bcc4e4264eb38f" providerId="LiveId" clId="{695A938C-01F5-4953-BEFF-E4854E7BDD92}" dt="2023-09-05T20:09:06.352" v="117"/>
          <ac:spMkLst>
            <pc:docMk/>
            <pc:sldMk cId="3731852293" sldId="329"/>
            <ac:spMk id="17" creationId="{E8780AB0-0C5F-EA39-78EE-8E5143B7709B}"/>
          </ac:spMkLst>
        </pc:spChg>
        <pc:picChg chg="del">
          <ac:chgData name="Titas Biswas" userId="07bcc4e4264eb38f" providerId="LiveId" clId="{695A938C-01F5-4953-BEFF-E4854E7BDD92}" dt="2023-09-05T20:06:05.593" v="110" actId="478"/>
          <ac:picMkLst>
            <pc:docMk/>
            <pc:sldMk cId="3731852293" sldId="329"/>
            <ac:picMk id="3" creationId="{C64575F3-0309-BCBA-BE22-2AC89D5C0F24}"/>
          </ac:picMkLst>
        </pc:picChg>
        <pc:picChg chg="add mod">
          <ac:chgData name="Titas Biswas" userId="07bcc4e4264eb38f" providerId="LiveId" clId="{695A938C-01F5-4953-BEFF-E4854E7BDD92}" dt="2023-09-05T20:06:17.721" v="112" actId="14100"/>
          <ac:picMkLst>
            <pc:docMk/>
            <pc:sldMk cId="3731852293" sldId="329"/>
            <ac:picMk id="4" creationId="{C06721CF-0FDD-304A-C52A-FDABCF3C3ECC}"/>
          </ac:picMkLst>
        </pc:picChg>
        <pc:picChg chg="del">
          <ac:chgData name="Titas Biswas" userId="07bcc4e4264eb38f" providerId="LiveId" clId="{695A938C-01F5-4953-BEFF-E4854E7BDD92}" dt="2023-09-05T20:06:20.714" v="113" actId="478"/>
          <ac:picMkLst>
            <pc:docMk/>
            <pc:sldMk cId="3731852293" sldId="329"/>
            <ac:picMk id="5" creationId="{D8313C59-FF1B-1A17-19DD-483FA54E09D2}"/>
          </ac:picMkLst>
        </pc:picChg>
        <pc:picChg chg="add mod">
          <ac:chgData name="Titas Biswas" userId="07bcc4e4264eb38f" providerId="LiveId" clId="{695A938C-01F5-4953-BEFF-E4854E7BDD92}" dt="2023-09-05T20:06:44.475" v="116" actId="14100"/>
          <ac:picMkLst>
            <pc:docMk/>
            <pc:sldMk cId="3731852293" sldId="329"/>
            <ac:picMk id="7" creationId="{3D0A862D-5FD6-AFB6-9493-0F0B1716B97A}"/>
          </ac:picMkLst>
        </pc:picChg>
      </pc:sldChg>
      <pc:sldChg chg="modSp add mod">
        <pc:chgData name="Titas Biswas" userId="07bcc4e4264eb38f" providerId="LiveId" clId="{695A938C-01F5-4953-BEFF-E4854E7BDD92}" dt="2023-09-05T20:13:57.603" v="122" actId="20577"/>
        <pc:sldMkLst>
          <pc:docMk/>
          <pc:sldMk cId="1586398378" sldId="330"/>
        </pc:sldMkLst>
        <pc:spChg chg="mod">
          <ac:chgData name="Titas Biswas" userId="07bcc4e4264eb38f" providerId="LiveId" clId="{695A938C-01F5-4953-BEFF-E4854E7BDD92}" dt="2023-09-05T20:13:57.603" v="122" actId="20577"/>
          <ac:spMkLst>
            <pc:docMk/>
            <pc:sldMk cId="1586398378" sldId="330"/>
            <ac:spMk id="9" creationId="{5EE3A9B6-9911-3A38-65A6-5F03831C95CC}"/>
          </ac:spMkLst>
        </pc:spChg>
      </pc:sldChg>
      <pc:sldChg chg="addSp delSp modSp add mod">
        <pc:chgData name="Titas Biswas" userId="07bcc4e4264eb38f" providerId="LiveId" clId="{695A938C-01F5-4953-BEFF-E4854E7BDD92}" dt="2023-09-05T20:28:15.409" v="145" actId="1076"/>
        <pc:sldMkLst>
          <pc:docMk/>
          <pc:sldMk cId="657857755" sldId="331"/>
        </pc:sldMkLst>
        <pc:spChg chg="mod">
          <ac:chgData name="Titas Biswas" userId="07bcc4e4264eb38f" providerId="LiveId" clId="{695A938C-01F5-4953-BEFF-E4854E7BDD92}" dt="2023-09-05T20:24:30.091" v="131" actId="20577"/>
          <ac:spMkLst>
            <pc:docMk/>
            <pc:sldMk cId="657857755" sldId="331"/>
            <ac:spMk id="9" creationId="{5EE3A9B6-9911-3A38-65A6-5F03831C95CC}"/>
          </ac:spMkLst>
        </pc:spChg>
        <pc:spChg chg="mod">
          <ac:chgData name="Titas Biswas" userId="07bcc4e4264eb38f" providerId="LiveId" clId="{695A938C-01F5-4953-BEFF-E4854E7BDD92}" dt="2023-09-05T20:28:15.409" v="145" actId="1076"/>
          <ac:spMkLst>
            <pc:docMk/>
            <pc:sldMk cId="657857755" sldId="331"/>
            <ac:spMk id="17" creationId="{E8780AB0-0C5F-EA39-78EE-8E5143B7709B}"/>
          </ac:spMkLst>
        </pc:spChg>
        <pc:picChg chg="add mod">
          <ac:chgData name="Titas Biswas" userId="07bcc4e4264eb38f" providerId="LiveId" clId="{695A938C-01F5-4953-BEFF-E4854E7BDD92}" dt="2023-09-05T20:27:06.895" v="136" actId="14100"/>
          <ac:picMkLst>
            <pc:docMk/>
            <pc:sldMk cId="657857755" sldId="331"/>
            <ac:picMk id="3" creationId="{A6E7DE0B-F88F-0FE7-0BFF-2BCAD8EFE835}"/>
          </ac:picMkLst>
        </pc:picChg>
        <pc:picChg chg="del">
          <ac:chgData name="Titas Biswas" userId="07bcc4e4264eb38f" providerId="LiveId" clId="{695A938C-01F5-4953-BEFF-E4854E7BDD92}" dt="2023-09-05T20:26:41.497" v="133" actId="478"/>
          <ac:picMkLst>
            <pc:docMk/>
            <pc:sldMk cId="657857755" sldId="331"/>
            <ac:picMk id="4" creationId="{C06721CF-0FDD-304A-C52A-FDABCF3C3ECC}"/>
          </ac:picMkLst>
        </pc:picChg>
        <pc:picChg chg="add mod">
          <ac:chgData name="Titas Biswas" userId="07bcc4e4264eb38f" providerId="LiveId" clId="{695A938C-01F5-4953-BEFF-E4854E7BDD92}" dt="2023-09-05T20:28:10.378" v="144" actId="14100"/>
          <ac:picMkLst>
            <pc:docMk/>
            <pc:sldMk cId="657857755" sldId="331"/>
            <ac:picMk id="6" creationId="{5BBB61B7-6831-D13C-E7F7-B2C6DA1290E0}"/>
          </ac:picMkLst>
        </pc:picChg>
        <pc:picChg chg="del">
          <ac:chgData name="Titas Biswas" userId="07bcc4e4264eb38f" providerId="LiveId" clId="{695A938C-01F5-4953-BEFF-E4854E7BDD92}" dt="2023-09-05T20:27:09.193" v="137" actId="478"/>
          <ac:picMkLst>
            <pc:docMk/>
            <pc:sldMk cId="657857755" sldId="331"/>
            <ac:picMk id="7" creationId="{3D0A862D-5FD6-AFB6-9493-0F0B1716B97A}"/>
          </ac:picMkLst>
        </pc:picChg>
      </pc:sldChg>
      <pc:sldChg chg="addSp delSp modSp add mod">
        <pc:chgData name="Titas Biswas" userId="07bcc4e4264eb38f" providerId="LiveId" clId="{695A938C-01F5-4953-BEFF-E4854E7BDD92}" dt="2023-09-05T21:49:36.370" v="199" actId="122"/>
        <pc:sldMkLst>
          <pc:docMk/>
          <pc:sldMk cId="2861192402" sldId="332"/>
        </pc:sldMkLst>
        <pc:spChg chg="mod">
          <ac:chgData name="Titas Biswas" userId="07bcc4e4264eb38f" providerId="LiveId" clId="{695A938C-01F5-4953-BEFF-E4854E7BDD92}" dt="2023-09-05T21:49:36.370" v="199" actId="122"/>
          <ac:spMkLst>
            <pc:docMk/>
            <pc:sldMk cId="2861192402" sldId="332"/>
            <ac:spMk id="9" creationId="{5EE3A9B6-9911-3A38-65A6-5F03831C95CC}"/>
          </ac:spMkLst>
        </pc:spChg>
        <pc:spChg chg="mod">
          <ac:chgData name="Titas Biswas" userId="07bcc4e4264eb38f" providerId="LiveId" clId="{695A938C-01F5-4953-BEFF-E4854E7BDD92}" dt="2023-09-05T21:25:20.111" v="164" actId="313"/>
          <ac:spMkLst>
            <pc:docMk/>
            <pc:sldMk cId="2861192402" sldId="332"/>
            <ac:spMk id="17" creationId="{E8780AB0-0C5F-EA39-78EE-8E5143B7709B}"/>
          </ac:spMkLst>
        </pc:spChg>
        <pc:picChg chg="del">
          <ac:chgData name="Titas Biswas" userId="07bcc4e4264eb38f" providerId="LiveId" clId="{695A938C-01F5-4953-BEFF-E4854E7BDD92}" dt="2023-09-05T21:24:09.354" v="151" actId="478"/>
          <ac:picMkLst>
            <pc:docMk/>
            <pc:sldMk cId="2861192402" sldId="332"/>
            <ac:picMk id="3" creationId="{A6E7DE0B-F88F-0FE7-0BFF-2BCAD8EFE835}"/>
          </ac:picMkLst>
        </pc:picChg>
        <pc:picChg chg="add mod">
          <ac:chgData name="Titas Biswas" userId="07bcc4e4264eb38f" providerId="LiveId" clId="{695A938C-01F5-4953-BEFF-E4854E7BDD92}" dt="2023-09-05T21:24:20.296" v="154" actId="14100"/>
          <ac:picMkLst>
            <pc:docMk/>
            <pc:sldMk cId="2861192402" sldId="332"/>
            <ac:picMk id="4" creationId="{284542E5-D4CA-BF97-1F10-9651B149D0AB}"/>
          </ac:picMkLst>
        </pc:picChg>
        <pc:picChg chg="del">
          <ac:chgData name="Titas Biswas" userId="07bcc4e4264eb38f" providerId="LiveId" clId="{695A938C-01F5-4953-BEFF-E4854E7BDD92}" dt="2023-09-05T21:24:45.467" v="155" actId="478"/>
          <ac:picMkLst>
            <pc:docMk/>
            <pc:sldMk cId="2861192402" sldId="332"/>
            <ac:picMk id="6" creationId="{5BBB61B7-6831-D13C-E7F7-B2C6DA1290E0}"/>
          </ac:picMkLst>
        </pc:picChg>
        <pc:picChg chg="add mod">
          <ac:chgData name="Titas Biswas" userId="07bcc4e4264eb38f" providerId="LiveId" clId="{695A938C-01F5-4953-BEFF-E4854E7BDD92}" dt="2023-09-05T21:24:54.905" v="158" actId="14100"/>
          <ac:picMkLst>
            <pc:docMk/>
            <pc:sldMk cId="2861192402" sldId="332"/>
            <ac:picMk id="7" creationId="{BB7A7934-579D-1E89-CA70-463622CCEB99}"/>
          </ac:picMkLst>
        </pc:picChg>
      </pc:sldChg>
      <pc:sldChg chg="addSp delSp modSp add mod">
        <pc:chgData name="Titas Biswas" userId="07bcc4e4264eb38f" providerId="LiveId" clId="{695A938C-01F5-4953-BEFF-E4854E7BDD92}" dt="2023-09-05T21:49:30.273" v="198" actId="122"/>
        <pc:sldMkLst>
          <pc:docMk/>
          <pc:sldMk cId="979448886" sldId="333"/>
        </pc:sldMkLst>
        <pc:spChg chg="mod">
          <ac:chgData name="Titas Biswas" userId="07bcc4e4264eb38f" providerId="LiveId" clId="{695A938C-01F5-4953-BEFF-E4854E7BDD92}" dt="2023-09-05T21:49:30.273" v="198" actId="122"/>
          <ac:spMkLst>
            <pc:docMk/>
            <pc:sldMk cId="979448886" sldId="333"/>
            <ac:spMk id="9" creationId="{5EE3A9B6-9911-3A38-65A6-5F03831C95CC}"/>
          </ac:spMkLst>
        </pc:spChg>
        <pc:spChg chg="mod">
          <ac:chgData name="Titas Biswas" userId="07bcc4e4264eb38f" providerId="LiveId" clId="{695A938C-01F5-4953-BEFF-E4854E7BDD92}" dt="2023-09-05T21:38:59.463" v="169" actId="313"/>
          <ac:spMkLst>
            <pc:docMk/>
            <pc:sldMk cId="979448886" sldId="333"/>
            <ac:spMk id="17" creationId="{E8780AB0-0C5F-EA39-78EE-8E5143B7709B}"/>
          </ac:spMkLst>
        </pc:spChg>
        <pc:picChg chg="add mod">
          <ac:chgData name="Titas Biswas" userId="07bcc4e4264eb38f" providerId="LiveId" clId="{695A938C-01F5-4953-BEFF-E4854E7BDD92}" dt="2023-09-05T21:39:55.855" v="173" actId="14100"/>
          <ac:picMkLst>
            <pc:docMk/>
            <pc:sldMk cId="979448886" sldId="333"/>
            <ac:picMk id="3" creationId="{9F4084B0-F8E8-3167-2B03-B9C0AB065532}"/>
          </ac:picMkLst>
        </pc:picChg>
        <pc:picChg chg="del">
          <ac:chgData name="Titas Biswas" userId="07bcc4e4264eb38f" providerId="LiveId" clId="{695A938C-01F5-4953-BEFF-E4854E7BDD92}" dt="2023-09-05T21:39:57.846" v="174" actId="478"/>
          <ac:picMkLst>
            <pc:docMk/>
            <pc:sldMk cId="979448886" sldId="333"/>
            <ac:picMk id="4" creationId="{284542E5-D4CA-BF97-1F10-9651B149D0AB}"/>
          </ac:picMkLst>
        </pc:picChg>
        <pc:picChg chg="add mod">
          <ac:chgData name="Titas Biswas" userId="07bcc4e4264eb38f" providerId="LiveId" clId="{695A938C-01F5-4953-BEFF-E4854E7BDD92}" dt="2023-09-05T21:40:39.785" v="177" actId="14100"/>
          <ac:picMkLst>
            <pc:docMk/>
            <pc:sldMk cId="979448886" sldId="333"/>
            <ac:picMk id="6" creationId="{2FB061C1-A93C-E4FF-C7BD-423FADA8836F}"/>
          </ac:picMkLst>
        </pc:picChg>
        <pc:picChg chg="del">
          <ac:chgData name="Titas Biswas" userId="07bcc4e4264eb38f" providerId="LiveId" clId="{695A938C-01F5-4953-BEFF-E4854E7BDD92}" dt="2023-09-05T21:39:44.885" v="170" actId="478"/>
          <ac:picMkLst>
            <pc:docMk/>
            <pc:sldMk cId="979448886" sldId="333"/>
            <ac:picMk id="7" creationId="{BB7A7934-579D-1E89-CA70-463622CCEB99}"/>
          </ac:picMkLst>
        </pc:picChg>
      </pc:sldChg>
      <pc:sldChg chg="addSp delSp modSp add mod">
        <pc:chgData name="Titas Biswas" userId="07bcc4e4264eb38f" providerId="LiveId" clId="{695A938C-01F5-4953-BEFF-E4854E7BDD92}" dt="2023-09-05T21:52:58.308" v="212" actId="14100"/>
        <pc:sldMkLst>
          <pc:docMk/>
          <pc:sldMk cId="20738125" sldId="334"/>
        </pc:sldMkLst>
        <pc:spChg chg="mod">
          <ac:chgData name="Titas Biswas" userId="07bcc4e4264eb38f" providerId="LiveId" clId="{695A938C-01F5-4953-BEFF-E4854E7BDD92}" dt="2023-09-05T21:49:23.826" v="197" actId="122"/>
          <ac:spMkLst>
            <pc:docMk/>
            <pc:sldMk cId="20738125" sldId="334"/>
            <ac:spMk id="9" creationId="{5EE3A9B6-9911-3A38-65A6-5F03831C95CC}"/>
          </ac:spMkLst>
        </pc:spChg>
        <pc:spChg chg="mod">
          <ac:chgData name="Titas Biswas" userId="07bcc4e4264eb38f" providerId="LiveId" clId="{695A938C-01F5-4953-BEFF-E4854E7BDD92}" dt="2023-09-05T21:50:02.465" v="204"/>
          <ac:spMkLst>
            <pc:docMk/>
            <pc:sldMk cId="20738125" sldId="334"/>
            <ac:spMk id="17" creationId="{E8780AB0-0C5F-EA39-78EE-8E5143B7709B}"/>
          </ac:spMkLst>
        </pc:spChg>
        <pc:picChg chg="del">
          <ac:chgData name="Titas Biswas" userId="07bcc4e4264eb38f" providerId="LiveId" clId="{695A938C-01F5-4953-BEFF-E4854E7BDD92}" dt="2023-09-05T21:51:48.210" v="209" actId="478"/>
          <ac:picMkLst>
            <pc:docMk/>
            <pc:sldMk cId="20738125" sldId="334"/>
            <ac:picMk id="3" creationId="{9F4084B0-F8E8-3167-2B03-B9C0AB065532}"/>
          </ac:picMkLst>
        </pc:picChg>
        <pc:picChg chg="add mod">
          <ac:chgData name="Titas Biswas" userId="07bcc4e4264eb38f" providerId="LiveId" clId="{695A938C-01F5-4953-BEFF-E4854E7BDD92}" dt="2023-09-05T21:51:45" v="208" actId="14100"/>
          <ac:picMkLst>
            <pc:docMk/>
            <pc:sldMk cId="20738125" sldId="334"/>
            <ac:picMk id="4" creationId="{75E22EBD-0D9D-D2DC-64BA-7F99FDCDBC64}"/>
          </ac:picMkLst>
        </pc:picChg>
        <pc:picChg chg="del">
          <ac:chgData name="Titas Biswas" userId="07bcc4e4264eb38f" providerId="LiveId" clId="{695A938C-01F5-4953-BEFF-E4854E7BDD92}" dt="2023-09-05T21:51:31.134" v="205" actId="478"/>
          <ac:picMkLst>
            <pc:docMk/>
            <pc:sldMk cId="20738125" sldId="334"/>
            <ac:picMk id="6" creationId="{2FB061C1-A93C-E4FF-C7BD-423FADA8836F}"/>
          </ac:picMkLst>
        </pc:picChg>
        <pc:picChg chg="add mod">
          <ac:chgData name="Titas Biswas" userId="07bcc4e4264eb38f" providerId="LiveId" clId="{695A938C-01F5-4953-BEFF-E4854E7BDD92}" dt="2023-09-05T21:52:58.308" v="212" actId="14100"/>
          <ac:picMkLst>
            <pc:docMk/>
            <pc:sldMk cId="20738125" sldId="334"/>
            <ac:picMk id="7" creationId="{AF206AFD-381C-BE7F-95E4-915C5A4D2BEA}"/>
          </ac:picMkLst>
        </pc:picChg>
      </pc:sldChg>
      <pc:sldChg chg="addSp delSp modSp add mod">
        <pc:chgData name="Titas Biswas" userId="07bcc4e4264eb38f" providerId="LiveId" clId="{695A938C-01F5-4953-BEFF-E4854E7BDD92}" dt="2023-09-05T22:06:54.957" v="239"/>
        <pc:sldMkLst>
          <pc:docMk/>
          <pc:sldMk cId="1299018168" sldId="335"/>
        </pc:sldMkLst>
        <pc:spChg chg="mod">
          <ac:chgData name="Titas Biswas" userId="07bcc4e4264eb38f" providerId="LiveId" clId="{695A938C-01F5-4953-BEFF-E4854E7BDD92}" dt="2023-09-05T22:03:29.955" v="226" actId="20577"/>
          <ac:spMkLst>
            <pc:docMk/>
            <pc:sldMk cId="1299018168" sldId="335"/>
            <ac:spMk id="9" creationId="{5EE3A9B6-9911-3A38-65A6-5F03831C95CC}"/>
          </ac:spMkLst>
        </pc:spChg>
        <pc:spChg chg="mod">
          <ac:chgData name="Titas Biswas" userId="07bcc4e4264eb38f" providerId="LiveId" clId="{695A938C-01F5-4953-BEFF-E4854E7BDD92}" dt="2023-09-05T22:06:54.957" v="239"/>
          <ac:spMkLst>
            <pc:docMk/>
            <pc:sldMk cId="1299018168" sldId="335"/>
            <ac:spMk id="17" creationId="{E8780AB0-0C5F-EA39-78EE-8E5143B7709B}"/>
          </ac:spMkLst>
        </pc:spChg>
        <pc:picChg chg="add mod">
          <ac:chgData name="Titas Biswas" userId="07bcc4e4264eb38f" providerId="LiveId" clId="{695A938C-01F5-4953-BEFF-E4854E7BDD92}" dt="2023-09-05T22:04:07.170" v="230" actId="14100"/>
          <ac:picMkLst>
            <pc:docMk/>
            <pc:sldMk cId="1299018168" sldId="335"/>
            <ac:picMk id="3" creationId="{D7FACD79-0154-B662-9220-B59D7201564D}"/>
          </ac:picMkLst>
        </pc:picChg>
        <pc:picChg chg="del">
          <ac:chgData name="Titas Biswas" userId="07bcc4e4264eb38f" providerId="LiveId" clId="{695A938C-01F5-4953-BEFF-E4854E7BDD92}" dt="2023-09-05T22:03:44.671" v="227" actId="478"/>
          <ac:picMkLst>
            <pc:docMk/>
            <pc:sldMk cId="1299018168" sldId="335"/>
            <ac:picMk id="4" creationId="{75E22EBD-0D9D-D2DC-64BA-7F99FDCDBC64}"/>
          </ac:picMkLst>
        </pc:picChg>
        <pc:picChg chg="add mod">
          <ac:chgData name="Titas Biswas" userId="07bcc4e4264eb38f" providerId="LiveId" clId="{695A938C-01F5-4953-BEFF-E4854E7BDD92}" dt="2023-09-05T22:04:54.850" v="234" actId="14100"/>
          <ac:picMkLst>
            <pc:docMk/>
            <pc:sldMk cId="1299018168" sldId="335"/>
            <ac:picMk id="6" creationId="{A911552C-27D8-5EE2-F0D5-8B7B0117BB1B}"/>
          </ac:picMkLst>
        </pc:picChg>
        <pc:picChg chg="del">
          <ac:chgData name="Titas Biswas" userId="07bcc4e4264eb38f" providerId="LiveId" clId="{695A938C-01F5-4953-BEFF-E4854E7BDD92}" dt="2023-09-05T22:04:09.399" v="231" actId="478"/>
          <ac:picMkLst>
            <pc:docMk/>
            <pc:sldMk cId="1299018168" sldId="335"/>
            <ac:picMk id="7" creationId="{AF206AFD-381C-BE7F-95E4-915C5A4D2BEA}"/>
          </ac:picMkLst>
        </pc:picChg>
      </pc:sldChg>
      <pc:sldChg chg="addSp delSp modSp add mod">
        <pc:chgData name="Titas Biswas" userId="07bcc4e4264eb38f" providerId="LiveId" clId="{695A938C-01F5-4953-BEFF-E4854E7BDD92}" dt="2023-09-05T22:18:21.581" v="272" actId="313"/>
        <pc:sldMkLst>
          <pc:docMk/>
          <pc:sldMk cId="2644181163" sldId="336"/>
        </pc:sldMkLst>
        <pc:spChg chg="add mod">
          <ac:chgData name="Titas Biswas" userId="07bcc4e4264eb38f" providerId="LiveId" clId="{695A938C-01F5-4953-BEFF-E4854E7BDD92}" dt="2023-09-05T22:18:21.581" v="272" actId="313"/>
          <ac:spMkLst>
            <pc:docMk/>
            <pc:sldMk cId="2644181163" sldId="336"/>
            <ac:spMk id="7" creationId="{236D3227-2627-AFB1-962C-3D1EEFBC3A11}"/>
          </ac:spMkLst>
        </pc:spChg>
        <pc:spChg chg="mod">
          <ac:chgData name="Titas Biswas" userId="07bcc4e4264eb38f" providerId="LiveId" clId="{695A938C-01F5-4953-BEFF-E4854E7BDD92}" dt="2023-09-05T22:13:41.987" v="260" actId="20577"/>
          <ac:spMkLst>
            <pc:docMk/>
            <pc:sldMk cId="2644181163" sldId="336"/>
            <ac:spMk id="9" creationId="{5EE3A9B6-9911-3A38-65A6-5F03831C95CC}"/>
          </ac:spMkLst>
        </pc:spChg>
        <pc:spChg chg="del mod">
          <ac:chgData name="Titas Biswas" userId="07bcc4e4264eb38f" providerId="LiveId" clId="{695A938C-01F5-4953-BEFF-E4854E7BDD92}" dt="2023-09-05T22:13:52.316" v="264" actId="478"/>
          <ac:spMkLst>
            <pc:docMk/>
            <pc:sldMk cId="2644181163" sldId="336"/>
            <ac:spMk id="17" creationId="{E8780AB0-0C5F-EA39-78EE-8E5143B7709B}"/>
          </ac:spMkLst>
        </pc:spChg>
        <pc:picChg chg="del">
          <ac:chgData name="Titas Biswas" userId="07bcc4e4264eb38f" providerId="LiveId" clId="{695A938C-01F5-4953-BEFF-E4854E7BDD92}" dt="2023-09-05T22:13:45.117" v="261" actId="478"/>
          <ac:picMkLst>
            <pc:docMk/>
            <pc:sldMk cId="2644181163" sldId="336"/>
            <ac:picMk id="3" creationId="{D7FACD79-0154-B662-9220-B59D7201564D}"/>
          </ac:picMkLst>
        </pc:picChg>
        <pc:picChg chg="add mod">
          <ac:chgData name="Titas Biswas" userId="07bcc4e4264eb38f" providerId="LiveId" clId="{695A938C-01F5-4953-BEFF-E4854E7BDD92}" dt="2023-09-05T22:18:03.113" v="269" actId="1076"/>
          <ac:picMkLst>
            <pc:docMk/>
            <pc:sldMk cId="2644181163" sldId="336"/>
            <ac:picMk id="4" creationId="{95C834B0-8E88-09C5-12BC-658A0CE7520B}"/>
          </ac:picMkLst>
        </pc:picChg>
        <pc:picChg chg="del">
          <ac:chgData name="Titas Biswas" userId="07bcc4e4264eb38f" providerId="LiveId" clId="{695A938C-01F5-4953-BEFF-E4854E7BDD92}" dt="2023-09-05T22:13:46.733" v="262" actId="478"/>
          <ac:picMkLst>
            <pc:docMk/>
            <pc:sldMk cId="2644181163" sldId="336"/>
            <ac:picMk id="6" creationId="{A911552C-27D8-5EE2-F0D5-8B7B0117BB1B}"/>
          </ac:picMkLst>
        </pc:picChg>
      </pc:sldChg>
      <pc:sldChg chg="addSp delSp modSp add mod">
        <pc:chgData name="Titas Biswas" userId="07bcc4e4264eb38f" providerId="LiveId" clId="{695A938C-01F5-4953-BEFF-E4854E7BDD92}" dt="2023-09-05T22:34:04.536" v="287" actId="1076"/>
        <pc:sldMkLst>
          <pc:docMk/>
          <pc:sldMk cId="953722184" sldId="337"/>
        </pc:sldMkLst>
        <pc:spChg chg="mod">
          <ac:chgData name="Titas Biswas" userId="07bcc4e4264eb38f" providerId="LiveId" clId="{695A938C-01F5-4953-BEFF-E4854E7BDD92}" dt="2023-09-05T22:33:26.692" v="284"/>
          <ac:spMkLst>
            <pc:docMk/>
            <pc:sldMk cId="953722184" sldId="337"/>
            <ac:spMk id="7" creationId="{236D3227-2627-AFB1-962C-3D1EEFBC3A11}"/>
          </ac:spMkLst>
        </pc:spChg>
        <pc:picChg chg="add mod">
          <ac:chgData name="Titas Biswas" userId="07bcc4e4264eb38f" providerId="LiveId" clId="{695A938C-01F5-4953-BEFF-E4854E7BDD92}" dt="2023-09-05T22:34:04.536" v="287" actId="1076"/>
          <ac:picMkLst>
            <pc:docMk/>
            <pc:sldMk cId="953722184" sldId="337"/>
            <ac:picMk id="3" creationId="{93FACE84-9296-44E6-DE97-7B18CB9C7EF7}"/>
          </ac:picMkLst>
        </pc:picChg>
        <pc:picChg chg="del">
          <ac:chgData name="Titas Biswas" userId="07bcc4e4264eb38f" providerId="LiveId" clId="{695A938C-01F5-4953-BEFF-E4854E7BDD92}" dt="2023-09-05T22:33:58.200" v="285" actId="478"/>
          <ac:picMkLst>
            <pc:docMk/>
            <pc:sldMk cId="953722184" sldId="337"/>
            <ac:picMk id="4" creationId="{95C834B0-8E88-09C5-12BC-658A0CE7520B}"/>
          </ac:picMkLst>
        </pc:picChg>
      </pc:sldChg>
      <pc:sldMasterChg chg="modSp mod">
        <pc:chgData name="Titas Biswas" userId="07bcc4e4264eb38f" providerId="LiveId" clId="{695A938C-01F5-4953-BEFF-E4854E7BDD92}" dt="2023-09-05T19:55:18.329" v="76" actId="20577"/>
        <pc:sldMasterMkLst>
          <pc:docMk/>
          <pc:sldMasterMk cId="946163275" sldId="2147483648"/>
        </pc:sldMasterMkLst>
        <pc:spChg chg="mod">
          <ac:chgData name="Titas Biswas" userId="07bcc4e4264eb38f" providerId="LiveId" clId="{695A938C-01F5-4953-BEFF-E4854E7BDD92}" dt="2023-09-05T19:55:18.329" v="76" actId="20577"/>
          <ac:spMkLst>
            <pc:docMk/>
            <pc:sldMasterMk cId="946163275" sldId="2147483648"/>
            <ac:spMk id="5" creationId="{793E0959-6855-4447-BAEC-D32B47712F07}"/>
          </ac:spMkLst>
        </pc:sp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D731C0-B7FB-48C2-A7CE-7AD193D15F82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DCD8D85-82AB-4FF1-845E-5DCC8A62021C}">
      <dgm:prSet phldrT="[Text]" custT="1"/>
      <dgm:spPr/>
      <dgm:t>
        <a:bodyPr/>
        <a:lstStyle/>
        <a:p>
          <a:r>
            <a:rPr lang="en-IN" sz="1800" dirty="0"/>
            <a:t>Data Cleaning</a:t>
          </a:r>
        </a:p>
      </dgm:t>
    </dgm:pt>
    <dgm:pt modelId="{63056EE1-FA4B-4312-9747-6A1C11CE1FD6}" type="parTrans" cxnId="{68AD1220-8BCF-4A17-A440-7E9672331CF4}">
      <dgm:prSet/>
      <dgm:spPr/>
      <dgm:t>
        <a:bodyPr/>
        <a:lstStyle/>
        <a:p>
          <a:endParaRPr lang="en-IN"/>
        </a:p>
      </dgm:t>
    </dgm:pt>
    <dgm:pt modelId="{3774987E-F36E-45BA-88D8-00EC8F2C65D1}" type="sibTrans" cxnId="{68AD1220-8BCF-4A17-A440-7E9672331CF4}">
      <dgm:prSet/>
      <dgm:spPr/>
      <dgm:t>
        <a:bodyPr/>
        <a:lstStyle/>
        <a:p>
          <a:endParaRPr lang="en-IN"/>
        </a:p>
      </dgm:t>
    </dgm:pt>
    <dgm:pt modelId="{26A73AE7-F8E9-497C-9A47-C39CDDB44579}">
      <dgm:prSet phldrT="[Text]" custT="1"/>
      <dgm:spPr/>
      <dgm:t>
        <a:bodyPr/>
        <a:lstStyle/>
        <a:p>
          <a:r>
            <a:rPr lang="en-IN" sz="1800" dirty="0"/>
            <a:t>Data Understanding</a:t>
          </a:r>
        </a:p>
      </dgm:t>
    </dgm:pt>
    <dgm:pt modelId="{47255606-FCCC-44C4-A33A-9D3C558ED9E6}" type="parTrans" cxnId="{A491058C-0577-4B2A-A52A-92736308D7C9}">
      <dgm:prSet/>
      <dgm:spPr/>
      <dgm:t>
        <a:bodyPr/>
        <a:lstStyle/>
        <a:p>
          <a:endParaRPr lang="en-IN"/>
        </a:p>
      </dgm:t>
    </dgm:pt>
    <dgm:pt modelId="{783E2ED7-67C7-4656-A7DA-E2628839B3A0}" type="sibTrans" cxnId="{A491058C-0577-4B2A-A52A-92736308D7C9}">
      <dgm:prSet/>
      <dgm:spPr/>
      <dgm:t>
        <a:bodyPr/>
        <a:lstStyle/>
        <a:p>
          <a:endParaRPr lang="en-IN"/>
        </a:p>
      </dgm:t>
    </dgm:pt>
    <dgm:pt modelId="{CE6C8B58-37BF-4BD6-A7FC-BF91598AF145}">
      <dgm:prSet phldrT="[Text]" custT="1"/>
      <dgm:spPr/>
      <dgm:t>
        <a:bodyPr/>
        <a:lstStyle/>
        <a:p>
          <a:r>
            <a:rPr lang="en-IN" sz="1400" dirty="0"/>
            <a:t>Univariate Analysis</a:t>
          </a:r>
        </a:p>
      </dgm:t>
    </dgm:pt>
    <dgm:pt modelId="{885DEDE9-89E4-4D1B-A970-A9B9250DE1CF}" type="parTrans" cxnId="{8FBA38AC-B753-46F0-9885-E916A4539F4B}">
      <dgm:prSet/>
      <dgm:spPr/>
      <dgm:t>
        <a:bodyPr/>
        <a:lstStyle/>
        <a:p>
          <a:endParaRPr lang="en-IN"/>
        </a:p>
      </dgm:t>
    </dgm:pt>
    <dgm:pt modelId="{FC684285-8606-4BD8-BB85-F4BBAC762654}" type="sibTrans" cxnId="{8FBA38AC-B753-46F0-9885-E916A4539F4B}">
      <dgm:prSet/>
      <dgm:spPr/>
      <dgm:t>
        <a:bodyPr/>
        <a:lstStyle/>
        <a:p>
          <a:endParaRPr lang="en-IN"/>
        </a:p>
      </dgm:t>
    </dgm:pt>
    <dgm:pt modelId="{FF796EA5-7A99-4852-9452-B553B151A411}">
      <dgm:prSet phldrT="[Text]" custT="1"/>
      <dgm:spPr/>
      <dgm:t>
        <a:bodyPr/>
        <a:lstStyle/>
        <a:p>
          <a:r>
            <a:rPr lang="en-IN" sz="1200" dirty="0"/>
            <a:t>Segmented Univariate analysis</a:t>
          </a:r>
        </a:p>
      </dgm:t>
    </dgm:pt>
    <dgm:pt modelId="{09096356-9469-46A0-9114-E5782FE9013B}" type="parTrans" cxnId="{E63AE9B0-AFB2-4D54-8D3E-0C31A33981A8}">
      <dgm:prSet/>
      <dgm:spPr/>
      <dgm:t>
        <a:bodyPr/>
        <a:lstStyle/>
        <a:p>
          <a:endParaRPr lang="en-IN"/>
        </a:p>
      </dgm:t>
    </dgm:pt>
    <dgm:pt modelId="{B3921436-E15E-493B-9C14-9D79AEF65064}" type="sibTrans" cxnId="{E63AE9B0-AFB2-4D54-8D3E-0C31A33981A8}">
      <dgm:prSet/>
      <dgm:spPr/>
      <dgm:t>
        <a:bodyPr/>
        <a:lstStyle/>
        <a:p>
          <a:endParaRPr lang="en-IN"/>
        </a:p>
      </dgm:t>
    </dgm:pt>
    <dgm:pt modelId="{4966680C-A4B9-4F6A-B976-F82A48ED09BF}">
      <dgm:prSet phldrT="[Text]" custT="1"/>
      <dgm:spPr/>
      <dgm:t>
        <a:bodyPr/>
        <a:lstStyle/>
        <a:p>
          <a:r>
            <a:rPr lang="en-IN" sz="1600" dirty="0"/>
            <a:t>Bivariate Analysis</a:t>
          </a:r>
        </a:p>
      </dgm:t>
    </dgm:pt>
    <dgm:pt modelId="{2F9EFF9F-D69C-450D-8C29-EAB530BFCACC}" type="parTrans" cxnId="{CA29675C-37F1-42E4-94C6-D2B1E7224727}">
      <dgm:prSet/>
      <dgm:spPr/>
      <dgm:t>
        <a:bodyPr/>
        <a:lstStyle/>
        <a:p>
          <a:endParaRPr lang="en-IN"/>
        </a:p>
      </dgm:t>
    </dgm:pt>
    <dgm:pt modelId="{48F785CD-212B-48BB-AADA-5B5984A4B514}" type="sibTrans" cxnId="{CA29675C-37F1-42E4-94C6-D2B1E7224727}">
      <dgm:prSet/>
      <dgm:spPr/>
      <dgm:t>
        <a:bodyPr/>
        <a:lstStyle/>
        <a:p>
          <a:endParaRPr lang="en-IN"/>
        </a:p>
      </dgm:t>
    </dgm:pt>
    <dgm:pt modelId="{49010B9A-9A12-486B-A49E-EB1F00338076}">
      <dgm:prSet phldrT="[Text]" custT="1"/>
      <dgm:spPr/>
      <dgm:t>
        <a:bodyPr/>
        <a:lstStyle/>
        <a:p>
          <a:r>
            <a:rPr lang="en-IN" sz="1800" dirty="0"/>
            <a:t>Recommendations</a:t>
          </a:r>
        </a:p>
      </dgm:t>
    </dgm:pt>
    <dgm:pt modelId="{DFAA3262-92F9-443A-BC4F-2AE2060BBA8C}" type="parTrans" cxnId="{0CA6E8A6-CAE8-495A-B07D-8F8134005D34}">
      <dgm:prSet/>
      <dgm:spPr/>
      <dgm:t>
        <a:bodyPr/>
        <a:lstStyle/>
        <a:p>
          <a:endParaRPr lang="en-IN"/>
        </a:p>
      </dgm:t>
    </dgm:pt>
    <dgm:pt modelId="{C6CEB655-1B3F-4A66-802B-182520308247}" type="sibTrans" cxnId="{0CA6E8A6-CAE8-495A-B07D-8F8134005D34}">
      <dgm:prSet/>
      <dgm:spPr/>
      <dgm:t>
        <a:bodyPr/>
        <a:lstStyle/>
        <a:p>
          <a:endParaRPr lang="en-IN"/>
        </a:p>
      </dgm:t>
    </dgm:pt>
    <dgm:pt modelId="{388173B5-C70F-49A6-B9C9-4700C6E34932}" type="pres">
      <dgm:prSet presAssocID="{0FD731C0-B7FB-48C2-A7CE-7AD193D15F82}" presName="linearFlow" presStyleCnt="0">
        <dgm:presLayoutVars>
          <dgm:dir/>
          <dgm:resizeHandles val="exact"/>
        </dgm:presLayoutVars>
      </dgm:prSet>
      <dgm:spPr/>
    </dgm:pt>
    <dgm:pt modelId="{E04F149B-62F8-45DA-BA50-9C37B7693A04}" type="pres">
      <dgm:prSet presAssocID="{1DCD8D85-82AB-4FF1-845E-5DCC8A62021C}" presName="node" presStyleLbl="node1" presStyleIdx="0" presStyleCnt="6">
        <dgm:presLayoutVars>
          <dgm:bulletEnabled val="1"/>
        </dgm:presLayoutVars>
      </dgm:prSet>
      <dgm:spPr/>
    </dgm:pt>
    <dgm:pt modelId="{1CD85F02-77AF-4B56-9B89-1536B1F91B3E}" type="pres">
      <dgm:prSet presAssocID="{3774987E-F36E-45BA-88D8-00EC8F2C65D1}" presName="spacerL" presStyleCnt="0"/>
      <dgm:spPr/>
    </dgm:pt>
    <dgm:pt modelId="{6F74F3F7-557E-4939-876E-DE682210C0C0}" type="pres">
      <dgm:prSet presAssocID="{3774987E-F36E-45BA-88D8-00EC8F2C65D1}" presName="sibTrans" presStyleLbl="sibTrans2D1" presStyleIdx="0" presStyleCnt="5"/>
      <dgm:spPr/>
    </dgm:pt>
    <dgm:pt modelId="{202A64A1-C516-4A6D-AACA-B1858E91F11F}" type="pres">
      <dgm:prSet presAssocID="{3774987E-F36E-45BA-88D8-00EC8F2C65D1}" presName="spacerR" presStyleCnt="0"/>
      <dgm:spPr/>
    </dgm:pt>
    <dgm:pt modelId="{4D8523E8-4CB7-4003-8218-66045C81D120}" type="pres">
      <dgm:prSet presAssocID="{26A73AE7-F8E9-497C-9A47-C39CDDB44579}" presName="node" presStyleLbl="node1" presStyleIdx="1" presStyleCnt="6">
        <dgm:presLayoutVars>
          <dgm:bulletEnabled val="1"/>
        </dgm:presLayoutVars>
      </dgm:prSet>
      <dgm:spPr/>
    </dgm:pt>
    <dgm:pt modelId="{CAE9C808-AD54-4F58-A655-B0F3B17F837A}" type="pres">
      <dgm:prSet presAssocID="{783E2ED7-67C7-4656-A7DA-E2628839B3A0}" presName="spacerL" presStyleCnt="0"/>
      <dgm:spPr/>
    </dgm:pt>
    <dgm:pt modelId="{E39A8931-88AD-41AD-98CF-E16AEB2BC142}" type="pres">
      <dgm:prSet presAssocID="{783E2ED7-67C7-4656-A7DA-E2628839B3A0}" presName="sibTrans" presStyleLbl="sibTrans2D1" presStyleIdx="1" presStyleCnt="5"/>
      <dgm:spPr/>
    </dgm:pt>
    <dgm:pt modelId="{C3A6B67B-0911-497E-A039-AEA160B7C047}" type="pres">
      <dgm:prSet presAssocID="{783E2ED7-67C7-4656-A7DA-E2628839B3A0}" presName="spacerR" presStyleCnt="0"/>
      <dgm:spPr/>
    </dgm:pt>
    <dgm:pt modelId="{A243BB25-5AB9-4F3A-A218-2A2B415752CA}" type="pres">
      <dgm:prSet presAssocID="{CE6C8B58-37BF-4BD6-A7FC-BF91598AF145}" presName="node" presStyleLbl="node1" presStyleIdx="2" presStyleCnt="6">
        <dgm:presLayoutVars>
          <dgm:bulletEnabled val="1"/>
        </dgm:presLayoutVars>
      </dgm:prSet>
      <dgm:spPr/>
    </dgm:pt>
    <dgm:pt modelId="{63FEA789-7242-41BF-BD81-1D58A9987009}" type="pres">
      <dgm:prSet presAssocID="{FC684285-8606-4BD8-BB85-F4BBAC762654}" presName="spacerL" presStyleCnt="0"/>
      <dgm:spPr/>
    </dgm:pt>
    <dgm:pt modelId="{C754C0C9-AD97-4D9B-AD38-CAD55F426205}" type="pres">
      <dgm:prSet presAssocID="{FC684285-8606-4BD8-BB85-F4BBAC762654}" presName="sibTrans" presStyleLbl="sibTrans2D1" presStyleIdx="2" presStyleCnt="5"/>
      <dgm:spPr/>
    </dgm:pt>
    <dgm:pt modelId="{C3FE0A6C-5EBA-424B-8A65-47A8EBBEBC81}" type="pres">
      <dgm:prSet presAssocID="{FC684285-8606-4BD8-BB85-F4BBAC762654}" presName="spacerR" presStyleCnt="0"/>
      <dgm:spPr/>
    </dgm:pt>
    <dgm:pt modelId="{C2C79184-5D2A-4800-8D7A-0B1172DBD1FE}" type="pres">
      <dgm:prSet presAssocID="{FF796EA5-7A99-4852-9452-B553B151A411}" presName="node" presStyleLbl="node1" presStyleIdx="3" presStyleCnt="6">
        <dgm:presLayoutVars>
          <dgm:bulletEnabled val="1"/>
        </dgm:presLayoutVars>
      </dgm:prSet>
      <dgm:spPr/>
    </dgm:pt>
    <dgm:pt modelId="{0F54EDCC-0E7F-482F-9F9F-FF57C78D992D}" type="pres">
      <dgm:prSet presAssocID="{B3921436-E15E-493B-9C14-9D79AEF65064}" presName="spacerL" presStyleCnt="0"/>
      <dgm:spPr/>
    </dgm:pt>
    <dgm:pt modelId="{23EC1940-BB96-4E56-86D2-8D1A1ACE6529}" type="pres">
      <dgm:prSet presAssocID="{B3921436-E15E-493B-9C14-9D79AEF65064}" presName="sibTrans" presStyleLbl="sibTrans2D1" presStyleIdx="3" presStyleCnt="5"/>
      <dgm:spPr/>
    </dgm:pt>
    <dgm:pt modelId="{D0A81075-81E2-47AE-8D30-1FC104CE1604}" type="pres">
      <dgm:prSet presAssocID="{B3921436-E15E-493B-9C14-9D79AEF65064}" presName="spacerR" presStyleCnt="0"/>
      <dgm:spPr/>
    </dgm:pt>
    <dgm:pt modelId="{1A616E78-7BAC-4895-AAC2-CA6636E78636}" type="pres">
      <dgm:prSet presAssocID="{4966680C-A4B9-4F6A-B976-F82A48ED09BF}" presName="node" presStyleLbl="node1" presStyleIdx="4" presStyleCnt="6">
        <dgm:presLayoutVars>
          <dgm:bulletEnabled val="1"/>
        </dgm:presLayoutVars>
      </dgm:prSet>
      <dgm:spPr/>
    </dgm:pt>
    <dgm:pt modelId="{2D949E18-967E-471B-8DA8-F95FBDF4C25C}" type="pres">
      <dgm:prSet presAssocID="{48F785CD-212B-48BB-AADA-5B5984A4B514}" presName="spacerL" presStyleCnt="0"/>
      <dgm:spPr/>
    </dgm:pt>
    <dgm:pt modelId="{C1065C0C-ED04-490D-8C01-49182C07F77D}" type="pres">
      <dgm:prSet presAssocID="{48F785CD-212B-48BB-AADA-5B5984A4B514}" presName="sibTrans" presStyleLbl="sibTrans2D1" presStyleIdx="4" presStyleCnt="5"/>
      <dgm:spPr/>
    </dgm:pt>
    <dgm:pt modelId="{2136354E-A1E9-41FE-A6F4-3D65CFFB9E0A}" type="pres">
      <dgm:prSet presAssocID="{48F785CD-212B-48BB-AADA-5B5984A4B514}" presName="spacerR" presStyleCnt="0"/>
      <dgm:spPr/>
    </dgm:pt>
    <dgm:pt modelId="{A2BA0D8E-0ED1-4329-BA14-902404F18349}" type="pres">
      <dgm:prSet presAssocID="{49010B9A-9A12-486B-A49E-EB1F00338076}" presName="node" presStyleLbl="node1" presStyleIdx="5" presStyleCnt="6">
        <dgm:presLayoutVars>
          <dgm:bulletEnabled val="1"/>
        </dgm:presLayoutVars>
      </dgm:prSet>
      <dgm:spPr/>
    </dgm:pt>
  </dgm:ptLst>
  <dgm:cxnLst>
    <dgm:cxn modelId="{32C8711F-27BC-4C67-BFD5-D85FE36B753F}" type="presOf" srcId="{48F785CD-212B-48BB-AADA-5B5984A4B514}" destId="{C1065C0C-ED04-490D-8C01-49182C07F77D}" srcOrd="0" destOrd="0" presId="urn:microsoft.com/office/officeart/2005/8/layout/equation1"/>
    <dgm:cxn modelId="{68AD1220-8BCF-4A17-A440-7E9672331CF4}" srcId="{0FD731C0-B7FB-48C2-A7CE-7AD193D15F82}" destId="{1DCD8D85-82AB-4FF1-845E-5DCC8A62021C}" srcOrd="0" destOrd="0" parTransId="{63056EE1-FA4B-4312-9747-6A1C11CE1FD6}" sibTransId="{3774987E-F36E-45BA-88D8-00EC8F2C65D1}"/>
    <dgm:cxn modelId="{1E157E24-5321-4696-A56A-EEB35FB5FB99}" type="presOf" srcId="{49010B9A-9A12-486B-A49E-EB1F00338076}" destId="{A2BA0D8E-0ED1-4329-BA14-902404F18349}" srcOrd="0" destOrd="0" presId="urn:microsoft.com/office/officeart/2005/8/layout/equation1"/>
    <dgm:cxn modelId="{7E970A27-574D-4DAF-AF95-BF58B01BF9CE}" type="presOf" srcId="{26A73AE7-F8E9-497C-9A47-C39CDDB44579}" destId="{4D8523E8-4CB7-4003-8218-66045C81D120}" srcOrd="0" destOrd="0" presId="urn:microsoft.com/office/officeart/2005/8/layout/equation1"/>
    <dgm:cxn modelId="{B9D2A633-FB25-4770-B7BC-75ABC9177C1A}" type="presOf" srcId="{FC684285-8606-4BD8-BB85-F4BBAC762654}" destId="{C754C0C9-AD97-4D9B-AD38-CAD55F426205}" srcOrd="0" destOrd="0" presId="urn:microsoft.com/office/officeart/2005/8/layout/equation1"/>
    <dgm:cxn modelId="{CA29675C-37F1-42E4-94C6-D2B1E7224727}" srcId="{0FD731C0-B7FB-48C2-A7CE-7AD193D15F82}" destId="{4966680C-A4B9-4F6A-B976-F82A48ED09BF}" srcOrd="4" destOrd="0" parTransId="{2F9EFF9F-D69C-450D-8C29-EAB530BFCACC}" sibTransId="{48F785CD-212B-48BB-AADA-5B5984A4B514}"/>
    <dgm:cxn modelId="{FAE6D643-EB9A-44C7-AD65-44FE4D2C74B1}" type="presOf" srcId="{3774987E-F36E-45BA-88D8-00EC8F2C65D1}" destId="{6F74F3F7-557E-4939-876E-DE682210C0C0}" srcOrd="0" destOrd="0" presId="urn:microsoft.com/office/officeart/2005/8/layout/equation1"/>
    <dgm:cxn modelId="{42D1824D-0C2E-4B9C-8089-CE87A02DF8ED}" type="presOf" srcId="{4966680C-A4B9-4F6A-B976-F82A48ED09BF}" destId="{1A616E78-7BAC-4895-AAC2-CA6636E78636}" srcOrd="0" destOrd="0" presId="urn:microsoft.com/office/officeart/2005/8/layout/equation1"/>
    <dgm:cxn modelId="{837A756E-FDC7-47A6-B0DE-0C96A7CCE8AD}" type="presOf" srcId="{CE6C8B58-37BF-4BD6-A7FC-BF91598AF145}" destId="{A243BB25-5AB9-4F3A-A218-2A2B415752CA}" srcOrd="0" destOrd="0" presId="urn:microsoft.com/office/officeart/2005/8/layout/equation1"/>
    <dgm:cxn modelId="{173F5773-0661-4582-9FB0-E19FB9CDE21A}" type="presOf" srcId="{1DCD8D85-82AB-4FF1-845E-5DCC8A62021C}" destId="{E04F149B-62F8-45DA-BA50-9C37B7693A04}" srcOrd="0" destOrd="0" presId="urn:microsoft.com/office/officeart/2005/8/layout/equation1"/>
    <dgm:cxn modelId="{3C94FE74-A171-4B88-B5CE-36CDE881E6DE}" type="presOf" srcId="{B3921436-E15E-493B-9C14-9D79AEF65064}" destId="{23EC1940-BB96-4E56-86D2-8D1A1ACE6529}" srcOrd="0" destOrd="0" presId="urn:microsoft.com/office/officeart/2005/8/layout/equation1"/>
    <dgm:cxn modelId="{A491058C-0577-4B2A-A52A-92736308D7C9}" srcId="{0FD731C0-B7FB-48C2-A7CE-7AD193D15F82}" destId="{26A73AE7-F8E9-497C-9A47-C39CDDB44579}" srcOrd="1" destOrd="0" parTransId="{47255606-FCCC-44C4-A33A-9D3C558ED9E6}" sibTransId="{783E2ED7-67C7-4656-A7DA-E2628839B3A0}"/>
    <dgm:cxn modelId="{0CA6E8A6-CAE8-495A-B07D-8F8134005D34}" srcId="{0FD731C0-B7FB-48C2-A7CE-7AD193D15F82}" destId="{49010B9A-9A12-486B-A49E-EB1F00338076}" srcOrd="5" destOrd="0" parTransId="{DFAA3262-92F9-443A-BC4F-2AE2060BBA8C}" sibTransId="{C6CEB655-1B3F-4A66-802B-182520308247}"/>
    <dgm:cxn modelId="{8FBA38AC-B753-46F0-9885-E916A4539F4B}" srcId="{0FD731C0-B7FB-48C2-A7CE-7AD193D15F82}" destId="{CE6C8B58-37BF-4BD6-A7FC-BF91598AF145}" srcOrd="2" destOrd="0" parTransId="{885DEDE9-89E4-4D1B-A970-A9B9250DE1CF}" sibTransId="{FC684285-8606-4BD8-BB85-F4BBAC762654}"/>
    <dgm:cxn modelId="{F3C63FB0-3E6A-4881-BD36-521CC744EFFC}" type="presOf" srcId="{FF796EA5-7A99-4852-9452-B553B151A411}" destId="{C2C79184-5D2A-4800-8D7A-0B1172DBD1FE}" srcOrd="0" destOrd="0" presId="urn:microsoft.com/office/officeart/2005/8/layout/equation1"/>
    <dgm:cxn modelId="{E63AE9B0-AFB2-4D54-8D3E-0C31A33981A8}" srcId="{0FD731C0-B7FB-48C2-A7CE-7AD193D15F82}" destId="{FF796EA5-7A99-4852-9452-B553B151A411}" srcOrd="3" destOrd="0" parTransId="{09096356-9469-46A0-9114-E5782FE9013B}" sibTransId="{B3921436-E15E-493B-9C14-9D79AEF65064}"/>
    <dgm:cxn modelId="{99E968BB-E2F8-4C2C-8239-2A7DE6F9FF66}" type="presOf" srcId="{783E2ED7-67C7-4656-A7DA-E2628839B3A0}" destId="{E39A8931-88AD-41AD-98CF-E16AEB2BC142}" srcOrd="0" destOrd="0" presId="urn:microsoft.com/office/officeart/2005/8/layout/equation1"/>
    <dgm:cxn modelId="{F1A8D3C7-ADE8-4663-BFA4-ABFB85D29F20}" type="presOf" srcId="{0FD731C0-B7FB-48C2-A7CE-7AD193D15F82}" destId="{388173B5-C70F-49A6-B9C9-4700C6E34932}" srcOrd="0" destOrd="0" presId="urn:microsoft.com/office/officeart/2005/8/layout/equation1"/>
    <dgm:cxn modelId="{A0BF4E86-3750-498C-86F6-C44CB2EF656F}" type="presParOf" srcId="{388173B5-C70F-49A6-B9C9-4700C6E34932}" destId="{E04F149B-62F8-45DA-BA50-9C37B7693A04}" srcOrd="0" destOrd="0" presId="urn:microsoft.com/office/officeart/2005/8/layout/equation1"/>
    <dgm:cxn modelId="{8A863B52-78D1-4C01-B0A8-8A6EA8E49752}" type="presParOf" srcId="{388173B5-C70F-49A6-B9C9-4700C6E34932}" destId="{1CD85F02-77AF-4B56-9B89-1536B1F91B3E}" srcOrd="1" destOrd="0" presId="urn:microsoft.com/office/officeart/2005/8/layout/equation1"/>
    <dgm:cxn modelId="{0042AAB6-6EA7-495F-A359-AE3B09E4DA57}" type="presParOf" srcId="{388173B5-C70F-49A6-B9C9-4700C6E34932}" destId="{6F74F3F7-557E-4939-876E-DE682210C0C0}" srcOrd="2" destOrd="0" presId="urn:microsoft.com/office/officeart/2005/8/layout/equation1"/>
    <dgm:cxn modelId="{34C2874B-62E2-4B8E-B31A-DCBE2F493399}" type="presParOf" srcId="{388173B5-C70F-49A6-B9C9-4700C6E34932}" destId="{202A64A1-C516-4A6D-AACA-B1858E91F11F}" srcOrd="3" destOrd="0" presId="urn:microsoft.com/office/officeart/2005/8/layout/equation1"/>
    <dgm:cxn modelId="{7CFD382B-6592-48D8-85C6-D87E58519341}" type="presParOf" srcId="{388173B5-C70F-49A6-B9C9-4700C6E34932}" destId="{4D8523E8-4CB7-4003-8218-66045C81D120}" srcOrd="4" destOrd="0" presId="urn:microsoft.com/office/officeart/2005/8/layout/equation1"/>
    <dgm:cxn modelId="{4C459D90-753B-4CF3-B992-BA1CE4333EBE}" type="presParOf" srcId="{388173B5-C70F-49A6-B9C9-4700C6E34932}" destId="{CAE9C808-AD54-4F58-A655-B0F3B17F837A}" srcOrd="5" destOrd="0" presId="urn:microsoft.com/office/officeart/2005/8/layout/equation1"/>
    <dgm:cxn modelId="{E2DBEF43-BE14-4D8D-8AB5-BFF2A6D474FC}" type="presParOf" srcId="{388173B5-C70F-49A6-B9C9-4700C6E34932}" destId="{E39A8931-88AD-41AD-98CF-E16AEB2BC142}" srcOrd="6" destOrd="0" presId="urn:microsoft.com/office/officeart/2005/8/layout/equation1"/>
    <dgm:cxn modelId="{CCCFDC25-71E5-4552-980D-3B935981FD71}" type="presParOf" srcId="{388173B5-C70F-49A6-B9C9-4700C6E34932}" destId="{C3A6B67B-0911-497E-A039-AEA160B7C047}" srcOrd="7" destOrd="0" presId="urn:microsoft.com/office/officeart/2005/8/layout/equation1"/>
    <dgm:cxn modelId="{221C4E67-A4F6-447B-A4BB-BE56B33EDF0C}" type="presParOf" srcId="{388173B5-C70F-49A6-B9C9-4700C6E34932}" destId="{A243BB25-5AB9-4F3A-A218-2A2B415752CA}" srcOrd="8" destOrd="0" presId="urn:microsoft.com/office/officeart/2005/8/layout/equation1"/>
    <dgm:cxn modelId="{B9232E35-52FC-4810-9E39-FA9E10B60CE9}" type="presParOf" srcId="{388173B5-C70F-49A6-B9C9-4700C6E34932}" destId="{63FEA789-7242-41BF-BD81-1D58A9987009}" srcOrd="9" destOrd="0" presId="urn:microsoft.com/office/officeart/2005/8/layout/equation1"/>
    <dgm:cxn modelId="{54BEF2BF-F8BE-4A59-B431-64E9B76A475F}" type="presParOf" srcId="{388173B5-C70F-49A6-B9C9-4700C6E34932}" destId="{C754C0C9-AD97-4D9B-AD38-CAD55F426205}" srcOrd="10" destOrd="0" presId="urn:microsoft.com/office/officeart/2005/8/layout/equation1"/>
    <dgm:cxn modelId="{14D55BA3-41C3-449F-9A3D-1F16F796CE0F}" type="presParOf" srcId="{388173B5-C70F-49A6-B9C9-4700C6E34932}" destId="{C3FE0A6C-5EBA-424B-8A65-47A8EBBEBC81}" srcOrd="11" destOrd="0" presId="urn:microsoft.com/office/officeart/2005/8/layout/equation1"/>
    <dgm:cxn modelId="{E46E2181-A6E7-4949-AC34-77AAF2B986B2}" type="presParOf" srcId="{388173B5-C70F-49A6-B9C9-4700C6E34932}" destId="{C2C79184-5D2A-4800-8D7A-0B1172DBD1FE}" srcOrd="12" destOrd="0" presId="urn:microsoft.com/office/officeart/2005/8/layout/equation1"/>
    <dgm:cxn modelId="{07DEDB6A-E1F3-45C3-88D5-C80802BFD634}" type="presParOf" srcId="{388173B5-C70F-49A6-B9C9-4700C6E34932}" destId="{0F54EDCC-0E7F-482F-9F9F-FF57C78D992D}" srcOrd="13" destOrd="0" presId="urn:microsoft.com/office/officeart/2005/8/layout/equation1"/>
    <dgm:cxn modelId="{54C5F588-FE9E-4923-9CD8-4E5E59027938}" type="presParOf" srcId="{388173B5-C70F-49A6-B9C9-4700C6E34932}" destId="{23EC1940-BB96-4E56-86D2-8D1A1ACE6529}" srcOrd="14" destOrd="0" presId="urn:microsoft.com/office/officeart/2005/8/layout/equation1"/>
    <dgm:cxn modelId="{4221604C-A3AA-4B30-98D2-D6914290C438}" type="presParOf" srcId="{388173B5-C70F-49A6-B9C9-4700C6E34932}" destId="{D0A81075-81E2-47AE-8D30-1FC104CE1604}" srcOrd="15" destOrd="0" presId="urn:microsoft.com/office/officeart/2005/8/layout/equation1"/>
    <dgm:cxn modelId="{47A6425F-572F-4B16-9193-6CF42A705C8A}" type="presParOf" srcId="{388173B5-C70F-49A6-B9C9-4700C6E34932}" destId="{1A616E78-7BAC-4895-AAC2-CA6636E78636}" srcOrd="16" destOrd="0" presId="urn:microsoft.com/office/officeart/2005/8/layout/equation1"/>
    <dgm:cxn modelId="{B429526B-6FAD-408C-97B6-4A25B39831BE}" type="presParOf" srcId="{388173B5-C70F-49A6-B9C9-4700C6E34932}" destId="{2D949E18-967E-471B-8DA8-F95FBDF4C25C}" srcOrd="17" destOrd="0" presId="urn:microsoft.com/office/officeart/2005/8/layout/equation1"/>
    <dgm:cxn modelId="{9A7ABBD3-6E87-4D7A-9449-757EB5CED738}" type="presParOf" srcId="{388173B5-C70F-49A6-B9C9-4700C6E34932}" destId="{C1065C0C-ED04-490D-8C01-49182C07F77D}" srcOrd="18" destOrd="0" presId="urn:microsoft.com/office/officeart/2005/8/layout/equation1"/>
    <dgm:cxn modelId="{BBE0B408-0BEA-437E-9AB0-EB7E4D9591DE}" type="presParOf" srcId="{388173B5-C70F-49A6-B9C9-4700C6E34932}" destId="{2136354E-A1E9-41FE-A6F4-3D65CFFB9E0A}" srcOrd="19" destOrd="0" presId="urn:microsoft.com/office/officeart/2005/8/layout/equation1"/>
    <dgm:cxn modelId="{5876F490-19B3-45BE-A231-37FA6560BA7C}" type="presParOf" srcId="{388173B5-C70F-49A6-B9C9-4700C6E34932}" destId="{A2BA0D8E-0ED1-4329-BA14-902404F18349}" srcOrd="20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F149B-62F8-45DA-BA50-9C37B7693A04}">
      <dsp:nvSpPr>
        <dsp:cNvPr id="0" name=""/>
        <dsp:cNvSpPr/>
      </dsp:nvSpPr>
      <dsp:spPr>
        <a:xfrm>
          <a:off x="3362" y="607606"/>
          <a:ext cx="1185087" cy="11850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Data Cleaning</a:t>
          </a:r>
        </a:p>
      </dsp:txBody>
      <dsp:txXfrm>
        <a:off x="176914" y="781158"/>
        <a:ext cx="837983" cy="837983"/>
      </dsp:txXfrm>
    </dsp:sp>
    <dsp:sp modelId="{6F74F3F7-557E-4939-876E-DE682210C0C0}">
      <dsp:nvSpPr>
        <dsp:cNvPr id="0" name=""/>
        <dsp:cNvSpPr/>
      </dsp:nvSpPr>
      <dsp:spPr>
        <a:xfrm>
          <a:off x="1284679" y="856474"/>
          <a:ext cx="687350" cy="68735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1375787" y="1119317"/>
        <a:ext cx="505134" cy="161664"/>
      </dsp:txXfrm>
    </dsp:sp>
    <dsp:sp modelId="{4D8523E8-4CB7-4003-8218-66045C81D120}">
      <dsp:nvSpPr>
        <dsp:cNvPr id="0" name=""/>
        <dsp:cNvSpPr/>
      </dsp:nvSpPr>
      <dsp:spPr>
        <a:xfrm>
          <a:off x="2068258" y="607606"/>
          <a:ext cx="1185087" cy="11850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Data Understanding</a:t>
          </a:r>
        </a:p>
      </dsp:txBody>
      <dsp:txXfrm>
        <a:off x="2241810" y="781158"/>
        <a:ext cx="837983" cy="837983"/>
      </dsp:txXfrm>
    </dsp:sp>
    <dsp:sp modelId="{E39A8931-88AD-41AD-98CF-E16AEB2BC142}">
      <dsp:nvSpPr>
        <dsp:cNvPr id="0" name=""/>
        <dsp:cNvSpPr/>
      </dsp:nvSpPr>
      <dsp:spPr>
        <a:xfrm>
          <a:off x="3349575" y="856474"/>
          <a:ext cx="687350" cy="68735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3440683" y="1119317"/>
        <a:ext cx="505134" cy="161664"/>
      </dsp:txXfrm>
    </dsp:sp>
    <dsp:sp modelId="{A243BB25-5AB9-4F3A-A218-2A2B415752CA}">
      <dsp:nvSpPr>
        <dsp:cNvPr id="0" name=""/>
        <dsp:cNvSpPr/>
      </dsp:nvSpPr>
      <dsp:spPr>
        <a:xfrm>
          <a:off x="4133154" y="607606"/>
          <a:ext cx="1185087" cy="11850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Univariate Analysis</a:t>
          </a:r>
        </a:p>
      </dsp:txBody>
      <dsp:txXfrm>
        <a:off x="4306706" y="781158"/>
        <a:ext cx="837983" cy="837983"/>
      </dsp:txXfrm>
    </dsp:sp>
    <dsp:sp modelId="{C754C0C9-AD97-4D9B-AD38-CAD55F426205}">
      <dsp:nvSpPr>
        <dsp:cNvPr id="0" name=""/>
        <dsp:cNvSpPr/>
      </dsp:nvSpPr>
      <dsp:spPr>
        <a:xfrm>
          <a:off x="5414471" y="856474"/>
          <a:ext cx="687350" cy="68735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5505579" y="1119317"/>
        <a:ext cx="505134" cy="161664"/>
      </dsp:txXfrm>
    </dsp:sp>
    <dsp:sp modelId="{C2C79184-5D2A-4800-8D7A-0B1172DBD1FE}">
      <dsp:nvSpPr>
        <dsp:cNvPr id="0" name=""/>
        <dsp:cNvSpPr/>
      </dsp:nvSpPr>
      <dsp:spPr>
        <a:xfrm>
          <a:off x="6198050" y="607606"/>
          <a:ext cx="1185087" cy="11850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Segmented Univariate analysis</a:t>
          </a:r>
        </a:p>
      </dsp:txBody>
      <dsp:txXfrm>
        <a:off x="6371602" y="781158"/>
        <a:ext cx="837983" cy="837983"/>
      </dsp:txXfrm>
    </dsp:sp>
    <dsp:sp modelId="{23EC1940-BB96-4E56-86D2-8D1A1ACE6529}">
      <dsp:nvSpPr>
        <dsp:cNvPr id="0" name=""/>
        <dsp:cNvSpPr/>
      </dsp:nvSpPr>
      <dsp:spPr>
        <a:xfrm>
          <a:off x="7479367" y="856474"/>
          <a:ext cx="687350" cy="68735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7570475" y="1119317"/>
        <a:ext cx="505134" cy="161664"/>
      </dsp:txXfrm>
    </dsp:sp>
    <dsp:sp modelId="{1A616E78-7BAC-4895-AAC2-CA6636E78636}">
      <dsp:nvSpPr>
        <dsp:cNvPr id="0" name=""/>
        <dsp:cNvSpPr/>
      </dsp:nvSpPr>
      <dsp:spPr>
        <a:xfrm>
          <a:off x="8262946" y="607606"/>
          <a:ext cx="1185087" cy="11850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Bivariate Analysis</a:t>
          </a:r>
        </a:p>
      </dsp:txBody>
      <dsp:txXfrm>
        <a:off x="8436498" y="781158"/>
        <a:ext cx="837983" cy="837983"/>
      </dsp:txXfrm>
    </dsp:sp>
    <dsp:sp modelId="{C1065C0C-ED04-490D-8C01-49182C07F77D}">
      <dsp:nvSpPr>
        <dsp:cNvPr id="0" name=""/>
        <dsp:cNvSpPr/>
      </dsp:nvSpPr>
      <dsp:spPr>
        <a:xfrm>
          <a:off x="9544263" y="856474"/>
          <a:ext cx="687350" cy="687350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>
        <a:off x="9635371" y="998068"/>
        <a:ext cx="505134" cy="404162"/>
      </dsp:txXfrm>
    </dsp:sp>
    <dsp:sp modelId="{A2BA0D8E-0ED1-4329-BA14-902404F18349}">
      <dsp:nvSpPr>
        <dsp:cNvPr id="0" name=""/>
        <dsp:cNvSpPr/>
      </dsp:nvSpPr>
      <dsp:spPr>
        <a:xfrm>
          <a:off x="10327843" y="607606"/>
          <a:ext cx="1185087" cy="11850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Recommendations</a:t>
          </a:r>
        </a:p>
      </dsp:txBody>
      <dsp:txXfrm>
        <a:off x="10501395" y="781158"/>
        <a:ext cx="837983" cy="837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9/5/2023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9/5/2023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9/5/2023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Lending Club Case Study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Lending </a:t>
            </a:r>
            <a:br>
              <a:rPr lang="en-US" sz="4800" dirty="0"/>
            </a:br>
            <a:r>
              <a:rPr lang="en-US" sz="4800" dirty="0"/>
              <a:t>Club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September , 2023</a:t>
            </a:r>
          </a:p>
          <a:p>
            <a:r>
              <a:rPr lang="en-US" dirty="0"/>
              <a:t>Titas Biswas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EE3A9B6-9911-3A38-65A6-5F03831C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0"/>
            <a:ext cx="10515600" cy="700115"/>
          </a:xfrm>
        </p:spPr>
        <p:txBody>
          <a:bodyPr/>
          <a:lstStyle/>
          <a:p>
            <a:r>
              <a:rPr lang="en-IN" dirty="0">
                <a:solidFill>
                  <a:srgbClr val="000000"/>
                </a:solidFill>
                <a:latin typeface="Helvetica Neue"/>
              </a:rPr>
              <a:t>Loan terms</a:t>
            </a:r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80AB0-0C5F-EA39-78EE-8E5143B7709B}"/>
              </a:ext>
            </a:extLst>
          </p:cNvPr>
          <p:cNvSpPr txBox="1"/>
          <p:nvPr/>
        </p:nvSpPr>
        <p:spPr>
          <a:xfrm>
            <a:off x="6426202" y="700115"/>
            <a:ext cx="56641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Loans with terms of 60 months attracts more risk of defaulting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E22EBD-0D9D-D2DC-64BA-7F99FDCDB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700115"/>
            <a:ext cx="6179474" cy="3554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206AFD-381C-BE7F-95E4-915C5A4D2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02" y="2656039"/>
            <a:ext cx="5765798" cy="350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EE3A9B6-9911-3A38-65A6-5F03831C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0"/>
            <a:ext cx="10515600" cy="700115"/>
          </a:xfrm>
        </p:spPr>
        <p:txBody>
          <a:bodyPr/>
          <a:lstStyle/>
          <a:p>
            <a:r>
              <a:rPr lang="en-IN" dirty="0">
                <a:solidFill>
                  <a:srgbClr val="000000"/>
                </a:solidFill>
                <a:latin typeface="Helvetica Neue"/>
              </a:rPr>
              <a:t>Interest rate</a:t>
            </a:r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80AB0-0C5F-EA39-78EE-8E5143B7709B}"/>
              </a:ext>
            </a:extLst>
          </p:cNvPr>
          <p:cNvSpPr txBox="1"/>
          <p:nvPr/>
        </p:nvSpPr>
        <p:spPr>
          <a:xfrm>
            <a:off x="6426202" y="700115"/>
            <a:ext cx="56641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With increase of interest rate, the risk of defaulting increases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FACD79-0154-B662-9220-B59D72015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3" y="700115"/>
            <a:ext cx="6024516" cy="31225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11552C-27D8-5EE2-F0D5-8B7B0117B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3157633"/>
            <a:ext cx="5829297" cy="321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18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EE3A9B6-9911-3A38-65A6-5F03831C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0"/>
            <a:ext cx="10515600" cy="700115"/>
          </a:xfrm>
        </p:spPr>
        <p:txBody>
          <a:bodyPr/>
          <a:lstStyle/>
          <a:p>
            <a:r>
              <a:rPr lang="en-IN" dirty="0">
                <a:solidFill>
                  <a:srgbClr val="000000"/>
                </a:solidFill>
                <a:latin typeface="Helvetica Neue"/>
              </a:rPr>
              <a:t>Terms- Interest rate</a:t>
            </a:r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834B0-8E88-09C5-12BC-658A0CE75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15" y="923575"/>
            <a:ext cx="8564170" cy="50108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6D3227-2627-AFB1-962C-3D1EEFBC3A11}"/>
              </a:ext>
            </a:extLst>
          </p:cNvPr>
          <p:cNvSpPr txBox="1"/>
          <p:nvPr/>
        </p:nvSpPr>
        <p:spPr>
          <a:xfrm>
            <a:off x="8765185" y="923575"/>
            <a:ext cx="3251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Analysis: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Interest rate increases with loan terms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Irrespective of terms, risk of defaulting increase with increment of interest rate</a:t>
            </a:r>
          </a:p>
        </p:txBody>
      </p:sp>
    </p:spTree>
    <p:extLst>
      <p:ext uri="{BB962C8B-B14F-4D97-AF65-F5344CB8AC3E}">
        <p14:creationId xmlns:p14="http://schemas.microsoft.com/office/powerpoint/2010/main" val="264418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EE3A9B6-9911-3A38-65A6-5F03831C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0"/>
            <a:ext cx="10515600" cy="700115"/>
          </a:xfrm>
        </p:spPr>
        <p:txBody>
          <a:bodyPr/>
          <a:lstStyle/>
          <a:p>
            <a:r>
              <a:rPr lang="en-IN" dirty="0">
                <a:solidFill>
                  <a:srgbClr val="000000"/>
                </a:solidFill>
                <a:latin typeface="Helvetica Neue"/>
              </a:rPr>
              <a:t>Terms- Interest rate</a:t>
            </a:r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D3227-2627-AFB1-962C-3D1EEFBC3A11}"/>
              </a:ext>
            </a:extLst>
          </p:cNvPr>
          <p:cNvSpPr txBox="1"/>
          <p:nvPr/>
        </p:nvSpPr>
        <p:spPr>
          <a:xfrm>
            <a:off x="8765185" y="923575"/>
            <a:ext cx="3251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Analysis: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Loan amount increases with loan terms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 relation with risk of defaulting can't be determined for the same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ACE84-9296-44E6-DE97-7B18CB9C7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5" y="556859"/>
            <a:ext cx="8745170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22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08313"/>
            <a:ext cx="4275138" cy="830997"/>
          </a:xfrm>
        </p:spPr>
        <p:txBody>
          <a:bodyPr/>
          <a:lstStyle/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F6824-E409-4436-9F53-FF50E9FB0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300" y="889570"/>
            <a:ext cx="6870700" cy="5625530"/>
          </a:xfrm>
        </p:spPr>
        <p:txBody>
          <a:bodyPr/>
          <a:lstStyle/>
          <a:p>
            <a:pPr algn="l"/>
            <a:r>
              <a:rPr lang="en-US" dirty="0"/>
              <a:t> - Higher loan grade(G) will have more chances of charging out. Lesser risk grade loans(A) have less chances of charging out.</a:t>
            </a:r>
          </a:p>
          <a:p>
            <a:pPr algn="l"/>
            <a:r>
              <a:rPr lang="en-US" dirty="0"/>
              <a:t> - "Small Business" loan purpose has higher chances of charging out.</a:t>
            </a:r>
          </a:p>
          <a:p>
            <a:pPr algn="l"/>
            <a:r>
              <a:rPr lang="en-US" dirty="0"/>
              <a:t> - Higher interest rate of loan will have higher chances of charging out.</a:t>
            </a:r>
          </a:p>
          <a:p>
            <a:pPr algn="l"/>
            <a:r>
              <a:rPr lang="en-US" dirty="0"/>
              <a:t> - Company should focus on giving loan for shorter term (36 months than 60 months).</a:t>
            </a:r>
          </a:p>
          <a:p>
            <a:pPr algn="l"/>
            <a:r>
              <a:rPr lang="en-US" dirty="0"/>
              <a:t> - Company should not give loans to borrowers with derogatory public records.</a:t>
            </a:r>
          </a:p>
          <a:p>
            <a:pPr algn="l"/>
            <a:r>
              <a:rPr lang="en-US" dirty="0"/>
              <a:t> - Company should not give loans to borrowers with bankruptcy records.</a:t>
            </a:r>
          </a:p>
          <a:p>
            <a:pPr algn="l"/>
            <a:r>
              <a:rPr lang="en-US" dirty="0"/>
              <a:t> - Company should not give loans to borrowers with more than 2 inquiries in last 6 months.</a:t>
            </a:r>
          </a:p>
          <a:p>
            <a:pPr algn="l"/>
            <a:r>
              <a:rPr lang="en-US" dirty="0"/>
              <a:t> - Higher income groups have less chances of charging out.</a:t>
            </a:r>
          </a:p>
        </p:txBody>
      </p:sp>
      <p:pic>
        <p:nvPicPr>
          <p:cNvPr id="20" name="Picture Placeholder 8" descr="close up of bridge">
            <a:extLst>
              <a:ext uri="{FF2B5EF4-FFF2-40B4-BE49-F238E27FC236}">
                <a16:creationId xmlns:a16="http://schemas.microsoft.com/office/drawing/2014/main" id="{2EC47CED-7A85-4080-9C7C-3921E48924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7082" r="17082"/>
          <a:stretch/>
        </p:blipFill>
        <p:spPr>
          <a:xfrm>
            <a:off x="7594600" y="1351313"/>
            <a:ext cx="4483100" cy="4539605"/>
          </a:xfrm>
        </p:spPr>
      </p:pic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53" y="3429000"/>
            <a:ext cx="4275138" cy="464786"/>
          </a:xfrm>
        </p:spPr>
        <p:txBody>
          <a:bodyPr/>
          <a:lstStyle/>
          <a:p>
            <a:r>
              <a:rPr lang="en-US" sz="2800" dirty="0"/>
              <a:t>Approach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0406" y="888739"/>
            <a:ext cx="6019800" cy="2273300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This company is the largest online loan marketplace, facilitating personal loans, business loans, and financing of medical procedures. Borrowers can easily access lower interest rate loans through a fast online interface.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In order to felicitate that, one aspect, is to understand the driving factors (or driver variables) behind loan defaults.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>
          <a:xfrm>
            <a:off x="8509000" y="371585"/>
            <a:ext cx="3187699" cy="3870736"/>
          </a:xfrm>
        </p:spPr>
      </p:pic>
      <p:sp>
        <p:nvSpPr>
          <p:cNvPr id="2" name="Title 4">
            <a:extLst>
              <a:ext uri="{FF2B5EF4-FFF2-40B4-BE49-F238E27FC236}">
                <a16:creationId xmlns:a16="http://schemas.microsoft.com/office/drawing/2014/main" id="{8F868F5A-D0CA-8334-A60F-12C06505F828}"/>
              </a:ext>
            </a:extLst>
          </p:cNvPr>
          <p:cNvSpPr txBox="1">
            <a:spLocks/>
          </p:cNvSpPr>
          <p:nvPr/>
        </p:nvSpPr>
        <p:spPr>
          <a:xfrm>
            <a:off x="180406" y="321395"/>
            <a:ext cx="4275138" cy="4647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Problem Statement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B9894BB-A78D-B09B-A169-4F50D6529D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2744618"/>
              </p:ext>
            </p:extLst>
          </p:nvPr>
        </p:nvGraphicFramePr>
        <p:xfrm>
          <a:off x="337853" y="3695961"/>
          <a:ext cx="11516293" cy="240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EE3A9B6-9911-3A38-65A6-5F03831C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0"/>
            <a:ext cx="10515600" cy="700115"/>
          </a:xfrm>
        </p:spPr>
        <p:txBody>
          <a:bodyPr/>
          <a:lstStyle/>
          <a:p>
            <a:r>
              <a:rPr lang="en-IN" dirty="0"/>
              <a:t>Annual Income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ED4CC6-D6A3-4B32-F5FF-BCFE7C8E3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16" y="944196"/>
            <a:ext cx="5488484" cy="4048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1EFED8-4E6C-2FD2-E310-EAB8BE096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800" y="2724734"/>
            <a:ext cx="6422080" cy="34335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8780AB0-0C5F-EA39-78EE-8E5143B7709B}"/>
              </a:ext>
            </a:extLst>
          </p:cNvPr>
          <p:cNvSpPr txBox="1"/>
          <p:nvPr/>
        </p:nvSpPr>
        <p:spPr>
          <a:xfrm>
            <a:off x="6426202" y="1250759"/>
            <a:ext cx="33782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Borrowers with higher annual income contributed to lower number of defaulters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EE3A9B6-9911-3A38-65A6-5F03831C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0"/>
            <a:ext cx="10515600" cy="700115"/>
          </a:xfrm>
        </p:spPr>
        <p:txBody>
          <a:bodyPr/>
          <a:lstStyle/>
          <a:p>
            <a:r>
              <a:rPr lang="en-IN" dirty="0"/>
              <a:t>Grade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80AB0-0C5F-EA39-78EE-8E5143B7709B}"/>
              </a:ext>
            </a:extLst>
          </p:cNvPr>
          <p:cNvSpPr txBox="1"/>
          <p:nvPr/>
        </p:nvSpPr>
        <p:spPr>
          <a:xfrm>
            <a:off x="6426202" y="1250759"/>
            <a:ext cx="33782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riskier the grade the higher the number of faulting in a consistent trend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4575F3-0309-BCBA-BE22-2AC89D5C0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72" y="866942"/>
            <a:ext cx="5730359" cy="2828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313C59-FF1B-1A17-19DD-483FA54E0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05894"/>
            <a:ext cx="6096000" cy="323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6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EE3A9B6-9911-3A38-65A6-5F03831C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0"/>
            <a:ext cx="10515600" cy="700115"/>
          </a:xfrm>
        </p:spPr>
        <p:txBody>
          <a:bodyPr/>
          <a:lstStyle/>
          <a:p>
            <a:r>
              <a:rPr lang="en-IN" dirty="0"/>
              <a:t>Grade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80AB0-0C5F-EA39-78EE-8E5143B7709B}"/>
              </a:ext>
            </a:extLst>
          </p:cNvPr>
          <p:cNvSpPr txBox="1"/>
          <p:nvPr/>
        </p:nvSpPr>
        <p:spPr>
          <a:xfrm>
            <a:off x="6426202" y="1250759"/>
            <a:ext cx="33782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same trend as grade is further confirmed with F5 and G3 contributes to highest defaulters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721CF-0FDD-304A-C52A-FDABCF3C3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64845"/>
            <a:ext cx="5952722" cy="3092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0A862D-5FD6-AFB6-9493-0F0B1716B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277" y="3257183"/>
            <a:ext cx="5952722" cy="318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5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EE3A9B6-9911-3A38-65A6-5F03831C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0"/>
            <a:ext cx="10515600" cy="700115"/>
          </a:xfrm>
        </p:spPr>
        <p:txBody>
          <a:bodyPr/>
          <a:lstStyle/>
          <a:p>
            <a:r>
              <a:rPr lang="en-IN" dirty="0"/>
              <a:t>Sub Grade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80AB0-0C5F-EA39-78EE-8E5143B7709B}"/>
              </a:ext>
            </a:extLst>
          </p:cNvPr>
          <p:cNvSpPr txBox="1"/>
          <p:nvPr/>
        </p:nvSpPr>
        <p:spPr>
          <a:xfrm>
            <a:off x="6426202" y="1250759"/>
            <a:ext cx="33782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same trend as grade is further confirmed with F5 and G3 contributes to highest defaulters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721CF-0FDD-304A-C52A-FDABCF3C3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64845"/>
            <a:ext cx="5952722" cy="3092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0A862D-5FD6-AFB6-9493-0F0B1716B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277" y="3257183"/>
            <a:ext cx="5952722" cy="318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9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EE3A9B6-9911-3A38-65A6-5F03831C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0"/>
            <a:ext cx="10515600" cy="700115"/>
          </a:xfrm>
        </p:spPr>
        <p:txBody>
          <a:bodyPr/>
          <a:lstStyle/>
          <a:p>
            <a:r>
              <a:rPr lang="en-IN" dirty="0"/>
              <a:t>Purpose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80AB0-0C5F-EA39-78EE-8E5143B7709B}"/>
              </a:ext>
            </a:extLst>
          </p:cNvPr>
          <p:cNvSpPr txBox="1"/>
          <p:nvPr/>
        </p:nvSpPr>
        <p:spPr>
          <a:xfrm>
            <a:off x="6426202" y="700115"/>
            <a:ext cx="56641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Number of applicants for debt consolidation is the highest and significantly higher than the next highest credit card</a:t>
            </a:r>
          </a:p>
          <a:p>
            <a:r>
              <a:rPr lang="en-US" dirty="0"/>
              <a:t>- Number of defaulters is significantly higher for small business (27%) even if it is compared with next highest renewal energy (18%)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E7DE0B-F88F-0FE7-0BFF-2BCAD8EFE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259"/>
            <a:ext cx="6096000" cy="38583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BB61B7-6831-D13C-E7F7-B2C6DA129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02" y="2269957"/>
            <a:ext cx="5664198" cy="399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5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EE3A9B6-9911-3A38-65A6-5F03831C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0"/>
            <a:ext cx="10515600" cy="700115"/>
          </a:xfrm>
        </p:spPr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IN" dirty="0">
                <a:solidFill>
                  <a:srgbClr val="000000"/>
                </a:solidFill>
                <a:latin typeface="Helvetica Neue"/>
              </a:rPr>
              <a:t>Derogatory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 public records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80AB0-0C5F-EA39-78EE-8E5143B7709B}"/>
              </a:ext>
            </a:extLst>
          </p:cNvPr>
          <p:cNvSpPr txBox="1"/>
          <p:nvPr/>
        </p:nvSpPr>
        <p:spPr>
          <a:xfrm>
            <a:off x="6426202" y="700115"/>
            <a:ext cx="56641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Chance of defaulting is higher with the borrowers having derogatory public records than who don't have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542E5-D4CA-BF97-1F10-9651B149D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0115"/>
            <a:ext cx="6246423" cy="322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7A7934-579D-1E89-CA70-463622CCE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02" y="3387769"/>
            <a:ext cx="5765798" cy="308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9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EE3A9B6-9911-3A38-65A6-5F03831C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0"/>
            <a:ext cx="10515600" cy="700115"/>
          </a:xfrm>
        </p:spPr>
        <p:txBody>
          <a:bodyPr/>
          <a:lstStyle/>
          <a:p>
            <a:r>
              <a:rPr lang="en-IN" dirty="0">
                <a:solidFill>
                  <a:srgbClr val="000000"/>
                </a:solidFill>
                <a:latin typeface="Helvetica Neue"/>
              </a:rPr>
              <a:t>P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ublic record bankruptcies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80AB0-0C5F-EA39-78EE-8E5143B7709B}"/>
              </a:ext>
            </a:extLst>
          </p:cNvPr>
          <p:cNvSpPr txBox="1"/>
          <p:nvPr/>
        </p:nvSpPr>
        <p:spPr>
          <a:xfrm>
            <a:off x="6426202" y="700115"/>
            <a:ext cx="56641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With increase of public record bankruptcies the number of defaulters increases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4084B0-F8E8-3167-2B03-B9C0AB065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2" y="3203260"/>
            <a:ext cx="5664198" cy="3181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B061C1-A93C-E4FF-C7BD-423FADA88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1" y="823618"/>
            <a:ext cx="6127302" cy="304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48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421</TotalTime>
  <Words>439</Words>
  <Application>Microsoft Office PowerPoint</Application>
  <PresentationFormat>Widescreen</PresentationFormat>
  <Paragraphs>50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Corbel</vt:lpstr>
      <vt:lpstr>freight-text-pro</vt:lpstr>
      <vt:lpstr>Helvetica Neue</vt:lpstr>
      <vt:lpstr>Wingdings</vt:lpstr>
      <vt:lpstr>Office Theme</vt:lpstr>
      <vt:lpstr>Lending  Club</vt:lpstr>
      <vt:lpstr>Approach</vt:lpstr>
      <vt:lpstr>Annual Income</vt:lpstr>
      <vt:lpstr>Grade</vt:lpstr>
      <vt:lpstr>Grade</vt:lpstr>
      <vt:lpstr>Sub Grade</vt:lpstr>
      <vt:lpstr>Purpose</vt:lpstr>
      <vt:lpstr> Derogatory public records</vt:lpstr>
      <vt:lpstr>Public record bankruptcies</vt:lpstr>
      <vt:lpstr>Loan terms</vt:lpstr>
      <vt:lpstr>Interest rate</vt:lpstr>
      <vt:lpstr>Terms- Interest rate</vt:lpstr>
      <vt:lpstr>Terms- Interest rate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 Club</dc:title>
  <dc:creator>Titas Biswas</dc:creator>
  <cp:lastModifiedBy>Titas Biswas</cp:lastModifiedBy>
  <cp:revision>1</cp:revision>
  <dcterms:created xsi:type="dcterms:W3CDTF">2023-09-05T15:59:23Z</dcterms:created>
  <dcterms:modified xsi:type="dcterms:W3CDTF">2023-09-05T23:01:18Z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