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3" d="100"/>
          <a:sy n="63" d="100"/>
        </p:scale>
        <p:origin x="22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B2028-AAFF-41F4-93A4-07E20E045AF8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8D197-B27C-4899-B110-AE52867DB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590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Tax Amount by Country Region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Order Quantity  by Product Category And Region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Quantity of Order  by Product Category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Top 5 Customers with Most Orders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e724ead-5d84-4145-972c-cb5eeec5aec1/ReportSection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Consumption Analysis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6/3/2021 6:34:25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6/3/2021 6:17:57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x Amount by Country Region, Order Quantity  by Product Category And Region, Quantity of Order  by Product Category, Top 5 Customers with Most Orders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63</Words>
  <Application>Microsoft Office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Consumption Analysis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Tithi</cp:lastModifiedBy>
  <cp:revision>5</cp:revision>
  <dcterms:created xsi:type="dcterms:W3CDTF">2016-09-04T11:54:55Z</dcterms:created>
  <dcterms:modified xsi:type="dcterms:W3CDTF">2021-06-18T12:56:46Z</dcterms:modified>
</cp:coreProperties>
</file>