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6009" y="1855228"/>
            <a:ext cx="6815669" cy="1515533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CAKE CAFE PRESANTATION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015406"/>
            <a:ext cx="6815669" cy="1320802"/>
          </a:xfrm>
        </p:spPr>
        <p:txBody>
          <a:bodyPr/>
          <a:lstStyle/>
          <a:p>
            <a:r>
              <a:rPr lang="en-US" dirty="0" smtClean="0"/>
              <a:t>CAKE CAFE IN USUALLY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5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CAKE CAFE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A SWEET BAKED FOOD MADE FROM A DOUGH OR THICK BATTER USALLY CONTAINING FLOUR AND SUGAR AND OFTEN SHORTENING,EGGS,AND A RAISING AGENT.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720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SLIDE TITLE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MAKE EFFECTIVE PRESENATION.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USING AWESOME BACKGROUNDS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ENGAGE YOUR AUDIENCE.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CAPUTE AUDIENCE ATTENTION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7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271582"/>
            <a:ext cx="6241816" cy="13716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CHOCLATE CAKE.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2" r="715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5886" y="3112309"/>
            <a:ext cx="6241816" cy="18288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See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the best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cake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 recipes. Trusted recipes for chocolate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cake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, white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cake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, banana cakes, and carrot cakes with photos and tips from home cooks.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/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5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452730"/>
            <a:ext cx="9609666" cy="929423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CAKE BACKGROUND IMAGE.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47" b="2524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BEETWWN OF ALL SLIDES BACKGROUND.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7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COOK MIXING INGREDIENT FOR CAKE RECIPE.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TEXT HERE.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Bahnschrift SemiBold" panose="020B0502040204020203" pitchFamily="34" charset="0"/>
              </a:rPr>
              <a:t>THIS SLIDE IS 100%EDITABLE.APADT IT TO YOUR NEEDS AND CAPTURE AUDIENCE FLAVOUR.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TEXT HERE.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THIS SLIDE IS 100%EDITABLE.APADT IT TO YOUR NEEDS AND CAPTURE AUDIENCE </a:t>
            </a:r>
            <a:r>
              <a:rPr lang="en-US" dirty="0" smtClean="0">
                <a:latin typeface="Bahnschrift SemiBold" panose="020B0502040204020203" pitchFamily="34" charset="0"/>
              </a:rPr>
              <a:t>FLAVOUR.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66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YOU!!</a:t>
            </a:r>
            <a:endParaRPr lang="en-US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5632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ADD TO YOUR TITLE</Template>
  <TotalTime>0</TotalTime>
  <Words>111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Aharoni</vt:lpstr>
      <vt:lpstr>Algerian</vt:lpstr>
      <vt:lpstr>Arial</vt:lpstr>
      <vt:lpstr>Arial Black</vt:lpstr>
      <vt:lpstr>Arial Rounded MT Bold</vt:lpstr>
      <vt:lpstr>Bahnschrift SemiBold</vt:lpstr>
      <vt:lpstr>Berlin Sans FB Demi</vt:lpstr>
      <vt:lpstr>Garamond</vt:lpstr>
      <vt:lpstr>Organic</vt:lpstr>
      <vt:lpstr>CAKE CAFE PRESANTATION</vt:lpstr>
      <vt:lpstr>CAKE CAFE</vt:lpstr>
      <vt:lpstr>SLIDE TITLE </vt:lpstr>
      <vt:lpstr>CHOCLATE CAKE.</vt:lpstr>
      <vt:lpstr>CAKE BACKGROUND IMAGE.</vt:lpstr>
      <vt:lpstr>COOK MIXING INGREDIENT FOR CAKE RECIPE.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CAKE CAFE PRESANTATION</dc:title>
  <dc:creator>hp</dc:creator>
  <cp:lastModifiedBy>hp</cp:lastModifiedBy>
  <cp:revision>1</cp:revision>
  <dcterms:created xsi:type="dcterms:W3CDTF">2023-03-07T17:51:10Z</dcterms:created>
  <dcterms:modified xsi:type="dcterms:W3CDTF">2023-03-07T17:51:52Z</dcterms:modified>
</cp:coreProperties>
</file>