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4" r:id="rId3"/>
    <p:sldId id="282" r:id="rId4"/>
    <p:sldId id="259" r:id="rId5"/>
    <p:sldId id="283" r:id="rId6"/>
    <p:sldId id="284" r:id="rId7"/>
    <p:sldId id="285" r:id="rId8"/>
    <p:sldId id="286" r:id="rId9"/>
    <p:sldId id="275" r:id="rId10"/>
    <p:sldId id="260" r:id="rId11"/>
    <p:sldId id="261" r:id="rId12"/>
    <p:sldId id="262" r:id="rId13"/>
    <p:sldId id="27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590" autoAdjust="0"/>
  </p:normalViewPr>
  <p:slideViewPr>
    <p:cSldViewPr>
      <p:cViewPr>
        <p:scale>
          <a:sx n="80" d="100"/>
          <a:sy n="80" d="100"/>
        </p:scale>
        <p:origin x="-108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50BBCA-5D64-4D76-AEE3-47BA96792D03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B713C4D-FFA8-492F-B6B0-6C2DD48147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BÀI TẬP LỚN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Xây dựng chương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siêu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:\DHBKHN\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620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752600" y="304800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TRƯỜNG ĐẠI HỌC BÁCH KHOA HÀ NỘI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VIỆN CÔNG NGHỆ THÔNG TIN VÀ TRUYỀN THÔNG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0" y="43434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Yong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Sokheng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20124947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Ngeng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Chhengkim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20124946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Tith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Sereysambath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20102794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352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0772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*  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153400" cy="6324600"/>
          </a:xfrm>
        </p:spPr>
        <p:txBody>
          <a:bodyPr/>
          <a:lstStyle/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III.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711654"/>
            <a:ext cx="8132753" cy="584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3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458200" cy="5791200"/>
          </a:xfrm>
        </p:spPr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IV.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Slide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- www.java2s.com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- www.tutorialpoint.com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4582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V.  Demo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(Development requirements)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Java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Javafx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Netbean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CSDL : MySQL</a:t>
            </a:r>
          </a:p>
        </p:txBody>
      </p:sp>
    </p:spTree>
    <p:extLst>
      <p:ext uri="{BB962C8B-B14F-4D97-AF65-F5344CB8AC3E}">
        <p14:creationId xmlns:p14="http://schemas.microsoft.com/office/powerpoint/2010/main" val="33332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099" y="177225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03772"/>
              </p:ext>
            </p:extLst>
          </p:nvPr>
        </p:nvGraphicFramePr>
        <p:xfrm>
          <a:off x="732099" y="825787"/>
          <a:ext cx="6096000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Yong </a:t>
                      </a:r>
                      <a:r>
                        <a:rPr lang="en-US" sz="15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Sokheng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DatabaseManager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FormValidation</a:t>
                      </a: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Login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User</a:t>
                      </a:r>
                      <a:endParaRPr lang="en-US" sz="15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nhà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cung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kiếm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nhà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cung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kiếm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kiếm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Report  (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sách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nha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cung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Ngeng</a:t>
                      </a:r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Chhengkim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kiếm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Report 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Report 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Tith</a:t>
                      </a:r>
                      <a:r>
                        <a:rPr lang="en-US" sz="15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SereySambath</a:t>
                      </a:r>
                      <a:endParaRPr lang="en-US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loại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kiếm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kiếm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loại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endParaRPr lang="en-US" sz="15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15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Slide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0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2785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763000" cy="3276600"/>
          </a:xfrm>
        </p:spPr>
        <p:txBody>
          <a:bodyPr>
            <a:normAutofit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bảy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Tier Architecture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5-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 Tier Architecture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82283"/>
            <a:ext cx="7772400" cy="4572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Access Layer (DAL): Model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Business Logic Layer (BLL) : Controller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Presentation Layer : View hay GUI</a:t>
            </a:r>
          </a:p>
          <a:p>
            <a:pPr marL="514350" indent="-514350"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hamnan\Desktop\images\3tier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39" y="1371599"/>
            <a:ext cx="3286126" cy="42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4038600" cy="344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2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Access Layer (DAL): Model</a:t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533400"/>
            <a:ext cx="3700462" cy="615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6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Business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 Layer (BLL) : Controller</a:t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46" y="838200"/>
            <a:ext cx="3339353" cy="585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Presentation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 : View hay GUI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300433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3058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II-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* 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664</TotalTime>
  <Words>375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BÀI TẬP LỚN Xây dựng chương trình Quản lý siêu thị  </vt:lpstr>
      <vt:lpstr>Công cụ phát triển: (Development requirements)</vt:lpstr>
      <vt:lpstr>PowerPoint Presentation</vt:lpstr>
      <vt:lpstr> </vt:lpstr>
      <vt:lpstr>I. Mô tả mô hình 3 Tier Architecture</vt:lpstr>
      <vt:lpstr>1. Data Access Layer (DAL): Model </vt:lpstr>
      <vt:lpstr>2. Business Logic Layer (BLL) : Controller </vt:lpstr>
      <vt:lpstr>3. Presentation Layer : View hay GUI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từ điển Việt-Anh và Anh-Việt Trên Android </dc:title>
  <dc:creator>YONGSOKHENG</dc:creator>
  <cp:lastModifiedBy>NGENG CHHENGKIM</cp:lastModifiedBy>
  <cp:revision>124</cp:revision>
  <dcterms:created xsi:type="dcterms:W3CDTF">2014-12-03T14:48:51Z</dcterms:created>
  <dcterms:modified xsi:type="dcterms:W3CDTF">2014-12-19T23:18:47Z</dcterms:modified>
</cp:coreProperties>
</file>