
<file path=[Content_Types].xml><?xml version="1.0" encoding="utf-8"?>
<Types xmlns="http://schemas.openxmlformats.org/package/2006/content-types">
  <Default Extension="emf" ContentType="image/x-emf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71" r:id="rId13"/>
    <p:sldId id="266" r:id="rId14"/>
    <p:sldId id="272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D34AB-E21A-49D5-AE1B-6BB371477FA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F59AFE89-3A18-4F15-BF32-ADA5428829D3}">
      <dgm:prSet phldrT="[Text]"/>
      <dgm:spPr/>
      <dgm:t>
        <a:bodyPr/>
        <a:lstStyle/>
        <a:p>
          <a:r>
            <a:rPr lang="ro-RO" dirty="0"/>
            <a:t>Fading</a:t>
          </a:r>
        </a:p>
      </dgm:t>
    </dgm:pt>
    <dgm:pt modelId="{E0B3DD64-F89C-4E0B-8A32-8F4096AD17F6}" type="parTrans" cxnId="{FD2AB8A8-1A7C-4A62-B22D-9DA77379679C}">
      <dgm:prSet/>
      <dgm:spPr/>
      <dgm:t>
        <a:bodyPr/>
        <a:lstStyle/>
        <a:p>
          <a:endParaRPr lang="ro-RO"/>
        </a:p>
      </dgm:t>
    </dgm:pt>
    <dgm:pt modelId="{7273ED0D-A5B9-452D-AAC9-7181A249E9A1}" type="sibTrans" cxnId="{FD2AB8A8-1A7C-4A62-B22D-9DA77379679C}">
      <dgm:prSet/>
      <dgm:spPr/>
      <dgm:t>
        <a:bodyPr/>
        <a:lstStyle/>
        <a:p>
          <a:endParaRPr lang="ro-RO"/>
        </a:p>
      </dgm:t>
    </dgm:pt>
    <dgm:pt modelId="{EE72A053-7D74-4186-A99A-1FBA09552451}">
      <dgm:prSet phldrT="[Text]"/>
      <dgm:spPr/>
      <dgm:t>
        <a:bodyPr/>
        <a:lstStyle/>
        <a:p>
          <a:r>
            <a:rPr lang="ro-RO" dirty="0"/>
            <a:t>Fading scală mare</a:t>
          </a:r>
        </a:p>
      </dgm:t>
    </dgm:pt>
    <dgm:pt modelId="{566E1BC0-873E-49D8-B54E-251CAF0A2DB4}" type="parTrans" cxnId="{35D3C9BA-8B03-4DE6-B1D6-BA379E002F85}">
      <dgm:prSet/>
      <dgm:spPr/>
      <dgm:t>
        <a:bodyPr/>
        <a:lstStyle/>
        <a:p>
          <a:endParaRPr lang="ro-RO"/>
        </a:p>
      </dgm:t>
    </dgm:pt>
    <dgm:pt modelId="{A432FF78-D424-43DA-9FE1-05D6151D81ED}" type="sibTrans" cxnId="{35D3C9BA-8B03-4DE6-B1D6-BA379E002F85}">
      <dgm:prSet/>
      <dgm:spPr/>
      <dgm:t>
        <a:bodyPr/>
        <a:lstStyle/>
        <a:p>
          <a:endParaRPr lang="ro-RO"/>
        </a:p>
      </dgm:t>
    </dgm:pt>
    <dgm:pt modelId="{E047C9B1-6DEA-42DC-A8E5-14C6323AEFDA}">
      <dgm:prSet phldrT="[Text]"/>
      <dgm:spPr/>
      <dgm:t>
        <a:bodyPr/>
        <a:lstStyle/>
        <a:p>
          <a:r>
            <a:rPr lang="ro-RO" dirty="0"/>
            <a:t>Fading scală mică</a:t>
          </a:r>
        </a:p>
      </dgm:t>
    </dgm:pt>
    <dgm:pt modelId="{F88FF520-A7FE-4CA1-A2FA-B4637B18966C}" type="parTrans" cxnId="{6AF21FC8-E47D-4CF5-822E-A0AF7DF90F48}">
      <dgm:prSet/>
      <dgm:spPr/>
      <dgm:t>
        <a:bodyPr/>
        <a:lstStyle/>
        <a:p>
          <a:endParaRPr lang="ro-RO"/>
        </a:p>
      </dgm:t>
    </dgm:pt>
    <dgm:pt modelId="{B78AF9A4-0961-4A4C-9C53-2B2FFA3B0CE0}" type="sibTrans" cxnId="{6AF21FC8-E47D-4CF5-822E-A0AF7DF90F48}">
      <dgm:prSet/>
      <dgm:spPr/>
      <dgm:t>
        <a:bodyPr/>
        <a:lstStyle/>
        <a:p>
          <a:endParaRPr lang="ro-RO"/>
        </a:p>
      </dgm:t>
    </dgm:pt>
    <dgm:pt modelId="{AF7981FF-AB84-4DFE-A85A-AE2D3A9DD928}">
      <dgm:prSet/>
      <dgm:spPr/>
      <dgm:t>
        <a:bodyPr/>
        <a:lstStyle/>
        <a:p>
          <a:r>
            <a:rPr lang="ro-RO" dirty="0"/>
            <a:t>Fading pe mai multe căi</a:t>
          </a:r>
        </a:p>
      </dgm:t>
    </dgm:pt>
    <dgm:pt modelId="{673F3A87-C8AB-432C-9F7D-96D8428E4A84}" type="parTrans" cxnId="{8CF9C3AF-B9F7-402F-9CE6-BFBE2FDF98DF}">
      <dgm:prSet/>
      <dgm:spPr/>
      <dgm:t>
        <a:bodyPr/>
        <a:lstStyle/>
        <a:p>
          <a:endParaRPr lang="ro-RO"/>
        </a:p>
      </dgm:t>
    </dgm:pt>
    <dgm:pt modelId="{2708794C-29AA-4B97-AE0F-B51BF2CC154A}" type="sibTrans" cxnId="{8CF9C3AF-B9F7-402F-9CE6-BFBE2FDF98DF}">
      <dgm:prSet/>
      <dgm:spPr/>
      <dgm:t>
        <a:bodyPr/>
        <a:lstStyle/>
        <a:p>
          <a:endParaRPr lang="ro-RO"/>
        </a:p>
      </dgm:t>
    </dgm:pt>
    <dgm:pt modelId="{4C524E7A-A910-4521-AEF9-6CBEBCB20F20}">
      <dgm:prSet/>
      <dgm:spPr/>
      <dgm:t>
        <a:bodyPr/>
        <a:lstStyle/>
        <a:p>
          <a:r>
            <a:rPr lang="ro-RO" dirty="0"/>
            <a:t>Varianța timpului</a:t>
          </a:r>
        </a:p>
      </dgm:t>
    </dgm:pt>
    <dgm:pt modelId="{0F9327B1-FDA8-44AD-B515-2FCA9740C016}" type="parTrans" cxnId="{1CFF1462-941A-4760-BAE7-434952BB3CA3}">
      <dgm:prSet/>
      <dgm:spPr/>
      <dgm:t>
        <a:bodyPr/>
        <a:lstStyle/>
        <a:p>
          <a:endParaRPr lang="ro-RO"/>
        </a:p>
      </dgm:t>
    </dgm:pt>
    <dgm:pt modelId="{593E1E30-3A85-4753-BEBB-B1836AEBD583}" type="sibTrans" cxnId="{1CFF1462-941A-4760-BAE7-434952BB3CA3}">
      <dgm:prSet/>
      <dgm:spPr/>
      <dgm:t>
        <a:bodyPr/>
        <a:lstStyle/>
        <a:p>
          <a:endParaRPr lang="ro-RO"/>
        </a:p>
      </dgm:t>
    </dgm:pt>
    <dgm:pt modelId="{6BA26746-7C71-4A1F-B7CF-B71DC3591872}">
      <dgm:prSet/>
      <dgm:spPr/>
      <dgm:t>
        <a:bodyPr/>
        <a:lstStyle/>
        <a:p>
          <a:r>
            <a:rPr lang="ro-RO" dirty="0"/>
            <a:t>Pierderi de propagare</a:t>
          </a:r>
        </a:p>
      </dgm:t>
    </dgm:pt>
    <dgm:pt modelId="{F3B79260-3C3C-47C7-97B9-E182FABFAC70}" type="parTrans" cxnId="{B41B04A0-275B-43F4-B5E9-DFDC9325613B}">
      <dgm:prSet/>
      <dgm:spPr/>
      <dgm:t>
        <a:bodyPr/>
        <a:lstStyle/>
        <a:p>
          <a:endParaRPr lang="ro-RO"/>
        </a:p>
      </dgm:t>
    </dgm:pt>
    <dgm:pt modelId="{4EA1B661-2C71-4017-A7E2-8FA364220BEB}" type="sibTrans" cxnId="{B41B04A0-275B-43F4-B5E9-DFDC9325613B}">
      <dgm:prSet/>
      <dgm:spPr/>
      <dgm:t>
        <a:bodyPr/>
        <a:lstStyle/>
        <a:p>
          <a:endParaRPr lang="ro-RO"/>
        </a:p>
      </dgm:t>
    </dgm:pt>
    <dgm:pt modelId="{50958E17-44D1-4F0E-B236-1EC6D3FC99D3}">
      <dgm:prSet/>
      <dgm:spPr/>
      <dgm:t>
        <a:bodyPr/>
        <a:lstStyle/>
        <a:p>
          <a:r>
            <a:rPr lang="ro-RO" dirty="0"/>
            <a:t>Umbrire</a:t>
          </a:r>
        </a:p>
      </dgm:t>
    </dgm:pt>
    <dgm:pt modelId="{CDE26A62-C3CE-4711-80FC-EE63D6CB18EF}" type="parTrans" cxnId="{EB56E3CE-95F0-4BE5-9B4C-BAB25DC9561D}">
      <dgm:prSet/>
      <dgm:spPr/>
      <dgm:t>
        <a:bodyPr/>
        <a:lstStyle/>
        <a:p>
          <a:endParaRPr lang="ro-RO"/>
        </a:p>
      </dgm:t>
    </dgm:pt>
    <dgm:pt modelId="{8D973A1C-1024-4DFA-A7E8-B2238F4C6679}" type="sibTrans" cxnId="{EB56E3CE-95F0-4BE5-9B4C-BAB25DC9561D}">
      <dgm:prSet/>
      <dgm:spPr/>
      <dgm:t>
        <a:bodyPr/>
        <a:lstStyle/>
        <a:p>
          <a:endParaRPr lang="ro-RO"/>
        </a:p>
      </dgm:t>
    </dgm:pt>
    <dgm:pt modelId="{702C267D-3AF6-4B5B-8863-9ABCC116A596}">
      <dgm:prSet/>
      <dgm:spPr/>
      <dgm:t>
        <a:bodyPr/>
        <a:lstStyle/>
        <a:p>
          <a:r>
            <a:rPr lang="ro-RO" dirty="0"/>
            <a:t>Fading selectiv în frecvență</a:t>
          </a:r>
        </a:p>
      </dgm:t>
    </dgm:pt>
    <dgm:pt modelId="{7B2EFEB2-82E3-4140-A656-252159CA35F8}" type="parTrans" cxnId="{82D05110-F911-4226-BF49-C76FC2A395F8}">
      <dgm:prSet/>
      <dgm:spPr/>
      <dgm:t>
        <a:bodyPr/>
        <a:lstStyle/>
        <a:p>
          <a:endParaRPr lang="ro-RO"/>
        </a:p>
      </dgm:t>
    </dgm:pt>
    <dgm:pt modelId="{4C863662-A3ED-4060-AC0A-1BE06F383E69}" type="sibTrans" cxnId="{82D05110-F911-4226-BF49-C76FC2A395F8}">
      <dgm:prSet/>
      <dgm:spPr/>
      <dgm:t>
        <a:bodyPr/>
        <a:lstStyle/>
        <a:p>
          <a:endParaRPr lang="ro-RO"/>
        </a:p>
      </dgm:t>
    </dgm:pt>
    <dgm:pt modelId="{A20035F7-90B4-4AE3-B319-1775A2556BA5}">
      <dgm:prSet/>
      <dgm:spPr/>
      <dgm:t>
        <a:bodyPr/>
        <a:lstStyle/>
        <a:p>
          <a:r>
            <a:rPr lang="ro-RO" dirty="0"/>
            <a:t>Fading plat</a:t>
          </a:r>
        </a:p>
      </dgm:t>
    </dgm:pt>
    <dgm:pt modelId="{7241DB9E-E590-4488-9FC7-6461B7DF5FA8}" type="parTrans" cxnId="{5EFF5EBB-DEA7-4B46-8541-B916A67D41A7}">
      <dgm:prSet/>
      <dgm:spPr/>
      <dgm:t>
        <a:bodyPr/>
        <a:lstStyle/>
        <a:p>
          <a:endParaRPr lang="ro-RO"/>
        </a:p>
      </dgm:t>
    </dgm:pt>
    <dgm:pt modelId="{FBD3B2E3-2366-4DFB-A10C-42AD6B44CA36}" type="sibTrans" cxnId="{5EFF5EBB-DEA7-4B46-8541-B916A67D41A7}">
      <dgm:prSet/>
      <dgm:spPr/>
      <dgm:t>
        <a:bodyPr/>
        <a:lstStyle/>
        <a:p>
          <a:endParaRPr lang="ro-RO"/>
        </a:p>
      </dgm:t>
    </dgm:pt>
    <dgm:pt modelId="{848C2A90-415A-4635-95F5-30A378DC7917}">
      <dgm:prSet/>
      <dgm:spPr/>
      <dgm:t>
        <a:bodyPr/>
        <a:lstStyle/>
        <a:p>
          <a:r>
            <a:rPr lang="ro-RO" dirty="0"/>
            <a:t>Fading rapid</a:t>
          </a:r>
        </a:p>
      </dgm:t>
    </dgm:pt>
    <dgm:pt modelId="{35096636-9098-42D5-BB9D-F7AFBBA0DB21}" type="parTrans" cxnId="{DA406C3D-00FD-4D7F-BAAD-93F4B63432C1}">
      <dgm:prSet/>
      <dgm:spPr/>
      <dgm:t>
        <a:bodyPr/>
        <a:lstStyle/>
        <a:p>
          <a:endParaRPr lang="ro-RO"/>
        </a:p>
      </dgm:t>
    </dgm:pt>
    <dgm:pt modelId="{ACAAC619-78AA-4AF0-848F-D75FE525F8F0}" type="sibTrans" cxnId="{DA406C3D-00FD-4D7F-BAAD-93F4B63432C1}">
      <dgm:prSet/>
      <dgm:spPr/>
      <dgm:t>
        <a:bodyPr/>
        <a:lstStyle/>
        <a:p>
          <a:endParaRPr lang="ro-RO"/>
        </a:p>
      </dgm:t>
    </dgm:pt>
    <dgm:pt modelId="{428602B8-1473-4EB6-8212-71F9EF54A7B9}">
      <dgm:prSet/>
      <dgm:spPr/>
      <dgm:t>
        <a:bodyPr/>
        <a:lstStyle/>
        <a:p>
          <a:r>
            <a:rPr lang="ro-RO" dirty="0"/>
            <a:t>Fading lent</a:t>
          </a:r>
        </a:p>
      </dgm:t>
    </dgm:pt>
    <dgm:pt modelId="{3B83E13C-6A82-4C15-AE0D-9606F6D0C5F9}" type="parTrans" cxnId="{2CE80084-7035-4A3C-B27D-F8401EC2F3AA}">
      <dgm:prSet/>
      <dgm:spPr/>
      <dgm:t>
        <a:bodyPr/>
        <a:lstStyle/>
        <a:p>
          <a:endParaRPr lang="ro-RO"/>
        </a:p>
      </dgm:t>
    </dgm:pt>
    <dgm:pt modelId="{309B85D9-607E-4C47-AF2B-8341E9BC6A51}" type="sibTrans" cxnId="{2CE80084-7035-4A3C-B27D-F8401EC2F3AA}">
      <dgm:prSet/>
      <dgm:spPr/>
      <dgm:t>
        <a:bodyPr/>
        <a:lstStyle/>
        <a:p>
          <a:endParaRPr lang="ro-RO"/>
        </a:p>
      </dgm:t>
    </dgm:pt>
    <dgm:pt modelId="{4451B5BC-3231-46FE-B8FB-EEA476D218DC}" type="pres">
      <dgm:prSet presAssocID="{B02D34AB-E21A-49D5-AE1B-6BB371477FA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6E6E5F-E9F0-4C1D-988C-CF114580B70E}" type="pres">
      <dgm:prSet presAssocID="{F59AFE89-3A18-4F15-BF32-ADA5428829D3}" presName="hierRoot1" presStyleCnt="0">
        <dgm:presLayoutVars>
          <dgm:hierBranch val="init"/>
        </dgm:presLayoutVars>
      </dgm:prSet>
      <dgm:spPr/>
    </dgm:pt>
    <dgm:pt modelId="{FC4687AA-8FA1-486F-8A50-425F1F88D996}" type="pres">
      <dgm:prSet presAssocID="{F59AFE89-3A18-4F15-BF32-ADA5428829D3}" presName="rootComposite1" presStyleCnt="0"/>
      <dgm:spPr/>
    </dgm:pt>
    <dgm:pt modelId="{333BB311-A5C9-4E48-9572-5C590366F3D1}" type="pres">
      <dgm:prSet presAssocID="{F59AFE89-3A18-4F15-BF32-ADA5428829D3}" presName="rootText1" presStyleLbl="alignAcc1" presStyleIdx="0" presStyleCnt="0">
        <dgm:presLayoutVars>
          <dgm:chPref val="3"/>
        </dgm:presLayoutVars>
      </dgm:prSet>
      <dgm:spPr/>
    </dgm:pt>
    <dgm:pt modelId="{4344C68F-863E-4B31-83F4-963F812D3CE6}" type="pres">
      <dgm:prSet presAssocID="{F59AFE89-3A18-4F15-BF32-ADA5428829D3}" presName="topArc1" presStyleLbl="parChTrans1D1" presStyleIdx="0" presStyleCnt="22"/>
      <dgm:spPr/>
    </dgm:pt>
    <dgm:pt modelId="{BBD41E45-D779-492B-9F64-DCA5FA6FB3A4}" type="pres">
      <dgm:prSet presAssocID="{F59AFE89-3A18-4F15-BF32-ADA5428829D3}" presName="bottomArc1" presStyleLbl="parChTrans1D1" presStyleIdx="1" presStyleCnt="22"/>
      <dgm:spPr/>
    </dgm:pt>
    <dgm:pt modelId="{F5E16C10-D64D-4D83-B585-A78B62B01C62}" type="pres">
      <dgm:prSet presAssocID="{F59AFE89-3A18-4F15-BF32-ADA5428829D3}" presName="topConnNode1" presStyleLbl="node1" presStyleIdx="0" presStyleCnt="0"/>
      <dgm:spPr/>
    </dgm:pt>
    <dgm:pt modelId="{391CB626-9E27-4C25-96FE-A210E1374324}" type="pres">
      <dgm:prSet presAssocID="{F59AFE89-3A18-4F15-BF32-ADA5428829D3}" presName="hierChild2" presStyleCnt="0"/>
      <dgm:spPr/>
    </dgm:pt>
    <dgm:pt modelId="{69E13E4D-FAC1-48EA-B07A-F0F839D5BA78}" type="pres">
      <dgm:prSet presAssocID="{566E1BC0-873E-49D8-B54E-251CAF0A2DB4}" presName="Name28" presStyleLbl="parChTrans1D2" presStyleIdx="0" presStyleCnt="2"/>
      <dgm:spPr/>
    </dgm:pt>
    <dgm:pt modelId="{95F0E83C-B9DF-435A-8FA9-42E7E8B88BBA}" type="pres">
      <dgm:prSet presAssocID="{EE72A053-7D74-4186-A99A-1FBA09552451}" presName="hierRoot2" presStyleCnt="0">
        <dgm:presLayoutVars>
          <dgm:hierBranch val="init"/>
        </dgm:presLayoutVars>
      </dgm:prSet>
      <dgm:spPr/>
    </dgm:pt>
    <dgm:pt modelId="{2EA0F96E-2357-45DA-84B0-5AA48B79E08C}" type="pres">
      <dgm:prSet presAssocID="{EE72A053-7D74-4186-A99A-1FBA09552451}" presName="rootComposite2" presStyleCnt="0"/>
      <dgm:spPr/>
    </dgm:pt>
    <dgm:pt modelId="{5F61D9E6-18CF-4B41-8AA2-A22792708C71}" type="pres">
      <dgm:prSet presAssocID="{EE72A053-7D74-4186-A99A-1FBA09552451}" presName="rootText2" presStyleLbl="alignAcc1" presStyleIdx="0" presStyleCnt="0" custLinFactX="-100000" custLinFactNeighborX="-111232" custLinFactNeighborY="11230">
        <dgm:presLayoutVars>
          <dgm:chPref val="3"/>
        </dgm:presLayoutVars>
      </dgm:prSet>
      <dgm:spPr/>
    </dgm:pt>
    <dgm:pt modelId="{FD0664FB-9406-4F4C-938E-06DA08361895}" type="pres">
      <dgm:prSet presAssocID="{EE72A053-7D74-4186-A99A-1FBA09552451}" presName="topArc2" presStyleLbl="parChTrans1D1" presStyleIdx="2" presStyleCnt="22"/>
      <dgm:spPr/>
    </dgm:pt>
    <dgm:pt modelId="{45BE2B6D-E7AF-486A-82A4-DEE4AA3A5712}" type="pres">
      <dgm:prSet presAssocID="{EE72A053-7D74-4186-A99A-1FBA09552451}" presName="bottomArc2" presStyleLbl="parChTrans1D1" presStyleIdx="3" presStyleCnt="22"/>
      <dgm:spPr/>
    </dgm:pt>
    <dgm:pt modelId="{722CF3B7-1885-4CD7-BB30-17C61C93C611}" type="pres">
      <dgm:prSet presAssocID="{EE72A053-7D74-4186-A99A-1FBA09552451}" presName="topConnNode2" presStyleLbl="node2" presStyleIdx="0" presStyleCnt="0"/>
      <dgm:spPr/>
    </dgm:pt>
    <dgm:pt modelId="{0F435D23-B452-4AA0-BF9D-ECC2450FB4CD}" type="pres">
      <dgm:prSet presAssocID="{EE72A053-7D74-4186-A99A-1FBA09552451}" presName="hierChild4" presStyleCnt="0"/>
      <dgm:spPr/>
    </dgm:pt>
    <dgm:pt modelId="{9B95C541-EE22-49D1-A015-31C7BC6B84F4}" type="pres">
      <dgm:prSet presAssocID="{F3B79260-3C3C-47C7-97B9-E182FABFAC70}" presName="Name28" presStyleLbl="parChTrans1D3" presStyleIdx="0" presStyleCnt="4"/>
      <dgm:spPr/>
    </dgm:pt>
    <dgm:pt modelId="{B4379D72-EEE0-40B8-BA8A-BCD55E5F35F1}" type="pres">
      <dgm:prSet presAssocID="{6BA26746-7C71-4A1F-B7CF-B71DC3591872}" presName="hierRoot2" presStyleCnt="0">
        <dgm:presLayoutVars>
          <dgm:hierBranch val="init"/>
        </dgm:presLayoutVars>
      </dgm:prSet>
      <dgm:spPr/>
    </dgm:pt>
    <dgm:pt modelId="{FD4B42F2-9DD5-405E-ADE6-958B29ABE8D0}" type="pres">
      <dgm:prSet presAssocID="{6BA26746-7C71-4A1F-B7CF-B71DC3591872}" presName="rootComposite2" presStyleCnt="0"/>
      <dgm:spPr/>
    </dgm:pt>
    <dgm:pt modelId="{27B0A2CD-023F-49FB-AD26-727A3197D92B}" type="pres">
      <dgm:prSet presAssocID="{6BA26746-7C71-4A1F-B7CF-B71DC3591872}" presName="rootText2" presStyleLbl="alignAcc1" presStyleIdx="0" presStyleCnt="0" custLinFactY="86389" custLinFactNeighborX="-18123" custLinFactNeighborY="100000">
        <dgm:presLayoutVars>
          <dgm:chPref val="3"/>
        </dgm:presLayoutVars>
      </dgm:prSet>
      <dgm:spPr/>
    </dgm:pt>
    <dgm:pt modelId="{161E35FD-4CC0-4C1F-B394-44087B688146}" type="pres">
      <dgm:prSet presAssocID="{6BA26746-7C71-4A1F-B7CF-B71DC3591872}" presName="topArc2" presStyleLbl="parChTrans1D1" presStyleIdx="4" presStyleCnt="22"/>
      <dgm:spPr/>
    </dgm:pt>
    <dgm:pt modelId="{5807E47C-EF3B-4B1A-B7BC-DB6093529B88}" type="pres">
      <dgm:prSet presAssocID="{6BA26746-7C71-4A1F-B7CF-B71DC3591872}" presName="bottomArc2" presStyleLbl="parChTrans1D1" presStyleIdx="5" presStyleCnt="22"/>
      <dgm:spPr/>
    </dgm:pt>
    <dgm:pt modelId="{2CCA65F4-34EA-4EB0-8286-C0D354FE1EF3}" type="pres">
      <dgm:prSet presAssocID="{6BA26746-7C71-4A1F-B7CF-B71DC3591872}" presName="topConnNode2" presStyleLbl="node3" presStyleIdx="0" presStyleCnt="0"/>
      <dgm:spPr/>
    </dgm:pt>
    <dgm:pt modelId="{5D85FC7E-6DA8-4A86-8359-6C9856ACC328}" type="pres">
      <dgm:prSet presAssocID="{6BA26746-7C71-4A1F-B7CF-B71DC3591872}" presName="hierChild4" presStyleCnt="0"/>
      <dgm:spPr/>
    </dgm:pt>
    <dgm:pt modelId="{820D68C1-2F77-402E-94C8-C86BC4273F1F}" type="pres">
      <dgm:prSet presAssocID="{6BA26746-7C71-4A1F-B7CF-B71DC3591872}" presName="hierChild5" presStyleCnt="0"/>
      <dgm:spPr/>
    </dgm:pt>
    <dgm:pt modelId="{4A5A80BF-3DBA-45E4-BE44-1B995427412F}" type="pres">
      <dgm:prSet presAssocID="{CDE26A62-C3CE-4711-80FC-EE63D6CB18EF}" presName="Name28" presStyleLbl="parChTrans1D3" presStyleIdx="1" presStyleCnt="4"/>
      <dgm:spPr/>
    </dgm:pt>
    <dgm:pt modelId="{148B5CEC-27AD-44AF-9B69-210677B5A466}" type="pres">
      <dgm:prSet presAssocID="{50958E17-44D1-4F0E-B236-1EC6D3FC99D3}" presName="hierRoot2" presStyleCnt="0">
        <dgm:presLayoutVars>
          <dgm:hierBranch val="init"/>
        </dgm:presLayoutVars>
      </dgm:prSet>
      <dgm:spPr/>
    </dgm:pt>
    <dgm:pt modelId="{4E7164EB-016D-4233-8A1D-03FBDC564D80}" type="pres">
      <dgm:prSet presAssocID="{50958E17-44D1-4F0E-B236-1EC6D3FC99D3}" presName="rootComposite2" presStyleCnt="0"/>
      <dgm:spPr/>
    </dgm:pt>
    <dgm:pt modelId="{721CEB09-659A-4479-B877-D42532280A9E}" type="pres">
      <dgm:prSet presAssocID="{50958E17-44D1-4F0E-B236-1EC6D3FC99D3}" presName="rootText2" presStyleLbl="alignAcc1" presStyleIdx="0" presStyleCnt="0" custLinFactY="-100000" custLinFactNeighborX="-16716" custLinFactNeighborY="-149483">
        <dgm:presLayoutVars>
          <dgm:chPref val="3"/>
        </dgm:presLayoutVars>
      </dgm:prSet>
      <dgm:spPr/>
    </dgm:pt>
    <dgm:pt modelId="{4434595B-34BF-4A1E-9416-E78E07ABA9F5}" type="pres">
      <dgm:prSet presAssocID="{50958E17-44D1-4F0E-B236-1EC6D3FC99D3}" presName="topArc2" presStyleLbl="parChTrans1D1" presStyleIdx="6" presStyleCnt="22"/>
      <dgm:spPr/>
    </dgm:pt>
    <dgm:pt modelId="{7891C51A-4928-43A9-91F7-9F3FFBE24943}" type="pres">
      <dgm:prSet presAssocID="{50958E17-44D1-4F0E-B236-1EC6D3FC99D3}" presName="bottomArc2" presStyleLbl="parChTrans1D1" presStyleIdx="7" presStyleCnt="22"/>
      <dgm:spPr/>
    </dgm:pt>
    <dgm:pt modelId="{A6C5ADA5-F13E-47B3-94BE-4418100FECE7}" type="pres">
      <dgm:prSet presAssocID="{50958E17-44D1-4F0E-B236-1EC6D3FC99D3}" presName="topConnNode2" presStyleLbl="node3" presStyleIdx="0" presStyleCnt="0"/>
      <dgm:spPr/>
    </dgm:pt>
    <dgm:pt modelId="{B12593FD-B2C8-4D3D-B9CE-9502A8C58F6A}" type="pres">
      <dgm:prSet presAssocID="{50958E17-44D1-4F0E-B236-1EC6D3FC99D3}" presName="hierChild4" presStyleCnt="0"/>
      <dgm:spPr/>
    </dgm:pt>
    <dgm:pt modelId="{0028B67E-39BA-47DE-B050-8EBCE07EAFBB}" type="pres">
      <dgm:prSet presAssocID="{50958E17-44D1-4F0E-B236-1EC6D3FC99D3}" presName="hierChild5" presStyleCnt="0"/>
      <dgm:spPr/>
    </dgm:pt>
    <dgm:pt modelId="{7F12278A-1230-40E9-8627-1ED557489F9C}" type="pres">
      <dgm:prSet presAssocID="{EE72A053-7D74-4186-A99A-1FBA09552451}" presName="hierChild5" presStyleCnt="0"/>
      <dgm:spPr/>
    </dgm:pt>
    <dgm:pt modelId="{4BFF645B-5534-4D62-AA37-72E03789DB1D}" type="pres">
      <dgm:prSet presAssocID="{F88FF520-A7FE-4CA1-A2FA-B4637B18966C}" presName="Name28" presStyleLbl="parChTrans1D2" presStyleIdx="1" presStyleCnt="2"/>
      <dgm:spPr/>
    </dgm:pt>
    <dgm:pt modelId="{F4B66582-5F08-462E-B086-2BEBD1076BAE}" type="pres">
      <dgm:prSet presAssocID="{E047C9B1-6DEA-42DC-A8E5-14C6323AEFDA}" presName="hierRoot2" presStyleCnt="0">
        <dgm:presLayoutVars>
          <dgm:hierBranch val="init"/>
        </dgm:presLayoutVars>
      </dgm:prSet>
      <dgm:spPr/>
    </dgm:pt>
    <dgm:pt modelId="{7107FA28-8A3D-4830-A1F0-8121AA0791B4}" type="pres">
      <dgm:prSet presAssocID="{E047C9B1-6DEA-42DC-A8E5-14C6323AEFDA}" presName="rootComposite2" presStyleCnt="0"/>
      <dgm:spPr/>
    </dgm:pt>
    <dgm:pt modelId="{7A077CBA-E10F-44BA-B283-2CF51A369067}" type="pres">
      <dgm:prSet presAssocID="{E047C9B1-6DEA-42DC-A8E5-14C6323AEFDA}" presName="rootText2" presStyleLbl="alignAcc1" presStyleIdx="0" presStyleCnt="0" custLinFactX="99032" custLinFactNeighborX="100000" custLinFactNeighborY="11584">
        <dgm:presLayoutVars>
          <dgm:chPref val="3"/>
        </dgm:presLayoutVars>
      </dgm:prSet>
      <dgm:spPr/>
    </dgm:pt>
    <dgm:pt modelId="{29752002-9FDC-47B0-BE39-72A04FA6A55E}" type="pres">
      <dgm:prSet presAssocID="{E047C9B1-6DEA-42DC-A8E5-14C6323AEFDA}" presName="topArc2" presStyleLbl="parChTrans1D1" presStyleIdx="8" presStyleCnt="22"/>
      <dgm:spPr/>
    </dgm:pt>
    <dgm:pt modelId="{FD91819D-0235-407D-BBA0-EF591C8F7C47}" type="pres">
      <dgm:prSet presAssocID="{E047C9B1-6DEA-42DC-A8E5-14C6323AEFDA}" presName="bottomArc2" presStyleLbl="parChTrans1D1" presStyleIdx="9" presStyleCnt="22"/>
      <dgm:spPr/>
    </dgm:pt>
    <dgm:pt modelId="{A241B095-987A-4E16-BFA6-4D4BFEEB9DD2}" type="pres">
      <dgm:prSet presAssocID="{E047C9B1-6DEA-42DC-A8E5-14C6323AEFDA}" presName="topConnNode2" presStyleLbl="node2" presStyleIdx="0" presStyleCnt="0"/>
      <dgm:spPr/>
    </dgm:pt>
    <dgm:pt modelId="{9716C42F-87E7-45A3-A207-19C6A39221D0}" type="pres">
      <dgm:prSet presAssocID="{E047C9B1-6DEA-42DC-A8E5-14C6323AEFDA}" presName="hierChild4" presStyleCnt="0"/>
      <dgm:spPr/>
    </dgm:pt>
    <dgm:pt modelId="{32330E5A-F4A3-4FF4-A9ED-A0E508F0832F}" type="pres">
      <dgm:prSet presAssocID="{673F3A87-C8AB-432C-9F7D-96D8428E4A84}" presName="Name28" presStyleLbl="parChTrans1D3" presStyleIdx="2" presStyleCnt="4"/>
      <dgm:spPr/>
    </dgm:pt>
    <dgm:pt modelId="{046C941C-9C35-4602-BA07-D04D6CC2012B}" type="pres">
      <dgm:prSet presAssocID="{AF7981FF-AB84-4DFE-A85A-AE2D3A9DD928}" presName="hierRoot2" presStyleCnt="0">
        <dgm:presLayoutVars>
          <dgm:hierBranch val="init"/>
        </dgm:presLayoutVars>
      </dgm:prSet>
      <dgm:spPr/>
    </dgm:pt>
    <dgm:pt modelId="{B31D6A10-4BB7-4B12-B993-97AC70A57B0F}" type="pres">
      <dgm:prSet presAssocID="{AF7981FF-AB84-4DFE-A85A-AE2D3A9DD928}" presName="rootComposite2" presStyleCnt="0"/>
      <dgm:spPr/>
    </dgm:pt>
    <dgm:pt modelId="{AE274734-5E3B-46EE-8247-90C2F63773EE}" type="pres">
      <dgm:prSet presAssocID="{AF7981FF-AB84-4DFE-A85A-AE2D3A9DD928}" presName="rootText2" presStyleLbl="alignAcc1" presStyleIdx="0" presStyleCnt="0">
        <dgm:presLayoutVars>
          <dgm:chPref val="3"/>
        </dgm:presLayoutVars>
      </dgm:prSet>
      <dgm:spPr/>
    </dgm:pt>
    <dgm:pt modelId="{3A72C496-3503-40C4-8FB2-909E296D068C}" type="pres">
      <dgm:prSet presAssocID="{AF7981FF-AB84-4DFE-A85A-AE2D3A9DD928}" presName="topArc2" presStyleLbl="parChTrans1D1" presStyleIdx="10" presStyleCnt="22"/>
      <dgm:spPr/>
    </dgm:pt>
    <dgm:pt modelId="{075FDEB4-9E06-4112-9906-500152DC9FAD}" type="pres">
      <dgm:prSet presAssocID="{AF7981FF-AB84-4DFE-A85A-AE2D3A9DD928}" presName="bottomArc2" presStyleLbl="parChTrans1D1" presStyleIdx="11" presStyleCnt="22"/>
      <dgm:spPr/>
    </dgm:pt>
    <dgm:pt modelId="{E71FEC7E-C78E-4098-9AB1-912A75893954}" type="pres">
      <dgm:prSet presAssocID="{AF7981FF-AB84-4DFE-A85A-AE2D3A9DD928}" presName="topConnNode2" presStyleLbl="node3" presStyleIdx="0" presStyleCnt="0"/>
      <dgm:spPr/>
    </dgm:pt>
    <dgm:pt modelId="{A2C0EBBC-D1F9-4A75-A5B9-F72B8C77B245}" type="pres">
      <dgm:prSet presAssocID="{AF7981FF-AB84-4DFE-A85A-AE2D3A9DD928}" presName="hierChild4" presStyleCnt="0"/>
      <dgm:spPr/>
    </dgm:pt>
    <dgm:pt modelId="{DF1CDC54-A2D6-459C-AAB0-62A4063D1B10}" type="pres">
      <dgm:prSet presAssocID="{7B2EFEB2-82E3-4140-A656-252159CA35F8}" presName="Name28" presStyleLbl="parChTrans1D4" presStyleIdx="0" presStyleCnt="4"/>
      <dgm:spPr/>
    </dgm:pt>
    <dgm:pt modelId="{0E351B2D-8BBC-4ECB-AFD1-27E55435AD60}" type="pres">
      <dgm:prSet presAssocID="{702C267D-3AF6-4B5B-8863-9ABCC116A596}" presName="hierRoot2" presStyleCnt="0">
        <dgm:presLayoutVars>
          <dgm:hierBranch val="init"/>
        </dgm:presLayoutVars>
      </dgm:prSet>
      <dgm:spPr/>
    </dgm:pt>
    <dgm:pt modelId="{0DFE5475-59CD-41C1-8313-D0746D3FB65C}" type="pres">
      <dgm:prSet presAssocID="{702C267D-3AF6-4B5B-8863-9ABCC116A596}" presName="rootComposite2" presStyleCnt="0"/>
      <dgm:spPr/>
    </dgm:pt>
    <dgm:pt modelId="{60836349-DEED-46BA-9F84-8697C3EAC0A7}" type="pres">
      <dgm:prSet presAssocID="{702C267D-3AF6-4B5B-8863-9ABCC116A596}" presName="rootText2" presStyleLbl="alignAcc1" presStyleIdx="0" presStyleCnt="0">
        <dgm:presLayoutVars>
          <dgm:chPref val="3"/>
        </dgm:presLayoutVars>
      </dgm:prSet>
      <dgm:spPr/>
    </dgm:pt>
    <dgm:pt modelId="{9E7F3E5B-5BBD-4D62-94F7-9A51FDCCAC2D}" type="pres">
      <dgm:prSet presAssocID="{702C267D-3AF6-4B5B-8863-9ABCC116A596}" presName="topArc2" presStyleLbl="parChTrans1D1" presStyleIdx="12" presStyleCnt="22"/>
      <dgm:spPr/>
    </dgm:pt>
    <dgm:pt modelId="{3FF942CD-36EC-4F95-A613-44AF59ABE1BE}" type="pres">
      <dgm:prSet presAssocID="{702C267D-3AF6-4B5B-8863-9ABCC116A596}" presName="bottomArc2" presStyleLbl="parChTrans1D1" presStyleIdx="13" presStyleCnt="22"/>
      <dgm:spPr/>
    </dgm:pt>
    <dgm:pt modelId="{A3C2A0C3-E250-4E28-8DA0-B61D3C97E040}" type="pres">
      <dgm:prSet presAssocID="{702C267D-3AF6-4B5B-8863-9ABCC116A596}" presName="topConnNode2" presStyleLbl="node4" presStyleIdx="0" presStyleCnt="0"/>
      <dgm:spPr/>
    </dgm:pt>
    <dgm:pt modelId="{1B7A3071-5A6A-4512-A7B8-00B1DBC8837B}" type="pres">
      <dgm:prSet presAssocID="{702C267D-3AF6-4B5B-8863-9ABCC116A596}" presName="hierChild4" presStyleCnt="0"/>
      <dgm:spPr/>
    </dgm:pt>
    <dgm:pt modelId="{29DD3129-9634-4069-9C44-A9501EBFD7AC}" type="pres">
      <dgm:prSet presAssocID="{702C267D-3AF6-4B5B-8863-9ABCC116A596}" presName="hierChild5" presStyleCnt="0"/>
      <dgm:spPr/>
    </dgm:pt>
    <dgm:pt modelId="{CFF43B72-D1B9-4F7C-A617-D08F014EF237}" type="pres">
      <dgm:prSet presAssocID="{7241DB9E-E590-4488-9FC7-6461B7DF5FA8}" presName="Name28" presStyleLbl="parChTrans1D4" presStyleIdx="1" presStyleCnt="4"/>
      <dgm:spPr/>
    </dgm:pt>
    <dgm:pt modelId="{12A5590D-5964-46F4-A724-72A2167C30B9}" type="pres">
      <dgm:prSet presAssocID="{A20035F7-90B4-4AE3-B319-1775A2556BA5}" presName="hierRoot2" presStyleCnt="0">
        <dgm:presLayoutVars>
          <dgm:hierBranch val="init"/>
        </dgm:presLayoutVars>
      </dgm:prSet>
      <dgm:spPr/>
    </dgm:pt>
    <dgm:pt modelId="{664F2184-7270-4364-BF20-80B77EDEA3B4}" type="pres">
      <dgm:prSet presAssocID="{A20035F7-90B4-4AE3-B319-1775A2556BA5}" presName="rootComposite2" presStyleCnt="0"/>
      <dgm:spPr/>
    </dgm:pt>
    <dgm:pt modelId="{2641A280-91FE-4B9D-8B4F-7D3D61109BB3}" type="pres">
      <dgm:prSet presAssocID="{A20035F7-90B4-4AE3-B319-1775A2556BA5}" presName="rootText2" presStyleLbl="alignAcc1" presStyleIdx="0" presStyleCnt="0">
        <dgm:presLayoutVars>
          <dgm:chPref val="3"/>
        </dgm:presLayoutVars>
      </dgm:prSet>
      <dgm:spPr/>
    </dgm:pt>
    <dgm:pt modelId="{6A4315C5-C5E7-4DCB-89AB-2992BB38C466}" type="pres">
      <dgm:prSet presAssocID="{A20035F7-90B4-4AE3-B319-1775A2556BA5}" presName="topArc2" presStyleLbl="parChTrans1D1" presStyleIdx="14" presStyleCnt="22"/>
      <dgm:spPr/>
    </dgm:pt>
    <dgm:pt modelId="{4FDE1A3F-B4DB-4C1B-AF3E-3283173BED66}" type="pres">
      <dgm:prSet presAssocID="{A20035F7-90B4-4AE3-B319-1775A2556BA5}" presName="bottomArc2" presStyleLbl="parChTrans1D1" presStyleIdx="15" presStyleCnt="22"/>
      <dgm:spPr/>
    </dgm:pt>
    <dgm:pt modelId="{66422204-60F0-4BB9-9B1B-6F66F467E81A}" type="pres">
      <dgm:prSet presAssocID="{A20035F7-90B4-4AE3-B319-1775A2556BA5}" presName="topConnNode2" presStyleLbl="node4" presStyleIdx="0" presStyleCnt="0"/>
      <dgm:spPr/>
    </dgm:pt>
    <dgm:pt modelId="{C4CDD969-ACCC-4091-A88E-056D2AA4CB4E}" type="pres">
      <dgm:prSet presAssocID="{A20035F7-90B4-4AE3-B319-1775A2556BA5}" presName="hierChild4" presStyleCnt="0"/>
      <dgm:spPr/>
    </dgm:pt>
    <dgm:pt modelId="{1A20C27F-762B-4A33-BC3E-E57B0FED5F24}" type="pres">
      <dgm:prSet presAssocID="{A20035F7-90B4-4AE3-B319-1775A2556BA5}" presName="hierChild5" presStyleCnt="0"/>
      <dgm:spPr/>
    </dgm:pt>
    <dgm:pt modelId="{985D0D8E-CF25-4E8A-9FD0-8FDB02B026A4}" type="pres">
      <dgm:prSet presAssocID="{AF7981FF-AB84-4DFE-A85A-AE2D3A9DD928}" presName="hierChild5" presStyleCnt="0"/>
      <dgm:spPr/>
    </dgm:pt>
    <dgm:pt modelId="{2219514A-7823-4474-941A-B57AB73D24A5}" type="pres">
      <dgm:prSet presAssocID="{0F9327B1-FDA8-44AD-B515-2FCA9740C016}" presName="Name28" presStyleLbl="parChTrans1D3" presStyleIdx="3" presStyleCnt="4"/>
      <dgm:spPr/>
    </dgm:pt>
    <dgm:pt modelId="{F0037582-F66F-457D-B905-CC7079F36C48}" type="pres">
      <dgm:prSet presAssocID="{4C524E7A-A910-4521-AEF9-6CBEBCB20F20}" presName="hierRoot2" presStyleCnt="0">
        <dgm:presLayoutVars>
          <dgm:hierBranch val="init"/>
        </dgm:presLayoutVars>
      </dgm:prSet>
      <dgm:spPr/>
    </dgm:pt>
    <dgm:pt modelId="{3C4A2369-4F91-4ADF-ACBE-FFA38B038CF9}" type="pres">
      <dgm:prSet presAssocID="{4C524E7A-A910-4521-AEF9-6CBEBCB20F20}" presName="rootComposite2" presStyleCnt="0"/>
      <dgm:spPr/>
    </dgm:pt>
    <dgm:pt modelId="{996ABCE8-B59F-4642-AA3D-2914718EC0F0}" type="pres">
      <dgm:prSet presAssocID="{4C524E7A-A910-4521-AEF9-6CBEBCB20F20}" presName="rootText2" presStyleLbl="alignAcc1" presStyleIdx="0" presStyleCnt="0">
        <dgm:presLayoutVars>
          <dgm:chPref val="3"/>
        </dgm:presLayoutVars>
      </dgm:prSet>
      <dgm:spPr/>
    </dgm:pt>
    <dgm:pt modelId="{FE8BC43D-36DE-40FA-84E7-FAB66B7AA72A}" type="pres">
      <dgm:prSet presAssocID="{4C524E7A-A910-4521-AEF9-6CBEBCB20F20}" presName="topArc2" presStyleLbl="parChTrans1D1" presStyleIdx="16" presStyleCnt="22"/>
      <dgm:spPr/>
    </dgm:pt>
    <dgm:pt modelId="{5E662C5F-D9F0-4A94-878E-8C8F37F6AE6E}" type="pres">
      <dgm:prSet presAssocID="{4C524E7A-A910-4521-AEF9-6CBEBCB20F20}" presName="bottomArc2" presStyleLbl="parChTrans1D1" presStyleIdx="17" presStyleCnt="22"/>
      <dgm:spPr/>
    </dgm:pt>
    <dgm:pt modelId="{F8178A28-25D1-4720-984F-000DAFF75A08}" type="pres">
      <dgm:prSet presAssocID="{4C524E7A-A910-4521-AEF9-6CBEBCB20F20}" presName="topConnNode2" presStyleLbl="node3" presStyleIdx="0" presStyleCnt="0"/>
      <dgm:spPr/>
    </dgm:pt>
    <dgm:pt modelId="{F1E0808F-3897-4332-9344-02149B9EFCAE}" type="pres">
      <dgm:prSet presAssocID="{4C524E7A-A910-4521-AEF9-6CBEBCB20F20}" presName="hierChild4" presStyleCnt="0"/>
      <dgm:spPr/>
    </dgm:pt>
    <dgm:pt modelId="{CEFC63C9-6EA4-4B10-A2D4-2B14F95A8503}" type="pres">
      <dgm:prSet presAssocID="{35096636-9098-42D5-BB9D-F7AFBBA0DB21}" presName="Name28" presStyleLbl="parChTrans1D4" presStyleIdx="2" presStyleCnt="4"/>
      <dgm:spPr/>
    </dgm:pt>
    <dgm:pt modelId="{46C2AEDD-4840-4927-BF52-18D59DDE548C}" type="pres">
      <dgm:prSet presAssocID="{848C2A90-415A-4635-95F5-30A378DC7917}" presName="hierRoot2" presStyleCnt="0">
        <dgm:presLayoutVars>
          <dgm:hierBranch val="init"/>
        </dgm:presLayoutVars>
      </dgm:prSet>
      <dgm:spPr/>
    </dgm:pt>
    <dgm:pt modelId="{535DD5D8-B261-41F7-8A77-2ACED6D5309C}" type="pres">
      <dgm:prSet presAssocID="{848C2A90-415A-4635-95F5-30A378DC7917}" presName="rootComposite2" presStyleCnt="0"/>
      <dgm:spPr/>
    </dgm:pt>
    <dgm:pt modelId="{4F42D669-B7BB-486F-A318-BAA37E8E2D62}" type="pres">
      <dgm:prSet presAssocID="{848C2A90-415A-4635-95F5-30A378DC7917}" presName="rootText2" presStyleLbl="alignAcc1" presStyleIdx="0" presStyleCnt="0">
        <dgm:presLayoutVars>
          <dgm:chPref val="3"/>
        </dgm:presLayoutVars>
      </dgm:prSet>
      <dgm:spPr/>
    </dgm:pt>
    <dgm:pt modelId="{7081B4CA-1E19-4B24-A1A4-5FA2DA988C5D}" type="pres">
      <dgm:prSet presAssocID="{848C2A90-415A-4635-95F5-30A378DC7917}" presName="topArc2" presStyleLbl="parChTrans1D1" presStyleIdx="18" presStyleCnt="22"/>
      <dgm:spPr/>
    </dgm:pt>
    <dgm:pt modelId="{B64BEA90-1895-4F4D-868A-09F78C46C5A9}" type="pres">
      <dgm:prSet presAssocID="{848C2A90-415A-4635-95F5-30A378DC7917}" presName="bottomArc2" presStyleLbl="parChTrans1D1" presStyleIdx="19" presStyleCnt="22"/>
      <dgm:spPr/>
    </dgm:pt>
    <dgm:pt modelId="{0C46A824-AAF3-4A4F-BE0E-7AE4C759E344}" type="pres">
      <dgm:prSet presAssocID="{848C2A90-415A-4635-95F5-30A378DC7917}" presName="topConnNode2" presStyleLbl="node4" presStyleIdx="0" presStyleCnt="0"/>
      <dgm:spPr/>
    </dgm:pt>
    <dgm:pt modelId="{187D7151-6741-42D1-AE9C-46E2C6F9B330}" type="pres">
      <dgm:prSet presAssocID="{848C2A90-415A-4635-95F5-30A378DC7917}" presName="hierChild4" presStyleCnt="0"/>
      <dgm:spPr/>
    </dgm:pt>
    <dgm:pt modelId="{F0858180-0F5D-4A07-8064-24B22716EFD7}" type="pres">
      <dgm:prSet presAssocID="{848C2A90-415A-4635-95F5-30A378DC7917}" presName="hierChild5" presStyleCnt="0"/>
      <dgm:spPr/>
    </dgm:pt>
    <dgm:pt modelId="{939637DC-958E-4BFC-9A25-3414B8B5C37D}" type="pres">
      <dgm:prSet presAssocID="{3B83E13C-6A82-4C15-AE0D-9606F6D0C5F9}" presName="Name28" presStyleLbl="parChTrans1D4" presStyleIdx="3" presStyleCnt="4"/>
      <dgm:spPr/>
    </dgm:pt>
    <dgm:pt modelId="{8485F474-6746-45C4-94ED-A7ED587960F3}" type="pres">
      <dgm:prSet presAssocID="{428602B8-1473-4EB6-8212-71F9EF54A7B9}" presName="hierRoot2" presStyleCnt="0">
        <dgm:presLayoutVars>
          <dgm:hierBranch val="init"/>
        </dgm:presLayoutVars>
      </dgm:prSet>
      <dgm:spPr/>
    </dgm:pt>
    <dgm:pt modelId="{0C7BE68D-84D2-4149-A2C9-0E4B588BD636}" type="pres">
      <dgm:prSet presAssocID="{428602B8-1473-4EB6-8212-71F9EF54A7B9}" presName="rootComposite2" presStyleCnt="0"/>
      <dgm:spPr/>
    </dgm:pt>
    <dgm:pt modelId="{FD2B6122-9AC7-4071-BB3B-5175C9394FF7}" type="pres">
      <dgm:prSet presAssocID="{428602B8-1473-4EB6-8212-71F9EF54A7B9}" presName="rootText2" presStyleLbl="alignAcc1" presStyleIdx="0" presStyleCnt="0">
        <dgm:presLayoutVars>
          <dgm:chPref val="3"/>
        </dgm:presLayoutVars>
      </dgm:prSet>
      <dgm:spPr/>
    </dgm:pt>
    <dgm:pt modelId="{669D9D85-2DB5-49D3-B989-F1428068EA4C}" type="pres">
      <dgm:prSet presAssocID="{428602B8-1473-4EB6-8212-71F9EF54A7B9}" presName="topArc2" presStyleLbl="parChTrans1D1" presStyleIdx="20" presStyleCnt="22"/>
      <dgm:spPr/>
    </dgm:pt>
    <dgm:pt modelId="{7DAA0918-2CCA-4D26-B764-B4B24994849A}" type="pres">
      <dgm:prSet presAssocID="{428602B8-1473-4EB6-8212-71F9EF54A7B9}" presName="bottomArc2" presStyleLbl="parChTrans1D1" presStyleIdx="21" presStyleCnt="22"/>
      <dgm:spPr/>
    </dgm:pt>
    <dgm:pt modelId="{DF0A38FF-815E-410A-9DFC-BB679C2253AC}" type="pres">
      <dgm:prSet presAssocID="{428602B8-1473-4EB6-8212-71F9EF54A7B9}" presName="topConnNode2" presStyleLbl="node4" presStyleIdx="0" presStyleCnt="0"/>
      <dgm:spPr/>
    </dgm:pt>
    <dgm:pt modelId="{51C65843-9CFC-4A87-8AE0-F6D3FC72C502}" type="pres">
      <dgm:prSet presAssocID="{428602B8-1473-4EB6-8212-71F9EF54A7B9}" presName="hierChild4" presStyleCnt="0"/>
      <dgm:spPr/>
    </dgm:pt>
    <dgm:pt modelId="{3A64E031-F443-43B4-9888-98499E78C3FE}" type="pres">
      <dgm:prSet presAssocID="{428602B8-1473-4EB6-8212-71F9EF54A7B9}" presName="hierChild5" presStyleCnt="0"/>
      <dgm:spPr/>
    </dgm:pt>
    <dgm:pt modelId="{2D71C3C6-A995-42C3-B633-3DCA823733BA}" type="pres">
      <dgm:prSet presAssocID="{4C524E7A-A910-4521-AEF9-6CBEBCB20F20}" presName="hierChild5" presStyleCnt="0"/>
      <dgm:spPr/>
    </dgm:pt>
    <dgm:pt modelId="{6C70F8DE-679A-4044-B8D3-4538D08E612D}" type="pres">
      <dgm:prSet presAssocID="{E047C9B1-6DEA-42DC-A8E5-14C6323AEFDA}" presName="hierChild5" presStyleCnt="0"/>
      <dgm:spPr/>
    </dgm:pt>
    <dgm:pt modelId="{AC8CCA77-FFA4-4C48-A2B1-74976AFF884F}" type="pres">
      <dgm:prSet presAssocID="{F59AFE89-3A18-4F15-BF32-ADA5428829D3}" presName="hierChild3" presStyleCnt="0"/>
      <dgm:spPr/>
    </dgm:pt>
  </dgm:ptLst>
  <dgm:cxnLst>
    <dgm:cxn modelId="{35B22903-F5F5-464B-B8FB-8107CF60C107}" type="presOf" srcId="{EE72A053-7D74-4186-A99A-1FBA09552451}" destId="{5F61D9E6-18CF-4B41-8AA2-A22792708C71}" srcOrd="0" destOrd="0" presId="urn:microsoft.com/office/officeart/2008/layout/HalfCircleOrganizationChart"/>
    <dgm:cxn modelId="{F4140F04-FE0F-40FB-BEAB-2040F6C010E7}" type="presOf" srcId="{7B2EFEB2-82E3-4140-A656-252159CA35F8}" destId="{DF1CDC54-A2D6-459C-AAB0-62A4063D1B10}" srcOrd="0" destOrd="0" presId="urn:microsoft.com/office/officeart/2008/layout/HalfCircleOrganizationChart"/>
    <dgm:cxn modelId="{C1642B08-461F-4D43-8726-869DCF2F42A8}" type="presOf" srcId="{0F9327B1-FDA8-44AD-B515-2FCA9740C016}" destId="{2219514A-7823-4474-941A-B57AB73D24A5}" srcOrd="0" destOrd="0" presId="urn:microsoft.com/office/officeart/2008/layout/HalfCircleOrganizationChart"/>
    <dgm:cxn modelId="{82D05110-F911-4226-BF49-C76FC2A395F8}" srcId="{AF7981FF-AB84-4DFE-A85A-AE2D3A9DD928}" destId="{702C267D-3AF6-4B5B-8863-9ABCC116A596}" srcOrd="0" destOrd="0" parTransId="{7B2EFEB2-82E3-4140-A656-252159CA35F8}" sibTransId="{4C863662-A3ED-4060-AC0A-1BE06F383E69}"/>
    <dgm:cxn modelId="{493E1022-5436-45A6-B1C6-E22398BE734E}" type="presOf" srcId="{AF7981FF-AB84-4DFE-A85A-AE2D3A9DD928}" destId="{E71FEC7E-C78E-4098-9AB1-912A75893954}" srcOrd="1" destOrd="0" presId="urn:microsoft.com/office/officeart/2008/layout/HalfCircleOrganizationChart"/>
    <dgm:cxn modelId="{016B6B3C-BEBE-470C-948A-BB61B70D9F39}" type="presOf" srcId="{702C267D-3AF6-4B5B-8863-9ABCC116A596}" destId="{A3C2A0C3-E250-4E28-8DA0-B61D3C97E040}" srcOrd="1" destOrd="0" presId="urn:microsoft.com/office/officeart/2008/layout/HalfCircleOrganizationChart"/>
    <dgm:cxn modelId="{DA406C3D-00FD-4D7F-BAAD-93F4B63432C1}" srcId="{4C524E7A-A910-4521-AEF9-6CBEBCB20F20}" destId="{848C2A90-415A-4635-95F5-30A378DC7917}" srcOrd="0" destOrd="0" parTransId="{35096636-9098-42D5-BB9D-F7AFBBA0DB21}" sibTransId="{ACAAC619-78AA-4AF0-848F-D75FE525F8F0}"/>
    <dgm:cxn modelId="{33F1FC3E-9E03-4573-8DC5-4CFA62058D40}" type="presOf" srcId="{E047C9B1-6DEA-42DC-A8E5-14C6323AEFDA}" destId="{7A077CBA-E10F-44BA-B283-2CF51A369067}" srcOrd="0" destOrd="0" presId="urn:microsoft.com/office/officeart/2008/layout/HalfCircleOrganizationChart"/>
    <dgm:cxn modelId="{63094661-E3EA-49DE-B916-221EA84F9D22}" type="presOf" srcId="{50958E17-44D1-4F0E-B236-1EC6D3FC99D3}" destId="{A6C5ADA5-F13E-47B3-94BE-4418100FECE7}" srcOrd="1" destOrd="0" presId="urn:microsoft.com/office/officeart/2008/layout/HalfCircleOrganizationChart"/>
    <dgm:cxn modelId="{1CFF1462-941A-4760-BAE7-434952BB3CA3}" srcId="{E047C9B1-6DEA-42DC-A8E5-14C6323AEFDA}" destId="{4C524E7A-A910-4521-AEF9-6CBEBCB20F20}" srcOrd="1" destOrd="0" parTransId="{0F9327B1-FDA8-44AD-B515-2FCA9740C016}" sibTransId="{593E1E30-3A85-4753-BEBB-B1836AEBD583}"/>
    <dgm:cxn modelId="{2CE99263-BF4E-4817-98CE-E43DFE842E55}" type="presOf" srcId="{A20035F7-90B4-4AE3-B319-1775A2556BA5}" destId="{2641A280-91FE-4B9D-8B4F-7D3D61109BB3}" srcOrd="0" destOrd="0" presId="urn:microsoft.com/office/officeart/2008/layout/HalfCircleOrganizationChart"/>
    <dgm:cxn modelId="{79F9B546-06F3-4ABE-B1AF-8A13E6EA96EC}" type="presOf" srcId="{F3B79260-3C3C-47C7-97B9-E182FABFAC70}" destId="{9B95C541-EE22-49D1-A015-31C7BC6B84F4}" srcOrd="0" destOrd="0" presId="urn:microsoft.com/office/officeart/2008/layout/HalfCircleOrganizationChart"/>
    <dgm:cxn modelId="{6E1AFD6A-203C-4741-BDA1-0C37B3D53B70}" type="presOf" srcId="{CDE26A62-C3CE-4711-80FC-EE63D6CB18EF}" destId="{4A5A80BF-3DBA-45E4-BE44-1B995427412F}" srcOrd="0" destOrd="0" presId="urn:microsoft.com/office/officeart/2008/layout/HalfCircleOrganizationChart"/>
    <dgm:cxn modelId="{98EF026B-7ED6-49DF-B2F6-8E9105E318DA}" type="presOf" srcId="{3B83E13C-6A82-4C15-AE0D-9606F6D0C5F9}" destId="{939637DC-958E-4BFC-9A25-3414B8B5C37D}" srcOrd="0" destOrd="0" presId="urn:microsoft.com/office/officeart/2008/layout/HalfCircleOrganizationChart"/>
    <dgm:cxn modelId="{A1077D50-EBD4-4BB8-878F-59D2932F56D3}" type="presOf" srcId="{702C267D-3AF6-4B5B-8863-9ABCC116A596}" destId="{60836349-DEED-46BA-9F84-8697C3EAC0A7}" srcOrd="0" destOrd="0" presId="urn:microsoft.com/office/officeart/2008/layout/HalfCircleOrganizationChart"/>
    <dgm:cxn modelId="{EBB45272-E37F-4A35-B027-AC1412FC0EFF}" type="presOf" srcId="{F59AFE89-3A18-4F15-BF32-ADA5428829D3}" destId="{333BB311-A5C9-4E48-9572-5C590366F3D1}" srcOrd="0" destOrd="0" presId="urn:microsoft.com/office/officeart/2008/layout/HalfCircleOrganizationChart"/>
    <dgm:cxn modelId="{9F0A6553-910F-4D11-BACC-72D233EA0CDC}" type="presOf" srcId="{7241DB9E-E590-4488-9FC7-6461B7DF5FA8}" destId="{CFF43B72-D1B9-4F7C-A617-D08F014EF237}" srcOrd="0" destOrd="0" presId="urn:microsoft.com/office/officeart/2008/layout/HalfCircleOrganizationChart"/>
    <dgm:cxn modelId="{E3BF5F76-1054-4D46-90C8-B6AF81CEBA9C}" type="presOf" srcId="{4C524E7A-A910-4521-AEF9-6CBEBCB20F20}" destId="{996ABCE8-B59F-4642-AA3D-2914718EC0F0}" srcOrd="0" destOrd="0" presId="urn:microsoft.com/office/officeart/2008/layout/HalfCircleOrganizationChart"/>
    <dgm:cxn modelId="{A6FAE958-13A4-4A3C-B999-E3BCEF138198}" type="presOf" srcId="{848C2A90-415A-4635-95F5-30A378DC7917}" destId="{0C46A824-AAF3-4A4F-BE0E-7AE4C759E344}" srcOrd="1" destOrd="0" presId="urn:microsoft.com/office/officeart/2008/layout/HalfCircleOrganizationChart"/>
    <dgm:cxn modelId="{58DE0779-8632-4DF6-B479-9D21A7205208}" type="presOf" srcId="{673F3A87-C8AB-432C-9F7D-96D8428E4A84}" destId="{32330E5A-F4A3-4FF4-A9ED-A0E508F0832F}" srcOrd="0" destOrd="0" presId="urn:microsoft.com/office/officeart/2008/layout/HalfCircleOrganizationChart"/>
    <dgm:cxn modelId="{70FB6D59-1420-4159-9D73-0F52BEF716F0}" type="presOf" srcId="{566E1BC0-873E-49D8-B54E-251CAF0A2DB4}" destId="{69E13E4D-FAC1-48EA-B07A-F0F839D5BA78}" srcOrd="0" destOrd="0" presId="urn:microsoft.com/office/officeart/2008/layout/HalfCircleOrganizationChart"/>
    <dgm:cxn modelId="{8D445B5A-F668-4A8E-8727-6DE569E1A782}" type="presOf" srcId="{428602B8-1473-4EB6-8212-71F9EF54A7B9}" destId="{DF0A38FF-815E-410A-9DFC-BB679C2253AC}" srcOrd="1" destOrd="0" presId="urn:microsoft.com/office/officeart/2008/layout/HalfCircleOrganizationChart"/>
    <dgm:cxn modelId="{F1E49E7F-869A-48B3-AAC9-569A0448067A}" type="presOf" srcId="{6BA26746-7C71-4A1F-B7CF-B71DC3591872}" destId="{27B0A2CD-023F-49FB-AD26-727A3197D92B}" srcOrd="0" destOrd="0" presId="urn:microsoft.com/office/officeart/2008/layout/HalfCircleOrganizationChart"/>
    <dgm:cxn modelId="{8A54DA81-4C2F-4663-821D-A30AFB961014}" type="presOf" srcId="{E047C9B1-6DEA-42DC-A8E5-14C6323AEFDA}" destId="{A241B095-987A-4E16-BFA6-4D4BFEEB9DD2}" srcOrd="1" destOrd="0" presId="urn:microsoft.com/office/officeart/2008/layout/HalfCircleOrganizationChart"/>
    <dgm:cxn modelId="{2CE80084-7035-4A3C-B27D-F8401EC2F3AA}" srcId="{4C524E7A-A910-4521-AEF9-6CBEBCB20F20}" destId="{428602B8-1473-4EB6-8212-71F9EF54A7B9}" srcOrd="1" destOrd="0" parTransId="{3B83E13C-6A82-4C15-AE0D-9606F6D0C5F9}" sibTransId="{309B85D9-607E-4C47-AF2B-8341E9BC6A51}"/>
    <dgm:cxn modelId="{D01D7D94-6158-4D98-B0A7-17C35196E992}" type="presOf" srcId="{F88FF520-A7FE-4CA1-A2FA-B4637B18966C}" destId="{4BFF645B-5534-4D62-AA37-72E03789DB1D}" srcOrd="0" destOrd="0" presId="urn:microsoft.com/office/officeart/2008/layout/HalfCircleOrganizationChart"/>
    <dgm:cxn modelId="{F7E04696-9F13-4B58-8003-5D3745C3E9F7}" type="presOf" srcId="{A20035F7-90B4-4AE3-B319-1775A2556BA5}" destId="{66422204-60F0-4BB9-9B1B-6F66F467E81A}" srcOrd="1" destOrd="0" presId="urn:microsoft.com/office/officeart/2008/layout/HalfCircleOrganizationChart"/>
    <dgm:cxn modelId="{546BE29A-A522-4551-9686-2AA8DFBC17E1}" type="presOf" srcId="{F59AFE89-3A18-4F15-BF32-ADA5428829D3}" destId="{F5E16C10-D64D-4D83-B585-A78B62B01C62}" srcOrd="1" destOrd="0" presId="urn:microsoft.com/office/officeart/2008/layout/HalfCircleOrganizationChart"/>
    <dgm:cxn modelId="{B41B04A0-275B-43F4-B5E9-DFDC9325613B}" srcId="{EE72A053-7D74-4186-A99A-1FBA09552451}" destId="{6BA26746-7C71-4A1F-B7CF-B71DC3591872}" srcOrd="0" destOrd="0" parTransId="{F3B79260-3C3C-47C7-97B9-E182FABFAC70}" sibTransId="{4EA1B661-2C71-4017-A7E2-8FA364220BEB}"/>
    <dgm:cxn modelId="{FD2AB8A8-1A7C-4A62-B22D-9DA77379679C}" srcId="{B02D34AB-E21A-49D5-AE1B-6BB371477FA3}" destId="{F59AFE89-3A18-4F15-BF32-ADA5428829D3}" srcOrd="0" destOrd="0" parTransId="{E0B3DD64-F89C-4E0B-8A32-8F4096AD17F6}" sibTransId="{7273ED0D-A5B9-452D-AAC9-7181A249E9A1}"/>
    <dgm:cxn modelId="{8CF9C3AF-B9F7-402F-9CE6-BFBE2FDF98DF}" srcId="{E047C9B1-6DEA-42DC-A8E5-14C6323AEFDA}" destId="{AF7981FF-AB84-4DFE-A85A-AE2D3A9DD928}" srcOrd="0" destOrd="0" parTransId="{673F3A87-C8AB-432C-9F7D-96D8428E4A84}" sibTransId="{2708794C-29AA-4B97-AE0F-B51BF2CC154A}"/>
    <dgm:cxn modelId="{35D3C9BA-8B03-4DE6-B1D6-BA379E002F85}" srcId="{F59AFE89-3A18-4F15-BF32-ADA5428829D3}" destId="{EE72A053-7D74-4186-A99A-1FBA09552451}" srcOrd="0" destOrd="0" parTransId="{566E1BC0-873E-49D8-B54E-251CAF0A2DB4}" sibTransId="{A432FF78-D424-43DA-9FE1-05D6151D81ED}"/>
    <dgm:cxn modelId="{5EFF5EBB-DEA7-4B46-8541-B916A67D41A7}" srcId="{AF7981FF-AB84-4DFE-A85A-AE2D3A9DD928}" destId="{A20035F7-90B4-4AE3-B319-1775A2556BA5}" srcOrd="1" destOrd="0" parTransId="{7241DB9E-E590-4488-9FC7-6461B7DF5FA8}" sibTransId="{FBD3B2E3-2366-4DFB-A10C-42AD6B44CA36}"/>
    <dgm:cxn modelId="{C4344DBF-F7D4-4F42-BB8E-1CFCEE6714AC}" type="presOf" srcId="{848C2A90-415A-4635-95F5-30A378DC7917}" destId="{4F42D669-B7BB-486F-A318-BAA37E8E2D62}" srcOrd="0" destOrd="0" presId="urn:microsoft.com/office/officeart/2008/layout/HalfCircleOrganizationChart"/>
    <dgm:cxn modelId="{51A92BC0-BCB7-489E-A6E4-CE64CFE4E65F}" type="presOf" srcId="{50958E17-44D1-4F0E-B236-1EC6D3FC99D3}" destId="{721CEB09-659A-4479-B877-D42532280A9E}" srcOrd="0" destOrd="0" presId="urn:microsoft.com/office/officeart/2008/layout/HalfCircleOrganizationChart"/>
    <dgm:cxn modelId="{6AF21FC8-E47D-4CF5-822E-A0AF7DF90F48}" srcId="{F59AFE89-3A18-4F15-BF32-ADA5428829D3}" destId="{E047C9B1-6DEA-42DC-A8E5-14C6323AEFDA}" srcOrd="1" destOrd="0" parTransId="{F88FF520-A7FE-4CA1-A2FA-B4637B18966C}" sibTransId="{B78AF9A4-0961-4A4C-9C53-2B2FFA3B0CE0}"/>
    <dgm:cxn modelId="{EB56E3CE-95F0-4BE5-9B4C-BAB25DC9561D}" srcId="{EE72A053-7D74-4186-A99A-1FBA09552451}" destId="{50958E17-44D1-4F0E-B236-1EC6D3FC99D3}" srcOrd="1" destOrd="0" parTransId="{CDE26A62-C3CE-4711-80FC-EE63D6CB18EF}" sibTransId="{8D973A1C-1024-4DFA-A7E8-B2238F4C6679}"/>
    <dgm:cxn modelId="{2D71A7D7-2296-48FB-8643-D7825C62AF65}" type="presOf" srcId="{35096636-9098-42D5-BB9D-F7AFBBA0DB21}" destId="{CEFC63C9-6EA4-4B10-A2D4-2B14F95A8503}" srcOrd="0" destOrd="0" presId="urn:microsoft.com/office/officeart/2008/layout/HalfCircleOrganizationChart"/>
    <dgm:cxn modelId="{D0DC88DC-965B-4B50-8C34-4306F0B1F33C}" type="presOf" srcId="{AF7981FF-AB84-4DFE-A85A-AE2D3A9DD928}" destId="{AE274734-5E3B-46EE-8247-90C2F63773EE}" srcOrd="0" destOrd="0" presId="urn:microsoft.com/office/officeart/2008/layout/HalfCircleOrganizationChart"/>
    <dgm:cxn modelId="{9F7F38DF-BBFC-4542-B53E-ACE16DC9D329}" type="presOf" srcId="{6BA26746-7C71-4A1F-B7CF-B71DC3591872}" destId="{2CCA65F4-34EA-4EB0-8286-C0D354FE1EF3}" srcOrd="1" destOrd="0" presId="urn:microsoft.com/office/officeart/2008/layout/HalfCircleOrganizationChart"/>
    <dgm:cxn modelId="{812590E5-82CF-4647-B4E6-530FEF6E92E0}" type="presOf" srcId="{428602B8-1473-4EB6-8212-71F9EF54A7B9}" destId="{FD2B6122-9AC7-4071-BB3B-5175C9394FF7}" srcOrd="0" destOrd="0" presId="urn:microsoft.com/office/officeart/2008/layout/HalfCircleOrganizationChart"/>
    <dgm:cxn modelId="{070368E6-BB7F-4243-BF29-A2B6D63F4B04}" type="presOf" srcId="{EE72A053-7D74-4186-A99A-1FBA09552451}" destId="{722CF3B7-1885-4CD7-BB30-17C61C93C611}" srcOrd="1" destOrd="0" presId="urn:microsoft.com/office/officeart/2008/layout/HalfCircleOrganizationChart"/>
    <dgm:cxn modelId="{7E0833E9-12D2-4EE9-810A-CB30DB22A16C}" type="presOf" srcId="{B02D34AB-E21A-49D5-AE1B-6BB371477FA3}" destId="{4451B5BC-3231-46FE-B8FB-EEA476D218DC}" srcOrd="0" destOrd="0" presId="urn:microsoft.com/office/officeart/2008/layout/HalfCircleOrganizationChart"/>
    <dgm:cxn modelId="{F96C15F0-3C4F-4D3B-A4B1-182007A6FDB3}" type="presOf" srcId="{4C524E7A-A910-4521-AEF9-6CBEBCB20F20}" destId="{F8178A28-25D1-4720-984F-000DAFF75A08}" srcOrd="1" destOrd="0" presId="urn:microsoft.com/office/officeart/2008/layout/HalfCircleOrganizationChart"/>
    <dgm:cxn modelId="{1C7F3013-0656-43D6-8C4F-4C23B725D880}" type="presParOf" srcId="{4451B5BC-3231-46FE-B8FB-EEA476D218DC}" destId="{EF6E6E5F-E9F0-4C1D-988C-CF114580B70E}" srcOrd="0" destOrd="0" presId="urn:microsoft.com/office/officeart/2008/layout/HalfCircleOrganizationChart"/>
    <dgm:cxn modelId="{6859D34D-A720-4A58-B099-FDDC69F81E6E}" type="presParOf" srcId="{EF6E6E5F-E9F0-4C1D-988C-CF114580B70E}" destId="{FC4687AA-8FA1-486F-8A50-425F1F88D996}" srcOrd="0" destOrd="0" presId="urn:microsoft.com/office/officeart/2008/layout/HalfCircleOrganizationChart"/>
    <dgm:cxn modelId="{193BE526-1D87-421E-842F-6BDBEB7C11D2}" type="presParOf" srcId="{FC4687AA-8FA1-486F-8A50-425F1F88D996}" destId="{333BB311-A5C9-4E48-9572-5C590366F3D1}" srcOrd="0" destOrd="0" presId="urn:microsoft.com/office/officeart/2008/layout/HalfCircleOrganizationChart"/>
    <dgm:cxn modelId="{C7CD6107-2A24-4C9E-8856-4EE6710743FC}" type="presParOf" srcId="{FC4687AA-8FA1-486F-8A50-425F1F88D996}" destId="{4344C68F-863E-4B31-83F4-963F812D3CE6}" srcOrd="1" destOrd="0" presId="urn:microsoft.com/office/officeart/2008/layout/HalfCircleOrganizationChart"/>
    <dgm:cxn modelId="{04257BC5-F32B-41BD-95BF-143CD256390F}" type="presParOf" srcId="{FC4687AA-8FA1-486F-8A50-425F1F88D996}" destId="{BBD41E45-D779-492B-9F64-DCA5FA6FB3A4}" srcOrd="2" destOrd="0" presId="urn:microsoft.com/office/officeart/2008/layout/HalfCircleOrganizationChart"/>
    <dgm:cxn modelId="{52412831-18A3-45E0-8AA0-A0B3FF512889}" type="presParOf" srcId="{FC4687AA-8FA1-486F-8A50-425F1F88D996}" destId="{F5E16C10-D64D-4D83-B585-A78B62B01C62}" srcOrd="3" destOrd="0" presId="urn:microsoft.com/office/officeart/2008/layout/HalfCircleOrganizationChart"/>
    <dgm:cxn modelId="{C985A8CB-C890-4F25-9EFE-7EA9C0C6FCE4}" type="presParOf" srcId="{EF6E6E5F-E9F0-4C1D-988C-CF114580B70E}" destId="{391CB626-9E27-4C25-96FE-A210E1374324}" srcOrd="1" destOrd="0" presId="urn:microsoft.com/office/officeart/2008/layout/HalfCircleOrganizationChart"/>
    <dgm:cxn modelId="{A772803D-D4B0-4518-BDEC-7BB329D25E82}" type="presParOf" srcId="{391CB626-9E27-4C25-96FE-A210E1374324}" destId="{69E13E4D-FAC1-48EA-B07A-F0F839D5BA78}" srcOrd="0" destOrd="0" presId="urn:microsoft.com/office/officeart/2008/layout/HalfCircleOrganizationChart"/>
    <dgm:cxn modelId="{E6765853-0E44-4637-BCC9-8DAC92E617BF}" type="presParOf" srcId="{391CB626-9E27-4C25-96FE-A210E1374324}" destId="{95F0E83C-B9DF-435A-8FA9-42E7E8B88BBA}" srcOrd="1" destOrd="0" presId="urn:microsoft.com/office/officeart/2008/layout/HalfCircleOrganizationChart"/>
    <dgm:cxn modelId="{8B8629DC-0F89-4833-855A-21E1B4F5290B}" type="presParOf" srcId="{95F0E83C-B9DF-435A-8FA9-42E7E8B88BBA}" destId="{2EA0F96E-2357-45DA-84B0-5AA48B79E08C}" srcOrd="0" destOrd="0" presId="urn:microsoft.com/office/officeart/2008/layout/HalfCircleOrganizationChart"/>
    <dgm:cxn modelId="{2ECDAB29-77B4-4231-999A-A616DA3C551C}" type="presParOf" srcId="{2EA0F96E-2357-45DA-84B0-5AA48B79E08C}" destId="{5F61D9E6-18CF-4B41-8AA2-A22792708C71}" srcOrd="0" destOrd="0" presId="urn:microsoft.com/office/officeart/2008/layout/HalfCircleOrganizationChart"/>
    <dgm:cxn modelId="{A20DF481-33DB-403D-A5F1-F1F4CDF40C96}" type="presParOf" srcId="{2EA0F96E-2357-45DA-84B0-5AA48B79E08C}" destId="{FD0664FB-9406-4F4C-938E-06DA08361895}" srcOrd="1" destOrd="0" presId="urn:microsoft.com/office/officeart/2008/layout/HalfCircleOrganizationChart"/>
    <dgm:cxn modelId="{B7470327-B8E3-4465-8F65-F274CAE9E844}" type="presParOf" srcId="{2EA0F96E-2357-45DA-84B0-5AA48B79E08C}" destId="{45BE2B6D-E7AF-486A-82A4-DEE4AA3A5712}" srcOrd="2" destOrd="0" presId="urn:microsoft.com/office/officeart/2008/layout/HalfCircleOrganizationChart"/>
    <dgm:cxn modelId="{2D0DBC50-7503-4885-9D9B-94C0E164185B}" type="presParOf" srcId="{2EA0F96E-2357-45DA-84B0-5AA48B79E08C}" destId="{722CF3B7-1885-4CD7-BB30-17C61C93C611}" srcOrd="3" destOrd="0" presId="urn:microsoft.com/office/officeart/2008/layout/HalfCircleOrganizationChart"/>
    <dgm:cxn modelId="{5C867950-19A3-42C6-87EA-58FCE4D06F32}" type="presParOf" srcId="{95F0E83C-B9DF-435A-8FA9-42E7E8B88BBA}" destId="{0F435D23-B452-4AA0-BF9D-ECC2450FB4CD}" srcOrd="1" destOrd="0" presId="urn:microsoft.com/office/officeart/2008/layout/HalfCircleOrganizationChart"/>
    <dgm:cxn modelId="{F767075A-B2C4-49E7-AF90-36D7732AE811}" type="presParOf" srcId="{0F435D23-B452-4AA0-BF9D-ECC2450FB4CD}" destId="{9B95C541-EE22-49D1-A015-31C7BC6B84F4}" srcOrd="0" destOrd="0" presId="urn:microsoft.com/office/officeart/2008/layout/HalfCircleOrganizationChart"/>
    <dgm:cxn modelId="{D44813C7-8DDB-4FBB-8A92-14940A634FDC}" type="presParOf" srcId="{0F435D23-B452-4AA0-BF9D-ECC2450FB4CD}" destId="{B4379D72-EEE0-40B8-BA8A-BCD55E5F35F1}" srcOrd="1" destOrd="0" presId="urn:microsoft.com/office/officeart/2008/layout/HalfCircleOrganizationChart"/>
    <dgm:cxn modelId="{FC0E8D18-0A58-4119-8706-5EEB889BFC3A}" type="presParOf" srcId="{B4379D72-EEE0-40B8-BA8A-BCD55E5F35F1}" destId="{FD4B42F2-9DD5-405E-ADE6-958B29ABE8D0}" srcOrd="0" destOrd="0" presId="urn:microsoft.com/office/officeart/2008/layout/HalfCircleOrganizationChart"/>
    <dgm:cxn modelId="{F5235834-44C7-4623-8056-D64C49B2689E}" type="presParOf" srcId="{FD4B42F2-9DD5-405E-ADE6-958B29ABE8D0}" destId="{27B0A2CD-023F-49FB-AD26-727A3197D92B}" srcOrd="0" destOrd="0" presId="urn:microsoft.com/office/officeart/2008/layout/HalfCircleOrganizationChart"/>
    <dgm:cxn modelId="{2F4C9C70-3098-4283-BB61-B09C3C8D7042}" type="presParOf" srcId="{FD4B42F2-9DD5-405E-ADE6-958B29ABE8D0}" destId="{161E35FD-4CC0-4C1F-B394-44087B688146}" srcOrd="1" destOrd="0" presId="urn:microsoft.com/office/officeart/2008/layout/HalfCircleOrganizationChart"/>
    <dgm:cxn modelId="{B2CE6E8A-F9BD-4BB7-87A4-4320D561F500}" type="presParOf" srcId="{FD4B42F2-9DD5-405E-ADE6-958B29ABE8D0}" destId="{5807E47C-EF3B-4B1A-B7BC-DB6093529B88}" srcOrd="2" destOrd="0" presId="urn:microsoft.com/office/officeart/2008/layout/HalfCircleOrganizationChart"/>
    <dgm:cxn modelId="{E076B29C-9FD6-4CF7-BBD3-ABB8F5FFEC9E}" type="presParOf" srcId="{FD4B42F2-9DD5-405E-ADE6-958B29ABE8D0}" destId="{2CCA65F4-34EA-4EB0-8286-C0D354FE1EF3}" srcOrd="3" destOrd="0" presId="urn:microsoft.com/office/officeart/2008/layout/HalfCircleOrganizationChart"/>
    <dgm:cxn modelId="{435B26BD-5AAE-49E7-8656-67E7E86B0CAD}" type="presParOf" srcId="{B4379D72-EEE0-40B8-BA8A-BCD55E5F35F1}" destId="{5D85FC7E-6DA8-4A86-8359-6C9856ACC328}" srcOrd="1" destOrd="0" presId="urn:microsoft.com/office/officeart/2008/layout/HalfCircleOrganizationChart"/>
    <dgm:cxn modelId="{B07CCEE3-8515-4FE5-8A02-5F7F9EEAC2F1}" type="presParOf" srcId="{B4379D72-EEE0-40B8-BA8A-BCD55E5F35F1}" destId="{820D68C1-2F77-402E-94C8-C86BC4273F1F}" srcOrd="2" destOrd="0" presId="urn:microsoft.com/office/officeart/2008/layout/HalfCircleOrganizationChart"/>
    <dgm:cxn modelId="{18F4F388-A560-49A5-ABBC-BB891D4AD4C1}" type="presParOf" srcId="{0F435D23-B452-4AA0-BF9D-ECC2450FB4CD}" destId="{4A5A80BF-3DBA-45E4-BE44-1B995427412F}" srcOrd="2" destOrd="0" presId="urn:microsoft.com/office/officeart/2008/layout/HalfCircleOrganizationChart"/>
    <dgm:cxn modelId="{599A50DB-AB75-4707-B2CE-42D37AD19B93}" type="presParOf" srcId="{0F435D23-B452-4AA0-BF9D-ECC2450FB4CD}" destId="{148B5CEC-27AD-44AF-9B69-210677B5A466}" srcOrd="3" destOrd="0" presId="urn:microsoft.com/office/officeart/2008/layout/HalfCircleOrganizationChart"/>
    <dgm:cxn modelId="{03C9BDEB-A039-447B-BAE6-DF16FA0A0A54}" type="presParOf" srcId="{148B5CEC-27AD-44AF-9B69-210677B5A466}" destId="{4E7164EB-016D-4233-8A1D-03FBDC564D80}" srcOrd="0" destOrd="0" presId="urn:microsoft.com/office/officeart/2008/layout/HalfCircleOrganizationChart"/>
    <dgm:cxn modelId="{DA5E4720-CAB1-440A-8C9B-6B77A8023298}" type="presParOf" srcId="{4E7164EB-016D-4233-8A1D-03FBDC564D80}" destId="{721CEB09-659A-4479-B877-D42532280A9E}" srcOrd="0" destOrd="0" presId="urn:microsoft.com/office/officeart/2008/layout/HalfCircleOrganizationChart"/>
    <dgm:cxn modelId="{A89CF470-3936-4003-A20B-509CF257794F}" type="presParOf" srcId="{4E7164EB-016D-4233-8A1D-03FBDC564D80}" destId="{4434595B-34BF-4A1E-9416-E78E07ABA9F5}" srcOrd="1" destOrd="0" presId="urn:microsoft.com/office/officeart/2008/layout/HalfCircleOrganizationChart"/>
    <dgm:cxn modelId="{7775824A-55B9-4C97-8B94-EDED2A0B9ECB}" type="presParOf" srcId="{4E7164EB-016D-4233-8A1D-03FBDC564D80}" destId="{7891C51A-4928-43A9-91F7-9F3FFBE24943}" srcOrd="2" destOrd="0" presId="urn:microsoft.com/office/officeart/2008/layout/HalfCircleOrganizationChart"/>
    <dgm:cxn modelId="{9BF53490-6744-4A5B-906B-96188F01A66D}" type="presParOf" srcId="{4E7164EB-016D-4233-8A1D-03FBDC564D80}" destId="{A6C5ADA5-F13E-47B3-94BE-4418100FECE7}" srcOrd="3" destOrd="0" presId="urn:microsoft.com/office/officeart/2008/layout/HalfCircleOrganizationChart"/>
    <dgm:cxn modelId="{CCC7A5A9-E783-430B-B386-9C020B4789D2}" type="presParOf" srcId="{148B5CEC-27AD-44AF-9B69-210677B5A466}" destId="{B12593FD-B2C8-4D3D-B9CE-9502A8C58F6A}" srcOrd="1" destOrd="0" presId="urn:microsoft.com/office/officeart/2008/layout/HalfCircleOrganizationChart"/>
    <dgm:cxn modelId="{24EA69AE-981D-4EF5-8C66-77867FCEA025}" type="presParOf" srcId="{148B5CEC-27AD-44AF-9B69-210677B5A466}" destId="{0028B67E-39BA-47DE-B050-8EBCE07EAFBB}" srcOrd="2" destOrd="0" presId="urn:microsoft.com/office/officeart/2008/layout/HalfCircleOrganizationChart"/>
    <dgm:cxn modelId="{459A5853-7875-4B64-AEFC-40BBEEB7E702}" type="presParOf" srcId="{95F0E83C-B9DF-435A-8FA9-42E7E8B88BBA}" destId="{7F12278A-1230-40E9-8627-1ED557489F9C}" srcOrd="2" destOrd="0" presId="urn:microsoft.com/office/officeart/2008/layout/HalfCircleOrganizationChart"/>
    <dgm:cxn modelId="{842F0CE3-40B1-418F-BF46-07A75FEF5D1B}" type="presParOf" srcId="{391CB626-9E27-4C25-96FE-A210E1374324}" destId="{4BFF645B-5534-4D62-AA37-72E03789DB1D}" srcOrd="2" destOrd="0" presId="urn:microsoft.com/office/officeart/2008/layout/HalfCircleOrganizationChart"/>
    <dgm:cxn modelId="{0C2B587D-270B-4B7F-8E07-630265B8966E}" type="presParOf" srcId="{391CB626-9E27-4C25-96FE-A210E1374324}" destId="{F4B66582-5F08-462E-B086-2BEBD1076BAE}" srcOrd="3" destOrd="0" presId="urn:microsoft.com/office/officeart/2008/layout/HalfCircleOrganizationChart"/>
    <dgm:cxn modelId="{E019DB2E-2BA8-4EE5-9D01-3D240CD3A369}" type="presParOf" srcId="{F4B66582-5F08-462E-B086-2BEBD1076BAE}" destId="{7107FA28-8A3D-4830-A1F0-8121AA0791B4}" srcOrd="0" destOrd="0" presId="urn:microsoft.com/office/officeart/2008/layout/HalfCircleOrganizationChart"/>
    <dgm:cxn modelId="{EF291F8D-4BF7-41F9-A6E8-E2212745FF8C}" type="presParOf" srcId="{7107FA28-8A3D-4830-A1F0-8121AA0791B4}" destId="{7A077CBA-E10F-44BA-B283-2CF51A369067}" srcOrd="0" destOrd="0" presId="urn:microsoft.com/office/officeart/2008/layout/HalfCircleOrganizationChart"/>
    <dgm:cxn modelId="{356C5D99-2E56-4A1C-982A-F72020003D10}" type="presParOf" srcId="{7107FA28-8A3D-4830-A1F0-8121AA0791B4}" destId="{29752002-9FDC-47B0-BE39-72A04FA6A55E}" srcOrd="1" destOrd="0" presId="urn:microsoft.com/office/officeart/2008/layout/HalfCircleOrganizationChart"/>
    <dgm:cxn modelId="{36EEFF0F-B987-46AB-931B-918727569B0B}" type="presParOf" srcId="{7107FA28-8A3D-4830-A1F0-8121AA0791B4}" destId="{FD91819D-0235-407D-BBA0-EF591C8F7C47}" srcOrd="2" destOrd="0" presId="urn:microsoft.com/office/officeart/2008/layout/HalfCircleOrganizationChart"/>
    <dgm:cxn modelId="{ECF9CD95-0F77-4C88-82C7-9D692C1E7F60}" type="presParOf" srcId="{7107FA28-8A3D-4830-A1F0-8121AA0791B4}" destId="{A241B095-987A-4E16-BFA6-4D4BFEEB9DD2}" srcOrd="3" destOrd="0" presId="urn:microsoft.com/office/officeart/2008/layout/HalfCircleOrganizationChart"/>
    <dgm:cxn modelId="{D311F0FB-E906-45F2-837C-F82052F499A4}" type="presParOf" srcId="{F4B66582-5F08-462E-B086-2BEBD1076BAE}" destId="{9716C42F-87E7-45A3-A207-19C6A39221D0}" srcOrd="1" destOrd="0" presId="urn:microsoft.com/office/officeart/2008/layout/HalfCircleOrganizationChart"/>
    <dgm:cxn modelId="{1A0D8671-8DD2-4CD1-A1DA-EECB5E59BE7F}" type="presParOf" srcId="{9716C42F-87E7-45A3-A207-19C6A39221D0}" destId="{32330E5A-F4A3-4FF4-A9ED-A0E508F0832F}" srcOrd="0" destOrd="0" presId="urn:microsoft.com/office/officeart/2008/layout/HalfCircleOrganizationChart"/>
    <dgm:cxn modelId="{DDA01CF4-8760-4BCD-B520-338CE035A674}" type="presParOf" srcId="{9716C42F-87E7-45A3-A207-19C6A39221D0}" destId="{046C941C-9C35-4602-BA07-D04D6CC2012B}" srcOrd="1" destOrd="0" presId="urn:microsoft.com/office/officeart/2008/layout/HalfCircleOrganizationChart"/>
    <dgm:cxn modelId="{0400364D-A870-406E-896A-24A7290E4BAA}" type="presParOf" srcId="{046C941C-9C35-4602-BA07-D04D6CC2012B}" destId="{B31D6A10-4BB7-4B12-B993-97AC70A57B0F}" srcOrd="0" destOrd="0" presId="urn:microsoft.com/office/officeart/2008/layout/HalfCircleOrganizationChart"/>
    <dgm:cxn modelId="{AC7D8EAD-30BC-4D25-A375-7491CE869C0D}" type="presParOf" srcId="{B31D6A10-4BB7-4B12-B993-97AC70A57B0F}" destId="{AE274734-5E3B-46EE-8247-90C2F63773EE}" srcOrd="0" destOrd="0" presId="urn:microsoft.com/office/officeart/2008/layout/HalfCircleOrganizationChart"/>
    <dgm:cxn modelId="{9FEC9101-010C-4FA3-AD65-75B41708B071}" type="presParOf" srcId="{B31D6A10-4BB7-4B12-B993-97AC70A57B0F}" destId="{3A72C496-3503-40C4-8FB2-909E296D068C}" srcOrd="1" destOrd="0" presId="urn:microsoft.com/office/officeart/2008/layout/HalfCircleOrganizationChart"/>
    <dgm:cxn modelId="{8BF1A410-495C-4727-AD4B-B3BDE6ED9417}" type="presParOf" srcId="{B31D6A10-4BB7-4B12-B993-97AC70A57B0F}" destId="{075FDEB4-9E06-4112-9906-500152DC9FAD}" srcOrd="2" destOrd="0" presId="urn:microsoft.com/office/officeart/2008/layout/HalfCircleOrganizationChart"/>
    <dgm:cxn modelId="{6FAC1134-E8A3-4F48-B30A-634A13DE2A66}" type="presParOf" srcId="{B31D6A10-4BB7-4B12-B993-97AC70A57B0F}" destId="{E71FEC7E-C78E-4098-9AB1-912A75893954}" srcOrd="3" destOrd="0" presId="urn:microsoft.com/office/officeart/2008/layout/HalfCircleOrganizationChart"/>
    <dgm:cxn modelId="{CB887171-31BF-4315-9D05-B0174117CBF5}" type="presParOf" srcId="{046C941C-9C35-4602-BA07-D04D6CC2012B}" destId="{A2C0EBBC-D1F9-4A75-A5B9-F72B8C77B245}" srcOrd="1" destOrd="0" presId="urn:microsoft.com/office/officeart/2008/layout/HalfCircleOrganizationChart"/>
    <dgm:cxn modelId="{AC4E0EF0-3BED-40BE-81DF-77CA1F1AD620}" type="presParOf" srcId="{A2C0EBBC-D1F9-4A75-A5B9-F72B8C77B245}" destId="{DF1CDC54-A2D6-459C-AAB0-62A4063D1B10}" srcOrd="0" destOrd="0" presId="urn:microsoft.com/office/officeart/2008/layout/HalfCircleOrganizationChart"/>
    <dgm:cxn modelId="{FA27C205-6826-4E4F-B160-BAD531A01F4D}" type="presParOf" srcId="{A2C0EBBC-D1F9-4A75-A5B9-F72B8C77B245}" destId="{0E351B2D-8BBC-4ECB-AFD1-27E55435AD60}" srcOrd="1" destOrd="0" presId="urn:microsoft.com/office/officeart/2008/layout/HalfCircleOrganizationChart"/>
    <dgm:cxn modelId="{09E4130D-8919-45A6-93BE-640DDBB7A5FF}" type="presParOf" srcId="{0E351B2D-8BBC-4ECB-AFD1-27E55435AD60}" destId="{0DFE5475-59CD-41C1-8313-D0746D3FB65C}" srcOrd="0" destOrd="0" presId="urn:microsoft.com/office/officeart/2008/layout/HalfCircleOrganizationChart"/>
    <dgm:cxn modelId="{F169D445-88B7-478E-8431-C81757B416DC}" type="presParOf" srcId="{0DFE5475-59CD-41C1-8313-D0746D3FB65C}" destId="{60836349-DEED-46BA-9F84-8697C3EAC0A7}" srcOrd="0" destOrd="0" presId="urn:microsoft.com/office/officeart/2008/layout/HalfCircleOrganizationChart"/>
    <dgm:cxn modelId="{F936F269-EAFE-4382-806A-83BA6AED1A50}" type="presParOf" srcId="{0DFE5475-59CD-41C1-8313-D0746D3FB65C}" destId="{9E7F3E5B-5BBD-4D62-94F7-9A51FDCCAC2D}" srcOrd="1" destOrd="0" presId="urn:microsoft.com/office/officeart/2008/layout/HalfCircleOrganizationChart"/>
    <dgm:cxn modelId="{5D2B4635-0DB0-4F84-AA73-A2252F6C3132}" type="presParOf" srcId="{0DFE5475-59CD-41C1-8313-D0746D3FB65C}" destId="{3FF942CD-36EC-4F95-A613-44AF59ABE1BE}" srcOrd="2" destOrd="0" presId="urn:microsoft.com/office/officeart/2008/layout/HalfCircleOrganizationChart"/>
    <dgm:cxn modelId="{B1AC7E81-1CC5-4438-BAC8-2C2CC2590987}" type="presParOf" srcId="{0DFE5475-59CD-41C1-8313-D0746D3FB65C}" destId="{A3C2A0C3-E250-4E28-8DA0-B61D3C97E040}" srcOrd="3" destOrd="0" presId="urn:microsoft.com/office/officeart/2008/layout/HalfCircleOrganizationChart"/>
    <dgm:cxn modelId="{1E68B375-17FB-4F47-A1C5-552684F67BD8}" type="presParOf" srcId="{0E351B2D-8BBC-4ECB-AFD1-27E55435AD60}" destId="{1B7A3071-5A6A-4512-A7B8-00B1DBC8837B}" srcOrd="1" destOrd="0" presId="urn:microsoft.com/office/officeart/2008/layout/HalfCircleOrganizationChart"/>
    <dgm:cxn modelId="{535FF270-BB3E-423A-B7AD-3A59FCF611E3}" type="presParOf" srcId="{0E351B2D-8BBC-4ECB-AFD1-27E55435AD60}" destId="{29DD3129-9634-4069-9C44-A9501EBFD7AC}" srcOrd="2" destOrd="0" presId="urn:microsoft.com/office/officeart/2008/layout/HalfCircleOrganizationChart"/>
    <dgm:cxn modelId="{95F4B2D8-2948-4E26-8D6B-508B665B5D44}" type="presParOf" srcId="{A2C0EBBC-D1F9-4A75-A5B9-F72B8C77B245}" destId="{CFF43B72-D1B9-4F7C-A617-D08F014EF237}" srcOrd="2" destOrd="0" presId="urn:microsoft.com/office/officeart/2008/layout/HalfCircleOrganizationChart"/>
    <dgm:cxn modelId="{88C48F7F-E773-4384-8F64-746D350E0A0F}" type="presParOf" srcId="{A2C0EBBC-D1F9-4A75-A5B9-F72B8C77B245}" destId="{12A5590D-5964-46F4-A724-72A2167C30B9}" srcOrd="3" destOrd="0" presId="urn:microsoft.com/office/officeart/2008/layout/HalfCircleOrganizationChart"/>
    <dgm:cxn modelId="{96D2250E-BE6B-4BE5-B84F-2EA6267219F2}" type="presParOf" srcId="{12A5590D-5964-46F4-A724-72A2167C30B9}" destId="{664F2184-7270-4364-BF20-80B77EDEA3B4}" srcOrd="0" destOrd="0" presId="urn:microsoft.com/office/officeart/2008/layout/HalfCircleOrganizationChart"/>
    <dgm:cxn modelId="{E8E2EEF8-1083-4132-A480-0BA403B13376}" type="presParOf" srcId="{664F2184-7270-4364-BF20-80B77EDEA3B4}" destId="{2641A280-91FE-4B9D-8B4F-7D3D61109BB3}" srcOrd="0" destOrd="0" presId="urn:microsoft.com/office/officeart/2008/layout/HalfCircleOrganizationChart"/>
    <dgm:cxn modelId="{8EAEE6CB-9BAF-4444-B264-1E046ACA40F3}" type="presParOf" srcId="{664F2184-7270-4364-BF20-80B77EDEA3B4}" destId="{6A4315C5-C5E7-4DCB-89AB-2992BB38C466}" srcOrd="1" destOrd="0" presId="urn:microsoft.com/office/officeart/2008/layout/HalfCircleOrganizationChart"/>
    <dgm:cxn modelId="{001A35DE-67C4-42A9-A35E-4A16AEDBD871}" type="presParOf" srcId="{664F2184-7270-4364-BF20-80B77EDEA3B4}" destId="{4FDE1A3F-B4DB-4C1B-AF3E-3283173BED66}" srcOrd="2" destOrd="0" presId="urn:microsoft.com/office/officeart/2008/layout/HalfCircleOrganizationChart"/>
    <dgm:cxn modelId="{1809645B-6622-44C9-AC69-D21D778485C6}" type="presParOf" srcId="{664F2184-7270-4364-BF20-80B77EDEA3B4}" destId="{66422204-60F0-4BB9-9B1B-6F66F467E81A}" srcOrd="3" destOrd="0" presId="urn:microsoft.com/office/officeart/2008/layout/HalfCircleOrganizationChart"/>
    <dgm:cxn modelId="{B6E6BC97-0158-41C8-AE34-D197F14A77BB}" type="presParOf" srcId="{12A5590D-5964-46F4-A724-72A2167C30B9}" destId="{C4CDD969-ACCC-4091-A88E-056D2AA4CB4E}" srcOrd="1" destOrd="0" presId="urn:microsoft.com/office/officeart/2008/layout/HalfCircleOrganizationChart"/>
    <dgm:cxn modelId="{603ED817-0E3F-4F67-9E16-CEB233E327B5}" type="presParOf" srcId="{12A5590D-5964-46F4-A724-72A2167C30B9}" destId="{1A20C27F-762B-4A33-BC3E-E57B0FED5F24}" srcOrd="2" destOrd="0" presId="urn:microsoft.com/office/officeart/2008/layout/HalfCircleOrganizationChart"/>
    <dgm:cxn modelId="{1AD4B6A2-9AE5-4C2E-A652-AAF72EAF9C24}" type="presParOf" srcId="{046C941C-9C35-4602-BA07-D04D6CC2012B}" destId="{985D0D8E-CF25-4E8A-9FD0-8FDB02B026A4}" srcOrd="2" destOrd="0" presId="urn:microsoft.com/office/officeart/2008/layout/HalfCircleOrganizationChart"/>
    <dgm:cxn modelId="{6037541F-7B65-4B92-ACFA-DD93FD46DF53}" type="presParOf" srcId="{9716C42F-87E7-45A3-A207-19C6A39221D0}" destId="{2219514A-7823-4474-941A-B57AB73D24A5}" srcOrd="2" destOrd="0" presId="urn:microsoft.com/office/officeart/2008/layout/HalfCircleOrganizationChart"/>
    <dgm:cxn modelId="{0BE3F82C-267D-4272-AB25-C2EFDECB030A}" type="presParOf" srcId="{9716C42F-87E7-45A3-A207-19C6A39221D0}" destId="{F0037582-F66F-457D-B905-CC7079F36C48}" srcOrd="3" destOrd="0" presId="urn:microsoft.com/office/officeart/2008/layout/HalfCircleOrganizationChart"/>
    <dgm:cxn modelId="{9DC2C513-1490-4E71-AC3F-36476946EBBB}" type="presParOf" srcId="{F0037582-F66F-457D-B905-CC7079F36C48}" destId="{3C4A2369-4F91-4ADF-ACBE-FFA38B038CF9}" srcOrd="0" destOrd="0" presId="urn:microsoft.com/office/officeart/2008/layout/HalfCircleOrganizationChart"/>
    <dgm:cxn modelId="{B26F75FB-6642-4C9D-93C3-68826FA31865}" type="presParOf" srcId="{3C4A2369-4F91-4ADF-ACBE-FFA38B038CF9}" destId="{996ABCE8-B59F-4642-AA3D-2914718EC0F0}" srcOrd="0" destOrd="0" presId="urn:microsoft.com/office/officeart/2008/layout/HalfCircleOrganizationChart"/>
    <dgm:cxn modelId="{D4FBF31E-6045-4744-92EF-D3206C5CC54D}" type="presParOf" srcId="{3C4A2369-4F91-4ADF-ACBE-FFA38B038CF9}" destId="{FE8BC43D-36DE-40FA-84E7-FAB66B7AA72A}" srcOrd="1" destOrd="0" presId="urn:microsoft.com/office/officeart/2008/layout/HalfCircleOrganizationChart"/>
    <dgm:cxn modelId="{176B398C-77AC-42C1-8F79-567927530321}" type="presParOf" srcId="{3C4A2369-4F91-4ADF-ACBE-FFA38B038CF9}" destId="{5E662C5F-D9F0-4A94-878E-8C8F37F6AE6E}" srcOrd="2" destOrd="0" presId="urn:microsoft.com/office/officeart/2008/layout/HalfCircleOrganizationChart"/>
    <dgm:cxn modelId="{F44DEF6E-FD2C-48B3-ACC3-95BBB9D1908B}" type="presParOf" srcId="{3C4A2369-4F91-4ADF-ACBE-FFA38B038CF9}" destId="{F8178A28-25D1-4720-984F-000DAFF75A08}" srcOrd="3" destOrd="0" presId="urn:microsoft.com/office/officeart/2008/layout/HalfCircleOrganizationChart"/>
    <dgm:cxn modelId="{F4337FBE-3365-4158-AFED-8D2754051F0C}" type="presParOf" srcId="{F0037582-F66F-457D-B905-CC7079F36C48}" destId="{F1E0808F-3897-4332-9344-02149B9EFCAE}" srcOrd="1" destOrd="0" presId="urn:microsoft.com/office/officeart/2008/layout/HalfCircleOrganizationChart"/>
    <dgm:cxn modelId="{CFFBFA55-2BAC-45EF-8882-554252D29ED6}" type="presParOf" srcId="{F1E0808F-3897-4332-9344-02149B9EFCAE}" destId="{CEFC63C9-6EA4-4B10-A2D4-2B14F95A8503}" srcOrd="0" destOrd="0" presId="urn:microsoft.com/office/officeart/2008/layout/HalfCircleOrganizationChart"/>
    <dgm:cxn modelId="{459D95E0-775E-45BF-A7BB-D3FA2E64462D}" type="presParOf" srcId="{F1E0808F-3897-4332-9344-02149B9EFCAE}" destId="{46C2AEDD-4840-4927-BF52-18D59DDE548C}" srcOrd="1" destOrd="0" presId="urn:microsoft.com/office/officeart/2008/layout/HalfCircleOrganizationChart"/>
    <dgm:cxn modelId="{CCC05C6D-CE31-4ABD-B2EA-13928520EAA2}" type="presParOf" srcId="{46C2AEDD-4840-4927-BF52-18D59DDE548C}" destId="{535DD5D8-B261-41F7-8A77-2ACED6D5309C}" srcOrd="0" destOrd="0" presId="urn:microsoft.com/office/officeart/2008/layout/HalfCircleOrganizationChart"/>
    <dgm:cxn modelId="{DAA182A2-3F3E-4BB7-871F-3D1795C74C93}" type="presParOf" srcId="{535DD5D8-B261-41F7-8A77-2ACED6D5309C}" destId="{4F42D669-B7BB-486F-A318-BAA37E8E2D62}" srcOrd="0" destOrd="0" presId="urn:microsoft.com/office/officeart/2008/layout/HalfCircleOrganizationChart"/>
    <dgm:cxn modelId="{6FE7EF93-040D-4A17-B131-562D3D789D9F}" type="presParOf" srcId="{535DD5D8-B261-41F7-8A77-2ACED6D5309C}" destId="{7081B4CA-1E19-4B24-A1A4-5FA2DA988C5D}" srcOrd="1" destOrd="0" presId="urn:microsoft.com/office/officeart/2008/layout/HalfCircleOrganizationChart"/>
    <dgm:cxn modelId="{C4B17C02-9D1D-4FC9-9A2D-84C3E8411959}" type="presParOf" srcId="{535DD5D8-B261-41F7-8A77-2ACED6D5309C}" destId="{B64BEA90-1895-4F4D-868A-09F78C46C5A9}" srcOrd="2" destOrd="0" presId="urn:microsoft.com/office/officeart/2008/layout/HalfCircleOrganizationChart"/>
    <dgm:cxn modelId="{AB2F1B4E-0056-4A50-B859-BB8D070457C1}" type="presParOf" srcId="{535DD5D8-B261-41F7-8A77-2ACED6D5309C}" destId="{0C46A824-AAF3-4A4F-BE0E-7AE4C759E344}" srcOrd="3" destOrd="0" presId="urn:microsoft.com/office/officeart/2008/layout/HalfCircleOrganizationChart"/>
    <dgm:cxn modelId="{36C38253-0724-499A-ADCD-84F99919426C}" type="presParOf" srcId="{46C2AEDD-4840-4927-BF52-18D59DDE548C}" destId="{187D7151-6741-42D1-AE9C-46E2C6F9B330}" srcOrd="1" destOrd="0" presId="urn:microsoft.com/office/officeart/2008/layout/HalfCircleOrganizationChart"/>
    <dgm:cxn modelId="{959B57D8-3148-45B4-8522-BAF77C93AE20}" type="presParOf" srcId="{46C2AEDD-4840-4927-BF52-18D59DDE548C}" destId="{F0858180-0F5D-4A07-8064-24B22716EFD7}" srcOrd="2" destOrd="0" presId="urn:microsoft.com/office/officeart/2008/layout/HalfCircleOrganizationChart"/>
    <dgm:cxn modelId="{1C136758-A6E8-4648-B3A9-25666BFDD5F7}" type="presParOf" srcId="{F1E0808F-3897-4332-9344-02149B9EFCAE}" destId="{939637DC-958E-4BFC-9A25-3414B8B5C37D}" srcOrd="2" destOrd="0" presId="urn:microsoft.com/office/officeart/2008/layout/HalfCircleOrganizationChart"/>
    <dgm:cxn modelId="{74DAA4CE-115F-4ACC-AF48-8A714632A8ED}" type="presParOf" srcId="{F1E0808F-3897-4332-9344-02149B9EFCAE}" destId="{8485F474-6746-45C4-94ED-A7ED587960F3}" srcOrd="3" destOrd="0" presId="urn:microsoft.com/office/officeart/2008/layout/HalfCircleOrganizationChart"/>
    <dgm:cxn modelId="{23F70324-74B4-4E62-B1DA-5D0C31D4027C}" type="presParOf" srcId="{8485F474-6746-45C4-94ED-A7ED587960F3}" destId="{0C7BE68D-84D2-4149-A2C9-0E4B588BD636}" srcOrd="0" destOrd="0" presId="urn:microsoft.com/office/officeart/2008/layout/HalfCircleOrganizationChart"/>
    <dgm:cxn modelId="{539A7D1D-4259-472D-9B00-4412BA076DF7}" type="presParOf" srcId="{0C7BE68D-84D2-4149-A2C9-0E4B588BD636}" destId="{FD2B6122-9AC7-4071-BB3B-5175C9394FF7}" srcOrd="0" destOrd="0" presId="urn:microsoft.com/office/officeart/2008/layout/HalfCircleOrganizationChart"/>
    <dgm:cxn modelId="{4F073DCB-FCB1-4416-987D-D2D3E640EAB5}" type="presParOf" srcId="{0C7BE68D-84D2-4149-A2C9-0E4B588BD636}" destId="{669D9D85-2DB5-49D3-B989-F1428068EA4C}" srcOrd="1" destOrd="0" presId="urn:microsoft.com/office/officeart/2008/layout/HalfCircleOrganizationChart"/>
    <dgm:cxn modelId="{EBEDE835-4C07-423F-AC51-06EEA1B2BCEE}" type="presParOf" srcId="{0C7BE68D-84D2-4149-A2C9-0E4B588BD636}" destId="{7DAA0918-2CCA-4D26-B764-B4B24994849A}" srcOrd="2" destOrd="0" presId="urn:microsoft.com/office/officeart/2008/layout/HalfCircleOrganizationChart"/>
    <dgm:cxn modelId="{48B19A16-EF50-4FCF-ACCA-21460EFD0954}" type="presParOf" srcId="{0C7BE68D-84D2-4149-A2C9-0E4B588BD636}" destId="{DF0A38FF-815E-410A-9DFC-BB679C2253AC}" srcOrd="3" destOrd="0" presId="urn:microsoft.com/office/officeart/2008/layout/HalfCircleOrganizationChart"/>
    <dgm:cxn modelId="{46BF5E94-039B-4F15-9290-B7958A149994}" type="presParOf" srcId="{8485F474-6746-45C4-94ED-A7ED587960F3}" destId="{51C65843-9CFC-4A87-8AE0-F6D3FC72C502}" srcOrd="1" destOrd="0" presId="urn:microsoft.com/office/officeart/2008/layout/HalfCircleOrganizationChart"/>
    <dgm:cxn modelId="{8E985650-17DD-47D5-87A9-3E9201F04071}" type="presParOf" srcId="{8485F474-6746-45C4-94ED-A7ED587960F3}" destId="{3A64E031-F443-43B4-9888-98499E78C3FE}" srcOrd="2" destOrd="0" presId="urn:microsoft.com/office/officeart/2008/layout/HalfCircleOrganizationChart"/>
    <dgm:cxn modelId="{D71DC784-2E1F-419C-B7CD-F4B640B89AE3}" type="presParOf" srcId="{F0037582-F66F-457D-B905-CC7079F36C48}" destId="{2D71C3C6-A995-42C3-B633-3DCA823733BA}" srcOrd="2" destOrd="0" presId="urn:microsoft.com/office/officeart/2008/layout/HalfCircleOrganizationChart"/>
    <dgm:cxn modelId="{9F1B17EF-3764-45DD-A2BA-BCAC45DD0E60}" type="presParOf" srcId="{F4B66582-5F08-462E-B086-2BEBD1076BAE}" destId="{6C70F8DE-679A-4044-B8D3-4538D08E612D}" srcOrd="2" destOrd="0" presId="urn:microsoft.com/office/officeart/2008/layout/HalfCircleOrganizationChart"/>
    <dgm:cxn modelId="{1A7793B8-89A4-49B5-A4E9-34FE5527BB0A}" type="presParOf" srcId="{EF6E6E5F-E9F0-4C1D-988C-CF114580B70E}" destId="{AC8CCA77-FFA4-4C48-A2B1-74976AFF884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8E52E-0AEE-4095-B931-119DC74980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F8972091-6330-4EB1-9926-8170B74820CA}">
      <dgm:prSet phldrT="[Text]"/>
      <dgm:spPr/>
      <dgm:t>
        <a:bodyPr/>
        <a:lstStyle/>
        <a:p>
          <a:r>
            <a:rPr lang="ro-RO" dirty="0"/>
            <a:t>Distribuții utilizate</a:t>
          </a:r>
        </a:p>
      </dgm:t>
    </dgm:pt>
    <dgm:pt modelId="{F074C9C0-2DAE-44A5-BFBA-A01DDCF3432D}" type="parTrans" cxnId="{26CD94B3-D421-469A-B265-D5213A451641}">
      <dgm:prSet/>
      <dgm:spPr/>
      <dgm:t>
        <a:bodyPr/>
        <a:lstStyle/>
        <a:p>
          <a:endParaRPr lang="ro-RO"/>
        </a:p>
      </dgm:t>
    </dgm:pt>
    <dgm:pt modelId="{CFB75A6F-CA42-42F3-A168-A9CD8B368FBB}" type="sibTrans" cxnId="{26CD94B3-D421-469A-B265-D5213A451641}">
      <dgm:prSet/>
      <dgm:spPr/>
      <dgm:t>
        <a:bodyPr/>
        <a:lstStyle/>
        <a:p>
          <a:endParaRPr lang="ro-RO"/>
        </a:p>
      </dgm:t>
    </dgm:pt>
    <dgm:pt modelId="{5649F42B-AD44-40B5-B7CE-F92940FCD1EC}">
      <dgm:prSet phldrT="[Text]"/>
      <dgm:spPr/>
      <dgm:t>
        <a:bodyPr/>
        <a:lstStyle/>
        <a:p>
          <a:r>
            <a:rPr lang="ro-RO" dirty="0" err="1"/>
            <a:t>Rayleigh</a:t>
          </a:r>
          <a:endParaRPr lang="ro-RO" dirty="0"/>
        </a:p>
      </dgm:t>
    </dgm:pt>
    <dgm:pt modelId="{F7111F22-A0AC-4AEE-BA51-7A381FC9F2D8}" type="parTrans" cxnId="{0796A9F4-5EFF-401D-82C8-119D24BC4A2A}">
      <dgm:prSet/>
      <dgm:spPr/>
      <dgm:t>
        <a:bodyPr/>
        <a:lstStyle/>
        <a:p>
          <a:endParaRPr lang="ro-RO"/>
        </a:p>
      </dgm:t>
    </dgm:pt>
    <dgm:pt modelId="{B734ABA8-E103-44CE-A682-15B609CFBE94}" type="sibTrans" cxnId="{0796A9F4-5EFF-401D-82C8-119D24BC4A2A}">
      <dgm:prSet/>
      <dgm:spPr/>
      <dgm:t>
        <a:bodyPr/>
        <a:lstStyle/>
        <a:p>
          <a:endParaRPr lang="ro-RO"/>
        </a:p>
      </dgm:t>
    </dgm:pt>
    <dgm:pt modelId="{5361BDA2-93A0-4EF5-82AA-C5C6E438983A}">
      <dgm:prSet phldrT="[Text]"/>
      <dgm:spPr/>
      <dgm:t>
        <a:bodyPr/>
        <a:lstStyle/>
        <a:p>
          <a:r>
            <a:rPr lang="ro-RO" dirty="0"/>
            <a:t>Rice</a:t>
          </a:r>
        </a:p>
      </dgm:t>
    </dgm:pt>
    <dgm:pt modelId="{5084604A-4A80-45B4-8538-722D55BFF8D4}" type="parTrans" cxnId="{77DCF0E0-15AE-4BE8-9050-4FF5E9ADF03F}">
      <dgm:prSet/>
      <dgm:spPr/>
      <dgm:t>
        <a:bodyPr/>
        <a:lstStyle/>
        <a:p>
          <a:endParaRPr lang="ro-RO"/>
        </a:p>
      </dgm:t>
    </dgm:pt>
    <dgm:pt modelId="{88D4CD99-96CB-4E38-95A1-CCCCBEBB8809}" type="sibTrans" cxnId="{77DCF0E0-15AE-4BE8-9050-4FF5E9ADF03F}">
      <dgm:prSet/>
      <dgm:spPr/>
      <dgm:t>
        <a:bodyPr/>
        <a:lstStyle/>
        <a:p>
          <a:endParaRPr lang="ro-RO"/>
        </a:p>
      </dgm:t>
    </dgm:pt>
    <dgm:pt modelId="{613E79A3-7A5A-425A-AAAA-114EDFE85197}">
      <dgm:prSet phldrT="[Text]"/>
      <dgm:spPr/>
      <dgm:t>
        <a:bodyPr/>
        <a:lstStyle/>
        <a:p>
          <a:r>
            <a:rPr lang="ro-RO" dirty="0" err="1"/>
            <a:t>Nakagami</a:t>
          </a:r>
          <a:r>
            <a:rPr lang="ro-RO" dirty="0"/>
            <a:t>-m</a:t>
          </a:r>
        </a:p>
      </dgm:t>
    </dgm:pt>
    <dgm:pt modelId="{DA34A155-CDA9-42B0-8E22-83DDFEB5318D}" type="parTrans" cxnId="{B75D2E6E-63D5-4300-9D20-9A41D9D1A85D}">
      <dgm:prSet/>
      <dgm:spPr/>
      <dgm:t>
        <a:bodyPr/>
        <a:lstStyle/>
        <a:p>
          <a:endParaRPr lang="ro-RO"/>
        </a:p>
      </dgm:t>
    </dgm:pt>
    <dgm:pt modelId="{356466CA-FCF0-4012-9A3B-027A479E9117}" type="sibTrans" cxnId="{B75D2E6E-63D5-4300-9D20-9A41D9D1A85D}">
      <dgm:prSet/>
      <dgm:spPr/>
      <dgm:t>
        <a:bodyPr/>
        <a:lstStyle/>
        <a:p>
          <a:endParaRPr lang="ro-RO"/>
        </a:p>
      </dgm:t>
    </dgm:pt>
    <dgm:pt modelId="{669ED39B-880D-479A-AEA7-A1106B7B6FEC}" type="pres">
      <dgm:prSet presAssocID="{D828E52E-0AEE-4095-B931-119DC74980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C0B098-5E22-4096-AC93-56E0E11E7591}" type="pres">
      <dgm:prSet presAssocID="{F8972091-6330-4EB1-9926-8170B74820CA}" presName="root1" presStyleCnt="0"/>
      <dgm:spPr/>
    </dgm:pt>
    <dgm:pt modelId="{691F4E28-871E-4ABF-B46E-419DBC359988}" type="pres">
      <dgm:prSet presAssocID="{F8972091-6330-4EB1-9926-8170B74820CA}" presName="LevelOneTextNode" presStyleLbl="node0" presStyleIdx="0" presStyleCnt="1">
        <dgm:presLayoutVars>
          <dgm:chPref val="3"/>
        </dgm:presLayoutVars>
      </dgm:prSet>
      <dgm:spPr/>
    </dgm:pt>
    <dgm:pt modelId="{4F62D284-EC8D-4087-8C75-CD4DAD348617}" type="pres">
      <dgm:prSet presAssocID="{F8972091-6330-4EB1-9926-8170B74820CA}" presName="level2hierChild" presStyleCnt="0"/>
      <dgm:spPr/>
    </dgm:pt>
    <dgm:pt modelId="{139FEAF8-FB16-4310-BF9C-8B39D443F209}" type="pres">
      <dgm:prSet presAssocID="{F7111F22-A0AC-4AEE-BA51-7A381FC9F2D8}" presName="conn2-1" presStyleLbl="parChTrans1D2" presStyleIdx="0" presStyleCnt="3"/>
      <dgm:spPr/>
    </dgm:pt>
    <dgm:pt modelId="{CA4B0F77-DECB-4505-B7F7-2E1D66450338}" type="pres">
      <dgm:prSet presAssocID="{F7111F22-A0AC-4AEE-BA51-7A381FC9F2D8}" presName="connTx" presStyleLbl="parChTrans1D2" presStyleIdx="0" presStyleCnt="3"/>
      <dgm:spPr/>
    </dgm:pt>
    <dgm:pt modelId="{74F71B7E-98C0-447D-9905-6A50EAAC93A9}" type="pres">
      <dgm:prSet presAssocID="{5649F42B-AD44-40B5-B7CE-F92940FCD1EC}" presName="root2" presStyleCnt="0"/>
      <dgm:spPr/>
    </dgm:pt>
    <dgm:pt modelId="{A4079CF7-8785-423A-BCC1-7B4A91D52C47}" type="pres">
      <dgm:prSet presAssocID="{5649F42B-AD44-40B5-B7CE-F92940FCD1EC}" presName="LevelTwoTextNode" presStyleLbl="node2" presStyleIdx="0" presStyleCnt="3" custLinFactNeighborX="5895" custLinFactNeighborY="-51584">
        <dgm:presLayoutVars>
          <dgm:chPref val="3"/>
        </dgm:presLayoutVars>
      </dgm:prSet>
      <dgm:spPr/>
    </dgm:pt>
    <dgm:pt modelId="{E3C04EDC-860E-4BAB-8015-00FCC45BF2B1}" type="pres">
      <dgm:prSet presAssocID="{5649F42B-AD44-40B5-B7CE-F92940FCD1EC}" presName="level3hierChild" presStyleCnt="0"/>
      <dgm:spPr/>
    </dgm:pt>
    <dgm:pt modelId="{AA55E1A0-606E-4648-BDE9-51E7A9F5C156}" type="pres">
      <dgm:prSet presAssocID="{5084604A-4A80-45B4-8538-722D55BFF8D4}" presName="conn2-1" presStyleLbl="parChTrans1D2" presStyleIdx="1" presStyleCnt="3"/>
      <dgm:spPr/>
    </dgm:pt>
    <dgm:pt modelId="{ECE35BDA-ED7A-440C-87CF-31F011ECF4A0}" type="pres">
      <dgm:prSet presAssocID="{5084604A-4A80-45B4-8538-722D55BFF8D4}" presName="connTx" presStyleLbl="parChTrans1D2" presStyleIdx="1" presStyleCnt="3"/>
      <dgm:spPr/>
    </dgm:pt>
    <dgm:pt modelId="{0886E606-01B6-4868-96D8-98CBAA5046FE}" type="pres">
      <dgm:prSet presAssocID="{5361BDA2-93A0-4EF5-82AA-C5C6E438983A}" presName="root2" presStyleCnt="0"/>
      <dgm:spPr/>
    </dgm:pt>
    <dgm:pt modelId="{66C4CC8A-C385-4936-9FE8-F0B24856D215}" type="pres">
      <dgm:prSet presAssocID="{5361BDA2-93A0-4EF5-82AA-C5C6E438983A}" presName="LevelTwoTextNode" presStyleLbl="node2" presStyleIdx="1" presStyleCnt="3">
        <dgm:presLayoutVars>
          <dgm:chPref val="3"/>
        </dgm:presLayoutVars>
      </dgm:prSet>
      <dgm:spPr/>
    </dgm:pt>
    <dgm:pt modelId="{E9A32512-3355-4DE4-BF24-23AC838263D4}" type="pres">
      <dgm:prSet presAssocID="{5361BDA2-93A0-4EF5-82AA-C5C6E438983A}" presName="level3hierChild" presStyleCnt="0"/>
      <dgm:spPr/>
    </dgm:pt>
    <dgm:pt modelId="{C4CA7854-D886-45A0-AF26-B4F6FD74A588}" type="pres">
      <dgm:prSet presAssocID="{DA34A155-CDA9-42B0-8E22-83DDFEB5318D}" presName="conn2-1" presStyleLbl="parChTrans1D2" presStyleIdx="2" presStyleCnt="3"/>
      <dgm:spPr/>
    </dgm:pt>
    <dgm:pt modelId="{F8D60A81-D498-46A6-BCB8-6DD073C25FA1}" type="pres">
      <dgm:prSet presAssocID="{DA34A155-CDA9-42B0-8E22-83DDFEB5318D}" presName="connTx" presStyleLbl="parChTrans1D2" presStyleIdx="2" presStyleCnt="3"/>
      <dgm:spPr/>
    </dgm:pt>
    <dgm:pt modelId="{7275BFD5-EB00-4F12-A00A-D4C56B887799}" type="pres">
      <dgm:prSet presAssocID="{613E79A3-7A5A-425A-AAAA-114EDFE85197}" presName="root2" presStyleCnt="0"/>
      <dgm:spPr/>
    </dgm:pt>
    <dgm:pt modelId="{4788E1EB-FB91-4B90-8012-2BCDBA18813B}" type="pres">
      <dgm:prSet presAssocID="{613E79A3-7A5A-425A-AAAA-114EDFE85197}" presName="LevelTwoTextNode" presStyleLbl="node2" presStyleIdx="2" presStyleCnt="3" custLinFactNeighborX="117" custLinFactNeighborY="46996">
        <dgm:presLayoutVars>
          <dgm:chPref val="3"/>
        </dgm:presLayoutVars>
      </dgm:prSet>
      <dgm:spPr/>
    </dgm:pt>
    <dgm:pt modelId="{5A61EF36-03DB-47F0-9C36-D7B22840C5DD}" type="pres">
      <dgm:prSet presAssocID="{613E79A3-7A5A-425A-AAAA-114EDFE85197}" presName="level3hierChild" presStyleCnt="0"/>
      <dgm:spPr/>
    </dgm:pt>
  </dgm:ptLst>
  <dgm:cxnLst>
    <dgm:cxn modelId="{FDE32105-6B48-4760-A009-EC160566EF8A}" type="presOf" srcId="{5649F42B-AD44-40B5-B7CE-F92940FCD1EC}" destId="{A4079CF7-8785-423A-BCC1-7B4A91D52C47}" srcOrd="0" destOrd="0" presId="urn:microsoft.com/office/officeart/2005/8/layout/hierarchy2"/>
    <dgm:cxn modelId="{31AE1C1E-DE36-4FC9-9AA4-AB0515E26853}" type="presOf" srcId="{D828E52E-0AEE-4095-B931-119DC749804F}" destId="{669ED39B-880D-479A-AEA7-A1106B7B6FEC}" srcOrd="0" destOrd="0" presId="urn:microsoft.com/office/officeart/2005/8/layout/hierarchy2"/>
    <dgm:cxn modelId="{ECE5C23D-9E80-4D15-BC8C-74C586D3A954}" type="presOf" srcId="{DA34A155-CDA9-42B0-8E22-83DDFEB5318D}" destId="{F8D60A81-D498-46A6-BCB8-6DD073C25FA1}" srcOrd="1" destOrd="0" presId="urn:microsoft.com/office/officeart/2005/8/layout/hierarchy2"/>
    <dgm:cxn modelId="{BD55DC46-D717-4754-AA8B-19EE7F747509}" type="presOf" srcId="{5084604A-4A80-45B4-8538-722D55BFF8D4}" destId="{AA55E1A0-606E-4648-BDE9-51E7A9F5C156}" srcOrd="0" destOrd="0" presId="urn:microsoft.com/office/officeart/2005/8/layout/hierarchy2"/>
    <dgm:cxn modelId="{12B50F4C-FD2F-4BB2-97CA-5093EB1C2F38}" type="presOf" srcId="{F7111F22-A0AC-4AEE-BA51-7A381FC9F2D8}" destId="{CA4B0F77-DECB-4505-B7F7-2E1D66450338}" srcOrd="1" destOrd="0" presId="urn:microsoft.com/office/officeart/2005/8/layout/hierarchy2"/>
    <dgm:cxn modelId="{B75D2E6E-63D5-4300-9D20-9A41D9D1A85D}" srcId="{F8972091-6330-4EB1-9926-8170B74820CA}" destId="{613E79A3-7A5A-425A-AAAA-114EDFE85197}" srcOrd="2" destOrd="0" parTransId="{DA34A155-CDA9-42B0-8E22-83DDFEB5318D}" sibTransId="{356466CA-FCF0-4012-9A3B-027A479E9117}"/>
    <dgm:cxn modelId="{BD19CC83-E7F7-4C4A-9171-448991993ABE}" type="presOf" srcId="{F7111F22-A0AC-4AEE-BA51-7A381FC9F2D8}" destId="{139FEAF8-FB16-4310-BF9C-8B39D443F209}" srcOrd="0" destOrd="0" presId="urn:microsoft.com/office/officeart/2005/8/layout/hierarchy2"/>
    <dgm:cxn modelId="{8AB3829F-39C6-4F43-BC0C-B8C2ADED8EEC}" type="presOf" srcId="{5361BDA2-93A0-4EF5-82AA-C5C6E438983A}" destId="{66C4CC8A-C385-4936-9FE8-F0B24856D215}" srcOrd="0" destOrd="0" presId="urn:microsoft.com/office/officeart/2005/8/layout/hierarchy2"/>
    <dgm:cxn modelId="{7648C1AF-9706-4987-B41B-A7C868623943}" type="presOf" srcId="{F8972091-6330-4EB1-9926-8170B74820CA}" destId="{691F4E28-871E-4ABF-B46E-419DBC359988}" srcOrd="0" destOrd="0" presId="urn:microsoft.com/office/officeart/2005/8/layout/hierarchy2"/>
    <dgm:cxn modelId="{26CD94B3-D421-469A-B265-D5213A451641}" srcId="{D828E52E-0AEE-4095-B931-119DC749804F}" destId="{F8972091-6330-4EB1-9926-8170B74820CA}" srcOrd="0" destOrd="0" parTransId="{F074C9C0-2DAE-44A5-BFBA-A01DDCF3432D}" sibTransId="{CFB75A6F-CA42-42F3-A168-A9CD8B368FBB}"/>
    <dgm:cxn modelId="{334AEDBA-5DF2-4CDB-AEB3-BF498465F6D6}" type="presOf" srcId="{DA34A155-CDA9-42B0-8E22-83DDFEB5318D}" destId="{C4CA7854-D886-45A0-AF26-B4F6FD74A588}" srcOrd="0" destOrd="0" presId="urn:microsoft.com/office/officeart/2005/8/layout/hierarchy2"/>
    <dgm:cxn modelId="{7F3F46C8-C254-4A34-B7DE-8A4993A37E1C}" type="presOf" srcId="{5084604A-4A80-45B4-8538-722D55BFF8D4}" destId="{ECE35BDA-ED7A-440C-87CF-31F011ECF4A0}" srcOrd="1" destOrd="0" presId="urn:microsoft.com/office/officeart/2005/8/layout/hierarchy2"/>
    <dgm:cxn modelId="{977BBDD0-44E1-4254-9064-1AF89B3F48D6}" type="presOf" srcId="{613E79A3-7A5A-425A-AAAA-114EDFE85197}" destId="{4788E1EB-FB91-4B90-8012-2BCDBA18813B}" srcOrd="0" destOrd="0" presId="urn:microsoft.com/office/officeart/2005/8/layout/hierarchy2"/>
    <dgm:cxn modelId="{77DCF0E0-15AE-4BE8-9050-4FF5E9ADF03F}" srcId="{F8972091-6330-4EB1-9926-8170B74820CA}" destId="{5361BDA2-93A0-4EF5-82AA-C5C6E438983A}" srcOrd="1" destOrd="0" parTransId="{5084604A-4A80-45B4-8538-722D55BFF8D4}" sibTransId="{88D4CD99-96CB-4E38-95A1-CCCCBEBB8809}"/>
    <dgm:cxn modelId="{0796A9F4-5EFF-401D-82C8-119D24BC4A2A}" srcId="{F8972091-6330-4EB1-9926-8170B74820CA}" destId="{5649F42B-AD44-40B5-B7CE-F92940FCD1EC}" srcOrd="0" destOrd="0" parTransId="{F7111F22-A0AC-4AEE-BA51-7A381FC9F2D8}" sibTransId="{B734ABA8-E103-44CE-A682-15B609CFBE94}"/>
    <dgm:cxn modelId="{41A757C7-2721-4F6F-8991-69DC6AED0BC8}" type="presParOf" srcId="{669ED39B-880D-479A-AEA7-A1106B7B6FEC}" destId="{83C0B098-5E22-4096-AC93-56E0E11E7591}" srcOrd="0" destOrd="0" presId="urn:microsoft.com/office/officeart/2005/8/layout/hierarchy2"/>
    <dgm:cxn modelId="{610F38D6-64D3-4E2E-AB8F-BACA027D7A65}" type="presParOf" srcId="{83C0B098-5E22-4096-AC93-56E0E11E7591}" destId="{691F4E28-871E-4ABF-B46E-419DBC359988}" srcOrd="0" destOrd="0" presId="urn:microsoft.com/office/officeart/2005/8/layout/hierarchy2"/>
    <dgm:cxn modelId="{5F5D9792-C25B-4D57-945E-6D9C8E5AFD06}" type="presParOf" srcId="{83C0B098-5E22-4096-AC93-56E0E11E7591}" destId="{4F62D284-EC8D-4087-8C75-CD4DAD348617}" srcOrd="1" destOrd="0" presId="urn:microsoft.com/office/officeart/2005/8/layout/hierarchy2"/>
    <dgm:cxn modelId="{3F20536C-4345-481D-A324-C093B3A0B9B8}" type="presParOf" srcId="{4F62D284-EC8D-4087-8C75-CD4DAD348617}" destId="{139FEAF8-FB16-4310-BF9C-8B39D443F209}" srcOrd="0" destOrd="0" presId="urn:microsoft.com/office/officeart/2005/8/layout/hierarchy2"/>
    <dgm:cxn modelId="{FF378CAF-1D0F-4FD6-8A9E-1020188ABFD5}" type="presParOf" srcId="{139FEAF8-FB16-4310-BF9C-8B39D443F209}" destId="{CA4B0F77-DECB-4505-B7F7-2E1D66450338}" srcOrd="0" destOrd="0" presId="urn:microsoft.com/office/officeart/2005/8/layout/hierarchy2"/>
    <dgm:cxn modelId="{88C2F1E5-49C7-4655-AE3D-5F407A841F32}" type="presParOf" srcId="{4F62D284-EC8D-4087-8C75-CD4DAD348617}" destId="{74F71B7E-98C0-447D-9905-6A50EAAC93A9}" srcOrd="1" destOrd="0" presId="urn:microsoft.com/office/officeart/2005/8/layout/hierarchy2"/>
    <dgm:cxn modelId="{0B1B98B9-B8AB-4D27-908A-2A96012BF9FE}" type="presParOf" srcId="{74F71B7E-98C0-447D-9905-6A50EAAC93A9}" destId="{A4079CF7-8785-423A-BCC1-7B4A91D52C47}" srcOrd="0" destOrd="0" presId="urn:microsoft.com/office/officeart/2005/8/layout/hierarchy2"/>
    <dgm:cxn modelId="{EF088BB1-8DE2-492C-984A-DE2F47EFE4E6}" type="presParOf" srcId="{74F71B7E-98C0-447D-9905-6A50EAAC93A9}" destId="{E3C04EDC-860E-4BAB-8015-00FCC45BF2B1}" srcOrd="1" destOrd="0" presId="urn:microsoft.com/office/officeart/2005/8/layout/hierarchy2"/>
    <dgm:cxn modelId="{0E9250E8-9AC1-4A31-BC0D-88E3174371D6}" type="presParOf" srcId="{4F62D284-EC8D-4087-8C75-CD4DAD348617}" destId="{AA55E1A0-606E-4648-BDE9-51E7A9F5C156}" srcOrd="2" destOrd="0" presId="urn:microsoft.com/office/officeart/2005/8/layout/hierarchy2"/>
    <dgm:cxn modelId="{BF4B9D6A-9EA8-450A-90B6-20D082B2E2AB}" type="presParOf" srcId="{AA55E1A0-606E-4648-BDE9-51E7A9F5C156}" destId="{ECE35BDA-ED7A-440C-87CF-31F011ECF4A0}" srcOrd="0" destOrd="0" presId="urn:microsoft.com/office/officeart/2005/8/layout/hierarchy2"/>
    <dgm:cxn modelId="{847B384F-306D-4E8E-A81D-F81F9B509F61}" type="presParOf" srcId="{4F62D284-EC8D-4087-8C75-CD4DAD348617}" destId="{0886E606-01B6-4868-96D8-98CBAA5046FE}" srcOrd="3" destOrd="0" presId="urn:microsoft.com/office/officeart/2005/8/layout/hierarchy2"/>
    <dgm:cxn modelId="{4758B25C-18C7-4F17-924C-8456772D20F4}" type="presParOf" srcId="{0886E606-01B6-4868-96D8-98CBAA5046FE}" destId="{66C4CC8A-C385-4936-9FE8-F0B24856D215}" srcOrd="0" destOrd="0" presId="urn:microsoft.com/office/officeart/2005/8/layout/hierarchy2"/>
    <dgm:cxn modelId="{3A03B93F-B882-468C-8920-FF6BB26EA117}" type="presParOf" srcId="{0886E606-01B6-4868-96D8-98CBAA5046FE}" destId="{E9A32512-3355-4DE4-BF24-23AC838263D4}" srcOrd="1" destOrd="0" presId="urn:microsoft.com/office/officeart/2005/8/layout/hierarchy2"/>
    <dgm:cxn modelId="{468DCC29-8ED5-4B2D-814E-04975671F70D}" type="presParOf" srcId="{4F62D284-EC8D-4087-8C75-CD4DAD348617}" destId="{C4CA7854-D886-45A0-AF26-B4F6FD74A588}" srcOrd="4" destOrd="0" presId="urn:microsoft.com/office/officeart/2005/8/layout/hierarchy2"/>
    <dgm:cxn modelId="{2BE89ABF-852D-4B2B-9356-32E68FDE6DEE}" type="presParOf" srcId="{C4CA7854-D886-45A0-AF26-B4F6FD74A588}" destId="{F8D60A81-D498-46A6-BCB8-6DD073C25FA1}" srcOrd="0" destOrd="0" presId="urn:microsoft.com/office/officeart/2005/8/layout/hierarchy2"/>
    <dgm:cxn modelId="{C9A816C9-28A1-42E7-A336-87CD2B1F8B24}" type="presParOf" srcId="{4F62D284-EC8D-4087-8C75-CD4DAD348617}" destId="{7275BFD5-EB00-4F12-A00A-D4C56B887799}" srcOrd="5" destOrd="0" presId="urn:microsoft.com/office/officeart/2005/8/layout/hierarchy2"/>
    <dgm:cxn modelId="{67CB210E-88EC-48BD-9C44-9392D7ECC4AE}" type="presParOf" srcId="{7275BFD5-EB00-4F12-A00A-D4C56B887799}" destId="{4788E1EB-FB91-4B90-8012-2BCDBA18813B}" srcOrd="0" destOrd="0" presId="urn:microsoft.com/office/officeart/2005/8/layout/hierarchy2"/>
    <dgm:cxn modelId="{757ACD4A-9432-49D6-85DB-A1DB835775B7}" type="presParOf" srcId="{7275BFD5-EB00-4F12-A00A-D4C56B887799}" destId="{5A61EF36-03DB-47F0-9C36-D7B22840C5D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637DC-958E-4BFC-9A25-3414B8B5C37D}">
      <dsp:nvSpPr>
        <dsp:cNvPr id="0" name=""/>
        <dsp:cNvSpPr/>
      </dsp:nvSpPr>
      <dsp:spPr>
        <a:xfrm>
          <a:off x="7051589" y="3113415"/>
          <a:ext cx="745908" cy="1637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755"/>
              </a:lnTo>
              <a:lnTo>
                <a:pt x="745908" y="1637755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C63C9-6EA4-4B10-A2D4-2B14F95A8503}">
      <dsp:nvSpPr>
        <dsp:cNvPr id="0" name=""/>
        <dsp:cNvSpPr/>
      </dsp:nvSpPr>
      <dsp:spPr>
        <a:xfrm>
          <a:off x="7051589" y="3113415"/>
          <a:ext cx="745908" cy="48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462"/>
              </a:lnTo>
              <a:lnTo>
                <a:pt x="745908" y="48646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9514A-7823-4474-941A-B57AB73D24A5}">
      <dsp:nvSpPr>
        <dsp:cNvPr id="0" name=""/>
        <dsp:cNvSpPr/>
      </dsp:nvSpPr>
      <dsp:spPr>
        <a:xfrm>
          <a:off x="7051589" y="2022230"/>
          <a:ext cx="2246352" cy="280414"/>
        </a:xfrm>
        <a:custGeom>
          <a:avLst/>
          <a:gdLst/>
          <a:ahLst/>
          <a:cxnLst/>
          <a:rect l="0" t="0" r="0" b="0"/>
          <a:pathLst>
            <a:path>
              <a:moveTo>
                <a:pt x="2246352" y="0"/>
              </a:moveTo>
              <a:lnTo>
                <a:pt x="2246352" y="110153"/>
              </a:lnTo>
              <a:lnTo>
                <a:pt x="0" y="110153"/>
              </a:lnTo>
              <a:lnTo>
                <a:pt x="0" y="280414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43B72-D1B9-4F7C-A617-D08F014EF237}">
      <dsp:nvSpPr>
        <dsp:cNvPr id="0" name=""/>
        <dsp:cNvSpPr/>
      </dsp:nvSpPr>
      <dsp:spPr>
        <a:xfrm>
          <a:off x="5089525" y="3113415"/>
          <a:ext cx="745908" cy="1637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755"/>
              </a:lnTo>
              <a:lnTo>
                <a:pt x="745908" y="1637755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CDC54-A2D6-459C-AAB0-62A4063D1B10}">
      <dsp:nvSpPr>
        <dsp:cNvPr id="0" name=""/>
        <dsp:cNvSpPr/>
      </dsp:nvSpPr>
      <dsp:spPr>
        <a:xfrm>
          <a:off x="5089525" y="3113415"/>
          <a:ext cx="745908" cy="48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462"/>
              </a:lnTo>
              <a:lnTo>
                <a:pt x="745908" y="48646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30E5A-F4A3-4FF4-A9ED-A0E508F0832F}">
      <dsp:nvSpPr>
        <dsp:cNvPr id="0" name=""/>
        <dsp:cNvSpPr/>
      </dsp:nvSpPr>
      <dsp:spPr>
        <a:xfrm>
          <a:off x="5089525" y="2022230"/>
          <a:ext cx="4208416" cy="280414"/>
        </a:xfrm>
        <a:custGeom>
          <a:avLst/>
          <a:gdLst/>
          <a:ahLst/>
          <a:cxnLst/>
          <a:rect l="0" t="0" r="0" b="0"/>
          <a:pathLst>
            <a:path>
              <a:moveTo>
                <a:pt x="4208416" y="0"/>
              </a:moveTo>
              <a:lnTo>
                <a:pt x="4208416" y="110153"/>
              </a:lnTo>
              <a:lnTo>
                <a:pt x="0" y="110153"/>
              </a:lnTo>
              <a:lnTo>
                <a:pt x="0" y="280414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645B-5534-4D62-AA37-72E03789DB1D}">
      <dsp:nvSpPr>
        <dsp:cNvPr id="0" name=""/>
        <dsp:cNvSpPr/>
      </dsp:nvSpPr>
      <dsp:spPr>
        <a:xfrm>
          <a:off x="4072008" y="810828"/>
          <a:ext cx="5225933" cy="40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70"/>
              </a:lnTo>
              <a:lnTo>
                <a:pt x="5225933" y="230370"/>
              </a:lnTo>
              <a:lnTo>
                <a:pt x="5225933" y="40063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A80BF-3DBA-45E4-BE44-1B995427412F}">
      <dsp:nvSpPr>
        <dsp:cNvPr id="0" name=""/>
        <dsp:cNvSpPr/>
      </dsp:nvSpPr>
      <dsp:spPr>
        <a:xfrm>
          <a:off x="810770" y="2020393"/>
          <a:ext cx="1737541" cy="284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34"/>
              </a:lnTo>
              <a:lnTo>
                <a:pt x="1737541" y="284934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5C541-EE22-49D1-A015-31C7BC6B84F4}">
      <dsp:nvSpPr>
        <dsp:cNvPr id="0" name=""/>
        <dsp:cNvSpPr/>
      </dsp:nvSpPr>
      <dsp:spPr>
        <a:xfrm>
          <a:off x="810770" y="2020393"/>
          <a:ext cx="1714726" cy="139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349"/>
              </a:lnTo>
              <a:lnTo>
                <a:pt x="1714726" y="1395349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13E4D-FAC1-48EA-B07A-F0F839D5BA78}">
      <dsp:nvSpPr>
        <dsp:cNvPr id="0" name=""/>
        <dsp:cNvSpPr/>
      </dsp:nvSpPr>
      <dsp:spPr>
        <a:xfrm>
          <a:off x="810770" y="810828"/>
          <a:ext cx="3261238" cy="398795"/>
        </a:xfrm>
        <a:custGeom>
          <a:avLst/>
          <a:gdLst/>
          <a:ahLst/>
          <a:cxnLst/>
          <a:rect l="0" t="0" r="0" b="0"/>
          <a:pathLst>
            <a:path>
              <a:moveTo>
                <a:pt x="3261238" y="0"/>
              </a:moveTo>
              <a:lnTo>
                <a:pt x="3261238" y="228533"/>
              </a:lnTo>
              <a:lnTo>
                <a:pt x="0" y="228533"/>
              </a:lnTo>
              <a:lnTo>
                <a:pt x="0" y="398795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4C68F-863E-4B31-83F4-963F812D3CE6}">
      <dsp:nvSpPr>
        <dsp:cNvPr id="0" name=""/>
        <dsp:cNvSpPr/>
      </dsp:nvSpPr>
      <dsp:spPr>
        <a:xfrm>
          <a:off x="3666623" y="57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41E45-D779-492B-9F64-DCA5FA6FB3A4}">
      <dsp:nvSpPr>
        <dsp:cNvPr id="0" name=""/>
        <dsp:cNvSpPr/>
      </dsp:nvSpPr>
      <dsp:spPr>
        <a:xfrm>
          <a:off x="3666623" y="57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BB311-A5C9-4E48-9572-5C590366F3D1}">
      <dsp:nvSpPr>
        <dsp:cNvPr id="0" name=""/>
        <dsp:cNvSpPr/>
      </dsp:nvSpPr>
      <dsp:spPr>
        <a:xfrm>
          <a:off x="3261238" y="145996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</a:t>
          </a:r>
        </a:p>
      </dsp:txBody>
      <dsp:txXfrm>
        <a:off x="3261238" y="145996"/>
        <a:ext cx="1621540" cy="518892"/>
      </dsp:txXfrm>
    </dsp:sp>
    <dsp:sp modelId="{FD0664FB-9406-4F4C-938E-06DA08361895}">
      <dsp:nvSpPr>
        <dsp:cNvPr id="0" name=""/>
        <dsp:cNvSpPr/>
      </dsp:nvSpPr>
      <dsp:spPr>
        <a:xfrm>
          <a:off x="405385" y="1209623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E2B6D-E7AF-486A-82A4-DEE4AA3A5712}">
      <dsp:nvSpPr>
        <dsp:cNvPr id="0" name=""/>
        <dsp:cNvSpPr/>
      </dsp:nvSpPr>
      <dsp:spPr>
        <a:xfrm>
          <a:off x="405385" y="1209623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1D9E6-18CF-4B41-8AA2-A22792708C71}">
      <dsp:nvSpPr>
        <dsp:cNvPr id="0" name=""/>
        <dsp:cNvSpPr/>
      </dsp:nvSpPr>
      <dsp:spPr>
        <a:xfrm>
          <a:off x="0" y="1355561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scală mare</a:t>
          </a:r>
        </a:p>
      </dsp:txBody>
      <dsp:txXfrm>
        <a:off x="0" y="1355561"/>
        <a:ext cx="1621540" cy="518892"/>
      </dsp:txXfrm>
    </dsp:sp>
    <dsp:sp modelId="{161E35FD-4CC0-4C1F-B394-44087B688146}">
      <dsp:nvSpPr>
        <dsp:cNvPr id="0" name=""/>
        <dsp:cNvSpPr/>
      </dsp:nvSpPr>
      <dsp:spPr>
        <a:xfrm>
          <a:off x="2428203" y="3269804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7E47C-EF3B-4B1A-B7BC-DB6093529B88}">
      <dsp:nvSpPr>
        <dsp:cNvPr id="0" name=""/>
        <dsp:cNvSpPr/>
      </dsp:nvSpPr>
      <dsp:spPr>
        <a:xfrm>
          <a:off x="2428203" y="3269804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0A2CD-023F-49FB-AD26-727A3197D92B}">
      <dsp:nvSpPr>
        <dsp:cNvPr id="0" name=""/>
        <dsp:cNvSpPr/>
      </dsp:nvSpPr>
      <dsp:spPr>
        <a:xfrm>
          <a:off x="2022818" y="3415743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Pierderi de propagare</a:t>
          </a:r>
        </a:p>
      </dsp:txBody>
      <dsp:txXfrm>
        <a:off x="2022818" y="3415743"/>
        <a:ext cx="1621540" cy="518892"/>
      </dsp:txXfrm>
    </dsp:sp>
    <dsp:sp modelId="{4434595B-34BF-4A1E-9416-E78E07ABA9F5}">
      <dsp:nvSpPr>
        <dsp:cNvPr id="0" name=""/>
        <dsp:cNvSpPr/>
      </dsp:nvSpPr>
      <dsp:spPr>
        <a:xfrm>
          <a:off x="2451019" y="2159389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1C51A-4928-43A9-91F7-9F3FFBE24943}">
      <dsp:nvSpPr>
        <dsp:cNvPr id="0" name=""/>
        <dsp:cNvSpPr/>
      </dsp:nvSpPr>
      <dsp:spPr>
        <a:xfrm>
          <a:off x="2451019" y="2159389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CEB09-659A-4479-B877-D42532280A9E}">
      <dsp:nvSpPr>
        <dsp:cNvPr id="0" name=""/>
        <dsp:cNvSpPr/>
      </dsp:nvSpPr>
      <dsp:spPr>
        <a:xfrm>
          <a:off x="2045633" y="2305328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Umbrire</a:t>
          </a:r>
        </a:p>
      </dsp:txBody>
      <dsp:txXfrm>
        <a:off x="2045633" y="2305328"/>
        <a:ext cx="1621540" cy="518892"/>
      </dsp:txXfrm>
    </dsp:sp>
    <dsp:sp modelId="{29752002-9FDC-47B0-BE39-72A04FA6A55E}">
      <dsp:nvSpPr>
        <dsp:cNvPr id="0" name=""/>
        <dsp:cNvSpPr/>
      </dsp:nvSpPr>
      <dsp:spPr>
        <a:xfrm>
          <a:off x="8892556" y="1211460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1819D-0235-407D-BBA0-EF591C8F7C47}">
      <dsp:nvSpPr>
        <dsp:cNvPr id="0" name=""/>
        <dsp:cNvSpPr/>
      </dsp:nvSpPr>
      <dsp:spPr>
        <a:xfrm>
          <a:off x="8892556" y="1211460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7CBA-E10F-44BA-B283-2CF51A369067}">
      <dsp:nvSpPr>
        <dsp:cNvPr id="0" name=""/>
        <dsp:cNvSpPr/>
      </dsp:nvSpPr>
      <dsp:spPr>
        <a:xfrm>
          <a:off x="8487171" y="1357398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scală mică</a:t>
          </a:r>
        </a:p>
      </dsp:txBody>
      <dsp:txXfrm>
        <a:off x="8487171" y="1357398"/>
        <a:ext cx="1621540" cy="518892"/>
      </dsp:txXfrm>
    </dsp:sp>
    <dsp:sp modelId="{3A72C496-3503-40C4-8FB2-909E296D068C}">
      <dsp:nvSpPr>
        <dsp:cNvPr id="0" name=""/>
        <dsp:cNvSpPr/>
      </dsp:nvSpPr>
      <dsp:spPr>
        <a:xfrm>
          <a:off x="4684139" y="2302645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FDEB4-9E06-4112-9906-500152DC9FAD}">
      <dsp:nvSpPr>
        <dsp:cNvPr id="0" name=""/>
        <dsp:cNvSpPr/>
      </dsp:nvSpPr>
      <dsp:spPr>
        <a:xfrm>
          <a:off x="4684139" y="2302645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74734-5E3B-46EE-8247-90C2F63773EE}">
      <dsp:nvSpPr>
        <dsp:cNvPr id="0" name=""/>
        <dsp:cNvSpPr/>
      </dsp:nvSpPr>
      <dsp:spPr>
        <a:xfrm>
          <a:off x="4278754" y="2448584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pe mai multe căi</a:t>
          </a:r>
        </a:p>
      </dsp:txBody>
      <dsp:txXfrm>
        <a:off x="4278754" y="2448584"/>
        <a:ext cx="1621540" cy="518892"/>
      </dsp:txXfrm>
    </dsp:sp>
    <dsp:sp modelId="{9E7F3E5B-5BBD-4D62-94F7-9A51FDCCAC2D}">
      <dsp:nvSpPr>
        <dsp:cNvPr id="0" name=""/>
        <dsp:cNvSpPr/>
      </dsp:nvSpPr>
      <dsp:spPr>
        <a:xfrm>
          <a:off x="5738141" y="3453939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42CD-36EC-4F95-A613-44AF59ABE1BE}">
      <dsp:nvSpPr>
        <dsp:cNvPr id="0" name=""/>
        <dsp:cNvSpPr/>
      </dsp:nvSpPr>
      <dsp:spPr>
        <a:xfrm>
          <a:off x="5738141" y="3453939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36349-DEED-46BA-9F84-8697C3EAC0A7}">
      <dsp:nvSpPr>
        <dsp:cNvPr id="0" name=""/>
        <dsp:cNvSpPr/>
      </dsp:nvSpPr>
      <dsp:spPr>
        <a:xfrm>
          <a:off x="5332756" y="3599877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selectiv în frecvență</a:t>
          </a:r>
        </a:p>
      </dsp:txBody>
      <dsp:txXfrm>
        <a:off x="5332756" y="3599877"/>
        <a:ext cx="1621540" cy="518892"/>
      </dsp:txXfrm>
    </dsp:sp>
    <dsp:sp modelId="{6A4315C5-C5E7-4DCB-89AB-2992BB38C466}">
      <dsp:nvSpPr>
        <dsp:cNvPr id="0" name=""/>
        <dsp:cNvSpPr/>
      </dsp:nvSpPr>
      <dsp:spPr>
        <a:xfrm>
          <a:off x="5738141" y="4605232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E1A3F-B4DB-4C1B-AF3E-3283173BED66}">
      <dsp:nvSpPr>
        <dsp:cNvPr id="0" name=""/>
        <dsp:cNvSpPr/>
      </dsp:nvSpPr>
      <dsp:spPr>
        <a:xfrm>
          <a:off x="5738141" y="4605232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1A280-91FE-4B9D-8B4F-7D3D61109BB3}">
      <dsp:nvSpPr>
        <dsp:cNvPr id="0" name=""/>
        <dsp:cNvSpPr/>
      </dsp:nvSpPr>
      <dsp:spPr>
        <a:xfrm>
          <a:off x="5332756" y="4751171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plat</a:t>
          </a:r>
        </a:p>
      </dsp:txBody>
      <dsp:txXfrm>
        <a:off x="5332756" y="4751171"/>
        <a:ext cx="1621540" cy="518892"/>
      </dsp:txXfrm>
    </dsp:sp>
    <dsp:sp modelId="{FE8BC43D-36DE-40FA-84E7-FAB66B7AA72A}">
      <dsp:nvSpPr>
        <dsp:cNvPr id="0" name=""/>
        <dsp:cNvSpPr/>
      </dsp:nvSpPr>
      <dsp:spPr>
        <a:xfrm>
          <a:off x="6646203" y="2302645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62C5F-D9F0-4A94-878E-8C8F37F6AE6E}">
      <dsp:nvSpPr>
        <dsp:cNvPr id="0" name=""/>
        <dsp:cNvSpPr/>
      </dsp:nvSpPr>
      <dsp:spPr>
        <a:xfrm>
          <a:off x="6646203" y="2302645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ABCE8-B59F-4642-AA3D-2914718EC0F0}">
      <dsp:nvSpPr>
        <dsp:cNvPr id="0" name=""/>
        <dsp:cNvSpPr/>
      </dsp:nvSpPr>
      <dsp:spPr>
        <a:xfrm>
          <a:off x="6240818" y="2448584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Varianța timpului</a:t>
          </a:r>
        </a:p>
      </dsp:txBody>
      <dsp:txXfrm>
        <a:off x="6240818" y="2448584"/>
        <a:ext cx="1621540" cy="518892"/>
      </dsp:txXfrm>
    </dsp:sp>
    <dsp:sp modelId="{7081B4CA-1E19-4B24-A1A4-5FA2DA988C5D}">
      <dsp:nvSpPr>
        <dsp:cNvPr id="0" name=""/>
        <dsp:cNvSpPr/>
      </dsp:nvSpPr>
      <dsp:spPr>
        <a:xfrm>
          <a:off x="7700205" y="3453939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EA90-1895-4F4D-868A-09F78C46C5A9}">
      <dsp:nvSpPr>
        <dsp:cNvPr id="0" name=""/>
        <dsp:cNvSpPr/>
      </dsp:nvSpPr>
      <dsp:spPr>
        <a:xfrm>
          <a:off x="7700205" y="3453939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D669-B7BB-486F-A318-BAA37E8E2D62}">
      <dsp:nvSpPr>
        <dsp:cNvPr id="0" name=""/>
        <dsp:cNvSpPr/>
      </dsp:nvSpPr>
      <dsp:spPr>
        <a:xfrm>
          <a:off x="7294820" y="3599877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rapid</a:t>
          </a:r>
        </a:p>
      </dsp:txBody>
      <dsp:txXfrm>
        <a:off x="7294820" y="3599877"/>
        <a:ext cx="1621540" cy="518892"/>
      </dsp:txXfrm>
    </dsp:sp>
    <dsp:sp modelId="{669D9D85-2DB5-49D3-B989-F1428068EA4C}">
      <dsp:nvSpPr>
        <dsp:cNvPr id="0" name=""/>
        <dsp:cNvSpPr/>
      </dsp:nvSpPr>
      <dsp:spPr>
        <a:xfrm>
          <a:off x="7700205" y="4605232"/>
          <a:ext cx="810770" cy="81077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A0918-2CCA-4D26-B764-B4B24994849A}">
      <dsp:nvSpPr>
        <dsp:cNvPr id="0" name=""/>
        <dsp:cNvSpPr/>
      </dsp:nvSpPr>
      <dsp:spPr>
        <a:xfrm>
          <a:off x="7700205" y="4605232"/>
          <a:ext cx="810770" cy="81077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B6122-9AC7-4071-BB3B-5175C9394FF7}">
      <dsp:nvSpPr>
        <dsp:cNvPr id="0" name=""/>
        <dsp:cNvSpPr/>
      </dsp:nvSpPr>
      <dsp:spPr>
        <a:xfrm>
          <a:off x="7294820" y="4751171"/>
          <a:ext cx="1621540" cy="518892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Fading lent</a:t>
          </a:r>
        </a:p>
      </dsp:txBody>
      <dsp:txXfrm>
        <a:off x="7294820" y="4751171"/>
        <a:ext cx="1621540" cy="518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4E28-871E-4ABF-B46E-419DBC359988}">
      <dsp:nvSpPr>
        <dsp:cNvPr id="0" name=""/>
        <dsp:cNvSpPr/>
      </dsp:nvSpPr>
      <dsp:spPr>
        <a:xfrm>
          <a:off x="2699" y="1924633"/>
          <a:ext cx="2308826" cy="1154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 dirty="0"/>
            <a:t>Distribuții utilizate</a:t>
          </a:r>
        </a:p>
      </dsp:txBody>
      <dsp:txXfrm>
        <a:off x="36511" y="1958445"/>
        <a:ext cx="2241202" cy="1086789"/>
      </dsp:txXfrm>
    </dsp:sp>
    <dsp:sp modelId="{139FEAF8-FB16-4310-BF9C-8B39D443F209}">
      <dsp:nvSpPr>
        <dsp:cNvPr id="0" name=""/>
        <dsp:cNvSpPr/>
      </dsp:nvSpPr>
      <dsp:spPr>
        <a:xfrm rot="17743045">
          <a:off x="1707391" y="1519541"/>
          <a:ext cx="2134500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2134500" y="2076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800" kern="1200"/>
        </a:p>
      </dsp:txBody>
      <dsp:txXfrm>
        <a:off x="2721279" y="1486943"/>
        <a:ext cx="106725" cy="106725"/>
      </dsp:txXfrm>
    </dsp:sp>
    <dsp:sp modelId="{A4079CF7-8785-423A-BCC1-7B4A91D52C47}">
      <dsp:nvSpPr>
        <dsp:cNvPr id="0" name=""/>
        <dsp:cNvSpPr/>
      </dsp:nvSpPr>
      <dsp:spPr>
        <a:xfrm>
          <a:off x="3237757" y="1565"/>
          <a:ext cx="2308826" cy="1154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 dirty="0" err="1"/>
            <a:t>Rayleigh</a:t>
          </a:r>
          <a:endParaRPr lang="ro-RO" sz="3800" kern="1200" dirty="0"/>
        </a:p>
      </dsp:txBody>
      <dsp:txXfrm>
        <a:off x="3271569" y="35377"/>
        <a:ext cx="2241202" cy="1086789"/>
      </dsp:txXfrm>
    </dsp:sp>
    <dsp:sp modelId="{AA55E1A0-606E-4648-BDE9-51E7A9F5C156}">
      <dsp:nvSpPr>
        <dsp:cNvPr id="0" name=""/>
        <dsp:cNvSpPr/>
      </dsp:nvSpPr>
      <dsp:spPr>
        <a:xfrm>
          <a:off x="2311526" y="2481075"/>
          <a:ext cx="923530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923530" y="2076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2750203" y="2478751"/>
        <a:ext cx="46176" cy="46176"/>
      </dsp:txXfrm>
    </dsp:sp>
    <dsp:sp modelId="{66C4CC8A-C385-4936-9FE8-F0B24856D215}">
      <dsp:nvSpPr>
        <dsp:cNvPr id="0" name=""/>
        <dsp:cNvSpPr/>
      </dsp:nvSpPr>
      <dsp:spPr>
        <a:xfrm>
          <a:off x="3235057" y="1924633"/>
          <a:ext cx="2308826" cy="1154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 dirty="0"/>
            <a:t>Rice</a:t>
          </a:r>
        </a:p>
      </dsp:txBody>
      <dsp:txXfrm>
        <a:off x="3268869" y="1958445"/>
        <a:ext cx="2241202" cy="1086789"/>
      </dsp:txXfrm>
    </dsp:sp>
    <dsp:sp modelId="{C4CA7854-D886-45A0-AF26-B4F6FD74A588}">
      <dsp:nvSpPr>
        <dsp:cNvPr id="0" name=""/>
        <dsp:cNvSpPr/>
      </dsp:nvSpPr>
      <dsp:spPr>
        <a:xfrm rot="3819094">
          <a:off x="1731187" y="3416127"/>
          <a:ext cx="2086909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2086909" y="2076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700" kern="1200"/>
        </a:p>
      </dsp:txBody>
      <dsp:txXfrm>
        <a:off x="2722469" y="3384719"/>
        <a:ext cx="104345" cy="104345"/>
      </dsp:txXfrm>
    </dsp:sp>
    <dsp:sp modelId="{4788E1EB-FB91-4B90-8012-2BCDBA18813B}">
      <dsp:nvSpPr>
        <dsp:cNvPr id="0" name=""/>
        <dsp:cNvSpPr/>
      </dsp:nvSpPr>
      <dsp:spPr>
        <a:xfrm>
          <a:off x="3237757" y="3794736"/>
          <a:ext cx="2308826" cy="1154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 dirty="0" err="1"/>
            <a:t>Nakagami</a:t>
          </a:r>
          <a:r>
            <a:rPr lang="ro-RO" sz="3800" kern="1200" dirty="0"/>
            <a:t>-m</a:t>
          </a:r>
        </a:p>
      </dsp:txBody>
      <dsp:txXfrm>
        <a:off x="3271569" y="3828548"/>
        <a:ext cx="2241202" cy="1086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91A2-71CD-4BA8-85C1-24A09D399490}" type="datetimeFigureOut">
              <a:rPr lang="ro-RO" smtClean="0"/>
              <a:t>30.06.2020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8DA6C-2C4B-413A-A35D-5E09858C71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97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8DA6C-2C4B-413A-A35D-5E09858C715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06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AB1E95-C18A-4108-AAC0-4E24D0A92F39}" type="datetime1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29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87AB-B0AB-40C3-893D-3C743A6E8F65}" type="datetime1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95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1D6F-D7C5-4640-94A2-DF6723590BA8}" type="datetime1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051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08FC-C41F-4A62-A3CD-11D024C24417}" type="datetime1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69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48D97E-0FA3-4045-8F0B-7E2666CBE3C5}" type="datetime1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001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AB53-E502-49A2-8213-9B70F560A778}" type="datetime1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2149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064C-3536-4C64-B2CB-9721290C3AE2}" type="datetime1">
              <a:rPr lang="ro-RO" smtClean="0"/>
              <a:t>30.06.2020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659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D369-8F3D-4A74-B345-E315220731FF}" type="datetime1">
              <a:rPr lang="ro-RO" smtClean="0"/>
              <a:t>30.06.2020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274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25A7-DE7D-4E37-87AE-B8BD30787D76}" type="datetime1">
              <a:rPr lang="ro-RO" smtClean="0"/>
              <a:t>30.06.2020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8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29EFB56-C50B-498F-8A35-F31B198DFBCB}" type="datetime1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80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8773F5-9EB7-4464-86A0-DBE5AACA16D1}" type="datetime1">
              <a:rPr lang="ro-RO" smtClean="0"/>
              <a:t>30.06.2020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02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105839-0177-40CA-A8CF-9CD613149587}" type="datetime1">
              <a:rPr lang="ro-RO" smtClean="0"/>
              <a:t>30.06.2020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514CDA-B852-49FB-9FDB-03B31A7A4238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12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action/doSearch?ContribAuthorStored=Cho%2C+Yong+Soo" TargetMode="External"/><Relationship Id="rId2" Type="http://schemas.openxmlformats.org/officeDocument/2006/relationships/hyperlink" Target="https://www.electronics-notes.com/articles/antennas-propagation/mimo/siso-simo-miso-mimo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action/doSearch?ContribAuthorStored=Kang%2C+Chung+G" TargetMode="External"/><Relationship Id="rId5" Type="http://schemas.openxmlformats.org/officeDocument/2006/relationships/hyperlink" Target="https://onlinelibrary.wiley.com/action/doSearch?ContribAuthorStored=Yang%2C+Won+Young" TargetMode="External"/><Relationship Id="rId4" Type="http://schemas.openxmlformats.org/officeDocument/2006/relationships/hyperlink" Target="https://onlinelibrary.wiley.com/action/doSearch?ContribAuthorStored=Kim%2C+Jaekw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E978D-EEB7-47B2-B0FE-B73F35F1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129" y="1311912"/>
            <a:ext cx="6783546" cy="4394988"/>
          </a:xfrm>
        </p:spPr>
        <p:txBody>
          <a:bodyPr>
            <a:normAutofit/>
          </a:bodyPr>
          <a:lstStyle/>
          <a:p>
            <a:r>
              <a:rPr lang="ro-RO" sz="4400" b="1" dirty="0"/>
              <a:t>Analiza sistemelor </a:t>
            </a:r>
            <a:r>
              <a:rPr lang="ro-RO" sz="4400" b="1" dirty="0" err="1"/>
              <a:t>Massive</a:t>
            </a:r>
            <a:r>
              <a:rPr lang="ro-RO" sz="4400" b="1" dirty="0"/>
              <a:t> MIMO afectate de fading</a:t>
            </a:r>
            <a:endParaRPr lang="ro-RO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929A-F1BA-451F-895C-DAB0966B1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746" y="3509406"/>
            <a:ext cx="5228491" cy="4394988"/>
          </a:xfrm>
        </p:spPr>
        <p:txBody>
          <a:bodyPr anchor="ctr">
            <a:normAutofit/>
          </a:bodyPr>
          <a:lstStyle/>
          <a:p>
            <a:pPr algn="l"/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Conducător științific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Ş. L. Dr. Ing. Carmen FLORE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l"/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o-RO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ȚIȚI Adrian </a:t>
            </a:r>
            <a:endParaRPr lang="ro-RO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o-RO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F7D-01CA-4767-83C5-ED3F3EB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MIMO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B6A90-F735-4276-9278-2279801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10</a:t>
            </a:fld>
            <a:endParaRPr lang="ro-R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5A58A-3694-40AB-BCFA-D9288327A8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2803"/>
            <a:ext cx="5912474" cy="493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EAF76-696D-48E4-A46A-4FB13E3DC5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3631"/>
            <a:ext cx="6330532" cy="486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77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F7D-01CA-4767-83C5-ED3F3EB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Massive MIMO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B6A90-F735-4276-9278-2279801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11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7EE44-5F91-48C5-B41D-75F43E263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8340"/>
            <a:ext cx="5869158" cy="458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0B4D5-603A-4586-B14C-C287B17DC9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158"/>
            <a:ext cx="6080767" cy="458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14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F7D-01CA-4767-83C5-ED3F3EB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Massive MIMO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B6A90-F735-4276-9278-2279801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12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4D617-2985-447F-90B8-CBE8D11935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7187"/>
            <a:ext cx="5812352" cy="48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78B09-5A1E-4A5B-8CFC-4C88E1259C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78" y="1874517"/>
            <a:ext cx="5823678" cy="480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C99-D7F0-45FA-9072-EEB2DC79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Interfa</a:t>
            </a:r>
            <a:r>
              <a:rPr lang="ro-RO" dirty="0" err="1"/>
              <a:t>ță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ro-RO" dirty="0"/>
              <a:t>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7CE7-D409-405C-9599-712EAE5B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13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D0078-C4D0-457F-BFE4-8853AE3B6C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48" y="1316467"/>
            <a:ext cx="7312904" cy="5405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638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B6A-1215-462B-BAA4-B4260DF6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Funcționare interfață grafică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EAD87-B6A9-4816-947A-AAC07349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14</a:t>
            </a:fld>
            <a:endParaRPr lang="ro-RO"/>
          </a:p>
        </p:txBody>
      </p:sp>
      <p:pic>
        <p:nvPicPr>
          <p:cNvPr id="7" name="interfata_grafica">
            <a:hlinkClick r:id="" action="ppaction://media"/>
            <a:extLst>
              <a:ext uri="{FF2B5EF4-FFF2-40B4-BE49-F238E27FC236}">
                <a16:creationId xmlns:a16="http://schemas.microsoft.com/office/drawing/2014/main" id="{EBBDC7CA-53E9-40B7-A6DB-F03ACDA621F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5759" y="1596665"/>
            <a:ext cx="8500482" cy="4779014"/>
          </a:xfrm>
        </p:spPr>
      </p:pic>
    </p:spTree>
    <p:extLst>
      <p:ext uri="{BB962C8B-B14F-4D97-AF65-F5344CB8AC3E}">
        <p14:creationId xmlns:p14="http://schemas.microsoft.com/office/powerpoint/2010/main" val="3017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0BD1-1D99-4F88-BA53-3B662BC4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5EEE-4DE2-45FF-B78F-68B1E70FA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01098"/>
          </a:xfrm>
        </p:spPr>
        <p:txBody>
          <a:bodyPr>
            <a:normAutofit/>
          </a:bodyPr>
          <a:lstStyle/>
          <a:p>
            <a:r>
              <a:rPr lang="ro-RO" sz="2400" dirty="0"/>
              <a:t>[1] MIMO </a:t>
            </a:r>
            <a:r>
              <a:rPr lang="ro-RO" sz="2400" dirty="0" err="1"/>
              <a:t>Formats</a:t>
            </a:r>
            <a:r>
              <a:rPr lang="ro-RO" sz="2400" dirty="0"/>
              <a:t> - SISO, SIMO, MISO, MU-MIMO </a:t>
            </a:r>
            <a:r>
              <a:rPr lang="ro-RO" sz="2400" dirty="0">
                <a:hlinkClick r:id="rId2"/>
              </a:rPr>
              <a:t>https://www.electronics-notes.com/articles/antennas-propagation/mimo/siso-simo-miso-mimo.php</a:t>
            </a:r>
            <a:r>
              <a:rPr lang="ro-RO" sz="2400" dirty="0"/>
              <a:t>, accesat la data: 13.05.2020</a:t>
            </a:r>
          </a:p>
          <a:p>
            <a:pPr marL="0" lvl="0" indent="0">
              <a:buNone/>
            </a:pPr>
            <a:endParaRPr lang="ro-RO" sz="2400" dirty="0"/>
          </a:p>
          <a:p>
            <a:pPr lvl="0"/>
            <a:r>
              <a:rPr lang="ro-RO" sz="2400" dirty="0"/>
              <a:t>[2] </a:t>
            </a:r>
            <a:r>
              <a:rPr lang="ro-RO" sz="2400" u="sng" dirty="0" err="1">
                <a:hlinkClick r:id="rId3" tooltip="Yong Soo Cho"/>
              </a:rPr>
              <a:t>Yong</a:t>
            </a:r>
            <a:r>
              <a:rPr lang="ro-RO" sz="2400" u="sng" dirty="0">
                <a:hlinkClick r:id="rId3" tooltip="Yong Soo Cho"/>
              </a:rPr>
              <a:t> </a:t>
            </a:r>
            <a:r>
              <a:rPr lang="ro-RO" sz="2400" u="sng" dirty="0" err="1">
                <a:hlinkClick r:id="rId3" tooltip="Yong Soo Cho"/>
              </a:rPr>
              <a:t>Soo</a:t>
            </a:r>
            <a:r>
              <a:rPr lang="ro-RO" sz="2400" u="sng" dirty="0">
                <a:hlinkClick r:id="rId3" tooltip="Yong Soo Cho"/>
              </a:rPr>
              <a:t> </a:t>
            </a:r>
            <a:r>
              <a:rPr lang="ro-RO" sz="2400" u="sng" dirty="0" err="1">
                <a:hlinkClick r:id="rId3" tooltip="Yong Soo Cho"/>
              </a:rPr>
              <a:t>Cho</a:t>
            </a:r>
            <a:r>
              <a:rPr lang="ro-RO" sz="2400" dirty="0"/>
              <a:t>, </a:t>
            </a:r>
            <a:r>
              <a:rPr lang="ro-RO" sz="2400" u="sng" dirty="0" err="1">
                <a:hlinkClick r:id="rId4" tooltip="Jaekwon Kim"/>
              </a:rPr>
              <a:t>Jaekwon</a:t>
            </a:r>
            <a:r>
              <a:rPr lang="ro-RO" sz="2400" u="sng" dirty="0">
                <a:hlinkClick r:id="rId4" tooltip="Jaekwon Kim"/>
              </a:rPr>
              <a:t> Kim</a:t>
            </a:r>
            <a:r>
              <a:rPr lang="ro-RO" sz="2400" dirty="0"/>
              <a:t>, </a:t>
            </a:r>
            <a:r>
              <a:rPr lang="ro-RO" sz="2400" u="sng" dirty="0">
                <a:hlinkClick r:id="rId5" tooltip="Won Young Yang"/>
              </a:rPr>
              <a:t>Won Young Yang</a:t>
            </a:r>
            <a:r>
              <a:rPr lang="ro-RO" sz="2400" dirty="0"/>
              <a:t>, </a:t>
            </a:r>
            <a:r>
              <a:rPr lang="ro-RO" sz="2400" u="sng" dirty="0" err="1">
                <a:hlinkClick r:id="rId6" tooltip="Chung G. Kang"/>
              </a:rPr>
              <a:t>Chung</a:t>
            </a:r>
            <a:r>
              <a:rPr lang="ro-RO" sz="2400" u="sng" dirty="0">
                <a:hlinkClick r:id="rId6" tooltip="Chung G. Kang"/>
              </a:rPr>
              <a:t> G. </a:t>
            </a:r>
            <a:r>
              <a:rPr lang="ro-RO" sz="2400" u="sng" dirty="0" err="1">
                <a:hlinkClick r:id="rId6" tooltip="Chung G. Kang"/>
              </a:rPr>
              <a:t>Kang</a:t>
            </a:r>
            <a:r>
              <a:rPr lang="ro-RO" sz="2400" dirty="0"/>
              <a:t>, MIMO-OFDM WIRELESS COMMUNICATIONS WITH MATLAB, </a:t>
            </a:r>
            <a:r>
              <a:rPr lang="ro-RO" sz="2400" dirty="0" err="1"/>
              <a:t>Wiley</a:t>
            </a:r>
            <a:r>
              <a:rPr lang="ro-RO" sz="2400" dirty="0"/>
              <a:t>-IEEE Press, August 2010</a:t>
            </a:r>
          </a:p>
          <a:p>
            <a:pPr lvl="0"/>
            <a:endParaRPr lang="ro-RO" sz="2400" dirty="0"/>
          </a:p>
          <a:p>
            <a:r>
              <a:rPr lang="ro-RO" sz="2400" dirty="0"/>
              <a:t>[3]</a:t>
            </a:r>
            <a:r>
              <a:rPr lang="ro-RO" sz="2400" b="1" dirty="0"/>
              <a:t> </a:t>
            </a:r>
            <a:r>
              <a:rPr lang="ro-RO" sz="2400" dirty="0"/>
              <a:t>As. Ing. Carmen VOICU, Performanțele sistemelor de tip multiutilizator în cazul canalelor afectate de fading , Decembrie 2013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B230-A145-4D67-AD85-21104B7D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491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F832-BD86-49D9-A5E2-C12FBF1F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944023"/>
            <a:ext cx="742152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900" spc="800" dirty="0"/>
              <a:t>V</a:t>
            </a:r>
            <a:r>
              <a:rPr lang="ro-RO" sz="8900" spc="800" dirty="0"/>
              <a:t>Ă</a:t>
            </a:r>
            <a:r>
              <a:rPr lang="en-US" sz="8900" spc="800" dirty="0"/>
              <a:t> </a:t>
            </a:r>
            <a:r>
              <a:rPr lang="en-US" sz="8900" spc="800" dirty="0" err="1"/>
              <a:t>mul</a:t>
            </a:r>
            <a:r>
              <a:rPr lang="ro-RO" sz="8900" spc="800" dirty="0"/>
              <a:t>Ț</a:t>
            </a:r>
            <a:r>
              <a:rPr lang="en-US" sz="8900" spc="800" dirty="0" err="1"/>
              <a:t>umesc</a:t>
            </a:r>
            <a:r>
              <a:rPr lang="en-US" sz="8900" spc="800" dirty="0"/>
              <a:t> !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F221281-33F6-4E1D-BE52-D51ADC651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7058-ABAD-4D65-BD3B-E822EC0B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0514CDA-B852-49FB-9FDB-03B31A7A4238}" type="slidenum">
              <a:rPr lang="en-US" smtClean="0">
                <a:solidFill>
                  <a:schemeClr val="accent1">
                    <a:lumMod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2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F00-D335-4145-B427-B5DDB1B3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25A7-7955-4F9C-ACAA-DC58E256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3718"/>
            <a:ext cx="10178322" cy="4871898"/>
          </a:xfrm>
        </p:spPr>
        <p:txBody>
          <a:bodyPr>
            <a:normAutofit/>
          </a:bodyPr>
          <a:lstStyle/>
          <a:p>
            <a:r>
              <a:rPr lang="ro-RO" sz="2400" dirty="0"/>
              <a:t>Lucrarea de față își propune analiza sistemelor </a:t>
            </a:r>
            <a:r>
              <a:rPr lang="ro-RO" sz="2400" dirty="0" err="1"/>
              <a:t>Massive</a:t>
            </a:r>
            <a:r>
              <a:rPr lang="ro-RO" sz="2400" dirty="0"/>
              <a:t> MIMO afectate de diferite tipuri de fading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ro-RO" sz="2400" dirty="0"/>
              <a:t>Se va pleca de la un sistem SISO, urmând c</a:t>
            </a:r>
            <a:r>
              <a:rPr lang="en-US" sz="2400" dirty="0"/>
              <a:t>a</a:t>
            </a:r>
            <a:r>
              <a:rPr lang="ro-RO" sz="2400" dirty="0"/>
              <a:t> apoi să realizăm aceleași simulări pentru un sistem MIMO 2x2 și apoi să mărim numărul de antene la transmisie sau recepție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ro-RO" sz="2400" dirty="0"/>
              <a:t>Se va analiza efectul creșterii performanțelor sistemului în funcție de numărul de antene folosite și tipul de fading</a:t>
            </a:r>
            <a:r>
              <a:rPr lang="en-US" sz="2400" dirty="0"/>
              <a:t>.</a:t>
            </a:r>
            <a:endParaRPr lang="ro-RO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E36AC-80ED-4AAA-8B8F-67C3722A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6856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FA02-23D9-40AE-AC21-C81F47F8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cs typeface="Times New Roman" panose="02020603050405020304" pitchFamily="18" charset="0"/>
              </a:rPr>
              <a:t>TipuRI</a:t>
            </a:r>
            <a:r>
              <a:rPr lang="en-US" b="1" dirty="0"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cs typeface="Times New Roman" panose="02020603050405020304" pitchFamily="18" charset="0"/>
              </a:rPr>
              <a:t>sisteme</a:t>
            </a:r>
            <a:endParaRPr lang="ro-RO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 descr="A SISO system shwoing how the system allows a single input tot he transmission medium and a single output from it">
            <a:extLst>
              <a:ext uri="{FF2B5EF4-FFF2-40B4-BE49-F238E27FC236}">
                <a16:creationId xmlns:a16="http://schemas.microsoft.com/office/drawing/2014/main" id="{C1023950-7AEE-4E4B-AA29-152E1DC3D5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42" y="2132965"/>
            <a:ext cx="3615396" cy="1187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6" descr="SIMO - Single Input Multiple Output">
            <a:extLst>
              <a:ext uri="{FF2B5EF4-FFF2-40B4-BE49-F238E27FC236}">
                <a16:creationId xmlns:a16="http://schemas.microsoft.com/office/drawing/2014/main" id="{CB9132CC-0834-4112-916D-EB376155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59" y="2136367"/>
            <a:ext cx="3615396" cy="11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0" descr="A MISO system providing multiple transmit antennas to enable transmit diversity">
            <a:extLst>
              <a:ext uri="{FF2B5EF4-FFF2-40B4-BE49-F238E27FC236}">
                <a16:creationId xmlns:a16="http://schemas.microsoft.com/office/drawing/2014/main" id="{E9ECC83A-EB57-4B00-905E-5EA8FA89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91" y="4130212"/>
            <a:ext cx="3615347" cy="11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9C0DDA6-488D-41A1-AF58-23D8C3676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4D19C1-E9F3-4883-B441-DEF290D0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0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MIMO system with multiple transmit and receive antennas">
            <a:extLst>
              <a:ext uri="{FF2B5EF4-FFF2-40B4-BE49-F238E27FC236}">
                <a16:creationId xmlns:a16="http://schemas.microsoft.com/office/drawing/2014/main" id="{8AD597A6-FEF1-4CFB-B0EB-7AC79CF92D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59" y="4130212"/>
            <a:ext cx="3405896" cy="11870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0CD08-659F-4840-A4BC-44FA6495CD55}"/>
              </a:ext>
            </a:extLst>
          </p:cNvPr>
          <p:cNvSpPr txBox="1"/>
          <p:nvPr/>
        </p:nvSpPr>
        <p:spPr>
          <a:xfrm>
            <a:off x="2686928" y="3360835"/>
            <a:ext cx="282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cs typeface="Times New Roman" panose="02020603050405020304" pitchFamily="18" charset="0"/>
              </a:rPr>
              <a:t>Sisteme</a:t>
            </a:r>
            <a:r>
              <a:rPr lang="en-US" sz="3600" dirty="0">
                <a:cs typeface="Times New Roman" panose="02020603050405020304" pitchFamily="18" charset="0"/>
              </a:rPr>
              <a:t> SISO</a:t>
            </a:r>
            <a:endParaRPr lang="ro-RO" sz="3600" dirty="0"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5CF92-1319-4F71-B833-B09FC6DE5F3E}"/>
              </a:ext>
            </a:extLst>
          </p:cNvPr>
          <p:cNvSpPr/>
          <p:nvPr/>
        </p:nvSpPr>
        <p:spPr>
          <a:xfrm>
            <a:off x="7990448" y="3360835"/>
            <a:ext cx="3108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cs typeface="Times New Roman" panose="02020603050405020304" pitchFamily="18" charset="0"/>
              </a:rPr>
              <a:t>Sisteme</a:t>
            </a:r>
            <a:r>
              <a:rPr lang="en-US" sz="3600" dirty="0">
                <a:cs typeface="Times New Roman" panose="02020603050405020304" pitchFamily="18" charset="0"/>
              </a:rPr>
              <a:t> SIMO</a:t>
            </a:r>
            <a:endParaRPr lang="ro-RO" sz="3600" dirty="0"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F3BE5-24A8-4DA1-8CEE-AB8716F20993}"/>
              </a:ext>
            </a:extLst>
          </p:cNvPr>
          <p:cNvSpPr/>
          <p:nvPr/>
        </p:nvSpPr>
        <p:spPr>
          <a:xfrm>
            <a:off x="2686928" y="5481126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cs typeface="Times New Roman" panose="02020603050405020304" pitchFamily="18" charset="0"/>
              </a:rPr>
              <a:t>Sisteme</a:t>
            </a:r>
            <a:r>
              <a:rPr lang="en-US" sz="3600" dirty="0">
                <a:cs typeface="Times New Roman" panose="02020603050405020304" pitchFamily="18" charset="0"/>
              </a:rPr>
              <a:t> MISO</a:t>
            </a:r>
            <a:endParaRPr lang="ro-RO" sz="3600" dirty="0"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D768-D9D6-4EE5-8CD6-B0DD4ED686EE}"/>
              </a:ext>
            </a:extLst>
          </p:cNvPr>
          <p:cNvSpPr/>
          <p:nvPr/>
        </p:nvSpPr>
        <p:spPr>
          <a:xfrm>
            <a:off x="7989690" y="5481126"/>
            <a:ext cx="3070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cs typeface="Times New Roman" panose="02020603050405020304" pitchFamily="18" charset="0"/>
              </a:rPr>
              <a:t>Sisteme</a:t>
            </a:r>
            <a:r>
              <a:rPr lang="en-US" sz="3600" dirty="0">
                <a:cs typeface="Times New Roman" panose="02020603050405020304" pitchFamily="18" charset="0"/>
              </a:rPr>
              <a:t> MIMO</a:t>
            </a:r>
            <a:endParaRPr lang="ro-RO" sz="3600" dirty="0"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1663ECA-DDE9-4647-A7B2-5046A737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0711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BA9C-05CB-4298-A5FC-D8DDD8CC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Clasificare</a:t>
            </a:r>
            <a:r>
              <a:rPr lang="en-US" dirty="0"/>
              <a:t> fading</a:t>
            </a:r>
            <a:endParaRPr lang="ro-RO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62A340-57AA-454C-ABD4-503273FDF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05800"/>
              </p:ext>
            </p:extLst>
          </p:nvPr>
        </p:nvGraphicFramePr>
        <p:xfrm>
          <a:off x="1250950" y="1308295"/>
          <a:ext cx="10179050" cy="541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9AEB44-1EE7-426C-9D0D-B58CE2F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386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93C1-BC3E-408C-BD03-EE23474E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/>
              <a:t>Modelarea Fadingului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574186-2EBA-4A14-B672-137371A1C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79870"/>
              </p:ext>
            </p:extLst>
          </p:nvPr>
        </p:nvGraphicFramePr>
        <p:xfrm>
          <a:off x="882167" y="1256443"/>
          <a:ext cx="5546584" cy="500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C92698-F2EA-4650-A954-A105966545EE}"/>
                  </a:ext>
                </a:extLst>
              </p:cNvPr>
              <p:cNvSpPr/>
              <p:nvPr/>
            </p:nvSpPr>
            <p:spPr>
              <a:xfrm>
                <a:off x="6428751" y="1256443"/>
                <a:ext cx="4143120" cy="111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o-R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ro-RO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o-R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o-RO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ro-R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ro-RO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ro-RO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C92698-F2EA-4650-A954-A10596654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51" y="1256443"/>
                <a:ext cx="4143120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CE56CD-DB69-4EE4-A707-0B8D5C14EB7A}"/>
                  </a:ext>
                </a:extLst>
              </p:cNvPr>
              <p:cNvSpPr/>
              <p:nvPr/>
            </p:nvSpPr>
            <p:spPr>
              <a:xfrm>
                <a:off x="6428751" y="3235110"/>
                <a:ext cx="5279972" cy="1140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o-R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ro-RO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o-R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a:rPr lang="ro-RO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ro-RO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ro-RO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ro-R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ro-RO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ro-RO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o-RO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𝐴𝑟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o-R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o-RO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ro-R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≥0 ,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     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CE56CD-DB69-4EE4-A707-0B8D5C14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51" y="3235110"/>
                <a:ext cx="5279972" cy="1140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FC1617-6DF9-4F88-91CA-4D677879CC04}"/>
                  </a:ext>
                </a:extLst>
              </p:cNvPr>
              <p:cNvSpPr/>
              <p:nvPr/>
            </p:nvSpPr>
            <p:spPr>
              <a:xfrm>
                <a:off x="6670925" y="5295983"/>
                <a:ext cx="3011657" cy="66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o-R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Г</m:t>
                          </m:r>
                          <m:d>
                            <m:d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o-RO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den>
                          </m:f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o-RO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ro-RO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FC1617-6DF9-4F88-91CA-4D677879C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25" y="5295983"/>
                <a:ext cx="3011657" cy="6647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36B18A-5778-49DE-85F4-655B8B91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006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0F57-669E-4EB2-B864-F2F1FB0D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10023260" cy="1320855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Realizarea simulărilor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CF85-68D2-4BB0-A7B0-629FB200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ro-RO" sz="2400" dirty="0"/>
              <a:t>Simulările au fost realizate cu ajutorul programului </a:t>
            </a:r>
            <a:r>
              <a:rPr lang="ro-RO" sz="2400" dirty="0" err="1"/>
              <a:t>Matlab</a:t>
            </a:r>
            <a:r>
              <a:rPr lang="ro-RO" sz="2400" dirty="0"/>
              <a:t>.</a:t>
            </a:r>
          </a:p>
          <a:p>
            <a:endParaRPr lang="ro-RO" sz="2400" dirty="0"/>
          </a:p>
          <a:p>
            <a:r>
              <a:rPr lang="ro-RO" sz="2400" dirty="0"/>
              <a:t>Pentru fiecare tip de sistem au fost realizate mai multe simulări pentru diferite tipuri de modulații și diferite tipuri de fading.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6F738-A766-41DA-91C4-7C555016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96" y="2663093"/>
            <a:ext cx="5176744" cy="30154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6AB8-6F39-487D-ACA6-BB97D284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514CDA-B852-49FB-9FDB-03B31A7A4238}" type="slidenum">
              <a:rPr lang="ro-RO" smtClean="0"/>
              <a:pPr>
                <a:spcAft>
                  <a:spcPts val="600"/>
                </a:spcAft>
              </a:pPr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5893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F5F61-1065-4872-A9FC-B0FD206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7</a:t>
            </a:fld>
            <a:endParaRPr lang="ro-R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4C3AF-9B20-4C5C-B804-9E69747E6714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2" y="1128713"/>
            <a:ext cx="6046788" cy="419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5A671-A502-45C7-8C9F-B310B23F46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2950" y="382588"/>
            <a:ext cx="10179050" cy="1492250"/>
          </a:xfrm>
        </p:spPr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SISO</a:t>
            </a: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5A9FB-AD6B-48B8-86FD-B083D5FF7A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8514"/>
            <a:ext cx="6046838" cy="4198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528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68FC-F29F-40D2-918C-EB8DA3E2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52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ro-RO" dirty="0"/>
              <a:t>SISO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139F-5134-4B9C-A57F-2BA7667B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8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1BC75-3E92-44E5-811B-3584B050CB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696"/>
            <a:ext cx="5853484" cy="469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FDA05-B1FE-45E4-B1F1-AEEBB26F9B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85" y="2159392"/>
            <a:ext cx="6040902" cy="4698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61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F7D-01CA-4767-83C5-ED3F3EB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MIMO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B6A90-F735-4276-9278-2279801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4CDA-B852-49FB-9FDB-03B31A7A4238}" type="slidenum">
              <a:rPr lang="ro-RO" smtClean="0"/>
              <a:t>9</a:t>
            </a:fld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DDDE0-AD46-45F7-80E3-802E648E2F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8" y="1128451"/>
            <a:ext cx="6201481" cy="458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C8DDD-4ADB-4A0B-9DEB-0EA144E81C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12" y="2010041"/>
            <a:ext cx="6201481" cy="454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534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325</Words>
  <Application>Microsoft Office PowerPoint</Application>
  <PresentationFormat>Widescreen</PresentationFormat>
  <Paragraphs>73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Impact</vt:lpstr>
      <vt:lpstr>Times New Roman</vt:lpstr>
      <vt:lpstr>Badge</vt:lpstr>
      <vt:lpstr>Analiza sistemelor Massive MIMO afectate de fading</vt:lpstr>
      <vt:lpstr>Introducere</vt:lpstr>
      <vt:lpstr>TipuRI de sisteme</vt:lpstr>
      <vt:lpstr>Clasificare fading</vt:lpstr>
      <vt:lpstr>Modelarea Fadingului</vt:lpstr>
      <vt:lpstr>Realizarea simulărilor</vt:lpstr>
      <vt:lpstr>rezultate SISO</vt:lpstr>
      <vt:lpstr>rezultate SISO</vt:lpstr>
      <vt:lpstr>rezultate MIMO</vt:lpstr>
      <vt:lpstr>rezultate MIMO</vt:lpstr>
      <vt:lpstr>rezultate Massive MIMO</vt:lpstr>
      <vt:lpstr>rezultate Massive MIMO</vt:lpstr>
      <vt:lpstr>Interfață grafică</vt:lpstr>
      <vt:lpstr>Funcționare interfață grafică</vt:lpstr>
      <vt:lpstr>Bibliografie</vt:lpstr>
      <vt:lpstr>VĂ mulȚumesc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sistemelor Massive MIMO afectate de fading</dc:title>
  <dc:creator>titi.adrian98@gmail.com</dc:creator>
  <cp:lastModifiedBy>titi.adrian98@gmail.com</cp:lastModifiedBy>
  <cp:revision>13</cp:revision>
  <dcterms:created xsi:type="dcterms:W3CDTF">2020-06-19T12:01:51Z</dcterms:created>
  <dcterms:modified xsi:type="dcterms:W3CDTF">2020-06-30T10:10:49Z</dcterms:modified>
</cp:coreProperties>
</file>