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94707-C92A-4D89-98FA-E1F44473303E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B41D4-0EA7-450B-ABAC-32FEF8840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01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B41D4-0EA7-450B-ABAC-32FEF884067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13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FB04-04ED-459E-8995-A6EC6F8B3608}" type="datetime1">
              <a:rPr lang="ru-RU" smtClean="0"/>
              <a:t>16.04.2019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1621-E6CD-40E5-8443-DD62BD06AD98}" type="datetime1">
              <a:rPr lang="ru-RU" smtClean="0"/>
              <a:t>16.04.2019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EFC8-8307-4980-8B58-8F66CEF50FC3}" type="datetime1">
              <a:rPr lang="ru-RU" smtClean="0"/>
              <a:t>16.04.2019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3DAA-C386-4636-BB88-A67D8EAF3561}" type="datetime1">
              <a:rPr lang="ru-RU" smtClean="0"/>
              <a:t>16.04.2019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747E-5A25-4813-99ED-18CD58D81D81}" type="datetime1">
              <a:rPr lang="ru-RU" smtClean="0"/>
              <a:t>16.04.2019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6C1B-E4F1-4DF8-A3E0-2C63522AC3F5}" type="datetime1">
              <a:rPr lang="ru-RU" smtClean="0"/>
              <a:t>16.04.2019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83A7-EEAC-4067-A7E1-01710A7A3DC7}" type="datetime1">
              <a:rPr lang="ru-RU" smtClean="0"/>
              <a:t>16.04.2019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E7D5-26F5-430D-82C8-A2DE51129464}" type="datetime1">
              <a:rPr lang="ru-RU" smtClean="0"/>
              <a:t>16.04.2019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3729-308B-4FEC-8F94-7CCD842A5BA7}" type="datetime1">
              <a:rPr lang="ru-RU" smtClean="0"/>
              <a:t>16.04.2019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5ADE-D296-4E52-8E56-10727C898B53}" type="datetime1">
              <a:rPr lang="ru-RU" smtClean="0"/>
              <a:t>16.04.2019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B122D78-68D2-46ED-A7D4-813D9AA9D8B6}" type="datetime1">
              <a:rPr lang="ru-RU" smtClean="0"/>
              <a:t>16.04.2019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C463372-42E1-41BB-A5DB-0EC69684C76B}" type="datetime1">
              <a:rPr lang="ru-RU" smtClean="0"/>
              <a:t>16.04.2019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База данных </a:t>
            </a:r>
            <a:r>
              <a:rPr lang="en-US" dirty="0" smtClean="0"/>
              <a:t>MySQL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75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Запросы к БД </a:t>
            </a:r>
            <a:r>
              <a:rPr lang="en-US" dirty="0" smtClean="0"/>
              <a:t>MySQL </a:t>
            </a:r>
            <a:r>
              <a:rPr lang="ru-RU" dirty="0" smtClean="0"/>
              <a:t>с помощью </a:t>
            </a:r>
            <a:r>
              <a:rPr lang="en-US" dirty="0" smtClean="0"/>
              <a:t>PHP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33222" indent="-514350">
              <a:buFont typeface="+mj-lt"/>
              <a:buAutoNum type="arabicPeriod"/>
            </a:pPr>
            <a:r>
              <a:rPr lang="ru-RU" dirty="0" smtClean="0"/>
              <a:t>Подключение </a:t>
            </a:r>
            <a:r>
              <a:rPr lang="ru-RU" dirty="0"/>
              <a:t>к </a:t>
            </a:r>
            <a:r>
              <a:rPr lang="ru-RU" dirty="0" err="1"/>
              <a:t>MySQL</a:t>
            </a:r>
            <a:r>
              <a:rPr lang="ru-RU" dirty="0"/>
              <a:t> и выбор базы данных, которая будет использоваться.</a:t>
            </a:r>
          </a:p>
          <a:p>
            <a:pPr marL="633222" indent="-514350">
              <a:buFont typeface="+mj-lt"/>
              <a:buAutoNum type="arabicPeriod"/>
            </a:pPr>
            <a:r>
              <a:rPr lang="ru-RU" dirty="0" smtClean="0"/>
              <a:t>Создание </a:t>
            </a:r>
            <a:r>
              <a:rPr lang="ru-RU" dirty="0"/>
              <a:t>строки запроса</a:t>
            </a:r>
            <a:r>
              <a:rPr lang="ru-RU" dirty="0" smtClean="0"/>
              <a:t>.</a:t>
            </a: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ru-RU" dirty="0" smtClean="0"/>
              <a:t>Выполнение </a:t>
            </a:r>
            <a:r>
              <a:rPr lang="ru-RU" dirty="0"/>
              <a:t>запроса.</a:t>
            </a:r>
          </a:p>
          <a:p>
            <a:pPr marL="633222" indent="-514350">
              <a:buFont typeface="+mj-lt"/>
              <a:buAutoNum type="arabicPeriod"/>
            </a:pPr>
            <a:r>
              <a:rPr lang="ru-RU" dirty="0" smtClean="0"/>
              <a:t>Извлечение </a:t>
            </a:r>
            <a:r>
              <a:rPr lang="ru-RU" dirty="0"/>
              <a:t>результатов и вывод их на веб-страницу.</a:t>
            </a:r>
          </a:p>
          <a:p>
            <a:pPr marL="633222" indent="-514350">
              <a:buFont typeface="+mj-lt"/>
              <a:buAutoNum type="arabicPeriod"/>
            </a:pPr>
            <a:r>
              <a:rPr lang="ru-RU" dirty="0" smtClean="0"/>
              <a:t>Повторение </a:t>
            </a:r>
            <a:r>
              <a:rPr lang="ru-RU" dirty="0"/>
              <a:t>шагов с 2-го по 4-й до тех пор, пока не будут извлечены все необходимые данные.</a:t>
            </a:r>
          </a:p>
          <a:p>
            <a:pPr marL="633222" indent="-514350">
              <a:buFont typeface="+mj-lt"/>
              <a:buAutoNum type="arabicPeriod"/>
            </a:pPr>
            <a:r>
              <a:rPr lang="ru-RU" dirty="0" smtClean="0"/>
              <a:t>Отключение </a:t>
            </a:r>
            <a:r>
              <a:rPr lang="ru-RU" dirty="0"/>
              <a:t>от </a:t>
            </a:r>
            <a:r>
              <a:rPr lang="en-US" dirty="0"/>
              <a:t>MySQL.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80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Создание файла регистрации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// </a:t>
            </a:r>
            <a:r>
              <a:rPr lang="en-US" dirty="0" err="1"/>
              <a:t>login.php</a:t>
            </a:r>
            <a:r>
              <a:rPr lang="en-US" dirty="0"/>
              <a:t> </a:t>
            </a:r>
          </a:p>
          <a:p>
            <a:pPr marL="118872" indent="0">
              <a:buNone/>
            </a:pPr>
            <a:r>
              <a:rPr lang="en-US" dirty="0"/>
              <a:t>$</a:t>
            </a:r>
            <a:r>
              <a:rPr lang="en-US" dirty="0" err="1"/>
              <a:t>hm</a:t>
            </a:r>
            <a:r>
              <a:rPr lang="en-US" dirty="0"/>
              <a:t> = </a:t>
            </a:r>
            <a:r>
              <a:rPr lang="en-US" dirty="0" smtClean="0"/>
              <a:t>'localhost’; </a:t>
            </a:r>
            <a:endParaRPr lang="en-US" dirty="0"/>
          </a:p>
          <a:p>
            <a:pPr marL="118872" indent="0">
              <a:buNone/>
            </a:pPr>
            <a:r>
              <a:rPr lang="en-US" dirty="0"/>
              <a:t>$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smtClean="0"/>
              <a:t>‘goods’; </a:t>
            </a:r>
            <a:endParaRPr lang="en-US" dirty="0"/>
          </a:p>
          <a:p>
            <a:pPr marL="118872" indent="0">
              <a:buNone/>
            </a:pPr>
            <a:r>
              <a:rPr lang="en-US" dirty="0"/>
              <a:t>$un = </a:t>
            </a:r>
            <a:r>
              <a:rPr lang="en-US" dirty="0" smtClean="0"/>
              <a:t>‘</a:t>
            </a:r>
            <a:r>
              <a:rPr lang="en-US" i="1" dirty="0" smtClean="0"/>
              <a:t>root</a:t>
            </a:r>
            <a:r>
              <a:rPr lang="en-US" dirty="0" smtClean="0"/>
              <a:t>’</a:t>
            </a:r>
            <a:r>
              <a:rPr lang="ru-RU" dirty="0" smtClean="0"/>
              <a:t>; </a:t>
            </a:r>
            <a:endParaRPr lang="ru-RU" dirty="0"/>
          </a:p>
          <a:p>
            <a:pPr marL="118872" indent="0">
              <a:buNone/>
            </a:pPr>
            <a:r>
              <a:rPr lang="en-US" dirty="0"/>
              <a:t>$pw = </a:t>
            </a:r>
            <a:r>
              <a:rPr lang="en-US" dirty="0" smtClean="0"/>
              <a:t>‘</a:t>
            </a:r>
            <a:r>
              <a:rPr lang="en-US" i="1" dirty="0" smtClean="0"/>
              <a:t> </a:t>
            </a:r>
            <a:r>
              <a:rPr lang="en-US" dirty="0" smtClean="0"/>
              <a:t>‘</a:t>
            </a:r>
            <a:r>
              <a:rPr lang="ru-RU" dirty="0" smtClean="0"/>
              <a:t>;</a:t>
            </a:r>
            <a:endParaRPr lang="ru-RU" dirty="0"/>
          </a:p>
          <a:p>
            <a:pPr marL="118872" indent="0">
              <a:buNone/>
            </a:pPr>
            <a:r>
              <a:rPr lang="ru-RU" dirty="0"/>
              <a:t>?&gt;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10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Подключение к БД </a:t>
            </a:r>
            <a:r>
              <a:rPr lang="en-US" dirty="0" smtClean="0"/>
              <a:t>MySQL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pPr marL="118872" indent="0">
              <a:buNone/>
            </a:pPr>
            <a:r>
              <a:rPr lang="en-US" dirty="0" err="1"/>
              <a:t>require_once</a:t>
            </a:r>
            <a:r>
              <a:rPr lang="en-US" dirty="0"/>
              <a:t> '</a:t>
            </a:r>
            <a:r>
              <a:rPr lang="en-US" dirty="0" err="1"/>
              <a:t>login.php</a:t>
            </a:r>
            <a:r>
              <a:rPr lang="en-US" dirty="0"/>
              <a:t>'; </a:t>
            </a:r>
          </a:p>
          <a:p>
            <a:pPr marL="118872" indent="0">
              <a:buNone/>
            </a:pPr>
            <a:r>
              <a:rPr lang="en-US" dirty="0"/>
              <a:t>$conn = new </a:t>
            </a:r>
            <a:r>
              <a:rPr lang="en-US" dirty="0" err="1"/>
              <a:t>mysqli</a:t>
            </a:r>
            <a:r>
              <a:rPr lang="en-US" dirty="0"/>
              <a:t>($</a:t>
            </a:r>
            <a:r>
              <a:rPr lang="en-US" dirty="0" err="1"/>
              <a:t>hn</a:t>
            </a:r>
            <a:r>
              <a:rPr lang="en-US" dirty="0"/>
              <a:t>, $un, $pw, $</a:t>
            </a:r>
            <a:r>
              <a:rPr lang="en-US" dirty="0" err="1"/>
              <a:t>db</a:t>
            </a:r>
            <a:r>
              <a:rPr lang="en-US" dirty="0"/>
              <a:t>); </a:t>
            </a:r>
          </a:p>
          <a:p>
            <a:pPr marL="118872" indent="0">
              <a:buNone/>
            </a:pPr>
            <a:r>
              <a:rPr lang="en-US" dirty="0"/>
              <a:t>if ($conn-&gt;</a:t>
            </a:r>
            <a:r>
              <a:rPr lang="en-US" dirty="0" err="1"/>
              <a:t>connect_error</a:t>
            </a:r>
            <a:r>
              <a:rPr lang="en-US" dirty="0"/>
              <a:t>) die($conn-&gt;</a:t>
            </a:r>
            <a:r>
              <a:rPr lang="en-US" dirty="0" err="1"/>
              <a:t>connect_error</a:t>
            </a:r>
            <a:r>
              <a:rPr lang="en-US" dirty="0"/>
              <a:t>);</a:t>
            </a:r>
          </a:p>
          <a:p>
            <a:pPr marL="118872" indent="0">
              <a:buNone/>
            </a:pPr>
            <a:r>
              <a:rPr lang="ru-RU" dirty="0"/>
              <a:t>?&gt;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47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Создание и выполнение 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pPr marL="118872" indent="0">
              <a:buNone/>
            </a:pPr>
            <a:r>
              <a:rPr lang="en-US" dirty="0"/>
              <a:t>$query = "SELECT * FROM classics"; </a:t>
            </a:r>
          </a:p>
          <a:p>
            <a:pPr marL="118872" indent="0">
              <a:buNone/>
            </a:pPr>
            <a:r>
              <a:rPr lang="en-US" dirty="0"/>
              <a:t>$result = $conn-&gt;query($query); </a:t>
            </a:r>
          </a:p>
          <a:p>
            <a:pPr marL="118872" indent="0">
              <a:buNone/>
            </a:pPr>
            <a:r>
              <a:rPr lang="en-US" dirty="0"/>
              <a:t>if (!$result) die ($conn-&gt; error);</a:t>
            </a:r>
          </a:p>
          <a:p>
            <a:pPr marL="118872" indent="0">
              <a:buNone/>
            </a:pPr>
            <a:r>
              <a:rPr lang="ru-RU" dirty="0"/>
              <a:t>?&gt;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97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Извлечение результата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18872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// </a:t>
            </a:r>
            <a:r>
              <a:rPr lang="en-US" dirty="0" err="1"/>
              <a:t>query.php</a:t>
            </a:r>
            <a:r>
              <a:rPr lang="en-US" dirty="0"/>
              <a:t> </a:t>
            </a:r>
          </a:p>
          <a:p>
            <a:pPr marL="118872" indent="0">
              <a:buNone/>
            </a:pPr>
            <a:r>
              <a:rPr lang="en-US" dirty="0" err="1"/>
              <a:t>require_once</a:t>
            </a:r>
            <a:r>
              <a:rPr lang="en-US" dirty="0"/>
              <a:t> '</a:t>
            </a:r>
            <a:r>
              <a:rPr lang="en-US" dirty="0" err="1"/>
              <a:t>login.php</a:t>
            </a:r>
            <a:r>
              <a:rPr lang="en-US" dirty="0"/>
              <a:t>'; </a:t>
            </a:r>
          </a:p>
          <a:p>
            <a:pPr marL="118872" indent="0">
              <a:buNone/>
            </a:pPr>
            <a:r>
              <a:rPr lang="en-US" dirty="0"/>
              <a:t>$conn = new </a:t>
            </a:r>
            <a:r>
              <a:rPr lang="en-US" dirty="0" err="1"/>
              <a:t>mysqli</a:t>
            </a:r>
            <a:r>
              <a:rPr lang="en-US" dirty="0"/>
              <a:t> ($</a:t>
            </a:r>
            <a:r>
              <a:rPr lang="en-US" dirty="0" err="1"/>
              <a:t>hn</a:t>
            </a:r>
            <a:r>
              <a:rPr lang="en-US" dirty="0"/>
              <a:t>, $un, $pw, $</a:t>
            </a:r>
            <a:r>
              <a:rPr lang="en-US" dirty="0" err="1"/>
              <a:t>db</a:t>
            </a:r>
            <a:r>
              <a:rPr lang="en-US" dirty="0"/>
              <a:t> ); </a:t>
            </a:r>
          </a:p>
          <a:p>
            <a:pPr marL="118872" indent="0">
              <a:buNone/>
            </a:pPr>
            <a:r>
              <a:rPr lang="en-US" dirty="0"/>
              <a:t>if ($conn-&gt;</a:t>
            </a:r>
            <a:r>
              <a:rPr lang="en-US" dirty="0" err="1"/>
              <a:t>connect_error</a:t>
            </a:r>
            <a:r>
              <a:rPr lang="en-US" dirty="0"/>
              <a:t>) die($conn-&gt;</a:t>
            </a:r>
            <a:r>
              <a:rPr lang="en-US" dirty="0" err="1"/>
              <a:t>connect_error</a:t>
            </a:r>
            <a:r>
              <a:rPr lang="en-US" dirty="0"/>
              <a:t>); </a:t>
            </a:r>
          </a:p>
          <a:p>
            <a:pPr marL="118872" indent="0">
              <a:buNone/>
            </a:pPr>
            <a:r>
              <a:rPr lang="en-US" dirty="0"/>
              <a:t>$query = "SELECT * FROM classics"; </a:t>
            </a:r>
          </a:p>
          <a:p>
            <a:pPr marL="118872" indent="0">
              <a:buNone/>
            </a:pPr>
            <a:r>
              <a:rPr lang="en-US" dirty="0"/>
              <a:t>$result = $conn-&gt;query($query); </a:t>
            </a:r>
          </a:p>
          <a:p>
            <a:pPr marL="118872" indent="0">
              <a:buNone/>
            </a:pPr>
            <a:r>
              <a:rPr lang="en-US" dirty="0"/>
              <a:t>if (!$result) die ($conn-&gt;error); </a:t>
            </a:r>
          </a:p>
          <a:p>
            <a:pPr marL="118872" indent="0">
              <a:buNone/>
            </a:pPr>
            <a:r>
              <a:rPr lang="en-US" dirty="0"/>
              <a:t>$rows = $result-&gt;</a:t>
            </a:r>
            <a:r>
              <a:rPr lang="en-US" dirty="0" err="1"/>
              <a:t>num_rows</a:t>
            </a:r>
            <a:r>
              <a:rPr lang="en-US" dirty="0"/>
              <a:t>; </a:t>
            </a:r>
          </a:p>
          <a:p>
            <a:pPr marL="118872" indent="0">
              <a:buNone/>
            </a:pPr>
            <a:r>
              <a:rPr lang="en-US" dirty="0"/>
              <a:t>for ($j = 0 ; $j &lt; $rows ; ++$j) </a:t>
            </a:r>
          </a:p>
          <a:p>
            <a:pPr marL="118872" indent="0">
              <a:buNone/>
            </a:pPr>
            <a:r>
              <a:rPr lang="ru-RU" dirty="0"/>
              <a:t>{ </a:t>
            </a:r>
          </a:p>
          <a:p>
            <a:pPr marL="118872" indent="0">
              <a:buNone/>
            </a:pPr>
            <a:r>
              <a:rPr lang="en-US" dirty="0"/>
              <a:t>$result-&gt;</a:t>
            </a:r>
            <a:r>
              <a:rPr lang="en-US" dirty="0" err="1"/>
              <a:t>data_seek</a:t>
            </a:r>
            <a:r>
              <a:rPr lang="en-US" dirty="0"/>
              <a:t>($j); </a:t>
            </a:r>
          </a:p>
          <a:p>
            <a:pPr marL="118872" indent="0">
              <a:buNone/>
            </a:pPr>
            <a:r>
              <a:rPr lang="en-US" dirty="0"/>
              <a:t>echo </a:t>
            </a:r>
            <a:r>
              <a:rPr lang="en-US" dirty="0" smtClean="0"/>
              <a:t>‘Id: </a:t>
            </a:r>
            <a:r>
              <a:rPr lang="en-US" dirty="0"/>
              <a:t>' . </a:t>
            </a:r>
            <a:r>
              <a:rPr lang="en-US" dirty="0" smtClean="0"/>
              <a:t>$result-</a:t>
            </a:r>
            <a:r>
              <a:rPr lang="en-US" dirty="0"/>
              <a:t>&gt;</a:t>
            </a:r>
            <a:r>
              <a:rPr lang="en-US" dirty="0" err="1"/>
              <a:t>fetch_assoc</a:t>
            </a:r>
            <a:r>
              <a:rPr lang="en-US" dirty="0" smtClean="0"/>
              <a:t>()[‘id'] </a:t>
            </a:r>
            <a:r>
              <a:rPr lang="en-US" dirty="0"/>
              <a:t>. '&lt;</a:t>
            </a:r>
            <a:r>
              <a:rPr lang="en-US" dirty="0" err="1"/>
              <a:t>br</a:t>
            </a:r>
            <a:r>
              <a:rPr lang="en-US" dirty="0" smtClean="0"/>
              <a:t>&gt;';</a:t>
            </a:r>
            <a:endParaRPr lang="ru-RU" dirty="0" smtClean="0"/>
          </a:p>
          <a:p>
            <a:pPr marL="118872" indent="0">
              <a:buNone/>
            </a:pPr>
            <a:r>
              <a:rPr lang="en-US" dirty="0"/>
              <a:t>$result-&gt;</a:t>
            </a:r>
            <a:r>
              <a:rPr lang="en-US" dirty="0" err="1"/>
              <a:t>data_seek</a:t>
            </a:r>
            <a:r>
              <a:rPr lang="en-US" dirty="0"/>
              <a:t>($j); </a:t>
            </a:r>
          </a:p>
          <a:p>
            <a:pPr marL="118872" indent="0">
              <a:buNone/>
            </a:pPr>
            <a:r>
              <a:rPr lang="en-US" dirty="0"/>
              <a:t>echo </a:t>
            </a:r>
            <a:r>
              <a:rPr lang="en-US" dirty="0" smtClean="0"/>
              <a:t>‘Name: </a:t>
            </a:r>
            <a:r>
              <a:rPr lang="en-US" dirty="0"/>
              <a:t>' . </a:t>
            </a:r>
            <a:r>
              <a:rPr lang="en-US" dirty="0" smtClean="0"/>
              <a:t>$result-</a:t>
            </a:r>
            <a:r>
              <a:rPr lang="en-US" dirty="0"/>
              <a:t>&gt;</a:t>
            </a:r>
            <a:r>
              <a:rPr lang="en-US" dirty="0" err="1"/>
              <a:t>fetch_assoc</a:t>
            </a:r>
            <a:r>
              <a:rPr lang="en-US" dirty="0" smtClean="0"/>
              <a:t>()[‘name'] </a:t>
            </a:r>
            <a:r>
              <a:rPr lang="en-US" dirty="0"/>
              <a:t>. '&lt;</a:t>
            </a:r>
            <a:r>
              <a:rPr lang="en-US" dirty="0" err="1"/>
              <a:t>br</a:t>
            </a:r>
            <a:r>
              <a:rPr lang="en-US" dirty="0"/>
              <a:t>&gt;'; </a:t>
            </a:r>
          </a:p>
          <a:p>
            <a:pPr marL="118872" indent="0">
              <a:buNone/>
            </a:pPr>
            <a:r>
              <a:rPr lang="en-US" dirty="0"/>
              <a:t>$result-&gt;</a:t>
            </a:r>
            <a:r>
              <a:rPr lang="en-US" dirty="0" err="1"/>
              <a:t>data_seek</a:t>
            </a:r>
            <a:r>
              <a:rPr lang="en-US" dirty="0"/>
              <a:t>($j); </a:t>
            </a:r>
          </a:p>
          <a:p>
            <a:pPr marL="118872" indent="0">
              <a:buNone/>
            </a:pPr>
            <a:r>
              <a:rPr lang="en-US" dirty="0"/>
              <a:t>echo </a:t>
            </a:r>
            <a:r>
              <a:rPr lang="en-US" dirty="0" smtClean="0"/>
              <a:t>‘Price: </a:t>
            </a:r>
            <a:r>
              <a:rPr lang="en-US" dirty="0"/>
              <a:t>' . </a:t>
            </a:r>
            <a:r>
              <a:rPr lang="en-US" dirty="0" smtClean="0"/>
              <a:t>$result-</a:t>
            </a:r>
            <a:r>
              <a:rPr lang="en-US" dirty="0"/>
              <a:t>&gt;</a:t>
            </a:r>
            <a:r>
              <a:rPr lang="en-US" dirty="0" err="1"/>
              <a:t>fetch_assoc</a:t>
            </a:r>
            <a:r>
              <a:rPr lang="en-US" dirty="0" smtClean="0"/>
              <a:t>()[‘price'] </a:t>
            </a:r>
            <a:r>
              <a:rPr lang="en-US" dirty="0"/>
              <a:t>. '&lt;</a:t>
            </a:r>
            <a:r>
              <a:rPr lang="en-US" dirty="0" err="1"/>
              <a:t>br</a:t>
            </a:r>
            <a:r>
              <a:rPr lang="en-US" dirty="0"/>
              <a:t>&gt;'; </a:t>
            </a:r>
          </a:p>
          <a:p>
            <a:pPr marL="118872" indent="0">
              <a:buNone/>
            </a:pPr>
            <a:r>
              <a:rPr lang="en-US" dirty="0"/>
              <a:t>$result-&gt;</a:t>
            </a:r>
            <a:r>
              <a:rPr lang="en-US" dirty="0" err="1"/>
              <a:t>data_seek</a:t>
            </a:r>
            <a:r>
              <a:rPr lang="en-US" dirty="0"/>
              <a:t>($j); </a:t>
            </a:r>
          </a:p>
          <a:p>
            <a:pPr marL="118872" indent="0">
              <a:buNone/>
            </a:pPr>
            <a:r>
              <a:rPr lang="en-US" dirty="0"/>
              <a:t>echo </a:t>
            </a:r>
            <a:r>
              <a:rPr lang="en-US" dirty="0" smtClean="0"/>
              <a:t>‘Description: </a:t>
            </a:r>
            <a:r>
              <a:rPr lang="en-US" dirty="0"/>
              <a:t>' . </a:t>
            </a:r>
            <a:r>
              <a:rPr lang="en-US" dirty="0" smtClean="0"/>
              <a:t>$result-</a:t>
            </a:r>
            <a:r>
              <a:rPr lang="en-US" dirty="0"/>
              <a:t>&gt;</a:t>
            </a:r>
            <a:r>
              <a:rPr lang="en-US" dirty="0" err="1"/>
              <a:t>fetch_assoc</a:t>
            </a:r>
            <a:r>
              <a:rPr lang="en-US" dirty="0" smtClean="0"/>
              <a:t>()[‘description'] </a:t>
            </a:r>
            <a:r>
              <a:rPr lang="en-US" dirty="0"/>
              <a:t>. '&lt;</a:t>
            </a:r>
            <a:r>
              <a:rPr lang="en-US" dirty="0" err="1"/>
              <a:t>br</a:t>
            </a:r>
            <a:r>
              <a:rPr lang="en-US" dirty="0" smtClean="0"/>
              <a:t>&gt;&lt;</a:t>
            </a:r>
            <a:r>
              <a:rPr lang="en-US" dirty="0" err="1"/>
              <a:t>br</a:t>
            </a:r>
            <a:r>
              <a:rPr lang="en-US" dirty="0"/>
              <a:t>&gt;'; </a:t>
            </a:r>
          </a:p>
          <a:p>
            <a:pPr marL="118872" indent="0">
              <a:buNone/>
            </a:pPr>
            <a:r>
              <a:rPr lang="ru-RU" dirty="0"/>
              <a:t>} </a:t>
            </a:r>
          </a:p>
          <a:p>
            <a:pPr marL="118872" indent="0">
              <a:buNone/>
            </a:pPr>
            <a:r>
              <a:rPr lang="en-US" dirty="0"/>
              <a:t>$result-&gt;close(); </a:t>
            </a:r>
          </a:p>
          <a:p>
            <a:pPr marL="118872" indent="0">
              <a:buNone/>
            </a:pPr>
            <a:r>
              <a:rPr lang="en-US" dirty="0"/>
              <a:t>$conn-&gt;close();</a:t>
            </a:r>
          </a:p>
          <a:p>
            <a:pPr marL="118872" indent="0">
              <a:buNone/>
            </a:pPr>
            <a:r>
              <a:rPr lang="ru-RU" dirty="0"/>
              <a:t>?&gt;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42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Извлечение 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//</a:t>
            </a:r>
            <a:r>
              <a:rPr lang="en-US" dirty="0" err="1"/>
              <a:t>fetchrow.php</a:t>
            </a:r>
            <a:endParaRPr lang="en-US" dirty="0"/>
          </a:p>
          <a:p>
            <a:pPr marL="118872" indent="0">
              <a:buNone/>
            </a:pPr>
            <a:r>
              <a:rPr lang="en-US" dirty="0" err="1"/>
              <a:t>require_once</a:t>
            </a:r>
            <a:r>
              <a:rPr lang="en-US" dirty="0"/>
              <a:t> '</a:t>
            </a:r>
            <a:r>
              <a:rPr lang="en-US" dirty="0" err="1"/>
              <a:t>login.php</a:t>
            </a:r>
            <a:r>
              <a:rPr lang="en-US" dirty="0"/>
              <a:t>';</a:t>
            </a:r>
          </a:p>
          <a:p>
            <a:pPr marL="118872" indent="0">
              <a:buNone/>
            </a:pPr>
            <a:r>
              <a:rPr lang="en-US" dirty="0"/>
              <a:t>$conn = new </a:t>
            </a:r>
            <a:r>
              <a:rPr lang="en-US" dirty="0" err="1"/>
              <a:t>mysqli</a:t>
            </a:r>
            <a:r>
              <a:rPr lang="en-US" dirty="0"/>
              <a:t>($</a:t>
            </a:r>
            <a:r>
              <a:rPr lang="en-US" dirty="0" err="1"/>
              <a:t>hn</a:t>
            </a:r>
            <a:r>
              <a:rPr lang="en-US" dirty="0"/>
              <a:t>, $un, $pw, $</a:t>
            </a:r>
            <a:r>
              <a:rPr lang="en-US" dirty="0" err="1"/>
              <a:t>db</a:t>
            </a:r>
            <a:r>
              <a:rPr lang="en-US" dirty="0"/>
              <a:t>);</a:t>
            </a:r>
          </a:p>
          <a:p>
            <a:pPr marL="118872" indent="0">
              <a:buNone/>
            </a:pPr>
            <a:r>
              <a:rPr lang="en-US" dirty="0"/>
              <a:t>if ($conn-&gt;</a:t>
            </a:r>
            <a:r>
              <a:rPr lang="en-US" dirty="0" err="1"/>
              <a:t>connect_error</a:t>
            </a:r>
            <a:r>
              <a:rPr lang="en-US" dirty="0"/>
              <a:t>) die($conn-&gt;</a:t>
            </a:r>
            <a:r>
              <a:rPr lang="en-US" dirty="0" err="1"/>
              <a:t>connect_error</a:t>
            </a:r>
            <a:r>
              <a:rPr lang="en-US" dirty="0"/>
              <a:t>);</a:t>
            </a:r>
          </a:p>
          <a:p>
            <a:pPr marL="118872" indent="0">
              <a:buNone/>
            </a:pPr>
            <a:r>
              <a:rPr lang="en-US" dirty="0"/>
              <a:t>$query = "SELECT * FROM classics";</a:t>
            </a:r>
          </a:p>
          <a:p>
            <a:pPr marL="118872" indent="0">
              <a:buNone/>
            </a:pPr>
            <a:r>
              <a:rPr lang="en-US" dirty="0"/>
              <a:t>$result = $conn-&gt;query($query);</a:t>
            </a:r>
          </a:p>
          <a:p>
            <a:pPr marL="118872" indent="0">
              <a:buNone/>
            </a:pPr>
            <a:r>
              <a:rPr lang="en-US" dirty="0"/>
              <a:t>if (!$result) die($conn-&gt;error);</a:t>
            </a:r>
          </a:p>
          <a:p>
            <a:pPr marL="118872" indent="0">
              <a:buNone/>
            </a:pPr>
            <a:r>
              <a:rPr lang="en-US" dirty="0"/>
              <a:t>$rows = $result-&gt;</a:t>
            </a:r>
            <a:r>
              <a:rPr lang="en-US" dirty="0" err="1"/>
              <a:t>num_rows</a:t>
            </a:r>
            <a:r>
              <a:rPr lang="en-US" dirty="0"/>
              <a:t>;</a:t>
            </a:r>
          </a:p>
          <a:p>
            <a:pPr marL="118872" indent="0">
              <a:buNone/>
            </a:pPr>
            <a:r>
              <a:rPr lang="en-US" dirty="0"/>
              <a:t>for ($j = 0 ; $j &lt; $rows ; ++$j)</a:t>
            </a:r>
          </a:p>
          <a:p>
            <a:pPr marL="118872" indent="0">
              <a:buNone/>
            </a:pPr>
            <a:r>
              <a:rPr lang="en-US" dirty="0"/>
              <a:t>	{</a:t>
            </a:r>
          </a:p>
          <a:p>
            <a:pPr marL="118872" indent="0">
              <a:buNone/>
            </a:pPr>
            <a:r>
              <a:rPr lang="en-US" dirty="0"/>
              <a:t>$result-&gt;</a:t>
            </a:r>
            <a:r>
              <a:rPr lang="en-US" dirty="0" err="1"/>
              <a:t>data_seek</a:t>
            </a:r>
            <a:r>
              <a:rPr lang="en-US" dirty="0"/>
              <a:t>($j);</a:t>
            </a:r>
          </a:p>
          <a:p>
            <a:pPr marL="118872" indent="0">
              <a:buNone/>
            </a:pPr>
            <a:r>
              <a:rPr lang="en-US" dirty="0"/>
              <a:t>$row = $result-&gt;</a:t>
            </a:r>
            <a:r>
              <a:rPr lang="en-US" dirty="0" err="1"/>
              <a:t>fetch_array</a:t>
            </a:r>
            <a:r>
              <a:rPr lang="en-US" dirty="0"/>
              <a:t>(MYSQLI_ASSOC);</a:t>
            </a:r>
          </a:p>
          <a:p>
            <a:pPr marL="118872" indent="0">
              <a:buNone/>
            </a:pPr>
            <a:r>
              <a:rPr lang="en-US" dirty="0"/>
              <a:t>echo 'Id: ' . $row['id'] . '&lt;</a:t>
            </a:r>
            <a:r>
              <a:rPr lang="en-US" dirty="0" err="1"/>
              <a:t>br</a:t>
            </a:r>
            <a:r>
              <a:rPr lang="en-US" dirty="0"/>
              <a:t>&gt;';</a:t>
            </a:r>
          </a:p>
          <a:p>
            <a:pPr marL="118872" indent="0">
              <a:buNone/>
            </a:pPr>
            <a:r>
              <a:rPr lang="en-US" dirty="0"/>
              <a:t>echo 'Name: ' . $row['name'] . '&lt;</a:t>
            </a:r>
            <a:r>
              <a:rPr lang="en-US" dirty="0" err="1"/>
              <a:t>br</a:t>
            </a:r>
            <a:r>
              <a:rPr lang="en-US" dirty="0"/>
              <a:t>&gt;';</a:t>
            </a:r>
          </a:p>
          <a:p>
            <a:pPr marL="118872" indent="0">
              <a:buNone/>
            </a:pPr>
            <a:r>
              <a:rPr lang="en-US" dirty="0"/>
              <a:t>echo 'Price: ' . $row['price'] . '&lt;</a:t>
            </a:r>
            <a:r>
              <a:rPr lang="en-US" dirty="0" err="1"/>
              <a:t>br</a:t>
            </a:r>
            <a:r>
              <a:rPr lang="en-US" dirty="0"/>
              <a:t>&gt;';</a:t>
            </a:r>
          </a:p>
          <a:p>
            <a:pPr marL="118872" indent="0">
              <a:buNone/>
            </a:pPr>
            <a:r>
              <a:rPr lang="en-US" dirty="0"/>
              <a:t>echo 'Description: ' . $row['description'] . '&lt;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&gt;';</a:t>
            </a:r>
          </a:p>
          <a:p>
            <a:pPr marL="118872" indent="0">
              <a:buNone/>
            </a:pPr>
            <a:r>
              <a:rPr lang="en-US" dirty="0"/>
              <a:t>}</a:t>
            </a:r>
          </a:p>
          <a:p>
            <a:pPr marL="118872" indent="0">
              <a:buNone/>
            </a:pPr>
            <a:r>
              <a:rPr lang="en-US" dirty="0"/>
              <a:t>$result-&gt;close();</a:t>
            </a:r>
          </a:p>
          <a:p>
            <a:pPr marL="118872" indent="0">
              <a:buNone/>
            </a:pPr>
            <a:r>
              <a:rPr lang="en-US" dirty="0"/>
              <a:t>$conn-&gt;close();</a:t>
            </a:r>
          </a:p>
          <a:p>
            <a:pPr marL="118872" indent="0">
              <a:buNone/>
            </a:pPr>
            <a:r>
              <a:rPr lang="en-US" dirty="0"/>
              <a:t>?&gt;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135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418</TotalTime>
  <Words>467</Words>
  <Application>Microsoft Office PowerPoint</Application>
  <PresentationFormat>Экран (4:3)</PresentationFormat>
  <Paragraphs>80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Модульная</vt:lpstr>
      <vt:lpstr>Лекция 4</vt:lpstr>
      <vt:lpstr>Запросы к БД MySQL с помощью PHP</vt:lpstr>
      <vt:lpstr>Создание файла регистрации</vt:lpstr>
      <vt:lpstr>Подключение к БД MySQL</vt:lpstr>
      <vt:lpstr>Создание и выполнение запроса</vt:lpstr>
      <vt:lpstr>Извлечение результата</vt:lpstr>
      <vt:lpstr>Извлечение строки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graph</dc:creator>
  <cp:lastModifiedBy>graph</cp:lastModifiedBy>
  <cp:revision>134</cp:revision>
  <dcterms:created xsi:type="dcterms:W3CDTF">2019-02-18T15:36:08Z</dcterms:created>
  <dcterms:modified xsi:type="dcterms:W3CDTF">2019-04-16T13:51:38Z</dcterms:modified>
</cp:coreProperties>
</file>