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85" r:id="rId4"/>
  </p:sldMasterIdLst>
  <p:notesMasterIdLst>
    <p:notesMasterId r:id="rId28"/>
  </p:notesMasterIdLst>
  <p:handoutMasterIdLst>
    <p:handoutMasterId r:id="rId29"/>
  </p:handoutMasterIdLst>
  <p:sldIdLst>
    <p:sldId id="338" r:id="rId5"/>
    <p:sldId id="340" r:id="rId6"/>
    <p:sldId id="333" r:id="rId7"/>
    <p:sldId id="347" r:id="rId8"/>
    <p:sldId id="265" r:id="rId9"/>
    <p:sldId id="349" r:id="rId10"/>
    <p:sldId id="348" r:id="rId11"/>
    <p:sldId id="350" r:id="rId12"/>
    <p:sldId id="351" r:id="rId13"/>
    <p:sldId id="352" r:id="rId14"/>
    <p:sldId id="36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3" r:id="rId25"/>
    <p:sldId id="365" r:id="rId26"/>
    <p:sldId id="366" r:id="rId2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12AB7095-172A-4161-BD17-9E203F3E9EA5}">
          <p14:sldIdLst>
            <p14:sldId id="338"/>
            <p14:sldId id="340"/>
            <p14:sldId id="333"/>
            <p14:sldId id="347"/>
            <p14:sldId id="265"/>
            <p14:sldId id="349"/>
            <p14:sldId id="348"/>
            <p14:sldId id="350"/>
            <p14:sldId id="351"/>
            <p14:sldId id="352"/>
            <p14:sldId id="36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3"/>
            <p14:sldId id="365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55F660-D4FC-4E52-AF8D-01B13F33670E}" v="1915" dt="2021-06-09T14:31:58.927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7" autoAdjust="0"/>
    <p:restoredTop sz="93507"/>
  </p:normalViewPr>
  <p:slideViewPr>
    <p:cSldViewPr snapToGrid="0">
      <p:cViewPr varScale="1">
        <p:scale>
          <a:sx n="92" d="100"/>
          <a:sy n="92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8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ziana Mannucci" userId="bc505f8039f09a72" providerId="LiveId" clId="{7455F660-D4FC-4E52-AF8D-01B13F33670E}"/>
    <pc:docChg chg="undo custSel addSld delSld modSld sldOrd addSection delSection modSection">
      <pc:chgData name="Tiziana Mannucci" userId="bc505f8039f09a72" providerId="LiveId" clId="{7455F660-D4FC-4E52-AF8D-01B13F33670E}" dt="2021-06-09T14:32:29.532" v="5252" actId="26606"/>
      <pc:docMkLst>
        <pc:docMk/>
      </pc:docMkLst>
      <pc:sldChg chg="del">
        <pc:chgData name="Tiziana Mannucci" userId="bc505f8039f09a72" providerId="LiveId" clId="{7455F660-D4FC-4E52-AF8D-01B13F33670E}" dt="2021-06-09T12:34:03.615" v="4705" actId="2696"/>
        <pc:sldMkLst>
          <pc:docMk/>
          <pc:sldMk cId="1426960031" sldId="262"/>
        </pc:sldMkLst>
      </pc:sldChg>
      <pc:sldChg chg="del">
        <pc:chgData name="Tiziana Mannucci" userId="bc505f8039f09a72" providerId="LiveId" clId="{7455F660-D4FC-4E52-AF8D-01B13F33670E}" dt="2021-06-09T12:34:09.880" v="4708" actId="2696"/>
        <pc:sldMkLst>
          <pc:docMk/>
          <pc:sldMk cId="585127906" sldId="263"/>
        </pc:sldMkLst>
      </pc:sldChg>
      <pc:sldChg chg="del">
        <pc:chgData name="Tiziana Mannucci" userId="bc505f8039f09a72" providerId="LiveId" clId="{7455F660-D4FC-4E52-AF8D-01B13F33670E}" dt="2021-06-09T12:34:12.271" v="4709" actId="2696"/>
        <pc:sldMkLst>
          <pc:docMk/>
          <pc:sldMk cId="3162248394" sldId="264"/>
        </pc:sldMkLst>
      </pc:sldChg>
      <pc:sldChg chg="addSp modSp mod modAnim">
        <pc:chgData name="Tiziana Mannucci" userId="bc505f8039f09a72" providerId="LiveId" clId="{7455F660-D4FC-4E52-AF8D-01B13F33670E}" dt="2021-06-09T13:13:22.370" v="4964" actId="113"/>
        <pc:sldMkLst>
          <pc:docMk/>
          <pc:sldMk cId="3211941765" sldId="265"/>
        </pc:sldMkLst>
        <pc:spChg chg="add mod">
          <ac:chgData name="Tiziana Mannucci" userId="bc505f8039f09a72" providerId="LiveId" clId="{7455F660-D4FC-4E52-AF8D-01B13F33670E}" dt="2021-06-09T13:13:22.370" v="4964" actId="113"/>
          <ac:spMkLst>
            <pc:docMk/>
            <pc:sldMk cId="3211941765" sldId="265"/>
            <ac:spMk id="3" creationId="{016DCBF7-C8F9-42A1-8BE7-E4B079429506}"/>
          </ac:spMkLst>
        </pc:spChg>
      </pc:sldChg>
      <pc:sldChg chg="del">
        <pc:chgData name="Tiziana Mannucci" userId="bc505f8039f09a72" providerId="LiveId" clId="{7455F660-D4FC-4E52-AF8D-01B13F33670E}" dt="2021-06-09T12:34:30.873" v="4716" actId="2696"/>
        <pc:sldMkLst>
          <pc:docMk/>
          <pc:sldMk cId="681306790" sldId="266"/>
        </pc:sldMkLst>
      </pc:sldChg>
      <pc:sldChg chg="del">
        <pc:chgData name="Tiziana Mannucci" userId="bc505f8039f09a72" providerId="LiveId" clId="{7455F660-D4FC-4E52-AF8D-01B13F33670E}" dt="2021-06-09T12:34:20.282" v="4712" actId="2696"/>
        <pc:sldMkLst>
          <pc:docMk/>
          <pc:sldMk cId="1976974393" sldId="268"/>
        </pc:sldMkLst>
      </pc:sldChg>
      <pc:sldChg chg="del">
        <pc:chgData name="Tiziana Mannucci" userId="bc505f8039f09a72" providerId="LiveId" clId="{7455F660-D4FC-4E52-AF8D-01B13F33670E}" dt="2021-06-09T12:34:25.366" v="4714" actId="2696"/>
        <pc:sldMkLst>
          <pc:docMk/>
          <pc:sldMk cId="2788093489" sldId="269"/>
        </pc:sldMkLst>
      </pc:sldChg>
      <pc:sldChg chg="del">
        <pc:chgData name="Tiziana Mannucci" userId="bc505f8039f09a72" providerId="LiveId" clId="{7455F660-D4FC-4E52-AF8D-01B13F33670E}" dt="2021-06-09T12:34:27.605" v="4715" actId="2696"/>
        <pc:sldMkLst>
          <pc:docMk/>
          <pc:sldMk cId="1461117030" sldId="274"/>
        </pc:sldMkLst>
      </pc:sldChg>
      <pc:sldChg chg="del">
        <pc:chgData name="Tiziana Mannucci" userId="bc505f8039f09a72" providerId="LiveId" clId="{7455F660-D4FC-4E52-AF8D-01B13F33670E}" dt="2021-06-09T12:34:33.138" v="4717" actId="2696"/>
        <pc:sldMkLst>
          <pc:docMk/>
          <pc:sldMk cId="3852521713" sldId="285"/>
        </pc:sldMkLst>
      </pc:sldChg>
      <pc:sldChg chg="del">
        <pc:chgData name="Tiziana Mannucci" userId="bc505f8039f09a72" providerId="LiveId" clId="{7455F660-D4FC-4E52-AF8D-01B13F33670E}" dt="2021-06-09T12:34:07.288" v="4707" actId="2696"/>
        <pc:sldMkLst>
          <pc:docMk/>
          <pc:sldMk cId="2058852336" sldId="339"/>
        </pc:sldMkLst>
      </pc:sldChg>
      <pc:sldChg chg="del">
        <pc:chgData name="Tiziana Mannucci" userId="bc505f8039f09a72" providerId="LiveId" clId="{7455F660-D4FC-4E52-AF8D-01B13F33670E}" dt="2021-06-09T12:34:15.345" v="4710" actId="2696"/>
        <pc:sldMkLst>
          <pc:docMk/>
          <pc:sldMk cId="883680396" sldId="343"/>
        </pc:sldMkLst>
      </pc:sldChg>
      <pc:sldChg chg="del">
        <pc:chgData name="Tiziana Mannucci" userId="bc505f8039f09a72" providerId="LiveId" clId="{7455F660-D4FC-4E52-AF8D-01B13F33670E}" dt="2021-06-09T12:34:17.785" v="4711" actId="2696"/>
        <pc:sldMkLst>
          <pc:docMk/>
          <pc:sldMk cId="440266514" sldId="344"/>
        </pc:sldMkLst>
      </pc:sldChg>
      <pc:sldChg chg="del">
        <pc:chgData name="Tiziana Mannucci" userId="bc505f8039f09a72" providerId="LiveId" clId="{7455F660-D4FC-4E52-AF8D-01B13F33670E}" dt="2021-06-09T12:34:22.588" v="4713" actId="2696"/>
        <pc:sldMkLst>
          <pc:docMk/>
          <pc:sldMk cId="881188039" sldId="345"/>
        </pc:sldMkLst>
      </pc:sldChg>
      <pc:sldChg chg="addSp delSp modSp del mod">
        <pc:chgData name="Tiziana Mannucci" userId="bc505f8039f09a72" providerId="LiveId" clId="{7455F660-D4FC-4E52-AF8D-01B13F33670E}" dt="2021-06-09T12:35:01.686" v="4726" actId="2696"/>
        <pc:sldMkLst>
          <pc:docMk/>
          <pc:sldMk cId="4009153543" sldId="346"/>
        </pc:sldMkLst>
        <pc:spChg chg="mod">
          <ac:chgData name="Tiziana Mannucci" userId="bc505f8039f09a72" providerId="LiveId" clId="{7455F660-D4FC-4E52-AF8D-01B13F33670E}" dt="2021-06-09T12:34:57.360" v="4725" actId="20577"/>
          <ac:spMkLst>
            <pc:docMk/>
            <pc:sldMk cId="4009153543" sldId="346"/>
            <ac:spMk id="3" creationId="{BFE67FFD-EEBA-0F43-9CCE-29C860613EC9}"/>
          </ac:spMkLst>
        </pc:spChg>
        <pc:spChg chg="add del mod">
          <ac:chgData name="Tiziana Mannucci" userId="bc505f8039f09a72" providerId="LiveId" clId="{7455F660-D4FC-4E52-AF8D-01B13F33670E}" dt="2021-06-09T12:34:47.461" v="4720" actId="478"/>
          <ac:spMkLst>
            <pc:docMk/>
            <pc:sldMk cId="4009153543" sldId="346"/>
            <ac:spMk id="4" creationId="{89A1F01A-70A4-4D8F-936D-99F8A79AEB0E}"/>
          </ac:spMkLst>
        </pc:spChg>
        <pc:picChg chg="del">
          <ac:chgData name="Tiziana Mannucci" userId="bc505f8039f09a72" providerId="LiveId" clId="{7455F660-D4FC-4E52-AF8D-01B13F33670E}" dt="2021-06-09T12:34:44.289" v="4718" actId="478"/>
          <ac:picMkLst>
            <pc:docMk/>
            <pc:sldMk cId="4009153543" sldId="346"/>
            <ac:picMk id="10" creationId="{796C1EC2-BD9F-AF46-8E97-9C93189398AA}"/>
          </ac:picMkLst>
        </pc:picChg>
      </pc:sldChg>
      <pc:sldChg chg="modSp mod modAnim">
        <pc:chgData name="Tiziana Mannucci" userId="bc505f8039f09a72" providerId="LiveId" clId="{7455F660-D4FC-4E52-AF8D-01B13F33670E}" dt="2021-06-09T12:40:13.309" v="4754"/>
        <pc:sldMkLst>
          <pc:docMk/>
          <pc:sldMk cId="2410684095" sldId="348"/>
        </pc:sldMkLst>
        <pc:spChg chg="mod">
          <ac:chgData name="Tiziana Mannucci" userId="bc505f8039f09a72" providerId="LiveId" clId="{7455F660-D4FC-4E52-AF8D-01B13F33670E}" dt="2021-06-09T10:48:01.101" v="1971" actId="14100"/>
          <ac:spMkLst>
            <pc:docMk/>
            <pc:sldMk cId="2410684095" sldId="348"/>
            <ac:spMk id="18" creationId="{17D89948-2942-42C4-81DE-7D5BF460FCE6}"/>
          </ac:spMkLst>
        </pc:spChg>
        <pc:spChg chg="mod">
          <ac:chgData name="Tiziana Mannucci" userId="bc505f8039f09a72" providerId="LiveId" clId="{7455F660-D4FC-4E52-AF8D-01B13F33670E}" dt="2021-06-09T09:37:48.135" v="364" actId="20577"/>
          <ac:spMkLst>
            <pc:docMk/>
            <pc:sldMk cId="2410684095" sldId="348"/>
            <ac:spMk id="30" creationId="{57A8323D-1268-43B6-A40C-D535FB2FCB9E}"/>
          </ac:spMkLst>
        </pc:spChg>
      </pc:sldChg>
      <pc:sldChg chg="addSp modSp mod modAnim">
        <pc:chgData name="Tiziana Mannucci" userId="bc505f8039f09a72" providerId="LiveId" clId="{7455F660-D4FC-4E52-AF8D-01B13F33670E}" dt="2021-06-09T13:17:53.753" v="5117" actId="1076"/>
        <pc:sldMkLst>
          <pc:docMk/>
          <pc:sldMk cId="1137051052" sldId="349"/>
        </pc:sldMkLst>
        <pc:spChg chg="add mod">
          <ac:chgData name="Tiziana Mannucci" userId="bc505f8039f09a72" providerId="LiveId" clId="{7455F660-D4FC-4E52-AF8D-01B13F33670E}" dt="2021-06-09T13:17:53.753" v="5117" actId="1076"/>
          <ac:spMkLst>
            <pc:docMk/>
            <pc:sldMk cId="1137051052" sldId="349"/>
            <ac:spMk id="3" creationId="{0A79DE8B-933F-428F-981B-CFC39ADC1608}"/>
          </ac:spMkLst>
        </pc:spChg>
      </pc:sldChg>
      <pc:sldChg chg="addSp delSp modSp mod modAnim">
        <pc:chgData name="Tiziana Mannucci" userId="bc505f8039f09a72" providerId="LiveId" clId="{7455F660-D4FC-4E52-AF8D-01B13F33670E}" dt="2021-06-09T12:59:12.226" v="4840"/>
        <pc:sldMkLst>
          <pc:docMk/>
          <pc:sldMk cId="1736648846" sldId="350"/>
        </pc:sldMkLst>
        <pc:spChg chg="mod">
          <ac:chgData name="Tiziana Mannucci" userId="bc505f8039f09a72" providerId="LiveId" clId="{7455F660-D4FC-4E52-AF8D-01B13F33670E}" dt="2021-06-09T12:57:39.205" v="4816" actId="1076"/>
          <ac:spMkLst>
            <pc:docMk/>
            <pc:sldMk cId="1736648846" sldId="350"/>
            <ac:spMk id="2" creationId="{9A9DB855-3F71-44B1-98B4-9D7CAAADAAB2}"/>
          </ac:spMkLst>
        </pc:spChg>
        <pc:spChg chg="mod">
          <ac:chgData name="Tiziana Mannucci" userId="bc505f8039f09a72" providerId="LiveId" clId="{7455F660-D4FC-4E52-AF8D-01B13F33670E}" dt="2021-06-09T09:34:52.909" v="301" actId="1076"/>
          <ac:spMkLst>
            <pc:docMk/>
            <pc:sldMk cId="1736648846" sldId="350"/>
            <ac:spMk id="3" creationId="{5C6D9C8D-69E3-4026-993C-736ED55850F3}"/>
          </ac:spMkLst>
        </pc:spChg>
        <pc:spChg chg="add mod">
          <ac:chgData name="Tiziana Mannucci" userId="bc505f8039f09a72" providerId="LiveId" clId="{7455F660-D4FC-4E52-AF8D-01B13F33670E}" dt="2021-06-09T09:30:07.961" v="227" actId="14100"/>
          <ac:spMkLst>
            <pc:docMk/>
            <pc:sldMk cId="1736648846" sldId="350"/>
            <ac:spMk id="15" creationId="{17060731-96E3-4CC8-9572-65DBF3194578}"/>
          </ac:spMkLst>
        </pc:spChg>
        <pc:spChg chg="add mod">
          <ac:chgData name="Tiziana Mannucci" userId="bc505f8039f09a72" providerId="LiveId" clId="{7455F660-D4FC-4E52-AF8D-01B13F33670E}" dt="2021-06-09T12:48:16.652" v="4801" actId="1076"/>
          <ac:spMkLst>
            <pc:docMk/>
            <pc:sldMk cId="1736648846" sldId="350"/>
            <ac:spMk id="19" creationId="{BE80DB48-2811-4B8E-8617-41E92102D05A}"/>
          </ac:spMkLst>
        </pc:spChg>
        <pc:spChg chg="add mod">
          <ac:chgData name="Tiziana Mannucci" userId="bc505f8039f09a72" providerId="LiveId" clId="{7455F660-D4FC-4E52-AF8D-01B13F33670E}" dt="2021-06-09T09:39:53.196" v="387" actId="1076"/>
          <ac:spMkLst>
            <pc:docMk/>
            <pc:sldMk cId="1736648846" sldId="350"/>
            <ac:spMk id="70" creationId="{2B587262-E655-4076-B3ED-3CEE444D3BA3}"/>
          </ac:spMkLst>
        </pc:spChg>
        <pc:spChg chg="add mod">
          <ac:chgData name="Tiziana Mannucci" userId="bc505f8039f09a72" providerId="LiveId" clId="{7455F660-D4FC-4E52-AF8D-01B13F33670E}" dt="2021-06-09T10:01:32.673" v="707" actId="20577"/>
          <ac:spMkLst>
            <pc:docMk/>
            <pc:sldMk cId="1736648846" sldId="350"/>
            <ac:spMk id="79" creationId="{EF071717-0D0B-40A4-8CDC-BC5633A226EB}"/>
          </ac:spMkLst>
        </pc:spChg>
        <pc:picChg chg="mod">
          <ac:chgData name="Tiziana Mannucci" userId="bc505f8039f09a72" providerId="LiveId" clId="{7455F660-D4FC-4E52-AF8D-01B13F33670E}" dt="2021-06-09T10:01:20.718" v="705" actId="1076"/>
          <ac:picMkLst>
            <pc:docMk/>
            <pc:sldMk cId="1736648846" sldId="350"/>
            <ac:picMk id="9" creationId="{0EBD23C0-0911-4903-B547-EF39F8DA178A}"/>
          </ac:picMkLst>
        </pc:picChg>
        <pc:cxnChg chg="mod">
          <ac:chgData name="Tiziana Mannucci" userId="bc505f8039f09a72" providerId="LiveId" clId="{7455F660-D4FC-4E52-AF8D-01B13F33670E}" dt="2021-06-09T12:42:03.383" v="4770" actId="1076"/>
          <ac:cxnSpMkLst>
            <pc:docMk/>
            <pc:sldMk cId="1736648846" sldId="350"/>
            <ac:cxnSpMk id="7" creationId="{CD3CDCF1-5B5C-4783-93BD-37BC85AF7E14}"/>
          </ac:cxnSpMkLst>
        </pc:cxnChg>
        <pc:cxnChg chg="add mod">
          <ac:chgData name="Tiziana Mannucci" userId="bc505f8039f09a72" providerId="LiveId" clId="{7455F660-D4FC-4E52-AF8D-01B13F33670E}" dt="2021-06-09T09:28:13.686" v="120" actId="13822"/>
          <ac:cxnSpMkLst>
            <pc:docMk/>
            <pc:sldMk cId="1736648846" sldId="350"/>
            <ac:cxnSpMk id="17" creationId="{6F14AABF-7857-45E3-9DD4-6BC273731F33}"/>
          </ac:cxnSpMkLst>
        </pc:cxnChg>
        <pc:cxnChg chg="add del mod">
          <ac:chgData name="Tiziana Mannucci" userId="bc505f8039f09a72" providerId="LiveId" clId="{7455F660-D4FC-4E52-AF8D-01B13F33670E}" dt="2021-06-09T09:30:43.936" v="235" actId="478"/>
          <ac:cxnSpMkLst>
            <pc:docMk/>
            <pc:sldMk cId="1736648846" sldId="350"/>
            <ac:cxnSpMk id="21" creationId="{DDCD9563-7B4E-4FB2-A872-00A356932D73}"/>
          </ac:cxnSpMkLst>
        </pc:cxnChg>
        <pc:cxnChg chg="add del mod">
          <ac:chgData name="Tiziana Mannucci" userId="bc505f8039f09a72" providerId="LiveId" clId="{7455F660-D4FC-4E52-AF8D-01B13F33670E}" dt="2021-06-09T09:32:22.908" v="261" actId="478"/>
          <ac:cxnSpMkLst>
            <pc:docMk/>
            <pc:sldMk cId="1736648846" sldId="350"/>
            <ac:cxnSpMk id="25" creationId="{CF0A9BD7-E08A-4470-879E-9C14D500FAA4}"/>
          </ac:cxnSpMkLst>
        </pc:cxnChg>
        <pc:cxnChg chg="add del mod">
          <ac:chgData name="Tiziana Mannucci" userId="bc505f8039f09a72" providerId="LiveId" clId="{7455F660-D4FC-4E52-AF8D-01B13F33670E}" dt="2021-06-09T09:33:37.620" v="282" actId="478"/>
          <ac:cxnSpMkLst>
            <pc:docMk/>
            <pc:sldMk cId="1736648846" sldId="350"/>
            <ac:cxnSpMk id="46" creationId="{D369D428-752F-480A-8B1B-1988D593E382}"/>
          </ac:cxnSpMkLst>
        </pc:cxnChg>
        <pc:cxnChg chg="add del mod">
          <ac:chgData name="Tiziana Mannucci" userId="bc505f8039f09a72" providerId="LiveId" clId="{7455F660-D4FC-4E52-AF8D-01B13F33670E}" dt="2021-06-09T09:34:09.635" v="289" actId="21"/>
          <ac:cxnSpMkLst>
            <pc:docMk/>
            <pc:sldMk cId="1736648846" sldId="350"/>
            <ac:cxnSpMk id="56" creationId="{54575ED9-7BAB-44B7-9AC2-5CE245726C8A}"/>
          </ac:cxnSpMkLst>
        </pc:cxnChg>
        <pc:cxnChg chg="add mod">
          <ac:chgData name="Tiziana Mannucci" userId="bc505f8039f09a72" providerId="LiveId" clId="{7455F660-D4FC-4E52-AF8D-01B13F33670E}" dt="2021-06-09T09:35:02.824" v="304" actId="14100"/>
          <ac:cxnSpMkLst>
            <pc:docMk/>
            <pc:sldMk cId="1736648846" sldId="350"/>
            <ac:cxnSpMk id="62" creationId="{435FBA46-1BC7-4730-801E-DFBFFB28AE07}"/>
          </ac:cxnSpMkLst>
        </pc:cxnChg>
        <pc:cxnChg chg="add mod">
          <ac:chgData name="Tiziana Mannucci" userId="bc505f8039f09a72" providerId="LiveId" clId="{7455F660-D4FC-4E52-AF8D-01B13F33670E}" dt="2021-06-09T09:39:53.196" v="387" actId="1076"/>
          <ac:cxnSpMkLst>
            <pc:docMk/>
            <pc:sldMk cId="1736648846" sldId="350"/>
            <ac:cxnSpMk id="72" creationId="{22F4B38A-9953-47BE-841E-5C44CA7AF031}"/>
          </ac:cxnSpMkLst>
        </pc:cxnChg>
        <pc:cxnChg chg="add del mod">
          <ac:chgData name="Tiziana Mannucci" userId="bc505f8039f09a72" providerId="LiveId" clId="{7455F660-D4FC-4E52-AF8D-01B13F33670E}" dt="2021-06-09T10:00:53.376" v="699" actId="478"/>
          <ac:cxnSpMkLst>
            <pc:docMk/>
            <pc:sldMk cId="1736648846" sldId="350"/>
            <ac:cxnSpMk id="81" creationId="{AB33E010-585D-4B99-A7A9-73307668FF55}"/>
          </ac:cxnSpMkLst>
        </pc:cxnChg>
        <pc:cxnChg chg="add mod">
          <ac:chgData name="Tiziana Mannucci" userId="bc505f8039f09a72" providerId="LiveId" clId="{7455F660-D4FC-4E52-AF8D-01B13F33670E}" dt="2021-06-09T10:01:11.890" v="702" actId="14100"/>
          <ac:cxnSpMkLst>
            <pc:docMk/>
            <pc:sldMk cId="1736648846" sldId="350"/>
            <ac:cxnSpMk id="83" creationId="{00395542-77B4-4F59-AD00-7A2F4DB7E457}"/>
          </ac:cxnSpMkLst>
        </pc:cxnChg>
      </pc:sldChg>
      <pc:sldChg chg="addSp delSp modSp add mod ord">
        <pc:chgData name="Tiziana Mannucci" userId="bc505f8039f09a72" providerId="LiveId" clId="{7455F660-D4FC-4E52-AF8D-01B13F33670E}" dt="2021-06-09T13:02:49.754" v="4865" actId="20577"/>
        <pc:sldMkLst>
          <pc:docMk/>
          <pc:sldMk cId="3778174526" sldId="351"/>
        </pc:sldMkLst>
        <pc:spChg chg="add mod ord">
          <ac:chgData name="Tiziana Mannucci" userId="bc505f8039f09a72" providerId="LiveId" clId="{7455F660-D4FC-4E52-AF8D-01B13F33670E}" dt="2021-06-09T09:46:04.599" v="465" actId="1076"/>
          <ac:spMkLst>
            <pc:docMk/>
            <pc:sldMk cId="3778174526" sldId="351"/>
            <ac:spMk id="16" creationId="{440E84C4-444C-4B87-8376-884E8F89D57C}"/>
          </ac:spMkLst>
        </pc:spChg>
        <pc:spChg chg="del">
          <ac:chgData name="Tiziana Mannucci" userId="bc505f8039f09a72" providerId="LiveId" clId="{7455F660-D4FC-4E52-AF8D-01B13F33670E}" dt="2021-06-09T09:38:25.279" v="369" actId="478"/>
          <ac:spMkLst>
            <pc:docMk/>
            <pc:sldMk cId="3778174526" sldId="351"/>
            <ac:spMk id="18" creationId="{17D89948-2942-42C4-81DE-7D5BF460FCE6}"/>
          </ac:spMkLst>
        </pc:spChg>
        <pc:spChg chg="mod">
          <ac:chgData name="Tiziana Mannucci" userId="bc505f8039f09a72" providerId="LiveId" clId="{7455F660-D4FC-4E52-AF8D-01B13F33670E}" dt="2021-06-09T09:47:20.082" v="497" actId="1076"/>
          <ac:spMkLst>
            <pc:docMk/>
            <pc:sldMk cId="3778174526" sldId="351"/>
            <ac:spMk id="30" creationId="{57A8323D-1268-43B6-A40C-D535FB2FCB9E}"/>
          </ac:spMkLst>
        </pc:spChg>
        <pc:spChg chg="del">
          <ac:chgData name="Tiziana Mannucci" userId="bc505f8039f09a72" providerId="LiveId" clId="{7455F660-D4FC-4E52-AF8D-01B13F33670E}" dt="2021-06-09T09:38:28.132" v="370" actId="478"/>
          <ac:spMkLst>
            <pc:docMk/>
            <pc:sldMk cId="3778174526" sldId="351"/>
            <ac:spMk id="39" creationId="{6D259BAE-7C3D-4DED-B721-AAFE3B70258F}"/>
          </ac:spMkLst>
        </pc:spChg>
        <pc:spChg chg="add del mod">
          <ac:chgData name="Tiziana Mannucci" userId="bc505f8039f09a72" providerId="LiveId" clId="{7455F660-D4FC-4E52-AF8D-01B13F33670E}" dt="2021-06-09T09:46:48.098" v="471" actId="767"/>
          <ac:spMkLst>
            <pc:docMk/>
            <pc:sldMk cId="3778174526" sldId="351"/>
            <ac:spMk id="59" creationId="{16A604F5-A9D3-4DDC-A4EB-5901B83A0E10}"/>
          </ac:spMkLst>
        </pc:spChg>
        <pc:spChg chg="add mod">
          <ac:chgData name="Tiziana Mannucci" userId="bc505f8039f09a72" providerId="LiveId" clId="{7455F660-D4FC-4E52-AF8D-01B13F33670E}" dt="2021-06-09T13:02:49.754" v="4865" actId="20577"/>
          <ac:spMkLst>
            <pc:docMk/>
            <pc:sldMk cId="3778174526" sldId="351"/>
            <ac:spMk id="60" creationId="{252B3DA0-2B24-45A6-BA41-1288AC6E4C4B}"/>
          </ac:spMkLst>
        </pc:spChg>
        <pc:picChg chg="mod">
          <ac:chgData name="Tiziana Mannucci" userId="bc505f8039f09a72" providerId="LiveId" clId="{7455F660-D4FC-4E52-AF8D-01B13F33670E}" dt="2021-06-09T09:56:04.947" v="649" actId="1076"/>
          <ac:picMkLst>
            <pc:docMk/>
            <pc:sldMk cId="3778174526" sldId="351"/>
            <ac:picMk id="9" creationId="{0EBD23C0-0911-4903-B547-EF39F8DA178A}"/>
          </ac:picMkLst>
        </pc:picChg>
        <pc:cxnChg chg="add del mod">
          <ac:chgData name="Tiziana Mannucci" userId="bc505f8039f09a72" providerId="LiveId" clId="{7455F660-D4FC-4E52-AF8D-01B13F33670E}" dt="2021-06-09T09:40:27.017" v="392" actId="478"/>
          <ac:cxnSpMkLst>
            <pc:docMk/>
            <pc:sldMk cId="3778174526" sldId="351"/>
            <ac:cxnSpMk id="11" creationId="{CE66619E-3DDD-462E-A914-C3F6828895EB}"/>
          </ac:cxnSpMkLst>
        </pc:cxnChg>
        <pc:cxnChg chg="del">
          <ac:chgData name="Tiziana Mannucci" userId="bc505f8039f09a72" providerId="LiveId" clId="{7455F660-D4FC-4E52-AF8D-01B13F33670E}" dt="2021-06-09T09:38:21.161" v="368" actId="478"/>
          <ac:cxnSpMkLst>
            <pc:docMk/>
            <pc:sldMk cId="3778174526" sldId="351"/>
            <ac:cxnSpMk id="14" creationId="{04789DA4-9B34-4705-B6D7-8B4987731842}"/>
          </ac:cxnSpMkLst>
        </pc:cxnChg>
        <pc:cxnChg chg="add del mod">
          <ac:chgData name="Tiziana Mannucci" userId="bc505f8039f09a72" providerId="LiveId" clId="{7455F660-D4FC-4E52-AF8D-01B13F33670E}" dt="2021-06-09T09:40:45.907" v="396" actId="478"/>
          <ac:cxnSpMkLst>
            <pc:docMk/>
            <pc:sldMk cId="3778174526" sldId="351"/>
            <ac:cxnSpMk id="15" creationId="{C213FC49-424B-4B23-ABAA-B9DC5DB6E5CD}"/>
          </ac:cxnSpMkLst>
        </pc:cxnChg>
        <pc:cxnChg chg="add del mod">
          <ac:chgData name="Tiziana Mannucci" userId="bc505f8039f09a72" providerId="LiveId" clId="{7455F660-D4FC-4E52-AF8D-01B13F33670E}" dt="2021-06-09T09:41:50.181" v="411" actId="478"/>
          <ac:cxnSpMkLst>
            <pc:docMk/>
            <pc:sldMk cId="3778174526" sldId="351"/>
            <ac:cxnSpMk id="20" creationId="{D5D68F55-DC81-4994-9637-1488BECBDBBE}"/>
          </ac:cxnSpMkLst>
        </pc:cxnChg>
        <pc:cxnChg chg="mod">
          <ac:chgData name="Tiziana Mannucci" userId="bc505f8039f09a72" providerId="LiveId" clId="{7455F660-D4FC-4E52-AF8D-01B13F33670E}" dt="2021-06-09T09:47:20.082" v="497" actId="1076"/>
          <ac:cxnSpMkLst>
            <pc:docMk/>
            <pc:sldMk cId="3778174526" sldId="351"/>
            <ac:cxnSpMk id="23" creationId="{FA75EF14-4DE9-449A-9B3D-FB8AC9BA55CF}"/>
          </ac:cxnSpMkLst>
        </pc:cxnChg>
        <pc:cxnChg chg="add del mod">
          <ac:chgData name="Tiziana Mannucci" userId="bc505f8039f09a72" providerId="LiveId" clId="{7455F660-D4FC-4E52-AF8D-01B13F33670E}" dt="2021-06-09T09:44:16.677" v="446" actId="478"/>
          <ac:cxnSpMkLst>
            <pc:docMk/>
            <pc:sldMk cId="3778174526" sldId="351"/>
            <ac:cxnSpMk id="34" creationId="{18C20549-FF77-402A-AB2E-B7CF740CBD85}"/>
          </ac:cxnSpMkLst>
        </pc:cxnChg>
        <pc:cxnChg chg="del">
          <ac:chgData name="Tiziana Mannucci" userId="bc505f8039f09a72" providerId="LiveId" clId="{7455F660-D4FC-4E52-AF8D-01B13F33670E}" dt="2021-06-09T09:38:30.354" v="371" actId="478"/>
          <ac:cxnSpMkLst>
            <pc:docMk/>
            <pc:sldMk cId="3778174526" sldId="351"/>
            <ac:cxnSpMk id="41" creationId="{DA36E712-2CB1-43FA-8E6D-0B5BB0FEFD01}"/>
          </ac:cxnSpMkLst>
        </pc:cxnChg>
        <pc:cxnChg chg="add mod">
          <ac:chgData name="Tiziana Mannucci" userId="bc505f8039f09a72" providerId="LiveId" clId="{7455F660-D4FC-4E52-AF8D-01B13F33670E}" dt="2021-06-09T09:46:16.039" v="467" actId="14100"/>
          <ac:cxnSpMkLst>
            <pc:docMk/>
            <pc:sldMk cId="3778174526" sldId="351"/>
            <ac:cxnSpMk id="55" creationId="{1200130B-7C47-4863-9EFF-B4E524EC087C}"/>
          </ac:cxnSpMkLst>
        </pc:cxnChg>
      </pc:sldChg>
      <pc:sldChg chg="addSp delSp modSp add mod">
        <pc:chgData name="Tiziana Mannucci" userId="bc505f8039f09a72" providerId="LiveId" clId="{7455F660-D4FC-4E52-AF8D-01B13F33670E}" dt="2021-06-09T13:04:05.451" v="4880" actId="14100"/>
        <pc:sldMkLst>
          <pc:docMk/>
          <pc:sldMk cId="3574390120" sldId="352"/>
        </pc:sldMkLst>
        <pc:spChg chg="add mod">
          <ac:chgData name="Tiziana Mannucci" userId="bc505f8039f09a72" providerId="LiveId" clId="{7455F660-D4FC-4E52-AF8D-01B13F33670E}" dt="2021-06-09T13:04:05.451" v="4880" actId="14100"/>
          <ac:spMkLst>
            <pc:docMk/>
            <pc:sldMk cId="3574390120" sldId="352"/>
            <ac:spMk id="3" creationId="{074E4FA5-EFC3-4449-BC52-250D497F5758}"/>
          </ac:spMkLst>
        </pc:spChg>
        <pc:spChg chg="add del mod">
          <ac:chgData name="Tiziana Mannucci" userId="bc505f8039f09a72" providerId="LiveId" clId="{7455F660-D4FC-4E52-AF8D-01B13F33670E}" dt="2021-06-09T09:59:47.713" v="655" actId="767"/>
          <ac:spMkLst>
            <pc:docMk/>
            <pc:sldMk cId="3574390120" sldId="352"/>
            <ac:spMk id="11" creationId="{82C74731-BA42-41B5-BC8C-83C62045FF4F}"/>
          </ac:spMkLst>
        </pc:spChg>
        <pc:spChg chg="del">
          <ac:chgData name="Tiziana Mannucci" userId="bc505f8039f09a72" providerId="LiveId" clId="{7455F660-D4FC-4E52-AF8D-01B13F33670E}" dt="2021-06-09T09:49:00.715" v="515" actId="478"/>
          <ac:spMkLst>
            <pc:docMk/>
            <pc:sldMk cId="3574390120" sldId="352"/>
            <ac:spMk id="16" creationId="{440E84C4-444C-4B87-8376-884E8F89D57C}"/>
          </ac:spMkLst>
        </pc:spChg>
        <pc:spChg chg="del">
          <ac:chgData name="Tiziana Mannucci" userId="bc505f8039f09a72" providerId="LiveId" clId="{7455F660-D4FC-4E52-AF8D-01B13F33670E}" dt="2021-06-09T09:49:06.833" v="518" actId="478"/>
          <ac:spMkLst>
            <pc:docMk/>
            <pc:sldMk cId="3574390120" sldId="352"/>
            <ac:spMk id="30" creationId="{57A8323D-1268-43B6-A40C-D535FB2FCB9E}"/>
          </ac:spMkLst>
        </pc:spChg>
        <pc:spChg chg="del mod">
          <ac:chgData name="Tiziana Mannucci" userId="bc505f8039f09a72" providerId="LiveId" clId="{7455F660-D4FC-4E52-AF8D-01B13F33670E}" dt="2021-06-09T13:04:02.870" v="4879" actId="478"/>
          <ac:spMkLst>
            <pc:docMk/>
            <pc:sldMk cId="3574390120" sldId="352"/>
            <ac:spMk id="60" creationId="{252B3DA0-2B24-45A6-BA41-1288AC6E4C4B}"/>
          </ac:spMkLst>
        </pc:spChg>
        <pc:graphicFrameChg chg="add del mod modGraphic">
          <ac:chgData name="Tiziana Mannucci" userId="bc505f8039f09a72" providerId="LiveId" clId="{7455F660-D4FC-4E52-AF8D-01B13F33670E}" dt="2021-06-09T12:24:15.678" v="4496"/>
          <ac:graphicFrameMkLst>
            <pc:docMk/>
            <pc:sldMk cId="3574390120" sldId="352"/>
            <ac:graphicFrameMk id="12" creationId="{41CD53F1-AAED-4BD6-8558-0E84A3E011D6}"/>
          </ac:graphicFrameMkLst>
        </pc:graphicFrameChg>
        <pc:picChg chg="mod">
          <ac:chgData name="Tiziana Mannucci" userId="bc505f8039f09a72" providerId="LiveId" clId="{7455F660-D4FC-4E52-AF8D-01B13F33670E}" dt="2021-06-09T12:44:00.567" v="4795" actId="1076"/>
          <ac:picMkLst>
            <pc:docMk/>
            <pc:sldMk cId="3574390120" sldId="352"/>
            <ac:picMk id="9" creationId="{0EBD23C0-0911-4903-B547-EF39F8DA178A}"/>
          </ac:picMkLst>
        </pc:picChg>
        <pc:cxnChg chg="add mod">
          <ac:chgData name="Tiziana Mannucci" userId="bc505f8039f09a72" providerId="LiveId" clId="{7455F660-D4FC-4E52-AF8D-01B13F33670E}" dt="2021-06-09T13:04:05.451" v="4880" actId="14100"/>
          <ac:cxnSpMkLst>
            <pc:docMk/>
            <pc:sldMk cId="3574390120" sldId="352"/>
            <ac:cxnSpMk id="5" creationId="{30DB222C-D093-4618-8DA2-AF459750DE5B}"/>
          </ac:cxnSpMkLst>
        </pc:cxnChg>
        <pc:cxnChg chg="del mod">
          <ac:chgData name="Tiziana Mannucci" userId="bc505f8039f09a72" providerId="LiveId" clId="{7455F660-D4FC-4E52-AF8D-01B13F33670E}" dt="2021-06-09T09:49:04.415" v="517" actId="478"/>
          <ac:cxnSpMkLst>
            <pc:docMk/>
            <pc:sldMk cId="3574390120" sldId="352"/>
            <ac:cxnSpMk id="23" creationId="{FA75EF14-4DE9-449A-9B3D-FB8AC9BA55CF}"/>
          </ac:cxnSpMkLst>
        </pc:cxnChg>
        <pc:cxnChg chg="del mod">
          <ac:chgData name="Tiziana Mannucci" userId="bc505f8039f09a72" providerId="LiveId" clId="{7455F660-D4FC-4E52-AF8D-01B13F33670E}" dt="2021-06-09T09:49:02.470" v="516" actId="478"/>
          <ac:cxnSpMkLst>
            <pc:docMk/>
            <pc:sldMk cId="3574390120" sldId="352"/>
            <ac:cxnSpMk id="55" creationId="{1200130B-7C47-4863-9EFF-B4E524EC087C}"/>
          </ac:cxnSpMkLst>
        </pc:cxnChg>
      </pc:sldChg>
      <pc:sldChg chg="addSp delSp modSp add mod ord">
        <pc:chgData name="Tiziana Mannucci" userId="bc505f8039f09a72" providerId="LiveId" clId="{7455F660-D4FC-4E52-AF8D-01B13F33670E}" dt="2021-06-09T09:57:10.032" v="653" actId="14100"/>
        <pc:sldMkLst>
          <pc:docMk/>
          <pc:sldMk cId="4104123831" sldId="353"/>
        </pc:sldMkLst>
        <pc:spChg chg="del">
          <ac:chgData name="Tiziana Mannucci" userId="bc505f8039f09a72" providerId="LiveId" clId="{7455F660-D4FC-4E52-AF8D-01B13F33670E}" dt="2021-06-09T09:55:03.363" v="608" actId="478"/>
          <ac:spMkLst>
            <pc:docMk/>
            <pc:sldMk cId="4104123831" sldId="353"/>
            <ac:spMk id="2" creationId="{19BBEED8-5A13-47B1-9F08-8EBE35981FCF}"/>
          </ac:spMkLst>
        </pc:spChg>
        <pc:spChg chg="mod">
          <ac:chgData name="Tiziana Mannucci" userId="bc505f8039f09a72" providerId="LiveId" clId="{7455F660-D4FC-4E52-AF8D-01B13F33670E}" dt="2021-06-09T09:55:49.757" v="647" actId="20577"/>
          <ac:spMkLst>
            <pc:docMk/>
            <pc:sldMk cId="4104123831" sldId="353"/>
            <ac:spMk id="4" creationId="{7F6F2FD6-573A-4BC5-A974-8693297E2FFE}"/>
          </ac:spMkLst>
        </pc:spChg>
        <pc:spChg chg="del">
          <ac:chgData name="Tiziana Mannucci" userId="bc505f8039f09a72" providerId="LiveId" clId="{7455F660-D4FC-4E52-AF8D-01B13F33670E}" dt="2021-06-09T09:55:04.857" v="609" actId="478"/>
          <ac:spMkLst>
            <pc:docMk/>
            <pc:sldMk cId="4104123831" sldId="353"/>
            <ac:spMk id="5" creationId="{8F252ED8-A8F6-437A-A624-30F181F94EB8}"/>
          </ac:spMkLst>
        </pc:spChg>
        <pc:spChg chg="del">
          <ac:chgData name="Tiziana Mannucci" userId="bc505f8039f09a72" providerId="LiveId" clId="{7455F660-D4FC-4E52-AF8D-01B13F33670E}" dt="2021-06-09T09:55:06.183" v="610" actId="478"/>
          <ac:spMkLst>
            <pc:docMk/>
            <pc:sldMk cId="4104123831" sldId="353"/>
            <ac:spMk id="6" creationId="{ADD2BBCF-819E-457F-B158-5DA29565F5F2}"/>
          </ac:spMkLst>
        </pc:spChg>
        <pc:spChg chg="add del mod">
          <ac:chgData name="Tiziana Mannucci" userId="bc505f8039f09a72" providerId="LiveId" clId="{7455F660-D4FC-4E52-AF8D-01B13F33670E}" dt="2021-06-09T09:55:07.844" v="611" actId="478"/>
          <ac:spMkLst>
            <pc:docMk/>
            <pc:sldMk cId="4104123831" sldId="353"/>
            <ac:spMk id="7" creationId="{6A7A615C-67FB-49C2-A474-4AE1DE756646}"/>
          </ac:spMkLst>
        </pc:spChg>
        <pc:picChg chg="add mod">
          <ac:chgData name="Tiziana Mannucci" userId="bc505f8039f09a72" providerId="LiveId" clId="{7455F660-D4FC-4E52-AF8D-01B13F33670E}" dt="2021-06-09T09:57:10.032" v="653" actId="14100"/>
          <ac:picMkLst>
            <pc:docMk/>
            <pc:sldMk cId="4104123831" sldId="353"/>
            <ac:picMk id="9" creationId="{66BFD119-0B7C-428B-973D-AF841D8B0670}"/>
          </ac:picMkLst>
        </pc:picChg>
      </pc:sldChg>
      <pc:sldChg chg="addSp delSp modSp add mod ord">
        <pc:chgData name="Tiziana Mannucci" userId="bc505f8039f09a72" providerId="LiveId" clId="{7455F660-D4FC-4E52-AF8D-01B13F33670E}" dt="2021-06-09T10:25:39.681" v="909" actId="27918"/>
        <pc:sldMkLst>
          <pc:docMk/>
          <pc:sldMk cId="3233812566" sldId="354"/>
        </pc:sldMkLst>
        <pc:spChg chg="del">
          <ac:chgData name="Tiziana Mannucci" userId="bc505f8039f09a72" providerId="LiveId" clId="{7455F660-D4FC-4E52-AF8D-01B13F33670E}" dt="2021-06-09T10:02:46.827" v="711" actId="478"/>
          <ac:spMkLst>
            <pc:docMk/>
            <pc:sldMk cId="3233812566" sldId="354"/>
            <ac:spMk id="2" creationId="{19BBEED8-5A13-47B1-9F08-8EBE35981FCF}"/>
          </ac:spMkLst>
        </pc:spChg>
        <pc:spChg chg="mod">
          <ac:chgData name="Tiziana Mannucci" userId="bc505f8039f09a72" providerId="LiveId" clId="{7455F660-D4FC-4E52-AF8D-01B13F33670E}" dt="2021-06-09T10:02:54.610" v="715" actId="20577"/>
          <ac:spMkLst>
            <pc:docMk/>
            <pc:sldMk cId="3233812566" sldId="354"/>
            <ac:spMk id="4" creationId="{7F6F2FD6-573A-4BC5-A974-8693297E2FFE}"/>
          </ac:spMkLst>
        </pc:spChg>
        <pc:spChg chg="del">
          <ac:chgData name="Tiziana Mannucci" userId="bc505f8039f09a72" providerId="LiveId" clId="{7455F660-D4FC-4E52-AF8D-01B13F33670E}" dt="2021-06-09T10:02:49.222" v="712" actId="478"/>
          <ac:spMkLst>
            <pc:docMk/>
            <pc:sldMk cId="3233812566" sldId="354"/>
            <ac:spMk id="5" creationId="{8F252ED8-A8F6-437A-A624-30F181F94EB8}"/>
          </ac:spMkLst>
        </pc:spChg>
        <pc:spChg chg="del">
          <ac:chgData name="Tiziana Mannucci" userId="bc505f8039f09a72" providerId="LiveId" clId="{7455F660-D4FC-4E52-AF8D-01B13F33670E}" dt="2021-06-09T10:02:51.874" v="713" actId="478"/>
          <ac:spMkLst>
            <pc:docMk/>
            <pc:sldMk cId="3233812566" sldId="354"/>
            <ac:spMk id="6" creationId="{ADD2BBCF-819E-457F-B158-5DA29565F5F2}"/>
          </ac:spMkLst>
        </pc:spChg>
        <pc:spChg chg="add del mod">
          <ac:chgData name="Tiziana Mannucci" userId="bc505f8039f09a72" providerId="LiveId" clId="{7455F660-D4FC-4E52-AF8D-01B13F33670E}" dt="2021-06-09T10:04:12.472" v="717" actId="1957"/>
          <ac:spMkLst>
            <pc:docMk/>
            <pc:sldMk cId="3233812566" sldId="354"/>
            <ac:spMk id="7" creationId="{45B3CCCB-8B3B-419A-B6E9-0538AB246EC5}"/>
          </ac:spMkLst>
        </pc:spChg>
        <pc:spChg chg="add mod">
          <ac:chgData name="Tiziana Mannucci" userId="bc505f8039f09a72" providerId="LiveId" clId="{7455F660-D4FC-4E52-AF8D-01B13F33670E}" dt="2021-06-09T10:21:55.853" v="838" actId="1076"/>
          <ac:spMkLst>
            <pc:docMk/>
            <pc:sldMk cId="3233812566" sldId="354"/>
            <ac:spMk id="11" creationId="{674829DF-63BD-4222-80B0-F1657648F0E9}"/>
          </ac:spMkLst>
        </pc:spChg>
        <pc:spChg chg="add mod">
          <ac:chgData name="Tiziana Mannucci" userId="bc505f8039f09a72" providerId="LiveId" clId="{7455F660-D4FC-4E52-AF8D-01B13F33670E}" dt="2021-06-09T10:23:19.823" v="904" actId="1076"/>
          <ac:spMkLst>
            <pc:docMk/>
            <pc:sldMk cId="3233812566" sldId="354"/>
            <ac:spMk id="12" creationId="{7CEC7339-2B95-4F55-99B0-E3128687A05B}"/>
          </ac:spMkLst>
        </pc:spChg>
        <pc:graphicFrameChg chg="add mod">
          <ac:chgData name="Tiziana Mannucci" userId="bc505f8039f09a72" providerId="LiveId" clId="{7455F660-D4FC-4E52-AF8D-01B13F33670E}" dt="2021-06-09T10:21:58.419" v="839" actId="1076"/>
          <ac:graphicFrameMkLst>
            <pc:docMk/>
            <pc:sldMk cId="3233812566" sldId="354"/>
            <ac:graphicFrameMk id="10" creationId="{3B31328C-7A8A-45B4-84C1-27C61D96ED8E}"/>
          </ac:graphicFrameMkLst>
        </pc:graphicFrameChg>
      </pc:sldChg>
      <pc:sldChg chg="addSp delSp modSp add mod">
        <pc:chgData name="Tiziana Mannucci" userId="bc505f8039f09a72" providerId="LiveId" clId="{7455F660-D4FC-4E52-AF8D-01B13F33670E}" dt="2021-06-09T13:39:38.278" v="5150" actId="20577"/>
        <pc:sldMkLst>
          <pc:docMk/>
          <pc:sldMk cId="3778070954" sldId="355"/>
        </pc:sldMkLst>
        <pc:spChg chg="add del mod">
          <ac:chgData name="Tiziana Mannucci" userId="bc505f8039f09a72" providerId="LiveId" clId="{7455F660-D4FC-4E52-AF8D-01B13F33670E}" dt="2021-06-09T10:26:14.354" v="914" actId="478"/>
          <ac:spMkLst>
            <pc:docMk/>
            <pc:sldMk cId="3778070954" sldId="355"/>
            <ac:spMk id="3" creationId="{8F6723F1-3CA4-4272-AE10-332B5B7F1FAF}"/>
          </ac:spMkLst>
        </pc:spChg>
        <pc:spChg chg="mod">
          <ac:chgData name="Tiziana Mannucci" userId="bc505f8039f09a72" providerId="LiveId" clId="{7455F660-D4FC-4E52-AF8D-01B13F33670E}" dt="2021-06-09T10:46:22.061" v="1958" actId="20577"/>
          <ac:spMkLst>
            <pc:docMk/>
            <pc:sldMk cId="3778070954" sldId="355"/>
            <ac:spMk id="4" creationId="{7F6F2FD6-573A-4BC5-A974-8693297E2FFE}"/>
          </ac:spMkLst>
        </pc:spChg>
        <pc:spChg chg="add mod">
          <ac:chgData name="Tiziana Mannucci" userId="bc505f8039f09a72" providerId="LiveId" clId="{7455F660-D4FC-4E52-AF8D-01B13F33670E}" dt="2021-06-09T13:36:43.200" v="5148" actId="20577"/>
          <ac:spMkLst>
            <pc:docMk/>
            <pc:sldMk cId="3778070954" sldId="355"/>
            <ac:spMk id="5" creationId="{D123D22A-BB78-463F-A1EE-B8681214E2C0}"/>
          </ac:spMkLst>
        </pc:spChg>
        <pc:spChg chg="add del mod">
          <ac:chgData name="Tiziana Mannucci" userId="bc505f8039f09a72" providerId="LiveId" clId="{7455F660-D4FC-4E52-AF8D-01B13F33670E}" dt="2021-06-09T10:29:14.340" v="1052"/>
          <ac:spMkLst>
            <pc:docMk/>
            <pc:sldMk cId="3778070954" sldId="355"/>
            <ac:spMk id="9" creationId="{952BD1D3-CB48-4193-A107-C32A914DE0F8}"/>
          </ac:spMkLst>
        </pc:spChg>
        <pc:spChg chg="del">
          <ac:chgData name="Tiziana Mannucci" userId="bc505f8039f09a72" providerId="LiveId" clId="{7455F660-D4FC-4E52-AF8D-01B13F33670E}" dt="2021-06-09T10:26:08.906" v="912" actId="478"/>
          <ac:spMkLst>
            <pc:docMk/>
            <pc:sldMk cId="3778070954" sldId="355"/>
            <ac:spMk id="11" creationId="{674829DF-63BD-4222-80B0-F1657648F0E9}"/>
          </ac:spMkLst>
        </pc:spChg>
        <pc:spChg chg="del">
          <ac:chgData name="Tiziana Mannucci" userId="bc505f8039f09a72" providerId="LiveId" clId="{7455F660-D4FC-4E52-AF8D-01B13F33670E}" dt="2021-06-09T10:26:11.611" v="913" actId="478"/>
          <ac:spMkLst>
            <pc:docMk/>
            <pc:sldMk cId="3778070954" sldId="355"/>
            <ac:spMk id="12" creationId="{7CEC7339-2B95-4F55-99B0-E3128687A05B}"/>
          </ac:spMkLst>
        </pc:spChg>
        <pc:spChg chg="add del mod">
          <ac:chgData name="Tiziana Mannucci" userId="bc505f8039f09a72" providerId="LiveId" clId="{7455F660-D4FC-4E52-AF8D-01B13F33670E}" dt="2021-06-09T10:31:55.963" v="1183"/>
          <ac:spMkLst>
            <pc:docMk/>
            <pc:sldMk cId="3778070954" sldId="355"/>
            <ac:spMk id="13" creationId="{9F4440A3-4FFC-4757-B43A-F9E01C813F81}"/>
          </ac:spMkLst>
        </pc:spChg>
        <pc:spChg chg="add mod">
          <ac:chgData name="Tiziana Mannucci" userId="bc505f8039f09a72" providerId="LiveId" clId="{7455F660-D4FC-4E52-AF8D-01B13F33670E}" dt="2021-06-09T10:41:42.146" v="1532" actId="1076"/>
          <ac:spMkLst>
            <pc:docMk/>
            <pc:sldMk cId="3778070954" sldId="355"/>
            <ac:spMk id="16" creationId="{39DE638A-4988-4401-A916-A4F2E9D37D59}"/>
          </ac:spMkLst>
        </pc:spChg>
        <pc:spChg chg="add mod">
          <ac:chgData name="Tiziana Mannucci" userId="bc505f8039f09a72" providerId="LiveId" clId="{7455F660-D4FC-4E52-AF8D-01B13F33670E}" dt="2021-06-09T10:42:10.182" v="1566" actId="14100"/>
          <ac:spMkLst>
            <pc:docMk/>
            <pc:sldMk cId="3778070954" sldId="355"/>
            <ac:spMk id="17" creationId="{95A43FF8-9C96-4F82-BB45-AFB199981FF5}"/>
          </ac:spMkLst>
        </pc:spChg>
        <pc:graphicFrameChg chg="del">
          <ac:chgData name="Tiziana Mannucci" userId="bc505f8039f09a72" providerId="LiveId" clId="{7455F660-D4FC-4E52-AF8D-01B13F33670E}" dt="2021-06-09T10:26:05.442" v="911" actId="478"/>
          <ac:graphicFrameMkLst>
            <pc:docMk/>
            <pc:sldMk cId="3778070954" sldId="355"/>
            <ac:graphicFrameMk id="10" creationId="{3B31328C-7A8A-45B4-84C1-27C61D96ED8E}"/>
          </ac:graphicFrameMkLst>
        </pc:graphicFrameChg>
        <pc:graphicFrameChg chg="add mod modGraphic">
          <ac:chgData name="Tiziana Mannucci" userId="bc505f8039f09a72" providerId="LiveId" clId="{7455F660-D4FC-4E52-AF8D-01B13F33670E}" dt="2021-06-09T13:39:32.995" v="5149" actId="20577"/>
          <ac:graphicFrameMkLst>
            <pc:docMk/>
            <pc:sldMk cId="3778070954" sldId="355"/>
            <ac:graphicFrameMk id="14" creationId="{AB92F244-7409-49E3-ADEF-FF629396A8F4}"/>
          </ac:graphicFrameMkLst>
        </pc:graphicFrameChg>
        <pc:graphicFrameChg chg="add mod modGraphic">
          <ac:chgData name="Tiziana Mannucci" userId="bc505f8039f09a72" providerId="LiveId" clId="{7455F660-D4FC-4E52-AF8D-01B13F33670E}" dt="2021-06-09T13:39:38.278" v="5150" actId="20577"/>
          <ac:graphicFrameMkLst>
            <pc:docMk/>
            <pc:sldMk cId="3778070954" sldId="355"/>
            <ac:graphicFrameMk id="15" creationId="{88CBA864-76F4-4113-94F9-4CAF30557A5F}"/>
          </ac:graphicFrameMkLst>
        </pc:graphicFrameChg>
        <pc:cxnChg chg="add del mod">
          <ac:chgData name="Tiziana Mannucci" userId="bc505f8039f09a72" providerId="LiveId" clId="{7455F660-D4FC-4E52-AF8D-01B13F33670E}" dt="2021-06-09T10:29:17.358" v="1053" actId="478"/>
          <ac:cxnSpMkLst>
            <pc:docMk/>
            <pc:sldMk cId="3778070954" sldId="355"/>
            <ac:cxnSpMk id="7" creationId="{44D8896B-A42A-4DBD-8EA4-2786150DDBBD}"/>
          </ac:cxnSpMkLst>
        </pc:cxnChg>
      </pc:sldChg>
      <pc:sldChg chg="addSp delSp modSp new mod modAnim">
        <pc:chgData name="Tiziana Mannucci" userId="bc505f8039f09a72" providerId="LiveId" clId="{7455F660-D4FC-4E52-AF8D-01B13F33670E}" dt="2021-06-09T13:47:13.686" v="5207" actId="20577"/>
        <pc:sldMkLst>
          <pc:docMk/>
          <pc:sldMk cId="3142007210" sldId="356"/>
        </pc:sldMkLst>
        <pc:spChg chg="mod">
          <ac:chgData name="Tiziana Mannucci" userId="bc505f8039f09a72" providerId="LiveId" clId="{7455F660-D4FC-4E52-AF8D-01B13F33670E}" dt="2021-06-09T10:47:09.546" v="1970" actId="20577"/>
          <ac:spMkLst>
            <pc:docMk/>
            <pc:sldMk cId="3142007210" sldId="356"/>
            <ac:spMk id="2" creationId="{3441F2CB-31D7-4554-B1D5-89490629DD99}"/>
          </ac:spMkLst>
        </pc:spChg>
        <pc:spChg chg="del">
          <ac:chgData name="Tiziana Mannucci" userId="bc505f8039f09a72" providerId="LiveId" clId="{7455F660-D4FC-4E52-AF8D-01B13F33670E}" dt="2021-06-09T10:48:12.194" v="1972" actId="931"/>
          <ac:spMkLst>
            <pc:docMk/>
            <pc:sldMk cId="3142007210" sldId="356"/>
            <ac:spMk id="3" creationId="{873FF4D6-585F-46AD-9EE6-42A5BBA33C46}"/>
          </ac:spMkLst>
        </pc:spChg>
        <pc:spChg chg="add del mod">
          <ac:chgData name="Tiziana Mannucci" userId="bc505f8039f09a72" providerId="LiveId" clId="{7455F660-D4FC-4E52-AF8D-01B13F33670E}" dt="2021-06-09T10:48:26.084" v="1978" actId="931"/>
          <ac:spMkLst>
            <pc:docMk/>
            <pc:sldMk cId="3142007210" sldId="356"/>
            <ac:spMk id="7" creationId="{C02BF566-7B6A-4B9D-A0E3-36C56A4F6608}"/>
          </ac:spMkLst>
        </pc:spChg>
        <pc:spChg chg="add del mod">
          <ac:chgData name="Tiziana Mannucci" userId="bc505f8039f09a72" providerId="LiveId" clId="{7455F660-D4FC-4E52-AF8D-01B13F33670E}" dt="2021-06-09T10:48:34.147" v="1980" actId="931"/>
          <ac:spMkLst>
            <pc:docMk/>
            <pc:sldMk cId="3142007210" sldId="356"/>
            <ac:spMk id="11" creationId="{FB5E3DC4-9D98-4AF3-BF7F-A0640C1709F0}"/>
          </ac:spMkLst>
        </pc:spChg>
        <pc:spChg chg="add del mod">
          <ac:chgData name="Tiziana Mannucci" userId="bc505f8039f09a72" providerId="LiveId" clId="{7455F660-D4FC-4E52-AF8D-01B13F33670E}" dt="2021-06-09T10:49:49.046" v="1989"/>
          <ac:spMkLst>
            <pc:docMk/>
            <pc:sldMk cId="3142007210" sldId="356"/>
            <ac:spMk id="14" creationId="{88D0A23D-F394-4539-BD83-A90FAB116E4D}"/>
          </ac:spMkLst>
        </pc:spChg>
        <pc:spChg chg="add mod">
          <ac:chgData name="Tiziana Mannucci" userId="bc505f8039f09a72" providerId="LiveId" clId="{7455F660-D4FC-4E52-AF8D-01B13F33670E}" dt="2021-06-09T10:51:08.377" v="2009" actId="1076"/>
          <ac:spMkLst>
            <pc:docMk/>
            <pc:sldMk cId="3142007210" sldId="356"/>
            <ac:spMk id="15" creationId="{BAC138F3-CB14-4FE5-ABB2-C761A27365F2}"/>
          </ac:spMkLst>
        </pc:spChg>
        <pc:spChg chg="add mod">
          <ac:chgData name="Tiziana Mannucci" userId="bc505f8039f09a72" providerId="LiveId" clId="{7455F660-D4FC-4E52-AF8D-01B13F33670E}" dt="2021-06-09T10:54:32.922" v="2238" actId="14100"/>
          <ac:spMkLst>
            <pc:docMk/>
            <pc:sldMk cId="3142007210" sldId="356"/>
            <ac:spMk id="27" creationId="{18450AF8-0A71-40AC-A82E-371D3CFEE080}"/>
          </ac:spMkLst>
        </pc:spChg>
        <pc:spChg chg="add del mod">
          <ac:chgData name="Tiziana Mannucci" userId="bc505f8039f09a72" providerId="LiveId" clId="{7455F660-D4FC-4E52-AF8D-01B13F33670E}" dt="2021-06-09T10:55:37.174" v="2243"/>
          <ac:spMkLst>
            <pc:docMk/>
            <pc:sldMk cId="3142007210" sldId="356"/>
            <ac:spMk id="30" creationId="{809A0E9F-10F8-4F68-8319-6F0350BA6E01}"/>
          </ac:spMkLst>
        </pc:spChg>
        <pc:spChg chg="add mod">
          <ac:chgData name="Tiziana Mannucci" userId="bc505f8039f09a72" providerId="LiveId" clId="{7455F660-D4FC-4E52-AF8D-01B13F33670E}" dt="2021-06-09T10:56:57.849" v="2317" actId="1076"/>
          <ac:spMkLst>
            <pc:docMk/>
            <pc:sldMk cId="3142007210" sldId="356"/>
            <ac:spMk id="31" creationId="{61A9A093-6E38-44F2-9EC7-78EF93E802AF}"/>
          </ac:spMkLst>
        </pc:spChg>
        <pc:spChg chg="add mod">
          <ac:chgData name="Tiziana Mannucci" userId="bc505f8039f09a72" providerId="LiveId" clId="{7455F660-D4FC-4E52-AF8D-01B13F33670E}" dt="2021-06-09T13:47:13.686" v="5207" actId="20577"/>
          <ac:spMkLst>
            <pc:docMk/>
            <pc:sldMk cId="3142007210" sldId="356"/>
            <ac:spMk id="38" creationId="{71C59E9E-BD29-41E6-B7E8-DF5BA67F9B34}"/>
          </ac:spMkLst>
        </pc:spChg>
        <pc:picChg chg="add del mod">
          <ac:chgData name="Tiziana Mannucci" userId="bc505f8039f09a72" providerId="LiveId" clId="{7455F660-D4FC-4E52-AF8D-01B13F33670E}" dt="2021-06-09T10:48:23.881" v="1977" actId="478"/>
          <ac:picMkLst>
            <pc:docMk/>
            <pc:sldMk cId="3142007210" sldId="356"/>
            <ac:picMk id="5" creationId="{FD1F6077-1DE0-462A-A9A9-AB80641E4BE8}"/>
          </ac:picMkLst>
        </pc:picChg>
        <pc:picChg chg="add del mod">
          <ac:chgData name="Tiziana Mannucci" userId="bc505f8039f09a72" providerId="LiveId" clId="{7455F660-D4FC-4E52-AF8D-01B13F33670E}" dt="2021-06-09T10:48:31.318" v="1979" actId="478"/>
          <ac:picMkLst>
            <pc:docMk/>
            <pc:sldMk cId="3142007210" sldId="356"/>
            <ac:picMk id="9" creationId="{9CC6DD77-0019-46EF-A793-8C405C266E04}"/>
          </ac:picMkLst>
        </pc:picChg>
        <pc:picChg chg="add mod">
          <ac:chgData name="Tiziana Mannucci" userId="bc505f8039f09a72" providerId="LiveId" clId="{7455F660-D4FC-4E52-AF8D-01B13F33670E}" dt="2021-06-09T10:50:53.377" v="2004" actId="1076"/>
          <ac:picMkLst>
            <pc:docMk/>
            <pc:sldMk cId="3142007210" sldId="356"/>
            <ac:picMk id="13" creationId="{915921AA-EC53-47C8-BD6D-8A5EC8E82C43}"/>
          </ac:picMkLst>
        </pc:picChg>
        <pc:cxnChg chg="add del">
          <ac:chgData name="Tiziana Mannucci" userId="bc505f8039f09a72" providerId="LiveId" clId="{7455F660-D4FC-4E52-AF8D-01B13F33670E}" dt="2021-06-09T10:50:40.153" v="2000" actId="478"/>
          <ac:cxnSpMkLst>
            <pc:docMk/>
            <pc:sldMk cId="3142007210" sldId="356"/>
            <ac:cxnSpMk id="17" creationId="{DA0C3018-372E-4F5C-BCCF-CB0DEB236142}"/>
          </ac:cxnSpMkLst>
        </pc:cxnChg>
        <pc:cxnChg chg="add mod">
          <ac:chgData name="Tiziana Mannucci" userId="bc505f8039f09a72" providerId="LiveId" clId="{7455F660-D4FC-4E52-AF8D-01B13F33670E}" dt="2021-06-09T10:51:22.455" v="2011" actId="13822"/>
          <ac:cxnSpMkLst>
            <pc:docMk/>
            <pc:sldMk cId="3142007210" sldId="356"/>
            <ac:cxnSpMk id="19" creationId="{83F5ADA0-ECDD-47EB-A828-E5B68B9595F9}"/>
          </ac:cxnSpMkLst>
        </pc:cxnChg>
        <pc:cxnChg chg="add mod">
          <ac:chgData name="Tiziana Mannucci" userId="bc505f8039f09a72" providerId="LiveId" clId="{7455F660-D4FC-4E52-AF8D-01B13F33670E}" dt="2021-06-09T10:54:45.073" v="2240" actId="13822"/>
          <ac:cxnSpMkLst>
            <pc:docMk/>
            <pc:sldMk cId="3142007210" sldId="356"/>
            <ac:cxnSpMk id="29" creationId="{361F4E05-F8C8-4E8A-B51D-8C8E1B9B44E3}"/>
          </ac:cxnSpMkLst>
        </pc:cxnChg>
        <pc:cxnChg chg="add del">
          <ac:chgData name="Tiziana Mannucci" userId="bc505f8039f09a72" providerId="LiveId" clId="{7455F660-D4FC-4E52-AF8D-01B13F33670E}" dt="2021-06-09T10:57:15.497" v="2319" actId="478"/>
          <ac:cxnSpMkLst>
            <pc:docMk/>
            <pc:sldMk cId="3142007210" sldId="356"/>
            <ac:cxnSpMk id="33" creationId="{2A0A5F76-B1F8-41E6-99E6-5C4C729ED230}"/>
          </ac:cxnSpMkLst>
        </pc:cxnChg>
        <pc:cxnChg chg="add mod">
          <ac:chgData name="Tiziana Mannucci" userId="bc505f8039f09a72" providerId="LiveId" clId="{7455F660-D4FC-4E52-AF8D-01B13F33670E}" dt="2021-06-09T10:57:32.368" v="2323" actId="13822"/>
          <ac:cxnSpMkLst>
            <pc:docMk/>
            <pc:sldMk cId="3142007210" sldId="356"/>
            <ac:cxnSpMk id="35" creationId="{67481E70-4874-49F8-B356-88CA6344D24C}"/>
          </ac:cxnSpMkLst>
        </pc:cxnChg>
        <pc:cxnChg chg="add mod">
          <ac:chgData name="Tiziana Mannucci" userId="bc505f8039f09a72" providerId="LiveId" clId="{7455F660-D4FC-4E52-AF8D-01B13F33670E}" dt="2021-06-09T10:58:26.542" v="2388" actId="13822"/>
          <ac:cxnSpMkLst>
            <pc:docMk/>
            <pc:sldMk cId="3142007210" sldId="356"/>
            <ac:cxnSpMk id="40" creationId="{1CD145B8-AEFF-4F48-AB0B-73B40F984FFA}"/>
          </ac:cxnSpMkLst>
        </pc:cxnChg>
      </pc:sldChg>
      <pc:sldChg chg="addSp delSp modSp add mod">
        <pc:chgData name="Tiziana Mannucci" userId="bc505f8039f09a72" providerId="LiveId" clId="{7455F660-D4FC-4E52-AF8D-01B13F33670E}" dt="2021-06-09T11:19:22.442" v="3533" actId="13822"/>
        <pc:sldMkLst>
          <pc:docMk/>
          <pc:sldMk cId="3027245773" sldId="357"/>
        </pc:sldMkLst>
        <pc:spChg chg="add mod">
          <ac:chgData name="Tiziana Mannucci" userId="bc505f8039f09a72" providerId="LiveId" clId="{7455F660-D4FC-4E52-AF8D-01B13F33670E}" dt="2021-06-09T11:09:01.210" v="3027" actId="20577"/>
          <ac:spMkLst>
            <pc:docMk/>
            <pc:sldMk cId="3027245773" sldId="357"/>
            <ac:spMk id="3" creationId="{BCDF5332-E0F9-4E64-A91A-EF566A116361}"/>
          </ac:spMkLst>
        </pc:spChg>
        <pc:spChg chg="del mod">
          <ac:chgData name="Tiziana Mannucci" userId="bc505f8039f09a72" providerId="LiveId" clId="{7455F660-D4FC-4E52-AF8D-01B13F33670E}" dt="2021-06-09T10:59:14.773" v="2391" actId="478"/>
          <ac:spMkLst>
            <pc:docMk/>
            <pc:sldMk cId="3027245773" sldId="357"/>
            <ac:spMk id="15" creationId="{BAC138F3-CB14-4FE5-ABB2-C761A27365F2}"/>
          </ac:spMkLst>
        </pc:spChg>
        <pc:spChg chg="del">
          <ac:chgData name="Tiziana Mannucci" userId="bc505f8039f09a72" providerId="LiveId" clId="{7455F660-D4FC-4E52-AF8D-01B13F33670E}" dt="2021-06-09T10:59:17.358" v="2393" actId="478"/>
          <ac:spMkLst>
            <pc:docMk/>
            <pc:sldMk cId="3027245773" sldId="357"/>
            <ac:spMk id="27" creationId="{18450AF8-0A71-40AC-A82E-371D3CFEE080}"/>
          </ac:spMkLst>
        </pc:spChg>
        <pc:spChg chg="del">
          <ac:chgData name="Tiziana Mannucci" userId="bc505f8039f09a72" providerId="LiveId" clId="{7455F660-D4FC-4E52-AF8D-01B13F33670E}" dt="2021-06-09T10:59:20.660" v="2395" actId="478"/>
          <ac:spMkLst>
            <pc:docMk/>
            <pc:sldMk cId="3027245773" sldId="357"/>
            <ac:spMk id="31" creationId="{61A9A093-6E38-44F2-9EC7-78EF93E802AF}"/>
          </ac:spMkLst>
        </pc:spChg>
        <pc:spChg chg="del">
          <ac:chgData name="Tiziana Mannucci" userId="bc505f8039f09a72" providerId="LiveId" clId="{7455F660-D4FC-4E52-AF8D-01B13F33670E}" dt="2021-06-09T10:59:23.337" v="2397" actId="478"/>
          <ac:spMkLst>
            <pc:docMk/>
            <pc:sldMk cId="3027245773" sldId="357"/>
            <ac:spMk id="38" creationId="{71C59E9E-BD29-41E6-B7E8-DF5BA67F9B34}"/>
          </ac:spMkLst>
        </pc:spChg>
        <pc:picChg chg="mod">
          <ac:chgData name="Tiziana Mannucci" userId="bc505f8039f09a72" providerId="LiveId" clId="{7455F660-D4FC-4E52-AF8D-01B13F33670E}" dt="2021-06-09T11:08:25.267" v="3021" actId="1076"/>
          <ac:picMkLst>
            <pc:docMk/>
            <pc:sldMk cId="3027245773" sldId="357"/>
            <ac:picMk id="13" creationId="{915921AA-EC53-47C8-BD6D-8A5EC8E82C43}"/>
          </ac:picMkLst>
        </pc:picChg>
        <pc:cxnChg chg="add mod">
          <ac:chgData name="Tiziana Mannucci" userId="bc505f8039f09a72" providerId="LiveId" clId="{7455F660-D4FC-4E52-AF8D-01B13F33670E}" dt="2021-06-09T11:19:09.152" v="3531" actId="13822"/>
          <ac:cxnSpMkLst>
            <pc:docMk/>
            <pc:sldMk cId="3027245773" sldId="357"/>
            <ac:cxnSpMk id="5" creationId="{AD3B9C21-EEE7-46B8-AE6E-355DADDB726A}"/>
          </ac:cxnSpMkLst>
        </pc:cxnChg>
        <pc:cxnChg chg="add mod">
          <ac:chgData name="Tiziana Mannucci" userId="bc505f8039f09a72" providerId="LiveId" clId="{7455F660-D4FC-4E52-AF8D-01B13F33670E}" dt="2021-06-09T11:19:22.442" v="3533" actId="13822"/>
          <ac:cxnSpMkLst>
            <pc:docMk/>
            <pc:sldMk cId="3027245773" sldId="357"/>
            <ac:cxnSpMk id="8" creationId="{8FD05215-F7AD-4EA2-98D7-86A089E0DC68}"/>
          </ac:cxnSpMkLst>
        </pc:cxnChg>
        <pc:cxnChg chg="del">
          <ac:chgData name="Tiziana Mannucci" userId="bc505f8039f09a72" providerId="LiveId" clId="{7455F660-D4FC-4E52-AF8D-01B13F33670E}" dt="2021-06-09T10:59:16.059" v="2392" actId="478"/>
          <ac:cxnSpMkLst>
            <pc:docMk/>
            <pc:sldMk cId="3027245773" sldId="357"/>
            <ac:cxnSpMk id="19" creationId="{83F5ADA0-ECDD-47EB-A828-E5B68B9595F9}"/>
          </ac:cxnSpMkLst>
        </pc:cxnChg>
        <pc:cxnChg chg="del mod">
          <ac:chgData name="Tiziana Mannucci" userId="bc505f8039f09a72" providerId="LiveId" clId="{7455F660-D4FC-4E52-AF8D-01B13F33670E}" dt="2021-06-09T10:59:18.685" v="2394" actId="478"/>
          <ac:cxnSpMkLst>
            <pc:docMk/>
            <pc:sldMk cId="3027245773" sldId="357"/>
            <ac:cxnSpMk id="29" creationId="{361F4E05-F8C8-4E8A-B51D-8C8E1B9B44E3}"/>
          </ac:cxnSpMkLst>
        </pc:cxnChg>
        <pc:cxnChg chg="del mod">
          <ac:chgData name="Tiziana Mannucci" userId="bc505f8039f09a72" providerId="LiveId" clId="{7455F660-D4FC-4E52-AF8D-01B13F33670E}" dt="2021-06-09T10:59:21.910" v="2396" actId="478"/>
          <ac:cxnSpMkLst>
            <pc:docMk/>
            <pc:sldMk cId="3027245773" sldId="357"/>
            <ac:cxnSpMk id="35" creationId="{67481E70-4874-49F8-B356-88CA6344D24C}"/>
          </ac:cxnSpMkLst>
        </pc:cxnChg>
        <pc:cxnChg chg="del">
          <ac:chgData name="Tiziana Mannucci" userId="bc505f8039f09a72" providerId="LiveId" clId="{7455F660-D4FC-4E52-AF8D-01B13F33670E}" dt="2021-06-09T10:59:24.640" v="2398" actId="478"/>
          <ac:cxnSpMkLst>
            <pc:docMk/>
            <pc:sldMk cId="3027245773" sldId="357"/>
            <ac:cxnSpMk id="40" creationId="{1CD145B8-AEFF-4F48-AB0B-73B40F984FFA}"/>
          </ac:cxnSpMkLst>
        </pc:cxnChg>
      </pc:sldChg>
      <pc:sldChg chg="addSp delSp modSp add mod">
        <pc:chgData name="Tiziana Mannucci" userId="bc505f8039f09a72" providerId="LiveId" clId="{7455F660-D4FC-4E52-AF8D-01B13F33670E}" dt="2021-06-09T11:29:49.234" v="3843" actId="20577"/>
        <pc:sldMkLst>
          <pc:docMk/>
          <pc:sldMk cId="3058035099" sldId="358"/>
        </pc:sldMkLst>
        <pc:spChg chg="mod">
          <ac:chgData name="Tiziana Mannucci" userId="bc505f8039f09a72" providerId="LiveId" clId="{7455F660-D4FC-4E52-AF8D-01B13F33670E}" dt="2021-06-09T11:29:49.234" v="3843" actId="20577"/>
          <ac:spMkLst>
            <pc:docMk/>
            <pc:sldMk cId="3058035099" sldId="358"/>
            <ac:spMk id="3" creationId="{BCDF5332-E0F9-4E64-A91A-EF566A116361}"/>
          </ac:spMkLst>
        </pc:spChg>
        <pc:spChg chg="add del mod">
          <ac:chgData name="Tiziana Mannucci" userId="bc505f8039f09a72" providerId="LiveId" clId="{7455F660-D4FC-4E52-AF8D-01B13F33670E}" dt="2021-06-09T11:16:38.887" v="3345" actId="478"/>
          <ac:spMkLst>
            <pc:docMk/>
            <pc:sldMk cId="3058035099" sldId="358"/>
            <ac:spMk id="4" creationId="{87F592F6-BC46-4796-AC48-B0360EAAD99A}"/>
          </ac:spMkLst>
        </pc:spChg>
        <pc:cxnChg chg="add mod">
          <ac:chgData name="Tiziana Mannucci" userId="bc505f8039f09a72" providerId="LiveId" clId="{7455F660-D4FC-4E52-AF8D-01B13F33670E}" dt="2021-06-09T11:18:50.647" v="3528" actId="14100"/>
          <ac:cxnSpMkLst>
            <pc:docMk/>
            <pc:sldMk cId="3058035099" sldId="358"/>
            <ac:cxnSpMk id="6" creationId="{D3B72B97-0305-4E7A-91CC-45C42D46552E}"/>
          </ac:cxnSpMkLst>
        </pc:cxnChg>
        <pc:cxnChg chg="add del mod">
          <ac:chgData name="Tiziana Mannucci" userId="bc505f8039f09a72" providerId="LiveId" clId="{7455F660-D4FC-4E52-AF8D-01B13F33670E}" dt="2021-06-09T11:18:47.144" v="3527" actId="478"/>
          <ac:cxnSpMkLst>
            <pc:docMk/>
            <pc:sldMk cId="3058035099" sldId="358"/>
            <ac:cxnSpMk id="9" creationId="{1B627899-F666-4013-A9F1-6562EAE51C01}"/>
          </ac:cxnSpMkLst>
        </pc:cxnChg>
      </pc:sldChg>
      <pc:sldChg chg="addSp delSp modSp add mod">
        <pc:chgData name="Tiziana Mannucci" userId="bc505f8039f09a72" providerId="LiveId" clId="{7455F660-D4FC-4E52-AF8D-01B13F33670E}" dt="2021-06-09T11:28:00.176" v="3841" actId="20577"/>
        <pc:sldMkLst>
          <pc:docMk/>
          <pc:sldMk cId="751800385" sldId="359"/>
        </pc:sldMkLst>
        <pc:spChg chg="add del mod">
          <ac:chgData name="Tiziana Mannucci" userId="bc505f8039f09a72" providerId="LiveId" clId="{7455F660-D4FC-4E52-AF8D-01B13F33670E}" dt="2021-06-09T11:28:00.176" v="3841" actId="20577"/>
          <ac:spMkLst>
            <pc:docMk/>
            <pc:sldMk cId="751800385" sldId="359"/>
            <ac:spMk id="3" creationId="{BCDF5332-E0F9-4E64-A91A-EF566A116361}"/>
          </ac:spMkLst>
        </pc:spChg>
        <pc:picChg chg="mod">
          <ac:chgData name="Tiziana Mannucci" userId="bc505f8039f09a72" providerId="LiveId" clId="{7455F660-D4FC-4E52-AF8D-01B13F33670E}" dt="2021-06-09T11:27:07.933" v="3829" actId="1076"/>
          <ac:picMkLst>
            <pc:docMk/>
            <pc:sldMk cId="751800385" sldId="359"/>
            <ac:picMk id="13" creationId="{915921AA-EC53-47C8-BD6D-8A5EC8E82C43}"/>
          </ac:picMkLst>
        </pc:picChg>
        <pc:cxnChg chg="add del">
          <ac:chgData name="Tiziana Mannucci" userId="bc505f8039f09a72" providerId="LiveId" clId="{7455F660-D4FC-4E52-AF8D-01B13F33670E}" dt="2021-06-09T11:26:22.157" v="3819" actId="11529"/>
          <ac:cxnSpMkLst>
            <pc:docMk/>
            <pc:sldMk cId="751800385" sldId="359"/>
            <ac:cxnSpMk id="5" creationId="{A436C60F-8CB5-4659-B002-4B4135AB6477}"/>
          </ac:cxnSpMkLst>
        </pc:cxnChg>
        <pc:cxnChg chg="add mod">
          <ac:chgData name="Tiziana Mannucci" userId="bc505f8039f09a72" providerId="LiveId" clId="{7455F660-D4FC-4E52-AF8D-01B13F33670E}" dt="2021-06-09T11:26:29.913" v="3821" actId="13822"/>
          <ac:cxnSpMkLst>
            <pc:docMk/>
            <pc:sldMk cId="751800385" sldId="359"/>
            <ac:cxnSpMk id="7" creationId="{95C2E14D-D82C-4A63-9338-29CE9960B9BA}"/>
          </ac:cxnSpMkLst>
        </pc:cxnChg>
        <pc:cxnChg chg="add del mod">
          <ac:chgData name="Tiziana Mannucci" userId="bc505f8039f09a72" providerId="LiveId" clId="{7455F660-D4FC-4E52-AF8D-01B13F33670E}" dt="2021-06-09T11:27:05.467" v="3828" actId="478"/>
          <ac:cxnSpMkLst>
            <pc:docMk/>
            <pc:sldMk cId="751800385" sldId="359"/>
            <ac:cxnSpMk id="9" creationId="{71F43E55-8195-4572-899F-E138915337B9}"/>
          </ac:cxnSpMkLst>
        </pc:cxnChg>
        <pc:cxnChg chg="add del mod">
          <ac:chgData name="Tiziana Mannucci" userId="bc505f8039f09a72" providerId="LiveId" clId="{7455F660-D4FC-4E52-AF8D-01B13F33670E}" dt="2021-06-09T11:27:19.483" v="3832" actId="478"/>
          <ac:cxnSpMkLst>
            <pc:docMk/>
            <pc:sldMk cId="751800385" sldId="359"/>
            <ac:cxnSpMk id="14" creationId="{21123F12-5106-415F-9FBB-6DF6219C86E4}"/>
          </ac:cxnSpMkLst>
        </pc:cxnChg>
      </pc:sldChg>
      <pc:sldChg chg="addSp delSp modSp add mod">
        <pc:chgData name="Tiziana Mannucci" userId="bc505f8039f09a72" providerId="LiveId" clId="{7455F660-D4FC-4E52-AF8D-01B13F33670E}" dt="2021-06-09T12:18:29.734" v="4384" actId="21"/>
        <pc:sldMkLst>
          <pc:docMk/>
          <pc:sldMk cId="2772288993" sldId="360"/>
        </pc:sldMkLst>
        <pc:spChg chg="mod">
          <ac:chgData name="Tiziana Mannucci" userId="bc505f8039f09a72" providerId="LiveId" clId="{7455F660-D4FC-4E52-AF8D-01B13F33670E}" dt="2021-06-09T12:14:55.027" v="4279" actId="1076"/>
          <ac:spMkLst>
            <pc:docMk/>
            <pc:sldMk cId="2772288993" sldId="360"/>
            <ac:spMk id="3" creationId="{BCDF5332-E0F9-4E64-A91A-EF566A116361}"/>
          </ac:spMkLst>
        </pc:spChg>
        <pc:spChg chg="add mod">
          <ac:chgData name="Tiziana Mannucci" userId="bc505f8039f09a72" providerId="LiveId" clId="{7455F660-D4FC-4E52-AF8D-01B13F33670E}" dt="2021-06-09T12:18:26.798" v="4383" actId="1076"/>
          <ac:spMkLst>
            <pc:docMk/>
            <pc:sldMk cId="2772288993" sldId="360"/>
            <ac:spMk id="6" creationId="{B2EC2B4E-706A-4314-BEAE-9A4934087BEF}"/>
          </ac:spMkLst>
        </pc:spChg>
        <pc:spChg chg="add del mod">
          <ac:chgData name="Tiziana Mannucci" userId="bc505f8039f09a72" providerId="LiveId" clId="{7455F660-D4FC-4E52-AF8D-01B13F33670E}" dt="2021-06-09T12:18:29.734" v="4384" actId="21"/>
          <ac:spMkLst>
            <pc:docMk/>
            <pc:sldMk cId="2772288993" sldId="360"/>
            <ac:spMk id="11" creationId="{49A921F2-6F79-495D-8B2C-7B7B89E72FEA}"/>
          </ac:spMkLst>
        </pc:spChg>
        <pc:cxnChg chg="mod">
          <ac:chgData name="Tiziana Mannucci" userId="bc505f8039f09a72" providerId="LiveId" clId="{7455F660-D4FC-4E52-AF8D-01B13F33670E}" dt="2021-06-09T12:18:26.798" v="4383" actId="1076"/>
          <ac:cxnSpMkLst>
            <pc:docMk/>
            <pc:sldMk cId="2772288993" sldId="360"/>
            <ac:cxnSpMk id="7" creationId="{95C2E14D-D82C-4A63-9338-29CE9960B9BA}"/>
          </ac:cxnSpMkLst>
        </pc:cxnChg>
      </pc:sldChg>
      <pc:sldChg chg="addSp delSp modSp add mod modAnim">
        <pc:chgData name="Tiziana Mannucci" userId="bc505f8039f09a72" providerId="LiveId" clId="{7455F660-D4FC-4E52-AF8D-01B13F33670E}" dt="2021-06-09T13:06:46.803" v="4890"/>
        <pc:sldMkLst>
          <pc:docMk/>
          <pc:sldMk cId="1612864782" sldId="361"/>
        </pc:sldMkLst>
        <pc:spChg chg="del">
          <ac:chgData name="Tiziana Mannucci" userId="bc505f8039f09a72" providerId="LiveId" clId="{7455F660-D4FC-4E52-AF8D-01B13F33670E}" dt="2021-06-09T12:18:39.620" v="4388" actId="478"/>
          <ac:spMkLst>
            <pc:docMk/>
            <pc:sldMk cId="1612864782" sldId="361"/>
            <ac:spMk id="3" creationId="{BCDF5332-E0F9-4E64-A91A-EF566A116361}"/>
          </ac:spMkLst>
        </pc:spChg>
        <pc:spChg chg="del">
          <ac:chgData name="Tiziana Mannucci" userId="bc505f8039f09a72" providerId="LiveId" clId="{7455F660-D4FC-4E52-AF8D-01B13F33670E}" dt="2021-06-09T12:18:34.559" v="4386" actId="478"/>
          <ac:spMkLst>
            <pc:docMk/>
            <pc:sldMk cId="1612864782" sldId="361"/>
            <ac:spMk id="6" creationId="{B2EC2B4E-706A-4314-BEAE-9A4934087BEF}"/>
          </ac:spMkLst>
        </pc:spChg>
        <pc:spChg chg="add mod">
          <ac:chgData name="Tiziana Mannucci" userId="bc505f8039f09a72" providerId="LiveId" clId="{7455F660-D4FC-4E52-AF8D-01B13F33670E}" dt="2021-06-09T12:23:10.190" v="4484" actId="20578"/>
          <ac:spMkLst>
            <pc:docMk/>
            <pc:sldMk cId="1612864782" sldId="361"/>
            <ac:spMk id="8" creationId="{55C8C5E6-745E-4C6F-96B4-DCC15AB93F25}"/>
          </ac:spMkLst>
        </pc:spChg>
        <pc:graphicFrameChg chg="add del mod modGraphic">
          <ac:chgData name="Tiziana Mannucci" userId="bc505f8039f09a72" providerId="LiveId" clId="{7455F660-D4FC-4E52-AF8D-01B13F33670E}" dt="2021-06-09T12:21:58.972" v="4462"/>
          <ac:graphicFrameMkLst>
            <pc:docMk/>
            <pc:sldMk cId="1612864782" sldId="361"/>
            <ac:graphicFrameMk id="10" creationId="{5EBD08C6-D36D-4270-89A5-EA9C34C19B6B}"/>
          </ac:graphicFrameMkLst>
        </pc:graphicFrameChg>
        <pc:graphicFrameChg chg="add mod modGraphic">
          <ac:chgData name="Tiziana Mannucci" userId="bc505f8039f09a72" providerId="LiveId" clId="{7455F660-D4FC-4E52-AF8D-01B13F33670E}" dt="2021-06-09T12:23:19.770" v="4486" actId="14734"/>
          <ac:graphicFrameMkLst>
            <pc:docMk/>
            <pc:sldMk cId="1612864782" sldId="361"/>
            <ac:graphicFrameMk id="11" creationId="{61D6F905-FF67-47A0-9467-46D82FB29EB0}"/>
          </ac:graphicFrameMkLst>
        </pc:graphicFrameChg>
        <pc:picChg chg="mod">
          <ac:chgData name="Tiziana Mannucci" userId="bc505f8039f09a72" providerId="LiveId" clId="{7455F660-D4FC-4E52-AF8D-01B13F33670E}" dt="2021-06-09T12:22:13.776" v="4466" actId="1076"/>
          <ac:picMkLst>
            <pc:docMk/>
            <pc:sldMk cId="1612864782" sldId="361"/>
            <ac:picMk id="13" creationId="{915921AA-EC53-47C8-BD6D-8A5EC8E82C43}"/>
          </ac:picMkLst>
        </pc:picChg>
        <pc:cxnChg chg="add mod">
          <ac:chgData name="Tiziana Mannucci" userId="bc505f8039f09a72" providerId="LiveId" clId="{7455F660-D4FC-4E52-AF8D-01B13F33670E}" dt="2021-06-09T12:22:15.764" v="4467" actId="1076"/>
          <ac:cxnSpMkLst>
            <pc:docMk/>
            <pc:sldMk cId="1612864782" sldId="361"/>
            <ac:cxnSpMk id="5" creationId="{69FDE6B0-A7FB-4481-AB85-89E3D18059A0}"/>
          </ac:cxnSpMkLst>
        </pc:cxnChg>
        <pc:cxnChg chg="del mod">
          <ac:chgData name="Tiziana Mannucci" userId="bc505f8039f09a72" providerId="LiveId" clId="{7455F660-D4FC-4E52-AF8D-01B13F33670E}" dt="2021-06-09T12:18:36.728" v="4387" actId="478"/>
          <ac:cxnSpMkLst>
            <pc:docMk/>
            <pc:sldMk cId="1612864782" sldId="361"/>
            <ac:cxnSpMk id="7" creationId="{95C2E14D-D82C-4A63-9338-29CE9960B9BA}"/>
          </ac:cxnSpMkLst>
        </pc:cxnChg>
      </pc:sldChg>
      <pc:sldChg chg="addSp delSp modSp add mod">
        <pc:chgData name="Tiziana Mannucci" userId="bc505f8039f09a72" providerId="LiveId" clId="{7455F660-D4FC-4E52-AF8D-01B13F33670E}" dt="2021-06-09T12:24:53.815" v="4511" actId="1076"/>
        <pc:sldMkLst>
          <pc:docMk/>
          <pc:sldMk cId="3997314609" sldId="362"/>
        </pc:sldMkLst>
        <pc:spChg chg="del">
          <ac:chgData name="Tiziana Mannucci" userId="bc505f8039f09a72" providerId="LiveId" clId="{7455F660-D4FC-4E52-AF8D-01B13F33670E}" dt="2021-06-09T12:24:25.782" v="4501" actId="478"/>
          <ac:spMkLst>
            <pc:docMk/>
            <pc:sldMk cId="3997314609" sldId="362"/>
            <ac:spMk id="3" creationId="{074E4FA5-EFC3-4449-BC52-250D497F5758}"/>
          </ac:spMkLst>
        </pc:spChg>
        <pc:spChg chg="add del mod">
          <ac:chgData name="Tiziana Mannucci" userId="bc505f8039f09a72" providerId="LiveId" clId="{7455F660-D4FC-4E52-AF8D-01B13F33670E}" dt="2021-06-09T12:24:23.566" v="4500" actId="478"/>
          <ac:spMkLst>
            <pc:docMk/>
            <pc:sldMk cId="3997314609" sldId="362"/>
            <ac:spMk id="6" creationId="{CC7D2A07-B2E2-44B9-970E-23F51D17F562}"/>
          </ac:spMkLst>
        </pc:spChg>
        <pc:spChg chg="del">
          <ac:chgData name="Tiziana Mannucci" userId="bc505f8039f09a72" providerId="LiveId" clId="{7455F660-D4FC-4E52-AF8D-01B13F33670E}" dt="2021-06-09T12:24:20.996" v="4498" actId="478"/>
          <ac:spMkLst>
            <pc:docMk/>
            <pc:sldMk cId="3997314609" sldId="362"/>
            <ac:spMk id="60" creationId="{252B3DA0-2B24-45A6-BA41-1288AC6E4C4B}"/>
          </ac:spMkLst>
        </pc:spChg>
        <pc:graphicFrameChg chg="add mod modGraphic">
          <ac:chgData name="Tiziana Mannucci" userId="bc505f8039f09a72" providerId="LiveId" clId="{7455F660-D4FC-4E52-AF8D-01B13F33670E}" dt="2021-06-09T12:24:53.815" v="4511" actId="1076"/>
          <ac:graphicFrameMkLst>
            <pc:docMk/>
            <pc:sldMk cId="3997314609" sldId="362"/>
            <ac:graphicFrameMk id="7" creationId="{2183C90F-C137-4250-B56D-0B0B1898FEEF}"/>
          </ac:graphicFrameMkLst>
        </pc:graphicFrameChg>
        <pc:picChg chg="add del mod">
          <ac:chgData name="Tiziana Mannucci" userId="bc505f8039f09a72" providerId="LiveId" clId="{7455F660-D4FC-4E52-AF8D-01B13F33670E}" dt="2021-06-09T12:24:49.784" v="4510" actId="1076"/>
          <ac:picMkLst>
            <pc:docMk/>
            <pc:sldMk cId="3997314609" sldId="362"/>
            <ac:picMk id="9" creationId="{0EBD23C0-0911-4903-B547-EF39F8DA178A}"/>
          </ac:picMkLst>
        </pc:picChg>
        <pc:cxnChg chg="del mod">
          <ac:chgData name="Tiziana Mannucci" userId="bc505f8039f09a72" providerId="LiveId" clId="{7455F660-D4FC-4E52-AF8D-01B13F33670E}" dt="2021-06-09T12:24:26.513" v="4502" actId="478"/>
          <ac:cxnSpMkLst>
            <pc:docMk/>
            <pc:sldMk cId="3997314609" sldId="362"/>
            <ac:cxnSpMk id="5" creationId="{30DB222C-D093-4618-8DA2-AF459750DE5B}"/>
          </ac:cxnSpMkLst>
        </pc:cxnChg>
      </pc:sldChg>
      <pc:sldChg chg="addSp delSp modSp add mod ord modClrScheme chgLayout">
        <pc:chgData name="Tiziana Mannucci" userId="bc505f8039f09a72" providerId="LiveId" clId="{7455F660-D4FC-4E52-AF8D-01B13F33670E}" dt="2021-06-09T12:27:05.372" v="4585" actId="14100"/>
        <pc:sldMkLst>
          <pc:docMk/>
          <pc:sldMk cId="3336071380" sldId="363"/>
        </pc:sldMkLst>
        <pc:spChg chg="mod ord">
          <ac:chgData name="Tiziana Mannucci" userId="bc505f8039f09a72" providerId="LiveId" clId="{7455F660-D4FC-4E52-AF8D-01B13F33670E}" dt="2021-06-09T12:25:46.759" v="4521" actId="26606"/>
          <ac:spMkLst>
            <pc:docMk/>
            <pc:sldMk cId="3336071380" sldId="363"/>
            <ac:spMk id="4" creationId="{7F6F2FD6-573A-4BC5-A974-8693297E2FFE}"/>
          </ac:spMkLst>
        </pc:spChg>
        <pc:spChg chg="add mod">
          <ac:chgData name="Tiziana Mannucci" userId="bc505f8039f09a72" providerId="LiveId" clId="{7455F660-D4FC-4E52-AF8D-01B13F33670E}" dt="2021-06-09T12:26:19.838" v="4550" actId="1076"/>
          <ac:spMkLst>
            <pc:docMk/>
            <pc:sldMk cId="3336071380" sldId="363"/>
            <ac:spMk id="6" creationId="{5424620D-7041-46D0-95D3-E6110350DF87}"/>
          </ac:spMkLst>
        </pc:spChg>
        <pc:spChg chg="add mod">
          <ac:chgData name="Tiziana Mannucci" userId="bc505f8039f09a72" providerId="LiveId" clId="{7455F660-D4FC-4E52-AF8D-01B13F33670E}" dt="2021-06-09T12:26:31.774" v="4574" actId="1076"/>
          <ac:spMkLst>
            <pc:docMk/>
            <pc:sldMk cId="3336071380" sldId="363"/>
            <ac:spMk id="11" creationId="{01FF30E2-0C37-40CA-A694-DF94BD0573C8}"/>
          </ac:spMkLst>
        </pc:spChg>
        <pc:spChg chg="add del mod">
          <ac:chgData name="Tiziana Mannucci" userId="bc505f8039f09a72" providerId="LiveId" clId="{7455F660-D4FC-4E52-AF8D-01B13F33670E}" dt="2021-06-09T12:25:52.955" v="4522" actId="931"/>
          <ac:spMkLst>
            <pc:docMk/>
            <pc:sldMk cId="3336071380" sldId="363"/>
            <ac:spMk id="13" creationId="{D654C48A-671A-4EEA-A802-841E9E682DB0}"/>
          </ac:spMkLst>
        </pc:spChg>
        <pc:picChg chg="add mod">
          <ac:chgData name="Tiziana Mannucci" userId="bc505f8039f09a72" providerId="LiveId" clId="{7455F660-D4FC-4E52-AF8D-01B13F33670E}" dt="2021-06-09T12:26:52.140" v="4581" actId="1076"/>
          <ac:picMkLst>
            <pc:docMk/>
            <pc:sldMk cId="3336071380" sldId="363"/>
            <ac:picMk id="3" creationId="{52FD4B8E-3510-49DA-92E4-3F214A8A3980}"/>
          </ac:picMkLst>
        </pc:picChg>
        <pc:picChg chg="add mod">
          <ac:chgData name="Tiziana Mannucci" userId="bc505f8039f09a72" providerId="LiveId" clId="{7455F660-D4FC-4E52-AF8D-01B13F33670E}" dt="2021-06-09T12:27:05.372" v="4585" actId="14100"/>
          <ac:picMkLst>
            <pc:docMk/>
            <pc:sldMk cId="3336071380" sldId="363"/>
            <ac:picMk id="7" creationId="{DE651308-11D7-472D-B547-BE9FD111C7DC}"/>
          </ac:picMkLst>
        </pc:picChg>
        <pc:picChg chg="del">
          <ac:chgData name="Tiziana Mannucci" userId="bc505f8039f09a72" providerId="LiveId" clId="{7455F660-D4FC-4E52-AF8D-01B13F33670E}" dt="2021-06-09T12:25:28.085" v="4517" actId="478"/>
          <ac:picMkLst>
            <pc:docMk/>
            <pc:sldMk cId="3336071380" sldId="363"/>
            <ac:picMk id="9" creationId="{66BFD119-0B7C-428B-973D-AF841D8B0670}"/>
          </ac:picMkLst>
        </pc:picChg>
      </pc:sldChg>
      <pc:sldChg chg="new del">
        <pc:chgData name="Tiziana Mannucci" userId="bc505f8039f09a72" providerId="LiveId" clId="{7455F660-D4FC-4E52-AF8D-01B13F33670E}" dt="2021-06-09T12:34:05.495" v="4706" actId="2696"/>
        <pc:sldMkLst>
          <pc:docMk/>
          <pc:sldMk cId="3552888776" sldId="364"/>
        </pc:sldMkLst>
      </pc:sldChg>
      <pc:sldChg chg="addSp delSp modSp new mod ord">
        <pc:chgData name="Tiziana Mannucci" userId="bc505f8039f09a72" providerId="LiveId" clId="{7455F660-D4FC-4E52-AF8D-01B13F33670E}" dt="2021-06-09T13:59:39.345" v="5209" actId="14100"/>
        <pc:sldMkLst>
          <pc:docMk/>
          <pc:sldMk cId="2745776477" sldId="365"/>
        </pc:sldMkLst>
        <pc:spChg chg="mod">
          <ac:chgData name="Tiziana Mannucci" userId="bc505f8039f09a72" providerId="LiveId" clId="{7455F660-D4FC-4E52-AF8D-01B13F33670E}" dt="2021-06-09T12:28:41.262" v="4616" actId="20577"/>
          <ac:spMkLst>
            <pc:docMk/>
            <pc:sldMk cId="2745776477" sldId="365"/>
            <ac:spMk id="2" creationId="{6E9039A3-D74A-42AE-B411-DF9925BF992F}"/>
          </ac:spMkLst>
        </pc:spChg>
        <pc:spChg chg="add mod">
          <ac:chgData name="Tiziana Mannucci" userId="bc505f8039f09a72" providerId="LiveId" clId="{7455F660-D4FC-4E52-AF8D-01B13F33670E}" dt="2021-06-09T13:08:09.269" v="4905" actId="1076"/>
          <ac:spMkLst>
            <pc:docMk/>
            <pc:sldMk cId="2745776477" sldId="365"/>
            <ac:spMk id="3" creationId="{DD7C3E82-2414-40F1-8727-5ACC17EBFDC9}"/>
          </ac:spMkLst>
        </pc:spChg>
        <pc:spChg chg="del">
          <ac:chgData name="Tiziana Mannucci" userId="bc505f8039f09a72" providerId="LiveId" clId="{7455F660-D4FC-4E52-AF8D-01B13F33670E}" dt="2021-06-09T12:28:56.807" v="4617"/>
          <ac:spMkLst>
            <pc:docMk/>
            <pc:sldMk cId="2745776477" sldId="365"/>
            <ac:spMk id="3" creationId="{F12A976A-B480-46D1-A55B-62F0297CE150}"/>
          </ac:spMkLst>
        </pc:spChg>
        <pc:spChg chg="add del mod">
          <ac:chgData name="Tiziana Mannucci" userId="bc505f8039f09a72" providerId="LiveId" clId="{7455F660-D4FC-4E52-AF8D-01B13F33670E}" dt="2021-06-09T12:29:15.298" v="4622"/>
          <ac:spMkLst>
            <pc:docMk/>
            <pc:sldMk cId="2745776477" sldId="365"/>
            <ac:spMk id="6" creationId="{E7276456-467A-4AE6-8C1F-C67364C5BA39}"/>
          </ac:spMkLst>
        </pc:spChg>
        <pc:spChg chg="add mod">
          <ac:chgData name="Tiziana Mannucci" userId="bc505f8039f09a72" providerId="LiveId" clId="{7455F660-D4FC-4E52-AF8D-01B13F33670E}" dt="2021-06-09T12:29:41.076" v="4635" actId="1076"/>
          <ac:spMkLst>
            <pc:docMk/>
            <pc:sldMk cId="2745776477" sldId="365"/>
            <ac:spMk id="8" creationId="{ED278527-A0AA-4F60-A7D8-F8AB0ADC72DE}"/>
          </ac:spMkLst>
        </pc:spChg>
        <pc:spChg chg="add mod">
          <ac:chgData name="Tiziana Mannucci" userId="bc505f8039f09a72" providerId="LiveId" clId="{7455F660-D4FC-4E52-AF8D-01B13F33670E}" dt="2021-06-09T12:33:32.083" v="4699" actId="114"/>
          <ac:spMkLst>
            <pc:docMk/>
            <pc:sldMk cId="2745776477" sldId="365"/>
            <ac:spMk id="9" creationId="{8E8F5DFC-6D20-44FD-9214-E0CC7BAD0D8A}"/>
          </ac:spMkLst>
        </pc:spChg>
        <pc:spChg chg="add mod">
          <ac:chgData name="Tiziana Mannucci" userId="bc505f8039f09a72" providerId="LiveId" clId="{7455F660-D4FC-4E52-AF8D-01B13F33670E}" dt="2021-06-09T12:33:39.569" v="4701" actId="114"/>
          <ac:spMkLst>
            <pc:docMk/>
            <pc:sldMk cId="2745776477" sldId="365"/>
            <ac:spMk id="11" creationId="{7A2C81D3-4E6F-45DF-AD72-997B7CDDE9C7}"/>
          </ac:spMkLst>
        </pc:spChg>
        <pc:spChg chg="add mod">
          <ac:chgData name="Tiziana Mannucci" userId="bc505f8039f09a72" providerId="LiveId" clId="{7455F660-D4FC-4E52-AF8D-01B13F33670E}" dt="2021-06-09T12:33:43.447" v="4702" actId="114"/>
          <ac:spMkLst>
            <pc:docMk/>
            <pc:sldMk cId="2745776477" sldId="365"/>
            <ac:spMk id="13" creationId="{278B6984-3A37-4B68-B5BB-3797B046A88B}"/>
          </ac:spMkLst>
        </pc:spChg>
        <pc:graphicFrameChg chg="add mod modGraphic">
          <ac:chgData name="Tiziana Mannucci" userId="bc505f8039f09a72" providerId="LiveId" clId="{7455F660-D4FC-4E52-AF8D-01B13F33670E}" dt="2021-06-09T13:58:30.334" v="5208" actId="14100"/>
          <ac:graphicFrameMkLst>
            <pc:docMk/>
            <pc:sldMk cId="2745776477" sldId="365"/>
            <ac:graphicFrameMk id="7" creationId="{2F65133C-2090-480B-8211-34B2DD5E1859}"/>
          </ac:graphicFrameMkLst>
        </pc:graphicFrameChg>
        <pc:graphicFrameChg chg="add mod modGraphic">
          <ac:chgData name="Tiziana Mannucci" userId="bc505f8039f09a72" providerId="LiveId" clId="{7455F660-D4FC-4E52-AF8D-01B13F33670E}" dt="2021-06-09T13:59:39.345" v="5209" actId="14100"/>
          <ac:graphicFrameMkLst>
            <pc:docMk/>
            <pc:sldMk cId="2745776477" sldId="365"/>
            <ac:graphicFrameMk id="10" creationId="{52F4A13E-1282-41AB-9B3D-2C9E1BBDDD0D}"/>
          </ac:graphicFrameMkLst>
        </pc:graphicFrameChg>
        <pc:graphicFrameChg chg="add mod modGraphic">
          <ac:chgData name="Tiziana Mannucci" userId="bc505f8039f09a72" providerId="LiveId" clId="{7455F660-D4FC-4E52-AF8D-01B13F33670E}" dt="2021-06-09T12:32:59.327" v="4693" actId="1076"/>
          <ac:graphicFrameMkLst>
            <pc:docMk/>
            <pc:sldMk cId="2745776477" sldId="365"/>
            <ac:graphicFrameMk id="12" creationId="{7079A347-8097-4E0B-A268-7CD0114CE573}"/>
          </ac:graphicFrameMkLst>
        </pc:graphicFrameChg>
        <pc:picChg chg="add del mod">
          <ac:chgData name="Tiziana Mannucci" userId="bc505f8039f09a72" providerId="LiveId" clId="{7455F660-D4FC-4E52-AF8D-01B13F33670E}" dt="2021-06-09T12:29:07.728" v="4621" actId="478"/>
          <ac:picMkLst>
            <pc:docMk/>
            <pc:sldMk cId="2745776477" sldId="365"/>
            <ac:picMk id="4" creationId="{4DAD5A42-F956-46CE-B49D-574F6A4A9FF0}"/>
          </ac:picMkLst>
        </pc:picChg>
      </pc:sldChg>
      <pc:sldChg chg="addSp delSp modSp new mod modClrScheme chgLayout">
        <pc:chgData name="Tiziana Mannucci" userId="bc505f8039f09a72" providerId="LiveId" clId="{7455F660-D4FC-4E52-AF8D-01B13F33670E}" dt="2021-06-09T14:32:29.532" v="5252" actId="26606"/>
        <pc:sldMkLst>
          <pc:docMk/>
          <pc:sldMk cId="922891520" sldId="366"/>
        </pc:sldMkLst>
        <pc:spChg chg="mod">
          <ac:chgData name="Tiziana Mannucci" userId="bc505f8039f09a72" providerId="LiveId" clId="{7455F660-D4FC-4E52-AF8D-01B13F33670E}" dt="2021-06-09T14:32:29.532" v="5252" actId="26606"/>
          <ac:spMkLst>
            <pc:docMk/>
            <pc:sldMk cId="922891520" sldId="366"/>
            <ac:spMk id="2" creationId="{2DCAFFA6-D70C-4FEA-A249-FE1844719D87}"/>
          </ac:spMkLst>
        </pc:spChg>
        <pc:spChg chg="del">
          <ac:chgData name="Tiziana Mannucci" userId="bc505f8039f09a72" providerId="LiveId" clId="{7455F660-D4FC-4E52-AF8D-01B13F33670E}" dt="2021-06-09T14:31:58.927" v="5215"/>
          <ac:spMkLst>
            <pc:docMk/>
            <pc:sldMk cId="922891520" sldId="366"/>
            <ac:spMk id="3" creationId="{7185E2B7-224D-423B-B6B1-A5636CDF9F7B}"/>
          </ac:spMkLst>
        </pc:spChg>
        <pc:picChg chg="add mod">
          <ac:chgData name="Tiziana Mannucci" userId="bc505f8039f09a72" providerId="LiveId" clId="{7455F660-D4FC-4E52-AF8D-01B13F33670E}" dt="2021-06-09T14:32:29.532" v="5252" actId="26606"/>
          <ac:picMkLst>
            <pc:docMk/>
            <pc:sldMk cId="922891520" sldId="366"/>
            <ac:picMk id="1026" creationId="{02BE9EA4-B422-4393-8DDB-EB1AA786D84A}"/>
          </ac:picMkLst>
        </pc:picChg>
      </pc:sldChg>
      <pc:sldChg chg="addSp delSp modSp new del mod modClrScheme chgLayout">
        <pc:chgData name="Tiziana Mannucci" userId="bc505f8039f09a72" providerId="LiveId" clId="{7455F660-D4FC-4E52-AF8D-01B13F33670E}" dt="2021-06-09T14:30:24.255" v="5213" actId="2696"/>
        <pc:sldMkLst>
          <pc:docMk/>
          <pc:sldMk cId="2496622774" sldId="366"/>
        </pc:sldMkLst>
        <pc:spChg chg="del mod ord">
          <ac:chgData name="Tiziana Mannucci" userId="bc505f8039f09a72" providerId="LiveId" clId="{7455F660-D4FC-4E52-AF8D-01B13F33670E}" dt="2021-06-09T14:29:58.794" v="5211" actId="700"/>
          <ac:spMkLst>
            <pc:docMk/>
            <pc:sldMk cId="2496622774" sldId="366"/>
            <ac:spMk id="2" creationId="{459C903A-008E-4A39-90AF-54E2F0CAB564}"/>
          </ac:spMkLst>
        </pc:spChg>
        <pc:spChg chg="del mod ord">
          <ac:chgData name="Tiziana Mannucci" userId="bc505f8039f09a72" providerId="LiveId" clId="{7455F660-D4FC-4E52-AF8D-01B13F33670E}" dt="2021-06-09T14:29:58.794" v="5211" actId="700"/>
          <ac:spMkLst>
            <pc:docMk/>
            <pc:sldMk cId="2496622774" sldId="366"/>
            <ac:spMk id="3" creationId="{69B5A051-A73A-4E7A-BF71-C8C1877BB0EF}"/>
          </ac:spMkLst>
        </pc:spChg>
        <pc:spChg chg="add mod ord">
          <ac:chgData name="Tiziana Mannucci" userId="bc505f8039f09a72" providerId="LiveId" clId="{7455F660-D4FC-4E52-AF8D-01B13F33670E}" dt="2021-06-09T14:29:58.794" v="5211" actId="700"/>
          <ac:spMkLst>
            <pc:docMk/>
            <pc:sldMk cId="2496622774" sldId="366"/>
            <ac:spMk id="4" creationId="{88F31B08-4A27-4061-842F-249E4B6E5363}"/>
          </ac:spMkLst>
        </pc:spChg>
        <pc:spChg chg="add del mod ord">
          <ac:chgData name="Tiziana Mannucci" userId="bc505f8039f09a72" providerId="LiveId" clId="{7455F660-D4FC-4E52-AF8D-01B13F33670E}" dt="2021-06-09T14:30:10.031" v="5212" actId="478"/>
          <ac:spMkLst>
            <pc:docMk/>
            <pc:sldMk cId="2496622774" sldId="366"/>
            <ac:spMk id="5" creationId="{6E11A30E-ED28-49A6-BF01-954CD3AC5E87}"/>
          </ac:spMkLst>
        </pc:spChg>
      </pc:sldChg>
      <pc:sldMasterChg chg="delSldLayout">
        <pc:chgData name="Tiziana Mannucci" userId="bc505f8039f09a72" providerId="LiveId" clId="{7455F660-D4FC-4E52-AF8D-01B13F33670E}" dt="2021-06-09T12:34:05.495" v="4706" actId="2696"/>
        <pc:sldMasterMkLst>
          <pc:docMk/>
          <pc:sldMasterMk cId="124448909" sldId="2147483685"/>
        </pc:sldMasterMkLst>
        <pc:sldLayoutChg chg="del">
          <pc:chgData name="Tiziana Mannucci" userId="bc505f8039f09a72" providerId="LiveId" clId="{7455F660-D4FC-4E52-AF8D-01B13F33670E}" dt="2021-06-09T12:34:05.495" v="4706" actId="2696"/>
          <pc:sldLayoutMkLst>
            <pc:docMk/>
            <pc:sldMasterMk cId="124448909" sldId="2147483685"/>
            <pc:sldLayoutMk cId="45627368" sldId="214748368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Vaccinazioni</a:t>
            </a:r>
            <a:r>
              <a:rPr lang="en-US" dirty="0"/>
              <a:t> </a:t>
            </a:r>
            <a:r>
              <a:rPr lang="en-US" dirty="0" err="1"/>
              <a:t>giornaliere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7.4165448911184526E-2"/>
          <c:y val="0.11230756778854201"/>
          <c:w val="0.86339337247001602"/>
          <c:h val="0.8010413494330263"/>
        </c:manualLayout>
      </c:layout>
      <c:scatterChart>
        <c:scatterStyle val="lineMarker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Vaccinazioni Giornaliere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tint val="68000"/>
                      <a:alpha val="90000"/>
                      <a:lumMod val="100000"/>
                    </a:schemeClr>
                  </a:gs>
                  <a:gs pos="100000">
                    <a:schemeClr val="accent1">
                      <a:tint val="90000"/>
                      <a:lumMod val="95000"/>
                    </a:schemeClr>
                  </a:gs>
                </a:gsLst>
                <a:lin ang="54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Foglio1!$A$2:$A$4</c:f>
              <c:numCache>
                <c:formatCode>d/m/yy;@</c:formatCode>
                <c:ptCount val="3"/>
                <c:pt idx="0">
                  <c:v>44248</c:v>
                </c:pt>
                <c:pt idx="1">
                  <c:v>44249</c:v>
                </c:pt>
                <c:pt idx="2">
                  <c:v>44251</c:v>
                </c:pt>
              </c:numCache>
            </c:numRef>
          </c:xVal>
          <c:yVal>
            <c:numRef>
              <c:f>Foglio1!$B$2:$B$4</c:f>
              <c:numCache>
                <c:formatCode>General</c:formatCode>
                <c:ptCount val="3"/>
                <c:pt idx="0">
                  <c:v>200</c:v>
                </c:pt>
                <c:pt idx="1">
                  <c:v>370</c:v>
                </c:pt>
                <c:pt idx="2">
                  <c:v>600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F3-4875-8086-2A028C4FA1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5830639"/>
        <c:axId val="1095819407"/>
      </c:scatterChart>
      <c:valAx>
        <c:axId val="10958306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/m/yy;@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95819407"/>
        <c:crosses val="autoZero"/>
        <c:crossBetween val="midCat"/>
      </c:valAx>
      <c:valAx>
        <c:axId val="1095819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95830639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1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C258FF-B939-4084-BB71-F4E5B81231E3}" type="datetime1">
              <a:rPr lang="it-IT" noProof="1" smtClean="0"/>
              <a:t>09/06/2021</a:t>
            </a:fld>
            <a:endParaRPr lang="it-IT" noProof="1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1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F12C2-4DB0-4437-81E7-A0C89F24ADC0}" type="slidenum">
              <a:rPr lang="it-IT" noProof="1" smtClean="0"/>
              <a:t>‹N›</a:t>
            </a:fld>
            <a:endParaRPr lang="it-IT" noProof="1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1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A42FBD-51A1-4377-888C-A1AF337CAB94}" type="datetime1">
              <a:rPr lang="it-IT" noProof="1" smtClean="0"/>
              <a:t>09/06/2021</a:t>
            </a:fld>
            <a:endParaRPr lang="it-IT" noProof="1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1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1"/>
              <a:t>Fare clic per modificare gli stili del testo dello schema</a:t>
            </a:r>
          </a:p>
          <a:p>
            <a:pPr lvl="1" rtl="0"/>
            <a:r>
              <a:rPr lang="it-IT" noProof="1"/>
              <a:t>Secondo livello</a:t>
            </a:r>
          </a:p>
          <a:p>
            <a:pPr lvl="2" rtl="0"/>
            <a:r>
              <a:rPr lang="it-IT" noProof="1"/>
              <a:t>Terzo livello</a:t>
            </a:r>
          </a:p>
          <a:p>
            <a:pPr lvl="3" rtl="0"/>
            <a:r>
              <a:rPr lang="it-IT" noProof="1"/>
              <a:t>Quarto livello</a:t>
            </a:r>
          </a:p>
          <a:p>
            <a:pPr lvl="4" rtl="0"/>
            <a:r>
              <a:rPr lang="it-IT" noProof="1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1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F8442E7-1E35-4707-8504-AE37222ED57D}" type="slidenum">
              <a:rPr lang="it-IT" noProof="1" dirty="0" smtClean="0"/>
              <a:t>‹N›</a:t>
            </a:fld>
            <a:endParaRPr lang="it-IT" noProof="1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noProof="1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8442E7-1E35-4707-8504-AE37222ED57D}" type="slidenum">
              <a:rPr lang="it-IT" noProof="1" smtClean="0"/>
              <a:t>1</a:t>
            </a:fld>
            <a:endParaRPr lang="it-IT" noProof="1"/>
          </a:p>
        </p:txBody>
      </p:sp>
    </p:spTree>
    <p:extLst>
      <p:ext uri="{BB962C8B-B14F-4D97-AF65-F5344CB8AC3E}">
        <p14:creationId xmlns:p14="http://schemas.microsoft.com/office/powerpoint/2010/main" val="2406135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noProof="1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8442E7-1E35-4707-8504-AE37222ED57D}" type="slidenum">
              <a:rPr lang="it-IT" noProof="1" smtClean="0"/>
              <a:t>2</a:t>
            </a:fld>
            <a:endParaRPr lang="it-IT" noProof="1"/>
          </a:p>
        </p:txBody>
      </p:sp>
    </p:spTree>
    <p:extLst>
      <p:ext uri="{BB962C8B-B14F-4D97-AF65-F5344CB8AC3E}">
        <p14:creationId xmlns:p14="http://schemas.microsoft.com/office/powerpoint/2010/main" val="3342508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noProof="1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8442E7-1E35-4707-8504-AE37222ED57D}" type="slidenum">
              <a:rPr lang="it-IT" noProof="1" smtClean="0"/>
              <a:t>3</a:t>
            </a:fld>
            <a:endParaRPr lang="it-IT" noProof="1"/>
          </a:p>
        </p:txBody>
      </p:sp>
    </p:spTree>
    <p:extLst>
      <p:ext uri="{BB962C8B-B14F-4D97-AF65-F5344CB8AC3E}">
        <p14:creationId xmlns:p14="http://schemas.microsoft.com/office/powerpoint/2010/main" val="3773924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noProof="1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8442E7-1E35-4707-8504-AE37222ED57D}" type="slidenum">
              <a:rPr lang="it-IT" noProof="1" smtClean="0"/>
              <a:t>5</a:t>
            </a:fld>
            <a:endParaRPr lang="it-IT" noProof="1"/>
          </a:p>
        </p:txBody>
      </p:sp>
    </p:spTree>
    <p:extLst>
      <p:ext uri="{BB962C8B-B14F-4D97-AF65-F5344CB8AC3E}">
        <p14:creationId xmlns:p14="http://schemas.microsoft.com/office/powerpoint/2010/main" val="120220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1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1"/>
              <a:t>Fare clic per modificare lo stile del sottotitolo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0E2FE9-A01C-4608-9C79-3D74EF3457EA}" type="datetime1">
              <a:rPr lang="it-IT" noProof="1" smtClean="0"/>
              <a:t>09/06/2021</a:t>
            </a:fld>
            <a:endParaRPr lang="it-IT" noProof="1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1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1" dirty="0" smtClean="0"/>
              <a:t>‹N›</a:t>
            </a:fld>
            <a:endParaRPr lang="it-IT" noProof="1"/>
          </a:p>
        </p:txBody>
      </p:sp>
      <p:sp>
        <p:nvSpPr>
          <p:cNvPr id="11" name="Rettangolo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it-IT" sz="1600" kern="0" noProof="1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tta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3B7833-4DF5-4DA3-B7EF-3D5505AD7274}" type="datetime1">
              <a:rPr lang="it-IT" noProof="1" smtClean="0"/>
              <a:t>09/06/2021</a:t>
            </a:fld>
            <a:endParaRPr lang="it-IT" noProof="1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1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1" dirty="0" smtClean="0"/>
              <a:t>‹N›</a:t>
            </a:fld>
            <a:endParaRPr lang="it-IT" noProof="1"/>
          </a:p>
        </p:txBody>
      </p:sp>
      <p:sp>
        <p:nvSpPr>
          <p:cNvPr id="5" name="Rettangolo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it-IT" sz="1600" noProof="1"/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1"/>
              <a:t>Fare clic sull'icona per inserire un'immagine</a:t>
            </a:r>
          </a:p>
        </p:txBody>
      </p:sp>
      <p:sp>
        <p:nvSpPr>
          <p:cNvPr id="15" name="Rettangolo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it-IT" sz="1600" kern="0" noProof="1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it-IT" noProof="1"/>
              <a:t>INSERIRE QUI IL TITOLO</a:t>
            </a:r>
          </a:p>
        </p:txBody>
      </p:sp>
      <p:sp>
        <p:nvSpPr>
          <p:cNvPr id="22" name="Segnaposto contenuto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5688" y="2005013"/>
            <a:ext cx="4510087" cy="4027487"/>
          </a:xfrm>
        </p:spPr>
        <p:txBody>
          <a:bodyPr rtlCol="0"/>
          <a:lstStyle/>
          <a:p>
            <a:pPr lvl="0" rtl="0"/>
            <a:r>
              <a:rPr lang="it-IT" noProof="1"/>
              <a:t>Fare clic per modificare lo stile del titolo</a:t>
            </a:r>
          </a:p>
          <a:p>
            <a:pPr lvl="1" rtl="0"/>
            <a:r>
              <a:rPr lang="it-IT" noProof="1"/>
              <a:t>Secondo livello</a:t>
            </a:r>
          </a:p>
          <a:p>
            <a:pPr lvl="2" rtl="0"/>
            <a:r>
              <a:rPr lang="it-IT" noProof="1"/>
              <a:t>Terzo livello</a:t>
            </a:r>
          </a:p>
          <a:p>
            <a:pPr lvl="3" rtl="0"/>
            <a:r>
              <a:rPr lang="it-IT" noProof="1"/>
              <a:t>Quarto livello</a:t>
            </a:r>
          </a:p>
          <a:p>
            <a:pPr lvl="4" rtl="0"/>
            <a:r>
              <a:rPr lang="it-IT" noProof="1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D68B87-5605-4FCB-B2AD-13AB996EFEC6}" type="datetime1">
              <a:rPr lang="it-IT" noProof="1" smtClean="0"/>
              <a:t>09/06/2021</a:t>
            </a:fld>
            <a:endParaRPr lang="it-IT" noProof="1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1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1" dirty="0" smtClean="0"/>
              <a:t>‹N›</a:t>
            </a:fld>
            <a:endParaRPr lang="it-IT" noProof="1"/>
          </a:p>
        </p:txBody>
      </p:sp>
      <p:sp>
        <p:nvSpPr>
          <p:cNvPr id="5" name="segnaposto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/>
          <a:p>
            <a:pPr rtl="0"/>
            <a:r>
              <a:rPr lang="it-IT" noProof="1"/>
              <a:t>Fare clic sull'icona per inserire un'immagine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 rtlCol="0">
            <a:noAutofit/>
          </a:bodyPr>
          <a:lstStyle/>
          <a:p>
            <a:pPr rtl="0"/>
            <a:r>
              <a:rPr lang="it-IT" noProof="1"/>
              <a:t>Fare clic sull'icona per inserire un'immagine</a:t>
            </a:r>
          </a:p>
        </p:txBody>
      </p:sp>
      <p:sp>
        <p:nvSpPr>
          <p:cNvPr id="7" name="segnaposto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/>
          <a:p>
            <a:pPr rtl="0"/>
            <a:r>
              <a:rPr lang="it-IT" noProof="1"/>
              <a:t>Fare clic sull'icona per inserire un'immagine</a:t>
            </a:r>
          </a:p>
        </p:txBody>
      </p:sp>
      <p:sp>
        <p:nvSpPr>
          <p:cNvPr id="11" name="Rettangolo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it-IT" sz="1600" kern="0" noProof="1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ttangolo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it-IT" sz="1600" noProof="1"/>
          </a:p>
        </p:txBody>
      </p:sp>
      <p:sp>
        <p:nvSpPr>
          <p:cNvPr id="13" name="Rettangolo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it-IT" sz="1600" noProof="1"/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rtlCol="0" anchor="ctr">
            <a:normAutofit/>
          </a:bodyPr>
          <a:lstStyle>
            <a:lvl1pPr>
              <a:defRPr sz="3400"/>
            </a:lvl1pPr>
          </a:lstStyle>
          <a:p>
            <a:pPr rtl="0"/>
            <a:r>
              <a:rPr lang="it-IT" noProof="1"/>
              <a:t>INSERIRE QUI IL TITOLO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A5BCE2-C090-42D0-A08C-C4D2224A2222}" type="datetime1">
              <a:rPr lang="it-IT" noProof="1" smtClean="0"/>
              <a:t>09/06/2021</a:t>
            </a:fld>
            <a:endParaRPr lang="it-IT" noProof="1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1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1" dirty="0" smtClean="0"/>
              <a:t>‹N›</a:t>
            </a:fld>
            <a:endParaRPr lang="it-IT" noProof="1"/>
          </a:p>
        </p:txBody>
      </p:sp>
      <p:sp>
        <p:nvSpPr>
          <p:cNvPr id="5" name="Rettangolo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it-IT" sz="1600" noProof="1"/>
          </a:p>
        </p:txBody>
      </p:sp>
      <p:sp>
        <p:nvSpPr>
          <p:cNvPr id="6" name="Rettangolo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it-IT" sz="1600" noProof="1"/>
          </a:p>
        </p:txBody>
      </p:sp>
      <p:sp>
        <p:nvSpPr>
          <p:cNvPr id="8" name="Rettangolo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it-IT" sz="1600" kern="0" noProof="1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it-IT" noProof="1"/>
              <a:t>INSERIRE QUI IL TITOLO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 rtlCol="0"/>
          <a:lstStyle/>
          <a:p>
            <a:pPr lvl="0" rtl="0"/>
            <a:r>
              <a:rPr lang="it-IT" noProof="1"/>
              <a:t>Fare clic per modificare gli stili del testo dello schema</a:t>
            </a:r>
          </a:p>
          <a:p>
            <a:pPr lvl="1" rtl="0"/>
            <a:r>
              <a:rPr lang="it-IT" noProof="1"/>
              <a:t>Secondo livello</a:t>
            </a:r>
          </a:p>
          <a:p>
            <a:pPr lvl="2" rtl="0"/>
            <a:r>
              <a:rPr lang="it-IT" noProof="1"/>
              <a:t>Terzo livello</a:t>
            </a:r>
          </a:p>
          <a:p>
            <a:pPr lvl="3" rtl="0"/>
            <a:r>
              <a:rPr lang="it-IT" noProof="1"/>
              <a:t>Quarto livello</a:t>
            </a:r>
          </a:p>
          <a:p>
            <a:pPr lvl="4" rtl="0"/>
            <a:r>
              <a:rPr lang="it-IT" noProof="1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it-IT" sz="1600" noProof="1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 rtlCol="0"/>
          <a:lstStyle/>
          <a:p>
            <a:pPr lvl="0" rtl="0"/>
            <a:r>
              <a:rPr lang="it-IT" noProof="1"/>
              <a:t>Fare clic per modificare gli stili del testo dello schema</a:t>
            </a:r>
          </a:p>
          <a:p>
            <a:pPr lvl="1" rtl="0"/>
            <a:r>
              <a:rPr lang="it-IT" noProof="1"/>
              <a:t>Secondo livello</a:t>
            </a:r>
          </a:p>
          <a:p>
            <a:pPr lvl="2" rtl="0"/>
            <a:r>
              <a:rPr lang="it-IT" noProof="1"/>
              <a:t>Terzo livello</a:t>
            </a:r>
          </a:p>
          <a:p>
            <a:pPr lvl="3" rtl="0"/>
            <a:r>
              <a:rPr lang="it-IT" noProof="1"/>
              <a:t>Quarto livello</a:t>
            </a:r>
          </a:p>
          <a:p>
            <a:pPr lvl="4" rtl="0"/>
            <a:r>
              <a:rPr lang="it-IT" noProof="1"/>
              <a:t>Quinto livello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8BA486-B432-48FF-9831-BDF6E126B181}" type="datetime1">
              <a:rPr lang="it-IT" noProof="1" smtClean="0"/>
              <a:t>09/06/2021</a:t>
            </a:fld>
            <a:endParaRPr lang="it-IT" noProof="1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1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1" dirty="0" smtClean="0"/>
              <a:t>‹N›</a:t>
            </a:fld>
            <a:endParaRPr lang="it-IT" noProof="1"/>
          </a:p>
        </p:txBody>
      </p:sp>
      <p:sp>
        <p:nvSpPr>
          <p:cNvPr id="6" name="Rettangolo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it-IT" sz="1600" noProof="1"/>
          </a:p>
        </p:txBody>
      </p:sp>
      <p:sp>
        <p:nvSpPr>
          <p:cNvPr id="8" name="Rettangolo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it-IT" sz="1600" kern="0" noProof="1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it-IT" noProof="1"/>
              <a:t>INSERIRE QUI IL TITOLO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4E630D-6765-4E94-96E9-A1CF33C58091}" type="datetime1">
              <a:rPr lang="it-IT" noProof="1" smtClean="0"/>
              <a:t>09/06/2021</a:t>
            </a:fld>
            <a:endParaRPr lang="it-IT" noProof="1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1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1" dirty="0" smtClean="0"/>
              <a:t>‹N›</a:t>
            </a:fld>
            <a:endParaRPr lang="it-IT" noProof="1"/>
          </a:p>
        </p:txBody>
      </p:sp>
      <p:sp>
        <p:nvSpPr>
          <p:cNvPr id="5" name="Rettangolo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it-IT" sz="1600" kern="0" noProof="1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ttangolo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it-IT" sz="1600" kern="0" noProof="1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ttangolo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it-IT" sz="1600" kern="0" noProof="1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ttangolo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it-IT" sz="1600" kern="0" noProof="1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rtlCol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1"/>
              <a:t>INSERIRE QUI IL TITOLO</a:t>
            </a:r>
          </a:p>
        </p:txBody>
      </p:sp>
      <p:sp>
        <p:nvSpPr>
          <p:cNvPr id="13" name="Segnaposto contenuto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 rtl="0"/>
            <a:r>
              <a:rPr lang="it-IT" noProof="1"/>
              <a:t>INSERIRE QUI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1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1" dirty="0" smtClean="0"/>
              <a:t>‹N›</a:t>
            </a:fld>
            <a:endParaRPr lang="it-IT" noProof="1"/>
          </a:p>
        </p:txBody>
      </p:sp>
      <p:sp>
        <p:nvSpPr>
          <p:cNvPr id="15" name="Rettangolo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it-IT" sz="1600" kern="0" noProof="1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rtlCol="0" anchor="t">
            <a:normAutofit/>
          </a:bodyPr>
          <a:lstStyle>
            <a:lvl1pPr>
              <a:defRPr sz="3400"/>
            </a:lvl1pPr>
          </a:lstStyle>
          <a:p>
            <a:pPr rtl="0"/>
            <a:r>
              <a:rPr lang="it-IT" noProof="1"/>
              <a:t>INSERIRE QUI IL TITOLO</a:t>
            </a:r>
          </a:p>
        </p:txBody>
      </p:sp>
      <p:sp>
        <p:nvSpPr>
          <p:cNvPr id="18" name="Rettangolo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it-IT" sz="1600" kern="0" noProof="1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Segnaposto testo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16172" y="0"/>
            <a:ext cx="4994803" cy="6858000"/>
          </a:xfrm>
        </p:spPr>
        <p:txBody>
          <a:bodyPr rtlCol="0"/>
          <a:lstStyle/>
          <a:p>
            <a:pPr lvl="0" rtl="0"/>
            <a:r>
              <a:rPr lang="it-IT" noProof="1"/>
              <a:t>Fare clic per modificare lo stile del titolo</a:t>
            </a:r>
          </a:p>
          <a:p>
            <a:pPr lvl="1" rtl="0"/>
            <a:r>
              <a:rPr lang="it-IT" noProof="1"/>
              <a:t>Secondo livello</a:t>
            </a:r>
          </a:p>
          <a:p>
            <a:pPr lvl="2" rtl="0"/>
            <a:r>
              <a:rPr lang="it-IT" noProof="1"/>
              <a:t>Terzo livello</a:t>
            </a:r>
          </a:p>
          <a:p>
            <a:pPr lvl="3" rtl="0"/>
            <a:r>
              <a:rPr lang="it-IT" noProof="1"/>
              <a:t>Quarto livello</a:t>
            </a:r>
          </a:p>
          <a:p>
            <a:pPr lvl="4" rtl="0"/>
            <a:r>
              <a:rPr lang="it-IT" noProof="1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e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97612-7693-41A8-9BF6-6549D1308F1D}" type="datetime1">
              <a:rPr lang="it-IT" noProof="1" smtClean="0"/>
              <a:t>09/06/2021</a:t>
            </a:fld>
            <a:endParaRPr lang="it-IT" noProof="1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1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1" dirty="0" smtClean="0"/>
              <a:t>‹N›</a:t>
            </a:fld>
            <a:endParaRPr lang="it-IT" noProof="1"/>
          </a:p>
        </p:txBody>
      </p:sp>
      <p:sp>
        <p:nvSpPr>
          <p:cNvPr id="6" name="Rettangolo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it-IT" noProof="1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1"/>
              <a:t>Fare clic sull'icona per inserire un'immagine</a:t>
            </a:r>
          </a:p>
        </p:txBody>
      </p:sp>
      <p:sp>
        <p:nvSpPr>
          <p:cNvPr id="14" name="Rettangolo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it-IT" sz="1600" kern="0" noProof="1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/>
            </a:lvl1pPr>
          </a:lstStyle>
          <a:p>
            <a:pPr rtl="0"/>
            <a:r>
              <a:rPr lang="it-IT" noProof="1"/>
              <a:t>INSERIRE QUI IL TITOLO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1B1F1C-E7CC-4C60-AD14-FE50EEDA0BB7}" type="datetime1">
              <a:rPr lang="it-IT" noProof="1" smtClean="0"/>
              <a:t>09/06/2021</a:t>
            </a:fld>
            <a:endParaRPr lang="it-IT" noProof="1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1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1" dirty="0" smtClean="0"/>
              <a:t>‹N›</a:t>
            </a:fld>
            <a:endParaRPr lang="it-IT" noProof="1"/>
          </a:p>
        </p:txBody>
      </p:sp>
      <p:sp>
        <p:nvSpPr>
          <p:cNvPr id="6" name="Rettangolo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it-IT" noProof="1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1"/>
              <a:t>Fare clic sull'icona per inserire un'immagine</a:t>
            </a:r>
          </a:p>
        </p:txBody>
      </p:sp>
      <p:sp>
        <p:nvSpPr>
          <p:cNvPr id="14" name="Rettangolo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it-IT" sz="1600" kern="0" noProof="1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/>
            </a:lvl1pPr>
          </a:lstStyle>
          <a:p>
            <a:pPr rtl="0"/>
            <a:r>
              <a:rPr lang="it-IT" noProof="1"/>
              <a:t>INSERIRE QUI IL TITOLO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 rtlCol="0"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 rtl="0"/>
            <a:r>
              <a:rPr lang="it-IT" noProof="1"/>
              <a:t>Fare clic per modificare gli stili del testo dello schema</a:t>
            </a:r>
          </a:p>
          <a:p>
            <a:pPr lvl="1" rtl="0"/>
            <a:r>
              <a:rPr lang="it-IT" noProof="1"/>
              <a:t>Secondo livello</a:t>
            </a:r>
          </a:p>
          <a:p>
            <a:pPr lvl="2" rtl="0"/>
            <a:r>
              <a:rPr lang="it-IT" noProof="1"/>
              <a:t>Terzo livello</a:t>
            </a:r>
          </a:p>
          <a:p>
            <a:pPr lvl="3" rtl="0"/>
            <a:r>
              <a:rPr lang="it-IT" noProof="1"/>
              <a:t>Quarto livello</a:t>
            </a:r>
          </a:p>
          <a:p>
            <a:pPr lvl="4" rtl="0"/>
            <a:r>
              <a:rPr lang="it-IT" noProof="1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/>
            </a:lvl1pPr>
          </a:lstStyle>
          <a:p>
            <a:pPr rtl="0"/>
            <a:r>
              <a:rPr lang="it-IT" noProof="1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 rtlCol="0"/>
          <a:lstStyle/>
          <a:p>
            <a:pPr lvl="0" rtl="0"/>
            <a:r>
              <a:rPr lang="it-IT" noProof="1"/>
              <a:t>Fare clic per modificare gli stili del testo dello schema</a:t>
            </a:r>
          </a:p>
          <a:p>
            <a:pPr lvl="1" rtl="0"/>
            <a:r>
              <a:rPr lang="it-IT" noProof="1"/>
              <a:t>Secondo livello</a:t>
            </a:r>
          </a:p>
          <a:p>
            <a:pPr lvl="2" rtl="0"/>
            <a:r>
              <a:rPr lang="it-IT" noProof="1"/>
              <a:t>Terzo livello</a:t>
            </a:r>
          </a:p>
          <a:p>
            <a:pPr lvl="3" rtl="0"/>
            <a:r>
              <a:rPr lang="it-IT" noProof="1"/>
              <a:t>Quarto livello</a:t>
            </a:r>
          </a:p>
          <a:p>
            <a:pPr lvl="4" rtl="0"/>
            <a:r>
              <a:rPr lang="it-IT" noProof="1"/>
              <a:t>Quinto livello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1F1EF8-0898-4509-BE00-CF438AED9361}" type="datetime1">
              <a:rPr lang="it-IT" noProof="1" smtClean="0"/>
              <a:t>09/06/2021</a:t>
            </a:fld>
            <a:endParaRPr lang="it-IT" noProof="1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1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1" dirty="0" smtClean="0"/>
              <a:t>‹N›</a:t>
            </a:fld>
            <a:endParaRPr lang="it-IT" noProof="1"/>
          </a:p>
        </p:txBody>
      </p:sp>
      <p:sp>
        <p:nvSpPr>
          <p:cNvPr id="13" name="Rettangolo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it-IT" sz="1600" kern="0" noProof="1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immagine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1"/>
              <a:t>Fare clic sull'icona per inserire un'immagine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 rtlCol="0"/>
          <a:lstStyle/>
          <a:p>
            <a:pPr lvl="0" rtl="0"/>
            <a:r>
              <a:rPr lang="it-IT" noProof="1"/>
              <a:t>Fare clic per modificare gli stili del testo dello schema</a:t>
            </a:r>
          </a:p>
          <a:p>
            <a:pPr lvl="1" rtl="0"/>
            <a:r>
              <a:rPr lang="it-IT" noProof="1"/>
              <a:t>Secondo livello</a:t>
            </a:r>
          </a:p>
          <a:p>
            <a:pPr lvl="2" rtl="0"/>
            <a:r>
              <a:rPr lang="it-IT" noProof="1"/>
              <a:t>Terzo livello</a:t>
            </a:r>
          </a:p>
          <a:p>
            <a:pPr lvl="3" rtl="0"/>
            <a:r>
              <a:rPr lang="it-IT" noProof="1"/>
              <a:t>Quarto livello</a:t>
            </a:r>
          </a:p>
          <a:p>
            <a:pPr lvl="4" rtl="0"/>
            <a:r>
              <a:rPr lang="it-IT" noProof="1"/>
              <a:t>Quinto livello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548747-00BE-43BA-BD48-6BB6A6E678F6}" type="datetime1">
              <a:rPr lang="it-IT" noProof="1" smtClean="0"/>
              <a:t>09/06/2021</a:t>
            </a:fld>
            <a:endParaRPr lang="it-IT" noProof="1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1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1" dirty="0" smtClean="0"/>
              <a:t>‹N›</a:t>
            </a:fld>
            <a:endParaRPr lang="it-IT" noProof="1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rtlCol="0" anchor="t">
            <a:normAutofit/>
          </a:bodyPr>
          <a:lstStyle>
            <a:lvl1pPr>
              <a:defRPr sz="3400"/>
            </a:lvl1pPr>
          </a:lstStyle>
          <a:p>
            <a:pPr rtl="0"/>
            <a:r>
              <a:rPr lang="it-IT" noProof="1"/>
              <a:t>INSERIRE QUI IL TITOLO</a:t>
            </a:r>
          </a:p>
        </p:txBody>
      </p:sp>
      <p:sp>
        <p:nvSpPr>
          <p:cNvPr id="19" name="Rettangolo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it-IT" sz="1600" kern="0" noProof="1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1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1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201161-BA2D-47D0-8F4F-69E96EE23BB3}" type="datetime1">
              <a:rPr lang="it-IT" noProof="1" smtClean="0"/>
              <a:t>09/06/2021</a:t>
            </a:fld>
            <a:endParaRPr lang="it-IT" noProof="1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1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1" dirty="0" smtClean="0"/>
              <a:t>‹N›</a:t>
            </a:fld>
            <a:endParaRPr lang="it-IT" noProof="1"/>
          </a:p>
        </p:txBody>
      </p:sp>
      <p:sp>
        <p:nvSpPr>
          <p:cNvPr id="11" name="Rettangolo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it-IT" sz="1600" kern="0" noProof="1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rtlCol="0"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it-IT" noProof="1"/>
              <a:t>Fare clic per modificare gli stili del testo dello schema</a:t>
            </a:r>
          </a:p>
          <a:p>
            <a:pPr lvl="1" rtl="0"/>
            <a:r>
              <a:rPr lang="it-IT" noProof="1"/>
              <a:t>Secondo livello</a:t>
            </a:r>
          </a:p>
          <a:p>
            <a:pPr lvl="2" rtl="0"/>
            <a:r>
              <a:rPr lang="it-IT" noProof="1"/>
              <a:t>Terzo livello</a:t>
            </a:r>
          </a:p>
          <a:p>
            <a:pPr lvl="3" rtl="0"/>
            <a:r>
              <a:rPr lang="it-IT" noProof="1"/>
              <a:t>Quarto livello</a:t>
            </a:r>
          </a:p>
          <a:p>
            <a:pPr lvl="4" rtl="0"/>
            <a:r>
              <a:rPr lang="it-IT" noProof="1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1"/>
              <a:t>Fare clic per modificare gli stili del testo dello schema</a:t>
            </a:r>
          </a:p>
          <a:p>
            <a:pPr lvl="1" rtl="0"/>
            <a:r>
              <a:rPr lang="it-IT" noProof="1"/>
              <a:t>Secondo livello</a:t>
            </a:r>
          </a:p>
          <a:p>
            <a:pPr lvl="2" rtl="0"/>
            <a:r>
              <a:rPr lang="it-IT" noProof="1"/>
              <a:t>Terzo livello</a:t>
            </a:r>
          </a:p>
          <a:p>
            <a:pPr lvl="3" rtl="0"/>
            <a:r>
              <a:rPr lang="it-IT" noProof="1"/>
              <a:t>Quarto livello</a:t>
            </a:r>
          </a:p>
          <a:p>
            <a:pPr lvl="4" rtl="0"/>
            <a:r>
              <a:rPr lang="it-IT" noProof="1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6C318F-B44F-476F-8171-2DE3EA2C4EF1}" type="datetime1">
              <a:rPr lang="it-IT" noProof="1" smtClean="0"/>
              <a:t>09/06/2021</a:t>
            </a:fld>
            <a:endParaRPr lang="it-IT" noProof="1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1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1" dirty="0" smtClean="0"/>
              <a:t>‹N›</a:t>
            </a:fld>
            <a:endParaRPr lang="it-IT" noProof="1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/>
            </a:lvl1pPr>
          </a:lstStyle>
          <a:p>
            <a:pPr rtl="0"/>
            <a:r>
              <a:rPr lang="it-IT" noProof="1"/>
              <a:t>Fare clic per modificare lo stile del titolo dello schema</a:t>
            </a:r>
          </a:p>
        </p:txBody>
      </p:sp>
      <p:sp>
        <p:nvSpPr>
          <p:cNvPr id="9" name="Rettangolo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it-IT" sz="1600" kern="0" noProof="1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1"/>
              <a:t>Inserire qui il titolo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rtlCol="0"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rtl="0"/>
            <a:r>
              <a:rPr lang="it-IT" noProof="1"/>
              <a:t>Fare clic per modificare gli stili del testo dello schema</a:t>
            </a:r>
          </a:p>
          <a:p>
            <a:pPr lvl="1" rtl="0"/>
            <a:r>
              <a:rPr lang="it-IT" noProof="1"/>
              <a:t>Secondo livello</a:t>
            </a:r>
          </a:p>
          <a:p>
            <a:pPr lvl="2" rtl="0"/>
            <a:r>
              <a:rPr lang="it-IT" noProof="1"/>
              <a:t>Terzo livello</a:t>
            </a:r>
          </a:p>
          <a:p>
            <a:pPr lvl="3" rtl="0"/>
            <a:r>
              <a:rPr lang="it-IT" noProof="1"/>
              <a:t>Quarto livello</a:t>
            </a:r>
          </a:p>
          <a:p>
            <a:pPr lvl="4" rtl="0"/>
            <a:r>
              <a:rPr lang="it-IT" noProof="1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1"/>
              <a:t>Inserire qui il titolo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rtlCol="0"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rtl="0"/>
            <a:r>
              <a:rPr lang="it-IT" noProof="1"/>
              <a:t>Fare clic per modificare gli stili del testo dello schema</a:t>
            </a:r>
          </a:p>
          <a:p>
            <a:pPr lvl="1" rtl="0"/>
            <a:r>
              <a:rPr lang="it-IT" noProof="1"/>
              <a:t>Secondo livello</a:t>
            </a:r>
          </a:p>
          <a:p>
            <a:pPr lvl="2" rtl="0"/>
            <a:r>
              <a:rPr lang="it-IT" noProof="1"/>
              <a:t>Terzo livello</a:t>
            </a:r>
          </a:p>
          <a:p>
            <a:pPr lvl="3" rtl="0"/>
            <a:r>
              <a:rPr lang="it-IT" noProof="1"/>
              <a:t>Quarto livello</a:t>
            </a:r>
          </a:p>
          <a:p>
            <a:pPr lvl="4" rtl="0"/>
            <a:r>
              <a:rPr lang="it-IT" noProof="1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D8F0D0-BD00-4B59-BEB1-EFBFC9DF4202}" type="datetime1">
              <a:rPr lang="it-IT" noProof="1" smtClean="0"/>
              <a:t>09/06/2021</a:t>
            </a:fld>
            <a:endParaRPr lang="it-IT" noProof="1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1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1" dirty="0" smtClean="0"/>
              <a:t>‹N›</a:t>
            </a:fld>
            <a:endParaRPr lang="it-IT" noProof="1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/>
            </a:lvl1pPr>
          </a:lstStyle>
          <a:p>
            <a:pPr rtl="0"/>
            <a:r>
              <a:rPr lang="it-IT" noProof="1"/>
              <a:t>Fare clic per modificare lo stile del titolo dello schema</a:t>
            </a:r>
          </a:p>
        </p:txBody>
      </p:sp>
      <p:sp>
        <p:nvSpPr>
          <p:cNvPr id="11" name="Rettangolo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it-IT" sz="1600" kern="0" noProof="1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ttangolo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rtlCol="0" anchor="ctr"/>
            <a:lstStyle/>
            <a:p>
              <a:pPr algn="ctr" defTabSz="412750" rtl="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it-IT" sz="1600" kern="0" noProof="1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999805-9573-4FF5-9AB9-B36A1077C9B1}" type="datetime1">
              <a:rPr lang="it-IT" noProof="1" smtClean="0"/>
              <a:t>09/06/2021</a:t>
            </a:fld>
            <a:endParaRPr lang="it-IT" noProof="1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1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1" dirty="0" smtClean="0"/>
              <a:t>‹N›</a:t>
            </a:fld>
            <a:endParaRPr lang="it-IT" noProof="1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/>
            </a:lvl1pPr>
          </a:lstStyle>
          <a:p>
            <a:pPr rtl="0"/>
            <a:r>
              <a:rPr lang="it-IT" noProof="1"/>
              <a:t>Fare clic per modificare lo stile del titolo dello schema</a:t>
            </a:r>
          </a:p>
        </p:txBody>
      </p:sp>
      <p:sp>
        <p:nvSpPr>
          <p:cNvPr id="7" name="Rettangolo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it-IT" sz="1600" kern="0" noProof="1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F25161-BAF4-4809-B0EE-C527A990DF16}" type="datetime1">
              <a:rPr lang="it-IT" noProof="1" smtClean="0"/>
              <a:t>09/06/2021</a:t>
            </a:fld>
            <a:endParaRPr lang="it-IT" noProof="1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1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1" dirty="0" smtClean="0"/>
              <a:t>‹N›</a:t>
            </a:fld>
            <a:endParaRPr lang="it-IT" noProof="1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ridotto immagine gran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1"/>
              <a:t>Fare clic sull'icona per inserire un'immagine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61C75F-711E-4453-8D04-85D22407A93B}" type="datetime1">
              <a:rPr lang="it-IT" noProof="1" smtClean="0"/>
              <a:t>09/06/2021</a:t>
            </a:fld>
            <a:endParaRPr lang="it-IT" noProof="1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1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1" dirty="0" smtClean="0"/>
              <a:t>‹N›</a:t>
            </a:fld>
            <a:endParaRPr lang="it-IT" noProof="1"/>
          </a:p>
        </p:txBody>
      </p:sp>
      <p:sp>
        <p:nvSpPr>
          <p:cNvPr id="12" name="Rettangolo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it-IT" sz="1600" kern="0" noProof="1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ttangolo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it-IT" noProof="1"/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rtlCol="0"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it-IT" noProof="1"/>
              <a:t>Fare clic per modificare gli stili del testo dello schema</a:t>
            </a:r>
          </a:p>
          <a:p>
            <a:pPr lvl="1" rtl="0"/>
            <a:r>
              <a:rPr lang="it-IT" noProof="1"/>
              <a:t>Secondo livello</a:t>
            </a:r>
          </a:p>
          <a:p>
            <a:pPr lvl="2" rtl="0"/>
            <a:r>
              <a:rPr lang="it-IT" noProof="1"/>
              <a:t>Terzo livello</a:t>
            </a:r>
          </a:p>
          <a:p>
            <a:pPr lvl="3" rtl="0"/>
            <a:r>
              <a:rPr lang="it-IT" noProof="1"/>
              <a:t>Quarto livello</a:t>
            </a:r>
          </a:p>
          <a:p>
            <a:pPr lvl="4" rtl="0"/>
            <a:r>
              <a:rPr lang="it-IT" noProof="1"/>
              <a:t>Quinto livello</a:t>
            </a:r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rtlCol="0" anchor="t">
            <a:normAutofit/>
          </a:bodyPr>
          <a:lstStyle>
            <a:lvl1pPr>
              <a:defRPr sz="3400"/>
            </a:lvl1pPr>
          </a:lstStyle>
          <a:p>
            <a:pPr rtl="0"/>
            <a:r>
              <a:rPr lang="it-IT" noProof="1"/>
              <a:t>Inserire qui il titolo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1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1"/>
              <a:t>Fare clic per modificare gli stili del testo dello schema</a:t>
            </a:r>
          </a:p>
          <a:p>
            <a:pPr lvl="1" rtl="0"/>
            <a:r>
              <a:rPr lang="it-IT" noProof="1"/>
              <a:t>Secondo livello</a:t>
            </a:r>
          </a:p>
          <a:p>
            <a:pPr lvl="2" rtl="0"/>
            <a:r>
              <a:rPr lang="it-IT" noProof="1"/>
              <a:t>Terzo livello</a:t>
            </a:r>
          </a:p>
          <a:p>
            <a:pPr lvl="3" rtl="0"/>
            <a:r>
              <a:rPr lang="it-IT" noProof="1"/>
              <a:t>Quarto livello</a:t>
            </a:r>
          </a:p>
          <a:p>
            <a:pPr lvl="4" rtl="0"/>
            <a:r>
              <a:rPr lang="it-IT" noProof="1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3146707-98BC-46B7-A6CC-ECEA345A3384}" type="datetime1">
              <a:rPr lang="it-IT" noProof="1" smtClean="0"/>
              <a:t>09/06/2021</a:t>
            </a:fld>
            <a:endParaRPr lang="it-IT" noProof="1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1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1" dirty="0" smtClean="0"/>
              <a:t>‹N›</a:t>
            </a:fld>
            <a:endParaRPr lang="it-IT" noProof="1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algn="l"/>
            <a:br>
              <a:rPr lang="it-IT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it-IT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Analisi del dataset delle vaccinazioni anti Covid-19 </a:t>
            </a:r>
            <a:endParaRPr lang="it-IT" noProof="1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u="sng" noProof="1"/>
              <a:t>Tiziana mannucci (0285727)</a:t>
            </a: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9DB855-3F71-44B1-98B4-9D7CAAAD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90" y="670999"/>
            <a:ext cx="11029616" cy="740156"/>
          </a:xfrm>
        </p:spPr>
        <p:txBody>
          <a:bodyPr/>
          <a:lstStyle/>
          <a:p>
            <a:r>
              <a:rPr lang="it-IT" dirty="0"/>
              <a:t>Query 1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0EBD23C0-0911-4903-B547-EF39F8DA1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960" y="1713479"/>
            <a:ext cx="9202965" cy="447352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74E4FA5-EFC3-4449-BC52-250D497F5758}"/>
                  </a:ext>
                </a:extLst>
              </p:cNvPr>
              <p:cNvSpPr txBox="1"/>
              <p:nvPr/>
            </p:nvSpPr>
            <p:spPr>
              <a:xfrm>
                <a:off x="5126477" y="5925698"/>
                <a:ext cx="3647872" cy="51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( (z,  Nome regione,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𝒕𝒐</m:t>
                        </m:r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𝒘𝒛</m:t>
                            </m:r>
                          </m:sub>
                        </m:sSub>
                      </m:num>
                      <m:den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𝒘𝒛</m:t>
                            </m:r>
                          </m:sub>
                        </m:s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b="1" dirty="0"/>
                  <a:t> ),  1 )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74E4FA5-EFC3-4449-BC52-250D497F5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477" y="5925698"/>
                <a:ext cx="3647872" cy="515654"/>
              </a:xfrm>
              <a:prstGeom prst="rect">
                <a:avLst/>
              </a:prstGeom>
              <a:blipFill>
                <a:blip r:embed="rId3"/>
                <a:stretch>
                  <a:fillRect l="-1505" b="-23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30DB222C-D093-4618-8DA2-AF459750DE5B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6950413" y="5223754"/>
            <a:ext cx="1240276" cy="701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9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9DB855-3F71-44B1-98B4-9D7CAAAD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90" y="670999"/>
            <a:ext cx="11029616" cy="740156"/>
          </a:xfrm>
        </p:spPr>
        <p:txBody>
          <a:bodyPr/>
          <a:lstStyle/>
          <a:p>
            <a:r>
              <a:rPr lang="it-IT" dirty="0"/>
              <a:t>Query 1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0EBD23C0-0911-4903-B547-EF39F8DA1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945" y="445407"/>
            <a:ext cx="9202965" cy="4473522"/>
          </a:xfrm>
        </p:spPr>
      </p:pic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2183C90F-C137-4250-B56D-0B0B1898F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058448"/>
              </p:ext>
            </p:extLst>
          </p:nvPr>
        </p:nvGraphicFramePr>
        <p:xfrm>
          <a:off x="177508" y="4559250"/>
          <a:ext cx="6983919" cy="2005965"/>
        </p:xfrm>
        <a:graphic>
          <a:graphicData uri="http://schemas.openxmlformats.org/drawingml/2006/table">
            <a:tbl>
              <a:tblPr/>
              <a:tblGrid>
                <a:gridCol w="1523982">
                  <a:extLst>
                    <a:ext uri="{9D8B030D-6E8A-4147-A177-3AD203B41FA5}">
                      <a16:colId xmlns:a16="http://schemas.microsoft.com/office/drawing/2014/main" val="1671007741"/>
                    </a:ext>
                  </a:extLst>
                </a:gridCol>
                <a:gridCol w="2879967">
                  <a:extLst>
                    <a:ext uri="{9D8B030D-6E8A-4147-A177-3AD203B41FA5}">
                      <a16:colId xmlns:a16="http://schemas.microsoft.com/office/drawing/2014/main" val="3869372923"/>
                    </a:ext>
                  </a:extLst>
                </a:gridCol>
                <a:gridCol w="2579970">
                  <a:extLst>
                    <a:ext uri="{9D8B030D-6E8A-4147-A177-3AD203B41FA5}">
                      <a16:colId xmlns:a16="http://schemas.microsoft.com/office/drawing/2014/main" val="192829042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regione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media_giornaliera_per_centro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2285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01/01/2021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Abruzzo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209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01/01/2021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Basilicata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17,847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142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01/01/2021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Calabria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352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01/01/2021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104,247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975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01/01/2021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Emilia-Romagna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41,961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60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01/01/2021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Friuli-Venezia Giulia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6982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01/01/2021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Lazio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33,469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0137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01/01/2021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Liguria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67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31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F6F2FD6-573A-4BC5-A974-8693297E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risultati query 1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6BFD119-0B7C-428B-973D-AF841D8B0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58" y="1753170"/>
            <a:ext cx="7103358" cy="42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23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F6F2FD6-573A-4BC5-A974-8693297E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 2</a:t>
            </a:r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3B31328C-7A8A-45B4-84C1-27C61D96ED8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03180122"/>
              </p:ext>
            </p:extLst>
          </p:nvPr>
        </p:nvGraphicFramePr>
        <p:xfrm>
          <a:off x="2679926" y="1318471"/>
          <a:ext cx="5736647" cy="4373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4829DF-63BD-4222-80B0-F1657648F0E9}"/>
              </a:ext>
            </a:extLst>
          </p:cNvPr>
          <p:cNvSpPr txBox="1"/>
          <p:nvPr/>
        </p:nvSpPr>
        <p:spPr>
          <a:xfrm>
            <a:off x="1877439" y="6002764"/>
            <a:ext cx="8608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effectLst/>
                <a:latin typeface="Consolas" panose="020B0609020204030204" pitchFamily="49" charset="0"/>
              </a:rPr>
              <a:t>org.apache.commons.math3.stat.regression.SimpleRegression</a:t>
            </a:r>
          </a:p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CEC7339-2B95-4F55-99B0-E3128687A05B}"/>
              </a:ext>
            </a:extLst>
          </p:cNvPr>
          <p:cNvSpPr txBox="1"/>
          <p:nvPr/>
        </p:nvSpPr>
        <p:spPr>
          <a:xfrm>
            <a:off x="8617771" y="3043680"/>
            <a:ext cx="2791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 dirty="0"/>
              <a:t>Regione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 dirty="0"/>
              <a:t>Mese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 dirty="0"/>
              <a:t>Fascia Anagrafica</a:t>
            </a:r>
          </a:p>
        </p:txBody>
      </p:sp>
    </p:spTree>
    <p:extLst>
      <p:ext uri="{BB962C8B-B14F-4D97-AF65-F5344CB8AC3E}">
        <p14:creationId xmlns:p14="http://schemas.microsoft.com/office/powerpoint/2010/main" val="3233812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F6F2FD6-573A-4BC5-A974-8693297E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 2: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GroupByKey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123D22A-BB78-463F-A1EE-B8681214E2C0}"/>
                  </a:ext>
                </a:extLst>
              </p:cNvPr>
              <p:cNvSpPr txBox="1"/>
              <p:nvPr/>
            </p:nvSpPr>
            <p:spPr>
              <a:xfrm>
                <a:off x="581192" y="1244518"/>
                <a:ext cx="11610808" cy="1242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it-IT" dirty="0">
                    <a:latin typeface="+mj-lt"/>
                  </a:rPr>
                  <a:t>Da una serie di puti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key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val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𝑣𝑎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𝑣𝑎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𝑣𝑎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+mj-lt"/>
                  </a:rPr>
                  <a:t>)</a:t>
                </a: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it-IT" dirty="0">
                    <a:latin typeface="+mj-lt"/>
                  </a:rPr>
                  <a:t>Map(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 → 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[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dirty="0">
                    <a:latin typeface="+mj-lt"/>
                  </a:rPr>
                  <a:t>)</a:t>
                </a: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it-IT" dirty="0" err="1">
                    <a:latin typeface="+mj-lt"/>
                  </a:rPr>
                  <a:t>ReduceByKey</a:t>
                </a:r>
                <a:r>
                  <a:rPr lang="it-IT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key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val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𝑘𝑒𝑦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𝑣𝑎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→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𝑘𝑒𝑦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𝑣𝑎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𝑣𝑎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endParaRPr lang="it-IT" b="0" dirty="0">
                  <a:latin typeface="+mj-lt"/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it-IT" dirty="0">
                    <a:latin typeface="+mj-lt"/>
                  </a:rPr>
                  <a:t>Per i test sotto riportati si usa un Oggetto Custom (</a:t>
                </a:r>
                <a:r>
                  <a:rPr lang="it-IT" u="sng" dirty="0" err="1">
                    <a:latin typeface="+mj-lt"/>
                  </a:rPr>
                  <a:t>src</a:t>
                </a:r>
                <a:r>
                  <a:rPr lang="it-IT" u="sng" dirty="0">
                    <a:latin typeface="+mj-lt"/>
                  </a:rPr>
                  <a:t>/</a:t>
                </a:r>
                <a:r>
                  <a:rPr lang="it-IT" u="sng" dirty="0" err="1">
                    <a:latin typeface="+mj-lt"/>
                  </a:rPr>
                  <a:t>main</a:t>
                </a:r>
                <a:r>
                  <a:rPr lang="it-IT" u="sng" dirty="0">
                    <a:latin typeface="+mj-lt"/>
                  </a:rPr>
                  <a:t>/java/</a:t>
                </a:r>
                <a:r>
                  <a:rPr lang="it-IT" u="sng" dirty="0" err="1">
                    <a:latin typeface="+mj-lt"/>
                  </a:rPr>
                  <a:t>utils</a:t>
                </a:r>
                <a:r>
                  <a:rPr lang="it-IT" u="sng" dirty="0">
                    <a:latin typeface="+mj-lt"/>
                  </a:rPr>
                  <a:t>/MyIterable.java</a:t>
                </a:r>
                <a:r>
                  <a:rPr lang="it-IT" dirty="0">
                    <a:latin typeface="+mj-lt"/>
                  </a:rPr>
                  <a:t>) serializzabile e contenente una lista.</a:t>
                </a: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123D22A-BB78-463F-A1EE-B8681214E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1244518"/>
                <a:ext cx="11610808" cy="1242391"/>
              </a:xfrm>
              <a:prstGeom prst="rect">
                <a:avLst/>
              </a:prstGeom>
              <a:blipFill>
                <a:blip r:embed="rId2"/>
                <a:stretch>
                  <a:fillRect l="-315" t="-1961" b="-68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AB92F244-7409-49E3-ADEF-FF629396A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667552"/>
              </p:ext>
            </p:extLst>
          </p:nvPr>
        </p:nvGraphicFramePr>
        <p:xfrm>
          <a:off x="2665534" y="2982387"/>
          <a:ext cx="6050605" cy="1423512"/>
        </p:xfrm>
        <a:graphic>
          <a:graphicData uri="http://schemas.openxmlformats.org/drawingml/2006/table">
            <a:tbl>
              <a:tblPr firstRow="1" firstCol="1" bandRow="1"/>
              <a:tblGrid>
                <a:gridCol w="1261921">
                  <a:extLst>
                    <a:ext uri="{9D8B030D-6E8A-4147-A177-3AD203B41FA5}">
                      <a16:colId xmlns:a16="http://schemas.microsoft.com/office/drawing/2014/main" val="1519088848"/>
                    </a:ext>
                  </a:extLst>
                </a:gridCol>
                <a:gridCol w="1596228">
                  <a:extLst>
                    <a:ext uri="{9D8B030D-6E8A-4147-A177-3AD203B41FA5}">
                      <a16:colId xmlns:a16="http://schemas.microsoft.com/office/drawing/2014/main" val="3646028528"/>
                    </a:ext>
                  </a:extLst>
                </a:gridCol>
                <a:gridCol w="1596228">
                  <a:extLst>
                    <a:ext uri="{9D8B030D-6E8A-4147-A177-3AD203B41FA5}">
                      <a16:colId xmlns:a16="http://schemas.microsoft.com/office/drawing/2014/main" val="3681389165"/>
                    </a:ext>
                  </a:extLst>
                </a:gridCol>
                <a:gridCol w="1596228">
                  <a:extLst>
                    <a:ext uri="{9D8B030D-6E8A-4147-A177-3AD203B41FA5}">
                      <a16:colId xmlns:a16="http://schemas.microsoft.com/office/drawing/2014/main" val="3460804143"/>
                    </a:ext>
                  </a:extLst>
                </a:gridCol>
              </a:tblGrid>
              <a:tr h="340928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effectLst/>
                          <a:latin typeface="+mj-lt"/>
                          <a:ea typeface="SimSun" panose="02010600030101010101" pitchFamily="2" charset="-122"/>
                        </a:rPr>
                        <a:t>Metric</a:t>
                      </a:r>
                      <a:endParaRPr lang="it-IT" sz="18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effectLst/>
                          <a:latin typeface="+mj-lt"/>
                          <a:ea typeface="SimSun" panose="02010600030101010101" pitchFamily="2" charset="-122"/>
                        </a:rPr>
                        <a:t>Min</a:t>
                      </a:r>
                      <a:endParaRPr lang="it-IT" sz="18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6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25th percentile</a:t>
                      </a:r>
                      <a:endParaRPr lang="it-IT" sz="18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effectLst/>
                          <a:latin typeface="+mj-lt"/>
                          <a:ea typeface="SimSun" panose="02010600030101010101" pitchFamily="2" charset="-122"/>
                        </a:rPr>
                        <a:t>Median</a:t>
                      </a:r>
                      <a:endParaRPr lang="it-IT" sz="18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999175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Duration</a:t>
                      </a:r>
                      <a:endParaRPr lang="it-IT" sz="18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0.1 s</a:t>
                      </a:r>
                      <a:endParaRPr lang="it-IT" sz="18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effectLst/>
                          <a:latin typeface="+mj-lt"/>
                          <a:ea typeface="SimSun" panose="02010600030101010101" pitchFamily="2" charset="-122"/>
                        </a:rPr>
                        <a:t>0.1s</a:t>
                      </a:r>
                      <a:endParaRPr lang="it-IT" sz="18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effectLst/>
                          <a:latin typeface="+mj-lt"/>
                          <a:ea typeface="SimSun" panose="02010600030101010101" pitchFamily="2" charset="-122"/>
                        </a:rPr>
                        <a:t>0.1s</a:t>
                      </a:r>
                      <a:endParaRPr lang="it-IT" sz="18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963912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effectLst/>
                          <a:latin typeface="+mj-lt"/>
                          <a:ea typeface="SimSun" panose="02010600030101010101" pitchFamily="2" charset="-122"/>
                        </a:rPr>
                        <a:t> GC Time</a:t>
                      </a:r>
                      <a:endParaRPr lang="it-IT" sz="18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effectLst/>
                          <a:latin typeface="+mj-lt"/>
                          <a:ea typeface="SimSun" panose="02010600030101010101" pitchFamily="2" charset="-122"/>
                        </a:rPr>
                        <a:t> 0.0</a:t>
                      </a:r>
                      <a:endParaRPr lang="it-IT" sz="18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0.0 </a:t>
                      </a:r>
                      <a:endParaRPr lang="it-IT" sz="18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effectLst/>
                          <a:latin typeface="+mj-lt"/>
                          <a:ea typeface="SimSun" panose="02010600030101010101" pitchFamily="2" charset="-122"/>
                        </a:rPr>
                        <a:t>0.0 </a:t>
                      </a:r>
                      <a:endParaRPr lang="it-IT" sz="18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144194"/>
                  </a:ext>
                </a:extLst>
              </a:tr>
              <a:tr h="541292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effectLst/>
                          <a:latin typeface="+mj-lt"/>
                          <a:ea typeface="SimSun" panose="02010600030101010101" pitchFamily="2" charset="-122"/>
                        </a:rPr>
                        <a:t>Shuffle Size/Record</a:t>
                      </a:r>
                      <a:endParaRPr lang="it-IT" sz="18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effectLst/>
                          <a:latin typeface="+mj-lt"/>
                          <a:ea typeface="SimSun" panose="02010600030101010101" pitchFamily="2" charset="-122"/>
                        </a:rPr>
                        <a:t>371.5Kib/18650</a:t>
                      </a:r>
                      <a:endParaRPr lang="it-IT" sz="18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371.5Kib/18650</a:t>
                      </a:r>
                      <a:endParaRPr lang="it-IT" sz="18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371.5Kib/18650</a:t>
                      </a:r>
                      <a:endParaRPr lang="it-IT" sz="18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065699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88CBA864-76F4-4113-94F9-4CAF30557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759409"/>
              </p:ext>
            </p:extLst>
          </p:nvPr>
        </p:nvGraphicFramePr>
        <p:xfrm>
          <a:off x="2665534" y="4990330"/>
          <a:ext cx="6050605" cy="1535684"/>
        </p:xfrm>
        <a:graphic>
          <a:graphicData uri="http://schemas.openxmlformats.org/drawingml/2006/table">
            <a:tbl>
              <a:tblPr firstRow="1" firstCol="1" bandRow="1"/>
              <a:tblGrid>
                <a:gridCol w="1261921">
                  <a:extLst>
                    <a:ext uri="{9D8B030D-6E8A-4147-A177-3AD203B41FA5}">
                      <a16:colId xmlns:a16="http://schemas.microsoft.com/office/drawing/2014/main" val="2832773146"/>
                    </a:ext>
                  </a:extLst>
                </a:gridCol>
                <a:gridCol w="1596228">
                  <a:extLst>
                    <a:ext uri="{9D8B030D-6E8A-4147-A177-3AD203B41FA5}">
                      <a16:colId xmlns:a16="http://schemas.microsoft.com/office/drawing/2014/main" val="75156288"/>
                    </a:ext>
                  </a:extLst>
                </a:gridCol>
                <a:gridCol w="1596228">
                  <a:extLst>
                    <a:ext uri="{9D8B030D-6E8A-4147-A177-3AD203B41FA5}">
                      <a16:colId xmlns:a16="http://schemas.microsoft.com/office/drawing/2014/main" val="572764145"/>
                    </a:ext>
                  </a:extLst>
                </a:gridCol>
                <a:gridCol w="1596228">
                  <a:extLst>
                    <a:ext uri="{9D8B030D-6E8A-4147-A177-3AD203B41FA5}">
                      <a16:colId xmlns:a16="http://schemas.microsoft.com/office/drawing/2014/main" val="2246703753"/>
                    </a:ext>
                  </a:extLst>
                </a:gridCol>
              </a:tblGrid>
              <a:tr h="399624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>
                          <a:effectLst/>
                          <a:latin typeface="+mj-lt"/>
                          <a:ea typeface="SimSun" panose="02010600030101010101" pitchFamily="2" charset="-122"/>
                        </a:rPr>
                        <a:t>Metric</a:t>
                      </a:r>
                      <a:endParaRPr lang="it-IT" sz="18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effectLst/>
                          <a:latin typeface="+mj-lt"/>
                          <a:ea typeface="SimSun" panose="02010600030101010101" pitchFamily="2" charset="-122"/>
                        </a:rPr>
                        <a:t>Min</a:t>
                      </a:r>
                      <a:endParaRPr lang="it-IT" sz="18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600">
                          <a:effectLst/>
                          <a:latin typeface="+mj-lt"/>
                          <a:ea typeface="SimSun" panose="02010600030101010101" pitchFamily="2" charset="-122"/>
                        </a:rPr>
                        <a:t>25th percentile</a:t>
                      </a:r>
                      <a:endParaRPr lang="it-IT" sz="18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effectLst/>
                          <a:latin typeface="+mj-lt"/>
                          <a:ea typeface="SimSun" panose="02010600030101010101" pitchFamily="2" charset="-122"/>
                        </a:rPr>
                        <a:t>Median</a:t>
                      </a:r>
                      <a:endParaRPr lang="it-IT" sz="18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378407"/>
                  </a:ext>
                </a:extLst>
              </a:tr>
              <a:tr h="259608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Duration</a:t>
                      </a:r>
                      <a:endParaRPr lang="it-IT" sz="18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effectLst/>
                          <a:latin typeface="+mj-lt"/>
                          <a:ea typeface="SimSun" panose="02010600030101010101" pitchFamily="2" charset="-122"/>
                        </a:rPr>
                        <a:t>0.1 s</a:t>
                      </a:r>
                      <a:endParaRPr lang="it-IT" sz="18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effectLst/>
                          <a:latin typeface="+mj-lt"/>
                          <a:ea typeface="SimSun" panose="02010600030101010101" pitchFamily="2" charset="-122"/>
                        </a:rPr>
                        <a:t>0.1s</a:t>
                      </a:r>
                      <a:endParaRPr lang="it-IT" sz="18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effectLst/>
                          <a:latin typeface="+mj-lt"/>
                          <a:ea typeface="SimSun" panose="02010600030101010101" pitchFamily="2" charset="-122"/>
                        </a:rPr>
                        <a:t>0.1s</a:t>
                      </a:r>
                      <a:endParaRPr lang="it-IT" sz="18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770475"/>
                  </a:ext>
                </a:extLst>
              </a:tr>
              <a:tr h="277016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effectLst/>
                          <a:latin typeface="+mj-lt"/>
                          <a:ea typeface="SimSun" panose="02010600030101010101" pitchFamily="2" charset="-122"/>
                        </a:rPr>
                        <a:t> GC Time</a:t>
                      </a:r>
                      <a:endParaRPr lang="it-IT" sz="18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 6.0 </a:t>
                      </a:r>
                      <a:r>
                        <a:rPr lang="it-IT" sz="1600" dirty="0" err="1">
                          <a:effectLst/>
                          <a:latin typeface="+mj-lt"/>
                          <a:ea typeface="SimSun" panose="02010600030101010101" pitchFamily="2" charset="-122"/>
                        </a:rPr>
                        <a:t>ms</a:t>
                      </a:r>
                      <a:endParaRPr lang="it-IT" sz="18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effectLst/>
                          <a:latin typeface="+mj-lt"/>
                          <a:ea typeface="SimSun" panose="02010600030101010101" pitchFamily="2" charset="-122"/>
                        </a:rPr>
                        <a:t>6.0 ms</a:t>
                      </a:r>
                      <a:endParaRPr lang="it-IT" sz="18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effectLst/>
                          <a:latin typeface="+mj-lt"/>
                          <a:ea typeface="SimSun" panose="02010600030101010101" pitchFamily="2" charset="-122"/>
                        </a:rPr>
                        <a:t>6.0 ms</a:t>
                      </a:r>
                      <a:endParaRPr lang="it-IT" sz="18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93353"/>
                  </a:ext>
                </a:extLst>
              </a:tr>
              <a:tr h="599436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effectLst/>
                          <a:latin typeface="+mj-lt"/>
                          <a:ea typeface="SimSun" panose="02010600030101010101" pitchFamily="2" charset="-122"/>
                        </a:rPr>
                        <a:t>Shuffle Size/Record</a:t>
                      </a:r>
                      <a:endParaRPr lang="it-IT" sz="18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169.6 </a:t>
                      </a:r>
                      <a:r>
                        <a:rPr lang="it-IT" sz="1600" dirty="0" err="1">
                          <a:effectLst/>
                          <a:latin typeface="+mj-lt"/>
                          <a:ea typeface="SimSun" panose="02010600030101010101" pitchFamily="2" charset="-122"/>
                        </a:rPr>
                        <a:t>Kib</a:t>
                      </a:r>
                      <a:r>
                        <a:rPr lang="it-IT" sz="16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/755</a:t>
                      </a:r>
                      <a:endParaRPr lang="it-IT" sz="18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169.6 </a:t>
                      </a:r>
                      <a:r>
                        <a:rPr lang="it-IT" sz="1600" dirty="0" err="1">
                          <a:effectLst/>
                          <a:latin typeface="+mj-lt"/>
                          <a:ea typeface="SimSun" panose="02010600030101010101" pitchFamily="2" charset="-122"/>
                        </a:rPr>
                        <a:t>Kib</a:t>
                      </a:r>
                      <a:r>
                        <a:rPr lang="it-IT" sz="16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/755</a:t>
                      </a:r>
                      <a:endParaRPr lang="it-IT" sz="18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169.6 </a:t>
                      </a:r>
                      <a:r>
                        <a:rPr lang="it-IT" sz="1600" dirty="0" err="1">
                          <a:effectLst/>
                          <a:latin typeface="+mj-lt"/>
                          <a:ea typeface="SimSun" panose="02010600030101010101" pitchFamily="2" charset="-122"/>
                        </a:rPr>
                        <a:t>Kib</a:t>
                      </a:r>
                      <a:r>
                        <a:rPr lang="it-IT" sz="16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/755</a:t>
                      </a:r>
                      <a:endParaRPr lang="it-IT" sz="18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460158"/>
                  </a:ext>
                </a:extLst>
              </a:tr>
            </a:tbl>
          </a:graphicData>
        </a:graphic>
      </p:graphicFrame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DE638A-4988-4401-A916-A4F2E9D37D59}"/>
              </a:ext>
            </a:extLst>
          </p:cNvPr>
          <p:cNvSpPr txBox="1"/>
          <p:nvPr/>
        </p:nvSpPr>
        <p:spPr>
          <a:xfrm>
            <a:off x="2548490" y="2597285"/>
            <a:ext cx="560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Performance </a:t>
            </a:r>
            <a:r>
              <a:rPr lang="it-IT" dirty="0" err="1"/>
              <a:t>GroupByKey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5A43FF8-9C96-4F82-BB45-AFB199981FF5}"/>
              </a:ext>
            </a:extLst>
          </p:cNvPr>
          <p:cNvSpPr txBox="1"/>
          <p:nvPr/>
        </p:nvSpPr>
        <p:spPr>
          <a:xfrm>
            <a:off x="2665534" y="4611250"/>
            <a:ext cx="515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Performance </a:t>
            </a:r>
            <a:r>
              <a:rPr lang="it-IT" dirty="0" err="1"/>
              <a:t>map</a:t>
            </a:r>
            <a:r>
              <a:rPr lang="it-IT" dirty="0"/>
              <a:t> &amp; </a:t>
            </a:r>
            <a:r>
              <a:rPr lang="it-IT" dirty="0" err="1"/>
              <a:t>reduceByKey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8070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1F2CB-31D7-4554-B1D5-89490629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 2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915921AA-EC53-47C8-BD6D-8A5EC8E82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605" y="1442312"/>
            <a:ext cx="7516074" cy="4957559"/>
          </a:xfr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AC138F3-CB14-4FE5-ABB2-C761A27365F2}"/>
              </a:ext>
            </a:extLst>
          </p:cNvPr>
          <p:cNvSpPr txBox="1"/>
          <p:nvPr/>
        </p:nvSpPr>
        <p:spPr>
          <a:xfrm>
            <a:off x="216098" y="1442312"/>
            <a:ext cx="1883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somministrazioni-vaccini-latest.csv</a:t>
            </a:r>
          </a:p>
          <a:p>
            <a:endParaRPr lang="it-IT" dirty="0"/>
          </a:p>
        </p:txBody>
      </p: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83F5ADA0-ECDD-47EB-A828-E5B68B9595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82811" y="1640851"/>
            <a:ext cx="251096" cy="17006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8450AF8-0A71-40AC-A82E-371D3CFEE080}"/>
              </a:ext>
            </a:extLst>
          </p:cNvPr>
          <p:cNvSpPr txBox="1"/>
          <p:nvPr/>
        </p:nvSpPr>
        <p:spPr>
          <a:xfrm>
            <a:off x="15514" y="2978653"/>
            <a:ext cx="2562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giorni </a:t>
            </a:r>
            <a:r>
              <a:rPr lang="it-IT" dirty="0" err="1"/>
              <a:t>t.c</a:t>
            </a:r>
            <a:r>
              <a:rPr lang="it-IT" dirty="0"/>
              <a:t>. vaccinazioni donne &gt; 0 &amp;&amp; data dopo 31/01/2021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361F4E05-F8C8-4E8A-B51D-8C8E1B9B44E3}"/>
              </a:ext>
            </a:extLst>
          </p:cNvPr>
          <p:cNvCxnSpPr>
            <a:stCxn id="27" idx="2"/>
          </p:cNvCxnSpPr>
          <p:nvPr/>
        </p:nvCxnSpPr>
        <p:spPr>
          <a:xfrm>
            <a:off x="1296672" y="3901983"/>
            <a:ext cx="1465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1A9A093-6E38-44F2-9EC7-78EF93E802AF}"/>
              </a:ext>
            </a:extLst>
          </p:cNvPr>
          <p:cNvSpPr txBox="1"/>
          <p:nvPr/>
        </p:nvSpPr>
        <p:spPr>
          <a:xfrm>
            <a:off x="311284" y="5786512"/>
            <a:ext cx="549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 ( data, regione, fascia età), totale vaccinazioni donne)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7481E70-4874-49F8-B356-88CA6344D24C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3059348" y="5009745"/>
            <a:ext cx="0" cy="776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71C59E9E-BD29-41E6-B7E8-DF5BA67F9B34}"/>
              </a:ext>
            </a:extLst>
          </p:cNvPr>
          <p:cNvSpPr txBox="1"/>
          <p:nvPr/>
        </p:nvSpPr>
        <p:spPr>
          <a:xfrm>
            <a:off x="4834647" y="551954"/>
            <a:ext cx="3239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Aggregare dati relativi a tipologie di vaccini differenti facendo la somma.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1CD145B8-AEFF-4F48-AB0B-73B40F984FFA}"/>
              </a:ext>
            </a:extLst>
          </p:cNvPr>
          <p:cNvCxnSpPr/>
          <p:nvPr/>
        </p:nvCxnSpPr>
        <p:spPr>
          <a:xfrm flipH="1">
            <a:off x="4134255" y="1198285"/>
            <a:ext cx="680936" cy="55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00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7" grpId="0"/>
      <p:bldP spid="27" grpId="1"/>
      <p:bldP spid="31" grpId="0"/>
      <p:bldP spid="31" grpId="1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1F2CB-31D7-4554-B1D5-89490629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 2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915921AA-EC53-47C8-BD6D-8A5EC8E82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2439" y="790559"/>
            <a:ext cx="7516074" cy="495755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CDF5332-E0F9-4E64-A91A-EF566A116361}"/>
                  </a:ext>
                </a:extLst>
              </p:cNvPr>
              <p:cNvSpPr txBox="1"/>
              <p:nvPr/>
            </p:nvSpPr>
            <p:spPr>
              <a:xfrm>
                <a:off x="581192" y="4698459"/>
                <a:ext cx="9354684" cy="1783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MapToPai</a:t>
                </a:r>
                <a:r>
                  <a:rPr lang="it-IT" dirty="0" err="1"/>
                  <a:t>r</a:t>
                </a:r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𝑟𝑒𝑔𝑖𝑜𝑛𝑒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à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𝑣𝑎𝑐𝑐𝑖𝑛𝑎𝑧𝑖𝑜𝑛𝑖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→(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𝑚𝑒𝑠𝑒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𝑟𝑒𝑔𝑖𝑜𝑛𝑒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à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𝑀𝑦𝐼𝑡𝑒𝑟𝑎𝑏𝑙𝑒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𝑣𝑎𝑐𝑐𝑖𝑛𝑎𝑧𝑖𝑜𝑛𝑖</m:t>
                              </m:r>
                            </m:e>
                          </m:d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r>
                  <a:rPr lang="it-IT" dirty="0" err="1"/>
                  <a:t>ReduceByKey</a:t>
                </a:r>
                <a:r>
                  <a:rPr lang="it-IT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:(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𝑚𝑒𝑠𝑒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𝑟𝑒𝑔𝑖𝑜𝑛𝑒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à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𝑀𝑦𝐼𝑡𝑒𝑟𝑎𝑏𝑙𝑒</m:t>
                      </m:r>
                      <m:d>
                        <m:dPr>
                          <m:begChr m:val="{"/>
                          <m:endChr m:val="}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𝑣𝑎𝑐𝑐𝑖𝑛𝑎𝑧𝑖𝑜𝑛𝑖</m:t>
                              </m:r>
                            </m:e>
                          </m:d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mese</m:t>
                          </m:r>
                          <m:r>
                            <a:rPr lang="it-IT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regione</m:t>
                          </m:r>
                          <m:r>
                            <a:rPr lang="it-IT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et</m:t>
                          </m:r>
                          <m:r>
                            <a:rPr lang="it-IT" b="0" i="0" smtClean="0">
                              <a:latin typeface="Cambria Math" panose="02040503050406030204" pitchFamily="18" charset="0"/>
                            </a:rPr>
                            <m:t>à</m:t>
                          </m:r>
                        </m:e>
                      </m:d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MyIterable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data</m:t>
                              </m:r>
                            </m:e>
                            <m:sub>
                              <m: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vaccinazioni</m:t>
                              </m:r>
                            </m:e>
                            <m:sub>
                              <m: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, …,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data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lang="it-IT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vaccinazioni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CDF5332-E0F9-4E64-A91A-EF566A116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4698459"/>
                <a:ext cx="9354684" cy="1783630"/>
              </a:xfrm>
              <a:prstGeom prst="rect">
                <a:avLst/>
              </a:prstGeom>
              <a:blipFill>
                <a:blip r:embed="rId3"/>
                <a:stretch>
                  <a:fillRect l="-521" t="-2055" b="-27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AD3B9C21-EEE7-46B8-AE6E-355DADDB726A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630366" y="2373549"/>
            <a:ext cx="628168" cy="2324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FD05215-F7AD-4EA2-98D7-86A089E0DC68}"/>
              </a:ext>
            </a:extLst>
          </p:cNvPr>
          <p:cNvCxnSpPr>
            <a:stCxn id="3" idx="0"/>
          </p:cNvCxnSpPr>
          <p:nvPr/>
        </p:nvCxnSpPr>
        <p:spPr>
          <a:xfrm flipV="1">
            <a:off x="5258534" y="1556426"/>
            <a:ext cx="597517" cy="3142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245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1F2CB-31D7-4554-B1D5-89490629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 2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915921AA-EC53-47C8-BD6D-8A5EC8E82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2439" y="790559"/>
            <a:ext cx="7516074" cy="495755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CDF5332-E0F9-4E64-A91A-EF566A116361}"/>
                  </a:ext>
                </a:extLst>
              </p:cNvPr>
              <p:cNvSpPr txBox="1"/>
              <p:nvPr/>
            </p:nvSpPr>
            <p:spPr>
              <a:xfrm>
                <a:off x="318545" y="5133416"/>
                <a:ext cx="935468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Predittore: implementa funzione applicata dalla </a:t>
                </a:r>
                <a:r>
                  <a:rPr lang="it-IT" dirty="0" err="1"/>
                  <a:t>MapValues</a:t>
                </a:r>
                <a:r>
                  <a:rPr lang="it-IT" dirty="0"/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→  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𝑛𝑜𝑟𝑚𝑎𝑙𝑖𝑧𝑧𝑎𝑡𝑎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t-IT" dirty="0"/>
                  <a:t>valore predetto) , x : data, y : vaccinazioni</a:t>
                </a:r>
              </a:p>
              <a:p>
                <a:endParaRPr lang="it-IT" dirty="0"/>
              </a:p>
              <a:p>
                <a:r>
                  <a:rPr lang="it-IT" b="1" dirty="0"/>
                  <a:t>((04-2021, Abruzzo, 16-19), (1-05-2021, valore predetto)) 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CDF5332-E0F9-4E64-A91A-EF566A116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45" y="5133416"/>
                <a:ext cx="9354684" cy="1477328"/>
              </a:xfrm>
              <a:prstGeom prst="rect">
                <a:avLst/>
              </a:prstGeom>
              <a:blipFill>
                <a:blip r:embed="rId3"/>
                <a:stretch>
                  <a:fillRect l="-521" t="-20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3B72B97-0305-4E7A-91CC-45C42D46552E}"/>
              </a:ext>
            </a:extLst>
          </p:cNvPr>
          <p:cNvCxnSpPr>
            <a:cxnSpLocks/>
          </p:cNvCxnSpPr>
          <p:nvPr/>
        </p:nvCxnSpPr>
        <p:spPr>
          <a:xfrm flipV="1">
            <a:off x="4995888" y="2928026"/>
            <a:ext cx="879618" cy="2205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035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1F2CB-31D7-4554-B1D5-89490629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 2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915921AA-EC53-47C8-BD6D-8A5EC8E82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3255" y="608188"/>
            <a:ext cx="7516074" cy="495755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CDF5332-E0F9-4E64-A91A-EF566A116361}"/>
                  </a:ext>
                </a:extLst>
              </p:cNvPr>
              <p:cNvSpPr txBox="1"/>
              <p:nvPr/>
            </p:nvSpPr>
            <p:spPr>
              <a:xfrm>
                <a:off x="321013" y="4731622"/>
                <a:ext cx="9585680" cy="2032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MapToPair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b="0" dirty="0"/>
                  <a:t> (04/2021, Abruzzo, 16-19), (1/05/2021, valore predetto)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→(</m:t>
                    </m:r>
                  </m:oMath>
                </a14:m>
                <a:r>
                  <a:rPr lang="it-IT" b="0" dirty="0"/>
                  <a:t>(1/05/2021, 16-19), </a:t>
                </a:r>
                <a:r>
                  <a:rPr lang="it-IT" b="0" dirty="0" err="1"/>
                  <a:t>MyIterable</a:t>
                </a:r>
                <a:r>
                  <a:rPr lang="it-IT" b="0" dirty="0"/>
                  <a:t>{[Abruzzo, valore predetto]})</a:t>
                </a:r>
              </a:p>
              <a:p>
                <a:endParaRPr lang="it-IT" b="0" dirty="0"/>
              </a:p>
              <a:p>
                <a:r>
                  <a:rPr lang="it-IT" dirty="0"/>
                  <a:t>ReduceByKey: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it-IT" dirty="0"/>
                      <m:t>(1/05/2021, 16−19), </m:t>
                    </m:r>
                    <m:r>
                      <m:rPr>
                        <m:nor/>
                      </m:rPr>
                      <a:rPr lang="it-IT" dirty="0" err="1"/>
                      <m:t>MyIterable</m:t>
                    </m:r>
                    <m:r>
                      <m:rPr>
                        <m:nor/>
                      </m:rPr>
                      <a:rPr lang="it-IT" dirty="0"/>
                      <m:t>{[</m:t>
                    </m:r>
                    <m:r>
                      <m:rPr>
                        <m:nor/>
                      </m:rPr>
                      <a:rPr lang="it-IT" dirty="0"/>
                      <m:t>Abruzzo</m:t>
                    </m:r>
                    <m:r>
                      <m:rPr>
                        <m:nor/>
                      </m:rPr>
                      <a:rPr lang="it-IT" dirty="0"/>
                      <m:t>, </m:t>
                    </m:r>
                    <m:r>
                      <m:rPr>
                        <m:nor/>
                      </m:rPr>
                      <a:rPr lang="it-IT" dirty="0"/>
                      <m:t>valore</m:t>
                    </m:r>
                    <m:r>
                      <m:rPr>
                        <m:nor/>
                      </m:rPr>
                      <a:rPr lang="it-IT" dirty="0"/>
                      <m:t> </m:t>
                    </m:r>
                    <m:r>
                      <m:rPr>
                        <m:nor/>
                      </m:rPr>
                      <a:rPr lang="it-IT" dirty="0"/>
                      <m:t>predetto</m:t>
                    </m:r>
                    <m:r>
                      <m:rPr>
                        <m:nor/>
                      </m:rPr>
                      <a:rPr lang="it-IT" dirty="0"/>
                      <m:t>]})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it-IT" dirty="0"/>
                      <m:t>(1/05/2021, 16−19), 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MyIterable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Abruzzo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vaccinazioni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ABR</m:t>
                            </m:r>
                          </m:sub>
                        </m:sSub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Lazio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vaccinazioni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Laz</m:t>
                            </m:r>
                          </m:sub>
                        </m:sSub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CDF5332-E0F9-4E64-A91A-EF566A116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3" y="4731622"/>
                <a:ext cx="9585680" cy="2032992"/>
              </a:xfrm>
              <a:prstGeom prst="rect">
                <a:avLst/>
              </a:prstGeom>
              <a:blipFill>
                <a:blip r:embed="rId3"/>
                <a:stretch>
                  <a:fillRect l="-573" t="-1497" b="-38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95C2E14D-D82C-4A63-9338-29CE9960B9BA}"/>
              </a:ext>
            </a:extLst>
          </p:cNvPr>
          <p:cNvCxnSpPr/>
          <p:nvPr/>
        </p:nvCxnSpPr>
        <p:spPr>
          <a:xfrm flipV="1">
            <a:off x="5087566" y="3793787"/>
            <a:ext cx="807396" cy="885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800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1F2CB-31D7-4554-B1D5-89490629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 2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915921AA-EC53-47C8-BD6D-8A5EC8E82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3255" y="608188"/>
            <a:ext cx="7516074" cy="4957559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CDF5332-E0F9-4E64-A91A-EF566A116361}"/>
              </a:ext>
            </a:extLst>
          </p:cNvPr>
          <p:cNvSpPr txBox="1"/>
          <p:nvPr/>
        </p:nvSpPr>
        <p:spPr>
          <a:xfrm>
            <a:off x="165370" y="5832678"/>
            <a:ext cx="958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Dati sono stati </a:t>
            </a:r>
            <a:r>
              <a:rPr lang="it-IT" dirty="0" err="1"/>
              <a:t>aggrgati</a:t>
            </a:r>
            <a:r>
              <a:rPr lang="it-IT" dirty="0"/>
              <a:t> in base al primo giorno del mese e alla fascia anagrafica.</a:t>
            </a:r>
          </a:p>
          <a:p>
            <a:r>
              <a:rPr lang="it-IT" dirty="0"/>
              <a:t>Tutte le liste ottenute hanno una lunghezza limitata (&lt; 22) al numero delle regioni d’Italia.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95C2E14D-D82C-4A63-9338-29CE9960B9B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95938" y="2142544"/>
            <a:ext cx="1071664" cy="2202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2EC2B4E-706A-4314-BEAE-9A4934087BEF}"/>
              </a:ext>
            </a:extLst>
          </p:cNvPr>
          <p:cNvSpPr txBox="1"/>
          <p:nvPr/>
        </p:nvSpPr>
        <p:spPr>
          <a:xfrm>
            <a:off x="5324274" y="4344663"/>
            <a:ext cx="2143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MyIterable</a:t>
            </a:r>
            <a:r>
              <a:rPr lang="it-IT" dirty="0"/>
              <a:t> x; </a:t>
            </a:r>
            <a:r>
              <a:rPr lang="it-IT" dirty="0" err="1"/>
              <a:t>x.descendingSort</a:t>
            </a:r>
            <a:r>
              <a:rPr lang="it-IT" dirty="0"/>
              <a:t>();</a:t>
            </a:r>
          </a:p>
          <a:p>
            <a:r>
              <a:rPr lang="it-IT" dirty="0" err="1"/>
              <a:t>x.subList</a:t>
            </a:r>
            <a:r>
              <a:rPr lang="it-IT" dirty="0"/>
              <a:t>(0, 5);</a:t>
            </a:r>
          </a:p>
        </p:txBody>
      </p:sp>
    </p:spTree>
    <p:extLst>
      <p:ext uri="{BB962C8B-B14F-4D97-AF65-F5344CB8AC3E}">
        <p14:creationId xmlns:p14="http://schemas.microsoft.com/office/powerpoint/2010/main" val="277228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1"/>
              <a:t>Struttura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it-IT" noProof="1"/>
              <a:t>Introduzione</a:t>
            </a:r>
          </a:p>
          <a:p>
            <a:pPr rtl="0"/>
            <a:r>
              <a:rPr lang="it-IT" noProof="1"/>
              <a:t>Architettura del sistema</a:t>
            </a:r>
          </a:p>
          <a:p>
            <a:pPr rtl="0"/>
            <a:r>
              <a:rPr lang="it-IT" noProof="1"/>
              <a:t>Analisi del Dataset</a:t>
            </a:r>
          </a:p>
          <a:p>
            <a:pPr rtl="0"/>
            <a:r>
              <a:rPr lang="it-IT" noProof="1"/>
              <a:t>Query 1</a:t>
            </a:r>
          </a:p>
          <a:p>
            <a:pPr rtl="0"/>
            <a:r>
              <a:rPr lang="it-IT" noProof="1"/>
              <a:t>Analisi Risultati Query 1</a:t>
            </a:r>
          </a:p>
          <a:p>
            <a:pPr rtl="0"/>
            <a:r>
              <a:rPr lang="it-IT" noProof="1"/>
              <a:t>Query 2</a:t>
            </a:r>
          </a:p>
          <a:p>
            <a:pPr rtl="0"/>
            <a:r>
              <a:rPr lang="it-IT" noProof="1"/>
              <a:t>Analisi Risultati Query 2</a:t>
            </a:r>
          </a:p>
          <a:p>
            <a:pPr rtl="0"/>
            <a:r>
              <a:rPr lang="it-IT" noProof="1"/>
              <a:t>Analisi Tempi di Esecuzione</a:t>
            </a:r>
          </a:p>
        </p:txBody>
      </p:sp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1F2CB-31D7-4554-B1D5-89490629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 2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915921AA-EC53-47C8-BD6D-8A5EC8E82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3025" y="403907"/>
            <a:ext cx="7516074" cy="4957559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5C8C5E6-745E-4C6F-96B4-DCC15AB93F25}"/>
              </a:ext>
            </a:extLst>
          </p:cNvPr>
          <p:cNvSpPr txBox="1"/>
          <p:nvPr/>
        </p:nvSpPr>
        <p:spPr>
          <a:xfrm>
            <a:off x="4841246" y="4689714"/>
            <a:ext cx="529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 (01/05/2021, 16-19, valore predetto), Regione )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69FDE6B0-A7FB-4481-AB85-89E3D18059A0}"/>
              </a:ext>
            </a:extLst>
          </p:cNvPr>
          <p:cNvCxnSpPr>
            <a:cxnSpLocks/>
          </p:cNvCxnSpPr>
          <p:nvPr/>
        </p:nvCxnSpPr>
        <p:spPr>
          <a:xfrm flipV="1">
            <a:off x="6536179" y="2607996"/>
            <a:ext cx="1975523" cy="2081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61D6F905-FF67-47A0-9467-46D82FB29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36653"/>
              </p:ext>
            </p:extLst>
          </p:nvPr>
        </p:nvGraphicFramePr>
        <p:xfrm>
          <a:off x="233464" y="4503906"/>
          <a:ext cx="3891064" cy="2228850"/>
        </p:xfrm>
        <a:graphic>
          <a:graphicData uri="http://schemas.openxmlformats.org/drawingml/2006/table">
            <a:tbl>
              <a:tblPr/>
              <a:tblGrid>
                <a:gridCol w="947541">
                  <a:extLst>
                    <a:ext uri="{9D8B030D-6E8A-4147-A177-3AD203B41FA5}">
                      <a16:colId xmlns:a16="http://schemas.microsoft.com/office/drawing/2014/main" val="3066742452"/>
                    </a:ext>
                  </a:extLst>
                </a:gridCol>
                <a:gridCol w="601330">
                  <a:extLst>
                    <a:ext uri="{9D8B030D-6E8A-4147-A177-3AD203B41FA5}">
                      <a16:colId xmlns:a16="http://schemas.microsoft.com/office/drawing/2014/main" val="2476684894"/>
                    </a:ext>
                  </a:extLst>
                </a:gridCol>
                <a:gridCol w="1211356">
                  <a:extLst>
                    <a:ext uri="{9D8B030D-6E8A-4147-A177-3AD203B41FA5}">
                      <a16:colId xmlns:a16="http://schemas.microsoft.com/office/drawing/2014/main" val="985722180"/>
                    </a:ext>
                  </a:extLst>
                </a:gridCol>
                <a:gridCol w="1130837">
                  <a:extLst>
                    <a:ext uri="{9D8B030D-6E8A-4147-A177-3AD203B41FA5}">
                      <a16:colId xmlns:a16="http://schemas.microsoft.com/office/drawing/2014/main" val="1129761391"/>
                    </a:ext>
                  </a:extLst>
                </a:gridCol>
              </a:tblGrid>
              <a:tr h="127332"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Lombardia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271,873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170847"/>
                  </a:ext>
                </a:extLst>
              </a:tr>
              <a:tr h="182557"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Piemonte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283,746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400785"/>
                  </a:ext>
                </a:extLst>
              </a:tr>
              <a:tr h="182557"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Veneto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334,484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341319"/>
                  </a:ext>
                </a:extLst>
              </a:tr>
              <a:tr h="182557"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Puglia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363,063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381604"/>
                  </a:ext>
                </a:extLst>
              </a:tr>
              <a:tr h="182557"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Toscana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444,738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058505"/>
                  </a:ext>
                </a:extLst>
              </a:tr>
              <a:tr h="182557"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Lombardia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387,81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225398"/>
                  </a:ext>
                </a:extLst>
              </a:tr>
              <a:tr h="182557"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Piemonte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394,119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813075"/>
                  </a:ext>
                </a:extLst>
              </a:tr>
              <a:tr h="182557"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Puglia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545,508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650762"/>
                  </a:ext>
                </a:extLst>
              </a:tr>
              <a:tr h="182557"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564,786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074154"/>
                  </a:ext>
                </a:extLst>
              </a:tr>
              <a:tr h="182557"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Toscana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911,492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25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8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5424620D-7041-46D0-95D3-E6110350D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2566788"/>
            <a:ext cx="4757482" cy="557784"/>
          </a:xfrm>
        </p:spPr>
        <p:txBody>
          <a:bodyPr/>
          <a:lstStyle/>
          <a:p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Predetti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2FD4B8E-3510-49DA-92E4-3F214A8A3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64" y="3285477"/>
            <a:ext cx="4279110" cy="2570573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1FF30E2-0C37-40CA-A694-DF94BD057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4819" y="2571199"/>
            <a:ext cx="4757483" cy="553373"/>
          </a:xfrm>
        </p:spPr>
        <p:txBody>
          <a:bodyPr/>
          <a:lstStyle/>
          <a:p>
            <a:r>
              <a:rPr lang="en-US" dirty="0" err="1"/>
              <a:t>Classifica</a:t>
            </a:r>
            <a:r>
              <a:rPr lang="en-US" dirty="0"/>
              <a:t> Ufficiale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E651308-11D7-472D-B547-BE9FD111C7D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1" y="3589506"/>
            <a:ext cx="6095999" cy="2065039"/>
          </a:xfr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7F6F2FD6-573A-4BC5-A974-8693297E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/>
          <a:p>
            <a:r>
              <a:rPr lang="it-IT" dirty="0"/>
              <a:t>Analisi risultati query 2</a:t>
            </a:r>
          </a:p>
        </p:txBody>
      </p:sp>
    </p:spTree>
    <p:extLst>
      <p:ext uri="{BB962C8B-B14F-4D97-AF65-F5344CB8AC3E}">
        <p14:creationId xmlns:p14="http://schemas.microsoft.com/office/powerpoint/2010/main" val="3336071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9039A3-D74A-42AE-B411-DF9925BF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Tempi di Esecuzione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F65133C-2090-480B-8211-34B2DD5E1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22950"/>
              </p:ext>
            </p:extLst>
          </p:nvPr>
        </p:nvGraphicFramePr>
        <p:xfrm>
          <a:off x="837191" y="2630892"/>
          <a:ext cx="4738660" cy="1030360"/>
        </p:xfrm>
        <a:graphic>
          <a:graphicData uri="http://schemas.openxmlformats.org/drawingml/2006/table">
            <a:tbl>
              <a:tblPr firstRow="1" firstCol="1" bandRow="1"/>
              <a:tblGrid>
                <a:gridCol w="813847">
                  <a:extLst>
                    <a:ext uri="{9D8B030D-6E8A-4147-A177-3AD203B41FA5}">
                      <a16:colId xmlns:a16="http://schemas.microsoft.com/office/drawing/2014/main" val="41373193"/>
                    </a:ext>
                  </a:extLst>
                </a:gridCol>
                <a:gridCol w="634294">
                  <a:extLst>
                    <a:ext uri="{9D8B030D-6E8A-4147-A177-3AD203B41FA5}">
                      <a16:colId xmlns:a16="http://schemas.microsoft.com/office/drawing/2014/main" val="316733653"/>
                    </a:ext>
                  </a:extLst>
                </a:gridCol>
                <a:gridCol w="683085">
                  <a:extLst>
                    <a:ext uri="{9D8B030D-6E8A-4147-A177-3AD203B41FA5}">
                      <a16:colId xmlns:a16="http://schemas.microsoft.com/office/drawing/2014/main" val="827289667"/>
                    </a:ext>
                  </a:extLst>
                </a:gridCol>
                <a:gridCol w="659665">
                  <a:extLst>
                    <a:ext uri="{9D8B030D-6E8A-4147-A177-3AD203B41FA5}">
                      <a16:colId xmlns:a16="http://schemas.microsoft.com/office/drawing/2014/main" val="3651170015"/>
                    </a:ext>
                  </a:extLst>
                </a:gridCol>
                <a:gridCol w="660641">
                  <a:extLst>
                    <a:ext uri="{9D8B030D-6E8A-4147-A177-3AD203B41FA5}">
                      <a16:colId xmlns:a16="http://schemas.microsoft.com/office/drawing/2014/main" val="3054255305"/>
                    </a:ext>
                  </a:extLst>
                </a:gridCol>
                <a:gridCol w="660641">
                  <a:extLst>
                    <a:ext uri="{9D8B030D-6E8A-4147-A177-3AD203B41FA5}">
                      <a16:colId xmlns:a16="http://schemas.microsoft.com/office/drawing/2014/main" val="939984722"/>
                    </a:ext>
                  </a:extLst>
                </a:gridCol>
                <a:gridCol w="626487">
                  <a:extLst>
                    <a:ext uri="{9D8B030D-6E8A-4147-A177-3AD203B41FA5}">
                      <a16:colId xmlns:a16="http://schemas.microsoft.com/office/drawing/2014/main" val="2409827765"/>
                    </a:ext>
                  </a:extLst>
                </a:gridCol>
              </a:tblGrid>
              <a:tr h="515180">
                <a:tc>
                  <a:txBody>
                    <a:bodyPr/>
                    <a:lstStyle/>
                    <a:p>
                      <a:pPr algn="just"/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Stage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519854"/>
                  </a:ext>
                </a:extLst>
              </a:tr>
              <a:tr h="515180">
                <a:tc>
                  <a:txBody>
                    <a:bodyPr/>
                    <a:lstStyle/>
                    <a:p>
                      <a:pPr algn="just"/>
                      <a:r>
                        <a:rPr lang="it-IT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Durata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79ms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0.2 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43ms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41ms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27ms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0.2 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777420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ED278527-A0AA-4F60-A7D8-F8AB0ADC7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09954" y="-740025"/>
            <a:ext cx="1749281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it-IT" altLang="it-IT" sz="1100" b="0" i="1" u="none" strike="noStrike" cap="none" normalizeH="0" baseline="0" bmk="">
                <a:ln>
                  <a:noFill/>
                </a:ln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abella </a:t>
            </a:r>
            <a:r>
              <a:rPr kumimoji="0" lang="it-IT" altLang="it-IT" sz="1100" b="0" i="1" u="none" strike="noStrike" cap="none" normalizeH="0" baseline="0" bmk="_Ref73877029">
                <a:ln>
                  <a:noFill/>
                </a:ln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Tempi di esecuzione query 1</a:t>
            </a:r>
            <a:endParaRPr kumimoji="0" lang="it-IT" altLang="it-IT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E8F5DFC-6D20-44FD-9214-E0CC7BAD0D8A}"/>
              </a:ext>
            </a:extLst>
          </p:cNvPr>
          <p:cNvSpPr txBox="1"/>
          <p:nvPr/>
        </p:nvSpPr>
        <p:spPr>
          <a:xfrm>
            <a:off x="837191" y="1913774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Tempi di esecuzione query 1</a:t>
            </a:r>
            <a:endParaRPr lang="it-IT" i="1" dirty="0"/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52F4A13E-1282-41AB-9B3D-2C9E1BBDD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86974"/>
              </p:ext>
            </p:extLst>
          </p:nvPr>
        </p:nvGraphicFramePr>
        <p:xfrm>
          <a:off x="837190" y="5083529"/>
          <a:ext cx="4579636" cy="1063820"/>
        </p:xfrm>
        <a:graphic>
          <a:graphicData uri="http://schemas.openxmlformats.org/drawingml/2006/table">
            <a:tbl>
              <a:tblPr firstRow="1" firstCol="1" bandRow="1"/>
              <a:tblGrid>
                <a:gridCol w="762958">
                  <a:extLst>
                    <a:ext uri="{9D8B030D-6E8A-4147-A177-3AD203B41FA5}">
                      <a16:colId xmlns:a16="http://schemas.microsoft.com/office/drawing/2014/main" val="409205660"/>
                    </a:ext>
                  </a:extLst>
                </a:gridCol>
                <a:gridCol w="762958">
                  <a:extLst>
                    <a:ext uri="{9D8B030D-6E8A-4147-A177-3AD203B41FA5}">
                      <a16:colId xmlns:a16="http://schemas.microsoft.com/office/drawing/2014/main" val="1424229128"/>
                    </a:ext>
                  </a:extLst>
                </a:gridCol>
                <a:gridCol w="762958">
                  <a:extLst>
                    <a:ext uri="{9D8B030D-6E8A-4147-A177-3AD203B41FA5}">
                      <a16:colId xmlns:a16="http://schemas.microsoft.com/office/drawing/2014/main" val="4032907585"/>
                    </a:ext>
                  </a:extLst>
                </a:gridCol>
                <a:gridCol w="762958">
                  <a:extLst>
                    <a:ext uri="{9D8B030D-6E8A-4147-A177-3AD203B41FA5}">
                      <a16:colId xmlns:a16="http://schemas.microsoft.com/office/drawing/2014/main" val="1113114844"/>
                    </a:ext>
                  </a:extLst>
                </a:gridCol>
                <a:gridCol w="763902">
                  <a:extLst>
                    <a:ext uri="{9D8B030D-6E8A-4147-A177-3AD203B41FA5}">
                      <a16:colId xmlns:a16="http://schemas.microsoft.com/office/drawing/2014/main" val="2103313648"/>
                    </a:ext>
                  </a:extLst>
                </a:gridCol>
                <a:gridCol w="763902">
                  <a:extLst>
                    <a:ext uri="{9D8B030D-6E8A-4147-A177-3AD203B41FA5}">
                      <a16:colId xmlns:a16="http://schemas.microsoft.com/office/drawing/2014/main" val="3127769429"/>
                    </a:ext>
                  </a:extLst>
                </a:gridCol>
              </a:tblGrid>
              <a:tr h="523675">
                <a:tc>
                  <a:txBody>
                    <a:bodyPr/>
                    <a:lstStyle/>
                    <a:p>
                      <a:pPr algn="just"/>
                      <a:r>
                        <a:rPr lang="it-IT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Stage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137732"/>
                  </a:ext>
                </a:extLst>
              </a:tr>
              <a:tr h="540145">
                <a:tc>
                  <a:txBody>
                    <a:bodyPr/>
                    <a:lstStyle/>
                    <a:p>
                      <a:pPr algn="just"/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Durata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0.6 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0.2 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0.2 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31ms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0.2s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333127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A2C81D3-4E6F-45DF-AD72-997B7CDDE9C7}"/>
              </a:ext>
            </a:extLst>
          </p:cNvPr>
          <p:cNvSpPr txBox="1"/>
          <p:nvPr/>
        </p:nvSpPr>
        <p:spPr>
          <a:xfrm>
            <a:off x="678165" y="4361694"/>
            <a:ext cx="4035287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Tempi di esecuzione query 2</a:t>
            </a:r>
            <a:endParaRPr lang="it-IT" i="1" dirty="0"/>
          </a:p>
        </p:txBody>
      </p: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7079A347-8097-4E0B-A268-7CD0114CE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697708"/>
              </p:ext>
            </p:extLst>
          </p:nvPr>
        </p:nvGraphicFramePr>
        <p:xfrm>
          <a:off x="6175512" y="3293349"/>
          <a:ext cx="5179297" cy="1371152"/>
        </p:xfrm>
        <a:graphic>
          <a:graphicData uri="http://schemas.openxmlformats.org/drawingml/2006/table">
            <a:tbl>
              <a:tblPr firstRow="1" firstCol="1" bandRow="1"/>
              <a:tblGrid>
                <a:gridCol w="1658527">
                  <a:extLst>
                    <a:ext uri="{9D8B030D-6E8A-4147-A177-3AD203B41FA5}">
                      <a16:colId xmlns:a16="http://schemas.microsoft.com/office/drawing/2014/main" val="1822097074"/>
                    </a:ext>
                  </a:extLst>
                </a:gridCol>
                <a:gridCol w="1058045">
                  <a:extLst>
                    <a:ext uri="{9D8B030D-6E8A-4147-A177-3AD203B41FA5}">
                      <a16:colId xmlns:a16="http://schemas.microsoft.com/office/drawing/2014/main" val="2096725820"/>
                    </a:ext>
                  </a:extLst>
                </a:gridCol>
                <a:gridCol w="1167901">
                  <a:extLst>
                    <a:ext uri="{9D8B030D-6E8A-4147-A177-3AD203B41FA5}">
                      <a16:colId xmlns:a16="http://schemas.microsoft.com/office/drawing/2014/main" val="2813883611"/>
                    </a:ext>
                  </a:extLst>
                </a:gridCol>
                <a:gridCol w="1294824">
                  <a:extLst>
                    <a:ext uri="{9D8B030D-6E8A-4147-A177-3AD203B41FA5}">
                      <a16:colId xmlns:a16="http://schemas.microsoft.com/office/drawing/2014/main" val="470778055"/>
                    </a:ext>
                  </a:extLst>
                </a:gridCol>
              </a:tblGrid>
              <a:tr h="342788">
                <a:tc>
                  <a:txBody>
                    <a:bodyPr/>
                    <a:lstStyle/>
                    <a:p>
                      <a:pPr algn="just"/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Programma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query1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query2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query1&amp;2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746464"/>
                  </a:ext>
                </a:extLst>
              </a:tr>
              <a:tr h="342788">
                <a:tc>
                  <a:txBody>
                    <a:bodyPr/>
                    <a:lstStyle/>
                    <a:p>
                      <a:pPr algn="just"/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Durata Media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2.83 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3.55 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3.76 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100964"/>
                  </a:ext>
                </a:extLst>
              </a:tr>
              <a:tr h="342788">
                <a:tc>
                  <a:txBody>
                    <a:bodyPr/>
                    <a:lstStyle/>
                    <a:p>
                      <a:pPr algn="just"/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Query1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2.83 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2.84 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646339"/>
                  </a:ext>
                </a:extLst>
              </a:tr>
              <a:tr h="342788">
                <a:tc>
                  <a:txBody>
                    <a:bodyPr/>
                    <a:lstStyle/>
                    <a:p>
                      <a:pPr algn="just"/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Query2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3.55 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0.92 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092994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78B6984-3A37-4B68-B5BB-3797B046A88B}"/>
              </a:ext>
            </a:extLst>
          </p:cNvPr>
          <p:cNvSpPr txBox="1"/>
          <p:nvPr/>
        </p:nvSpPr>
        <p:spPr>
          <a:xfrm>
            <a:off x="6311347" y="2696089"/>
            <a:ext cx="461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Tempi esecuzione programma</a:t>
            </a:r>
            <a:endParaRPr lang="it-IT" i="1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D7C3E82-2414-40F1-8727-5ACC17EBFDC9}"/>
              </a:ext>
            </a:extLst>
          </p:cNvPr>
          <p:cNvSpPr txBox="1"/>
          <p:nvPr/>
        </p:nvSpPr>
        <p:spPr>
          <a:xfrm>
            <a:off x="6219733" y="4956697"/>
            <a:ext cx="4794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Processore	Intel(R) Core(TM) i7-9700K CPU @ 3.60GHz   3.60 GHz</a:t>
            </a:r>
          </a:p>
          <a:p>
            <a:r>
              <a:rPr lang="it-IT" dirty="0"/>
              <a:t>RAM installata	16,0 GB</a:t>
            </a:r>
          </a:p>
          <a:p>
            <a:r>
              <a:rPr lang="it-IT" dirty="0"/>
              <a:t>Tipo sistema	Sistema operativo a 64 bit, processore basato su x64</a:t>
            </a:r>
          </a:p>
        </p:txBody>
      </p:sp>
    </p:spTree>
    <p:extLst>
      <p:ext uri="{BB962C8B-B14F-4D97-AF65-F5344CB8AC3E}">
        <p14:creationId xmlns:p14="http://schemas.microsoft.com/office/powerpoint/2010/main" val="2745776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CAFFA6-D70C-4FEA-A249-FE184471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/>
          <a:p>
            <a:r>
              <a:rPr lang="it-IT" dirty="0"/>
              <a:t>Grazie per l’attenzione</a:t>
            </a:r>
          </a:p>
        </p:txBody>
      </p:sp>
      <p:pic>
        <p:nvPicPr>
          <p:cNvPr id="1026" name="Picture 2" descr="Covid, un fiore simbolo campagna vaccini antiCovid - Cronaca - ANSA">
            <a:extLst>
              <a:ext uri="{FF2B5EF4-FFF2-40B4-BE49-F238E27FC236}">
                <a16:creationId xmlns:a16="http://schemas.microsoft.com/office/drawing/2014/main" id="{02BE9EA4-B422-4393-8DDB-EB1AA786D8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9702" y="1890876"/>
            <a:ext cx="5732595" cy="408447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89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419079"/>
            <a:ext cx="3863216" cy="2143194"/>
          </a:xfrm>
        </p:spPr>
        <p:txBody>
          <a:bodyPr rtlCol="0"/>
          <a:lstStyle/>
          <a:p>
            <a:r>
              <a:rPr lang="it-IT" sz="2400" noProof="1"/>
              <a:t>Processamento Batch </a:t>
            </a:r>
          </a:p>
          <a:p>
            <a:r>
              <a:rPr lang="it-IT" sz="2400" noProof="1"/>
              <a:t>Distribuito ed in-memory</a:t>
            </a:r>
          </a:p>
          <a:p>
            <a:r>
              <a:rPr lang="it-IT" sz="2400" noProof="1"/>
              <a:t>Programmazione basata su Trasformazioni e Azioni </a:t>
            </a:r>
          </a:p>
          <a:p>
            <a:pPr marL="0" indent="0">
              <a:buNone/>
            </a:pPr>
            <a:endParaRPr lang="it-IT" noProof="1"/>
          </a:p>
        </p:txBody>
      </p:sp>
      <p:sp>
        <p:nvSpPr>
          <p:cNvPr id="11" name="Titolo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304660"/>
            <a:ext cx="3863216" cy="738149"/>
          </a:xfrm>
        </p:spPr>
        <p:txBody>
          <a:bodyPr rtlCol="0"/>
          <a:lstStyle/>
          <a:p>
            <a:pPr rtl="0"/>
            <a:r>
              <a:rPr lang="it-IT" noProof="1">
                <a:sym typeface="Bodoni SvtyTwo ITC TT-Book"/>
              </a:rPr>
              <a:t>Introduzione</a:t>
            </a:r>
          </a:p>
        </p:txBody>
      </p:sp>
      <p:pic>
        <p:nvPicPr>
          <p:cNvPr id="5" name="Segnaposto immagine 4">
            <a:extLst>
              <a:ext uri="{FF2B5EF4-FFF2-40B4-BE49-F238E27FC236}">
                <a16:creationId xmlns:a16="http://schemas.microsoft.com/office/drawing/2014/main" id="{1A320C67-2222-46DB-B630-7FD3A382B0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5221846" y="1328861"/>
            <a:ext cx="5343727" cy="2783549"/>
          </a:xfrm>
        </p:spPr>
      </p:pic>
    </p:spTree>
    <p:extLst>
      <p:ext uri="{BB962C8B-B14F-4D97-AF65-F5344CB8AC3E}">
        <p14:creationId xmlns:p14="http://schemas.microsoft.com/office/powerpoint/2010/main" val="379308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olo 20">
            <a:extLst>
              <a:ext uri="{FF2B5EF4-FFF2-40B4-BE49-F238E27FC236}">
                <a16:creationId xmlns:a16="http://schemas.microsoft.com/office/drawing/2014/main" id="{CC6BE6E1-4B58-47D1-B8C9-305A9A836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1623"/>
          </a:xfrm>
        </p:spPr>
        <p:txBody>
          <a:bodyPr>
            <a:normAutofit fontScale="90000"/>
          </a:bodyPr>
          <a:lstStyle/>
          <a:p>
            <a:r>
              <a:rPr lang="it-IT" dirty="0"/>
              <a:t>Architettura del sistema</a:t>
            </a:r>
          </a:p>
        </p:txBody>
      </p:sp>
      <p:pic>
        <p:nvPicPr>
          <p:cNvPr id="26" name="Segnaposto contenuto 25">
            <a:extLst>
              <a:ext uri="{FF2B5EF4-FFF2-40B4-BE49-F238E27FC236}">
                <a16:creationId xmlns:a16="http://schemas.microsoft.com/office/drawing/2014/main" id="{3BF97CB6-AC2E-4CD4-9209-BB8DFA809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900" y="1466987"/>
            <a:ext cx="6602655" cy="3922136"/>
          </a:xfr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436E058-E446-4749-A18F-B78AA8778CD1}"/>
              </a:ext>
            </a:extLst>
          </p:cNvPr>
          <p:cNvSpPr txBox="1"/>
          <p:nvPr/>
        </p:nvSpPr>
        <p:spPr>
          <a:xfrm>
            <a:off x="7342352" y="1466987"/>
            <a:ext cx="4545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sz="1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1" i="0" u="none" strike="noStrike" baseline="0" dirty="0">
                <a:latin typeface="Consolas" panose="020B0609020204030204" pitchFamily="49" charset="0"/>
              </a:rPr>
              <a:t>$ $SPARK_HOME/sbin/start-master.sh</a:t>
            </a:r>
          </a:p>
          <a:p>
            <a:pPr algn="l"/>
            <a:endParaRPr lang="it-IT" sz="1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 sz="1800" b="1" i="0" u="none" strike="noStrike" baseline="0" dirty="0">
                <a:latin typeface="Consolas" panose="020B0609020204030204" pitchFamily="49" charset="0"/>
              </a:rPr>
              <a:t>$ $SPARK_HOME/sbin/start-slave.sh &lt;master-</a:t>
            </a:r>
            <a:r>
              <a:rPr lang="it-IT" sz="1800" b="1" i="0" u="none" strike="noStrike" baseline="0" dirty="0" err="1">
                <a:latin typeface="Consolas" panose="020B0609020204030204" pitchFamily="49" charset="0"/>
              </a:rPr>
              <a:t>spark</a:t>
            </a:r>
            <a:r>
              <a:rPr lang="it-IT" sz="1800" b="1" i="0" u="none" strike="noStrike" baseline="0" dirty="0">
                <a:latin typeface="Consolas" panose="020B0609020204030204" pitchFamily="49" charset="0"/>
              </a:rPr>
              <a:t>-URL&gt;</a:t>
            </a:r>
          </a:p>
          <a:p>
            <a:endParaRPr lang="it-IT" b="1" dirty="0">
              <a:latin typeface="Consolas" panose="020B0609020204030204" pitchFamily="49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 b="1" dirty="0">
                <a:latin typeface="Consolas" panose="020B0609020204030204" pitchFamily="49" charset="0"/>
              </a:rPr>
              <a:t>Usare il </a:t>
            </a:r>
            <a:r>
              <a:rPr lang="it-IT" b="1" dirty="0" err="1">
                <a:latin typeface="Consolas" panose="020B0609020204030204" pitchFamily="49" charset="0"/>
              </a:rPr>
              <a:t>docker-compose.yml</a:t>
            </a:r>
            <a:r>
              <a:rPr lang="it-IT" b="1" dirty="0">
                <a:latin typeface="Consolas" panose="020B0609020204030204" pitchFamily="49" charset="0"/>
              </a:rPr>
              <a:t> fornito per creare i Container per l’HDFS</a:t>
            </a:r>
          </a:p>
          <a:p>
            <a:r>
              <a:rPr lang="it-IT" sz="1800" b="1" i="0" u="none" strike="noStrike" baseline="0" dirty="0">
                <a:latin typeface="Consolas" panose="020B0609020204030204" pitchFamily="49" charset="0"/>
              </a:rPr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38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E432C7BE-E5B4-4CA1-B1F3-0B169CBDE57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4041733"/>
              </p:ext>
            </p:extLst>
          </p:nvPr>
        </p:nvGraphicFramePr>
        <p:xfrm>
          <a:off x="727105" y="1887166"/>
          <a:ext cx="10274879" cy="1395919"/>
        </p:xfrm>
        <a:graphic>
          <a:graphicData uri="http://schemas.openxmlformats.org/drawingml/2006/table">
            <a:tbl>
              <a:tblPr/>
              <a:tblGrid>
                <a:gridCol w="392308">
                  <a:extLst>
                    <a:ext uri="{9D8B030D-6E8A-4147-A177-3AD203B41FA5}">
                      <a16:colId xmlns:a16="http://schemas.microsoft.com/office/drawing/2014/main" val="3476383507"/>
                    </a:ext>
                  </a:extLst>
                </a:gridCol>
                <a:gridCol w="4397987">
                  <a:extLst>
                    <a:ext uri="{9D8B030D-6E8A-4147-A177-3AD203B41FA5}">
                      <a16:colId xmlns:a16="http://schemas.microsoft.com/office/drawing/2014/main" val="2544781108"/>
                    </a:ext>
                  </a:extLst>
                </a:gridCol>
                <a:gridCol w="642663">
                  <a:extLst>
                    <a:ext uri="{9D8B030D-6E8A-4147-A177-3AD203B41FA5}">
                      <a16:colId xmlns:a16="http://schemas.microsoft.com/office/drawing/2014/main" val="1593222835"/>
                    </a:ext>
                  </a:extLst>
                </a:gridCol>
                <a:gridCol w="867210">
                  <a:extLst>
                    <a:ext uri="{9D8B030D-6E8A-4147-A177-3AD203B41FA5}">
                      <a16:colId xmlns:a16="http://schemas.microsoft.com/office/drawing/2014/main" val="306696792"/>
                    </a:ext>
                  </a:extLst>
                </a:gridCol>
                <a:gridCol w="867210">
                  <a:extLst>
                    <a:ext uri="{9D8B030D-6E8A-4147-A177-3AD203B41FA5}">
                      <a16:colId xmlns:a16="http://schemas.microsoft.com/office/drawing/2014/main" val="24871602"/>
                    </a:ext>
                  </a:extLst>
                </a:gridCol>
                <a:gridCol w="768833">
                  <a:extLst>
                    <a:ext uri="{9D8B030D-6E8A-4147-A177-3AD203B41FA5}">
                      <a16:colId xmlns:a16="http://schemas.microsoft.com/office/drawing/2014/main" val="4157740965"/>
                    </a:ext>
                  </a:extLst>
                </a:gridCol>
                <a:gridCol w="2338668">
                  <a:extLst>
                    <a:ext uri="{9D8B030D-6E8A-4147-A177-3AD203B41FA5}">
                      <a16:colId xmlns:a16="http://schemas.microsoft.com/office/drawing/2014/main" val="3276458981"/>
                    </a:ext>
                  </a:extLst>
                </a:gridCol>
              </a:tblGrid>
              <a:tr h="178745">
                <a:tc>
                  <a:txBody>
                    <a:bodyPr/>
                    <a:lstStyle/>
                    <a:p>
                      <a:pPr algn="l" fontAlgn="b"/>
                      <a:r>
                        <a:rPr lang="it-I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</a:t>
                      </a:r>
                    </a:p>
                  </a:txBody>
                  <a:tcPr marL="5215" marR="5215" marT="521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OSPEDALE DI SOVERIA MANNELLI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Ospedaliero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ITF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ITF6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Calabria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11643"/>
                  </a:ext>
                </a:extLst>
              </a:tr>
              <a:tr h="173882">
                <a:tc>
                  <a:txBody>
                    <a:bodyPr/>
                    <a:lstStyle/>
                    <a:p>
                      <a:pPr algn="l" fontAlgn="b"/>
                      <a:r>
                        <a:rPr lang="it-I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</a:t>
                      </a:r>
                    </a:p>
                  </a:txBody>
                  <a:tcPr marL="5215" marR="5215" marT="521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OSPEDALE DI SOVERIA MANNELLI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Territoriale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ITF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ITF6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Calabria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67697"/>
                  </a:ext>
                </a:extLst>
              </a:tr>
              <a:tr h="173882">
                <a:tc>
                  <a:txBody>
                    <a:bodyPr/>
                    <a:lstStyle/>
                    <a:p>
                      <a:pPr algn="l" fontAlgn="b"/>
                      <a:r>
                        <a:rPr lang="it-I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</a:t>
                      </a:r>
                    </a:p>
                  </a:txBody>
                  <a:tcPr marL="5215" marR="5215" marT="521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OSPEDALE GUDO CHIDICHIMO TREBISACCE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Ospedaliero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ITF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ITF6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Calabria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151923"/>
                  </a:ext>
                </a:extLst>
              </a:tr>
              <a:tr h="173882">
                <a:tc>
                  <a:txBody>
                    <a:bodyPr/>
                    <a:lstStyle/>
                    <a:p>
                      <a:pPr algn="l" fontAlgn="b"/>
                      <a:r>
                        <a:rPr lang="it-I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</a:t>
                      </a:r>
                    </a:p>
                  </a:txBody>
                  <a:tcPr marL="5215" marR="5215" marT="521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OSPEDALE PAOLA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Ospedaliero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ITF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ITF6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Calabria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591072"/>
                  </a:ext>
                </a:extLst>
              </a:tr>
              <a:tr h="173882">
                <a:tc>
                  <a:txBody>
                    <a:bodyPr/>
                    <a:lstStyle/>
                    <a:p>
                      <a:pPr algn="l" fontAlgn="b"/>
                      <a:r>
                        <a:rPr lang="it-I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</a:t>
                      </a:r>
                    </a:p>
                  </a:txBody>
                  <a:tcPr marL="5215" marR="5215" marT="521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OSPEDALE PUGLIESE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Ospedaliero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ITF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ITF6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Calabria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280389"/>
                  </a:ext>
                </a:extLst>
              </a:tr>
              <a:tr h="173882">
                <a:tc>
                  <a:txBody>
                    <a:bodyPr/>
                    <a:lstStyle/>
                    <a:p>
                      <a:pPr algn="l" fontAlgn="b"/>
                      <a:r>
                        <a:rPr lang="it-I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</a:t>
                      </a:r>
                    </a:p>
                  </a:txBody>
                  <a:tcPr marL="5215" marR="5215" marT="521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OSPEDALE T.EVOLI  MELITO P.S.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Territoriale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ITF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ITF6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Calabria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686827"/>
                  </a:ext>
                </a:extLst>
              </a:tr>
              <a:tr h="173882">
                <a:tc>
                  <a:txBody>
                    <a:bodyPr/>
                    <a:lstStyle/>
                    <a:p>
                      <a:pPr algn="l" fontAlgn="b"/>
                      <a:r>
                        <a:rPr lang="it-I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</a:t>
                      </a:r>
                    </a:p>
                  </a:txBody>
                  <a:tcPr marL="5215" marR="5215" marT="521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P.O. 'GIOVANNI XXIII'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Ospedaliero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ITF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ITF6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Calabria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474832"/>
                  </a:ext>
                </a:extLst>
              </a:tr>
              <a:tr h="173882">
                <a:tc>
                  <a:txBody>
                    <a:bodyPr/>
                    <a:lstStyle/>
                    <a:p>
                      <a:pPr algn="l" fontAlgn="b"/>
                      <a:r>
                        <a:rPr lang="it-I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</a:t>
                      </a:r>
                    </a:p>
                  </a:txBody>
                  <a:tcPr marL="5215" marR="5215" marT="521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P.O. 'GIOVANNI XXIII'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Territoriale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ITF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ITF6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Calabria</a:t>
                      </a:r>
                    </a:p>
                  </a:txBody>
                  <a:tcPr marL="5215" marR="5215" marT="521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61992"/>
                  </a:ext>
                </a:extLst>
              </a:tr>
            </a:tbl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1"/>
              <a:t>Analisi del Dataset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DBA700FA-AF4D-4B87-8F1A-56EE6639D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1" y="1421935"/>
            <a:ext cx="3863216" cy="465231"/>
          </a:xfrm>
        </p:spPr>
        <p:txBody>
          <a:bodyPr>
            <a:normAutofit/>
          </a:bodyPr>
          <a:lstStyle/>
          <a:p>
            <a:r>
              <a:rPr lang="it-IT" sz="1800" dirty="0"/>
              <a:t>punti-somministrazione-tipologia.csv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9F36DAF4-7EA3-4E77-8DC8-019F9AD70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429" y="3398481"/>
            <a:ext cx="5293351" cy="3257446"/>
          </a:xfrm>
          <a:prstGeom prst="rect">
            <a:avLst/>
          </a:prstGeom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37BF4982-C8B5-44CA-B192-396EDCF5CE9B}"/>
              </a:ext>
            </a:extLst>
          </p:cNvPr>
          <p:cNvCxnSpPr>
            <a:cxnSpLocks/>
          </p:cNvCxnSpPr>
          <p:nvPr/>
        </p:nvCxnSpPr>
        <p:spPr>
          <a:xfrm flipH="1" flipV="1">
            <a:off x="4348266" y="2177659"/>
            <a:ext cx="3754874" cy="255971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A9D738B-7CA4-4513-8CB9-96EB2A0FC8C9}"/>
              </a:ext>
            </a:extLst>
          </p:cNvPr>
          <p:cNvSpPr txBox="1">
            <a:spLocks noChangeAspect="1"/>
          </p:cNvSpPr>
          <p:nvPr/>
        </p:nvSpPr>
        <p:spPr>
          <a:xfrm>
            <a:off x="581191" y="3567377"/>
            <a:ext cx="52535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Tali </a:t>
            </a:r>
            <a:r>
              <a:rPr lang="it-IT" sz="2000" b="1" dirty="0"/>
              <a:t>centri duplicati </a:t>
            </a:r>
            <a:r>
              <a:rPr lang="it-IT" sz="2000" dirty="0"/>
              <a:t>vengono considerati come un’istanza singola.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23" name="Segnaposto contenuto 7">
            <a:extLst>
              <a:ext uri="{FF2B5EF4-FFF2-40B4-BE49-F238E27FC236}">
                <a16:creationId xmlns:a16="http://schemas.microsoft.com/office/drawing/2014/main" id="{DF78E437-81F1-4D65-8BB7-4EEC6390F156}"/>
              </a:ext>
            </a:extLst>
          </p:cNvPr>
          <p:cNvSpPr txBox="1">
            <a:spLocks/>
          </p:cNvSpPr>
          <p:nvPr/>
        </p:nvSpPr>
        <p:spPr>
          <a:xfrm>
            <a:off x="581191" y="4569006"/>
            <a:ext cx="4958442" cy="9163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somministrazioni-vaccini-latest.csv</a:t>
            </a:r>
          </a:p>
          <a:p>
            <a:r>
              <a:rPr lang="it-IT" sz="1800" dirty="0"/>
              <a:t>somministrazioni-vaccini-summary-latest.csv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16DCBF7-C8F9-42A1-8BE7-E4B079429506}"/>
              </a:ext>
            </a:extLst>
          </p:cNvPr>
          <p:cNvSpPr txBox="1"/>
          <p:nvPr/>
        </p:nvSpPr>
        <p:spPr>
          <a:xfrm>
            <a:off x="7230526" y="610569"/>
            <a:ext cx="3555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TUTTI I FILE UTILIZZATI SONO AGGIORNATI AL 1/06/2021</a:t>
            </a:r>
          </a:p>
        </p:txBody>
      </p:sp>
    </p:spTree>
    <p:extLst>
      <p:ext uri="{BB962C8B-B14F-4D97-AF65-F5344CB8AC3E}">
        <p14:creationId xmlns:p14="http://schemas.microsoft.com/office/powerpoint/2010/main" val="321194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contenuto 1">
                <a:extLst>
                  <a:ext uri="{FF2B5EF4-FFF2-40B4-BE49-F238E27FC236}">
                    <a16:creationId xmlns:a16="http://schemas.microsoft.com/office/drawing/2014/main" id="{19BBEED8-5A13-47B1-9F08-8EBE35981FC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21661" y="1691760"/>
                <a:ext cx="9895497" cy="74015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b="0" i="0" smtClean="0">
                              <a:latin typeface="Cambria Math" panose="02040503050406030204" pitchFamily="18" charset="0"/>
                            </a:rPr>
                            <m:t>avg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b="0" i="0" smtClean="0">
                              <a:latin typeface="Cambria Math" panose="02040503050406030204" pitchFamily="18" charset="0"/>
                            </a:rPr>
                            <m:t>wz</m:t>
                          </m:r>
                        </m:sub>
                      </m:sSub>
                      <m:r>
                        <a:rPr lang="it-IT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b="0" i="0" smtClean="0">
                                  <a:latin typeface="Cambria Math" panose="02040503050406030204" pitchFamily="18" charset="0"/>
                                </a:rPr>
                                <m:t>wz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  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𝑟𝑒𝑔𝑖𝑜𝑛𝑒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𝑚𝑒𝑠𝑒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𝑔𝑖𝑜𝑟𝑛𝑖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𝑣𝑎𝑐𝑐𝑖𝑛𝑎𝑧𝑖𝑜𝑛𝑒</m:t>
                          </m:r>
                        </m:e>
                      </m:nary>
                    </m:oMath>
                  </m:oMathPara>
                </a14:m>
                <a:endParaRPr lang="it-IT" sz="1050" dirty="0"/>
              </a:p>
            </p:txBody>
          </p:sp>
        </mc:Choice>
        <mc:Fallback xmlns="">
          <p:sp>
            <p:nvSpPr>
              <p:cNvPr id="2" name="Segnaposto contenuto 1">
                <a:extLst>
                  <a:ext uri="{FF2B5EF4-FFF2-40B4-BE49-F238E27FC236}">
                    <a16:creationId xmlns:a16="http://schemas.microsoft.com/office/drawing/2014/main" id="{19BBEED8-5A13-47B1-9F08-8EBE35981F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21661" y="1691760"/>
                <a:ext cx="9895497" cy="7401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olo 3">
            <a:extLst>
              <a:ext uri="{FF2B5EF4-FFF2-40B4-BE49-F238E27FC236}">
                <a16:creationId xmlns:a16="http://schemas.microsoft.com/office/drawing/2014/main" id="{7F6F2FD6-573A-4BC5-A974-8693297E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F252ED8-A8F6-437A-A624-30F181F94EB8}"/>
                  </a:ext>
                </a:extLst>
              </p:cNvPr>
              <p:cNvSpPr txBox="1"/>
              <p:nvPr/>
            </p:nvSpPr>
            <p:spPr>
              <a:xfrm>
                <a:off x="1577502" y="3046716"/>
                <a:ext cx="9036996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it-IT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avg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it-IT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wz</m:t>
                          </m:r>
                        </m:sub>
                      </m:sSub>
                      <m:r>
                        <a:rPr kumimoji="0" lang="it-IT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it-IT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it-IT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it-IT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it-IT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wz</m:t>
                              </m:r>
                            </m:sub>
                          </m:sSub>
                          <m:r>
                            <a:rPr kumimoji="0" lang="it-IT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0" lang="it-IT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it-IT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it-IT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w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0" lang="it-IT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it-IT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it-IT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0" lang="it-IT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it-IT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   </m:t>
                          </m:r>
                          <m:r>
                            <a:rPr kumimoji="0" lang="it-IT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∀   </m:t>
                          </m:r>
                          <m:r>
                            <a:rPr kumimoji="0" lang="it-IT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  <m:r>
                            <a:rPr kumimoji="0" lang="it-IT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≡</m:t>
                          </m:r>
                          <m:r>
                            <a:rPr kumimoji="0" lang="it-IT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𝑟𝑒𝑔𝑖𝑜𝑛𝑒</m:t>
                          </m:r>
                          <m:r>
                            <a:rPr kumimoji="0" lang="it-IT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 </m:t>
                          </m:r>
                          <m:r>
                            <a:rPr kumimoji="0" lang="it-IT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  <m:r>
                            <a:rPr kumimoji="0" lang="it-IT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≡</m:t>
                          </m:r>
                          <m:r>
                            <a:rPr kumimoji="0" lang="it-IT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𝑚𝑒𝑠𝑒</m:t>
                          </m:r>
                          <m:r>
                            <a:rPr kumimoji="0" lang="it-IT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 </m:t>
                          </m:r>
                          <m:r>
                            <a:rPr kumimoji="0" lang="it-IT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it-IT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≡</m:t>
                          </m:r>
                          <m:r>
                            <a:rPr kumimoji="0" lang="it-IT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𝑔𝑖𝑜𝑟𝑛𝑖</m:t>
                          </m:r>
                          <m:r>
                            <a:rPr kumimoji="0" lang="it-IT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0" lang="it-IT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𝑣𝑎𝑐𝑐𝑖𝑛𝑎𝑧𝑖𝑜𝑛𝑒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F252ED8-A8F6-437A-A624-30F181F94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02" y="3046716"/>
                <a:ext cx="9036996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DD2BBCF-819E-457F-B158-5DA29565F5F2}"/>
                  </a:ext>
                </a:extLst>
              </p:cNvPr>
              <p:cNvSpPr txBox="1"/>
              <p:nvPr/>
            </p:nvSpPr>
            <p:spPr>
              <a:xfrm>
                <a:off x="3770684" y="4212076"/>
                <a:ext cx="4197449" cy="1589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𝑤𝑧</m:t>
                          </m:r>
                        </m:sub>
                      </m:sSub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it-IT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endParaRPr kumimoji="0" lang="it-IT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it-IT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avg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it-IT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wz</m:t>
                          </m:r>
                        </m:sub>
                      </m:sSub>
                      <m:r>
                        <a:rPr kumimoji="0" lang="it-IT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it-IT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tot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it-IT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wz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it-IT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it-IT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wz</m:t>
                              </m:r>
                            </m:sub>
                          </m:sSub>
                          <m:r>
                            <a:rPr kumimoji="0" lang="it-IT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it-IT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it-IT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w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DD2BBCF-819E-457F-B158-5DA29565F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684" y="4212076"/>
                <a:ext cx="4197449" cy="15894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A79DE8B-933F-428F-981B-CFC39ADC1608}"/>
                  </a:ext>
                </a:extLst>
              </p:cNvPr>
              <p:cNvSpPr txBox="1"/>
              <p:nvPr/>
            </p:nvSpPr>
            <p:spPr>
              <a:xfrm>
                <a:off x="441075" y="5832678"/>
                <a:ext cx="36836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𝑐𝑒𝑛𝑡𝑟𝑖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𝑣𝑎𝑐𝑐𝑖𝑛𝑎𝑙𝑖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𝑛𝑒𝑙𝑙𝑎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𝑟𝑒𝑔𝑖𝑜𝑛𝑒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it-IT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𝑠𝑜𝑛𝑜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𝑣𝑎𝑐𝑐𝑖𝑛𝑎𝑧𝑖𝑜𝑛𝑖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𝑒𝑓𝑓𝑒𝑡𝑡𝑢𝑎𝑡𝑒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𝑔𝑖𝑜𝑟𝑛𝑜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𝑓𝑖𝑠𝑠𝑎𝑡𝑒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𝑟𝑒𝑔𝑖𝑜𝑛𝑒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𝑚𝑒𝑠𝑒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A79DE8B-933F-428F-981B-CFC39ADC1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5" y="5832678"/>
                <a:ext cx="3683664" cy="646331"/>
              </a:xfrm>
              <a:prstGeom prst="rect">
                <a:avLst/>
              </a:prstGeom>
              <a:blipFill>
                <a:blip r:embed="rId5"/>
                <a:stretch>
                  <a:fillRect r="-120331" b="-66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0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9DB855-3F71-44B1-98B4-9D7CAAAD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90" y="670999"/>
            <a:ext cx="11029616" cy="740156"/>
          </a:xfrm>
        </p:spPr>
        <p:txBody>
          <a:bodyPr/>
          <a:lstStyle/>
          <a:p>
            <a:r>
              <a:rPr lang="it-IT" dirty="0"/>
              <a:t>Query 1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0EBD23C0-0911-4903-B547-EF39F8DA1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813" y="1713479"/>
            <a:ext cx="9202965" cy="4473522"/>
          </a:xfrm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4789DA4-9B34-4705-B6D7-8B4987731842}"/>
              </a:ext>
            </a:extLst>
          </p:cNvPr>
          <p:cNvCxnSpPr>
            <a:cxnSpLocks/>
          </p:cNvCxnSpPr>
          <p:nvPr/>
        </p:nvCxnSpPr>
        <p:spPr>
          <a:xfrm flipV="1">
            <a:off x="6900441" y="4035777"/>
            <a:ext cx="0" cy="16451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7D89948-2942-42C4-81DE-7D5BF460FCE6}"/>
              </a:ext>
            </a:extLst>
          </p:cNvPr>
          <p:cNvSpPr txBox="1"/>
          <p:nvPr/>
        </p:nvSpPr>
        <p:spPr>
          <a:xfrm>
            <a:off x="4375158" y="5680952"/>
            <a:ext cx="393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(Codice Regione: w, (1, Nome Regione))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A75EF14-4DE9-449A-9B3D-FB8AC9BA55CF}"/>
              </a:ext>
            </a:extLst>
          </p:cNvPr>
          <p:cNvCxnSpPr>
            <a:cxnSpLocks/>
          </p:cNvCxnSpPr>
          <p:nvPr/>
        </p:nvCxnSpPr>
        <p:spPr>
          <a:xfrm>
            <a:off x="8470216" y="1177954"/>
            <a:ext cx="0" cy="8945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57A8323D-1268-43B6-A40C-D535FB2FCB9E}"/>
                  </a:ext>
                </a:extLst>
              </p:cNvPr>
              <p:cNvSpPr txBox="1"/>
              <p:nvPr/>
            </p:nvSpPr>
            <p:spPr>
              <a:xfrm>
                <a:off x="7560900" y="839400"/>
                <a:ext cx="41414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/>
                  <a:t>(w,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it-IT" sz="1600" b="1" dirty="0"/>
                  <a:t>, Nome Regione))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57A8323D-1268-43B6-A40C-D535FB2FC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900" y="839400"/>
                <a:ext cx="4141474" cy="338554"/>
              </a:xfrm>
              <a:prstGeom prst="rect">
                <a:avLst/>
              </a:prstGeom>
              <a:blipFill>
                <a:blip r:embed="rId3"/>
                <a:stretch>
                  <a:fillRect l="-735" t="-3636" b="-254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D259BAE-7C3D-4DED-B721-AAFE3B70258F}"/>
              </a:ext>
            </a:extLst>
          </p:cNvPr>
          <p:cNvSpPr txBox="1"/>
          <p:nvPr/>
        </p:nvSpPr>
        <p:spPr>
          <a:xfrm>
            <a:off x="0" y="2380964"/>
            <a:ext cx="19941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Punti</a:t>
            </a:r>
            <a:r>
              <a:rPr lang="it-IT" b="1" dirty="0"/>
              <a:t> </a:t>
            </a:r>
            <a:r>
              <a:rPr lang="it-IT" sz="1600" b="1" dirty="0"/>
              <a:t>somministrazione</a:t>
            </a:r>
            <a:endParaRPr lang="it-IT" b="1" dirty="0"/>
          </a:p>
        </p:txBody>
      </p:sp>
      <p:cxnSp>
        <p:nvCxnSpPr>
          <p:cNvPr id="41" name="Connettore a gomito 40">
            <a:extLst>
              <a:ext uri="{FF2B5EF4-FFF2-40B4-BE49-F238E27FC236}">
                <a16:creationId xmlns:a16="http://schemas.microsoft.com/office/drawing/2014/main" id="{DA36E712-2CB1-43FA-8E6D-0B5BB0FEFD01}"/>
              </a:ext>
            </a:extLst>
          </p:cNvPr>
          <p:cNvCxnSpPr>
            <a:cxnSpLocks/>
          </p:cNvCxnSpPr>
          <p:nvPr/>
        </p:nvCxnSpPr>
        <p:spPr>
          <a:xfrm>
            <a:off x="1746115" y="2685829"/>
            <a:ext cx="807396" cy="34589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68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30" grpId="0"/>
      <p:bldP spid="39" grpId="0"/>
      <p:bldP spid="3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9DB855-3F71-44B1-98B4-9D7CAAAD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90" y="670999"/>
            <a:ext cx="11029616" cy="740156"/>
          </a:xfrm>
        </p:spPr>
        <p:txBody>
          <a:bodyPr/>
          <a:lstStyle/>
          <a:p>
            <a:r>
              <a:rPr lang="it-IT" dirty="0"/>
              <a:t>Query 1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0EBD23C0-0911-4903-B547-EF39F8DA1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562" y="1732109"/>
            <a:ext cx="9202965" cy="4483040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6D9C8D-69E3-4026-993C-736ED55850F3}"/>
              </a:ext>
            </a:extLst>
          </p:cNvPr>
          <p:cNvSpPr txBox="1"/>
          <p:nvPr/>
        </p:nvSpPr>
        <p:spPr>
          <a:xfrm>
            <a:off x="2908570" y="321719"/>
            <a:ext cx="2996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Somministrazione Vaccini </a:t>
            </a:r>
            <a:r>
              <a:rPr lang="it-IT" sz="1600" b="1" dirty="0" err="1"/>
              <a:t>Summary</a:t>
            </a:r>
            <a:endParaRPr lang="it-IT" sz="1600" b="1" dirty="0"/>
          </a:p>
        </p:txBody>
      </p: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CD3CDCF1-5B5C-4783-93BD-37BC85AF7E14}"/>
              </a:ext>
            </a:extLst>
          </p:cNvPr>
          <p:cNvCxnSpPr>
            <a:cxnSpLocks/>
          </p:cNvCxnSpPr>
          <p:nvPr/>
        </p:nvCxnSpPr>
        <p:spPr>
          <a:xfrm rot="5400000">
            <a:off x="3673103" y="1183031"/>
            <a:ext cx="1077949" cy="4280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17060731-96E3-4CC8-9572-65DBF3194578}"/>
                  </a:ext>
                </a:extLst>
              </p:cNvPr>
              <p:cNvSpPr txBox="1"/>
              <p:nvPr/>
            </p:nvSpPr>
            <p:spPr>
              <a:xfrm>
                <a:off x="915473" y="6059672"/>
                <a:ext cx="51805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/>
                  <a:t>( (Codice Regione: w, mese: z), (totale giornaliero: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it-IT" sz="1600" b="1" dirty="0"/>
                  <a:t>, 1) )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17060731-96E3-4CC8-9572-65DBF3194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73" y="6059672"/>
                <a:ext cx="5180527" cy="338554"/>
              </a:xfrm>
              <a:prstGeom prst="rect">
                <a:avLst/>
              </a:prstGeom>
              <a:blipFill>
                <a:blip r:embed="rId3"/>
                <a:stretch>
                  <a:fillRect l="-588" t="-3571" b="-232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F14AABF-7857-45E3-9DD4-6BC273731F33}"/>
              </a:ext>
            </a:extLst>
          </p:cNvPr>
          <p:cNvCxnSpPr/>
          <p:nvPr/>
        </p:nvCxnSpPr>
        <p:spPr>
          <a:xfrm flipV="1">
            <a:off x="2908570" y="5233481"/>
            <a:ext cx="1001949" cy="817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E80DB48-2811-4B8E-8617-41E92102D05A}"/>
                  </a:ext>
                </a:extLst>
              </p:cNvPr>
              <p:cNvSpPr txBox="1"/>
              <p:nvPr/>
            </p:nvSpPr>
            <p:spPr>
              <a:xfrm>
                <a:off x="6287313" y="567940"/>
                <a:ext cx="23346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/>
                  <a:t>( (w, z), (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𝒕𝒐</m:t>
                    </m:r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𝒘𝒛</m:t>
                        </m:r>
                      </m:sub>
                    </m:sSub>
                  </m:oMath>
                </a14:m>
                <a:r>
                  <a:rPr lang="it-IT" sz="16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𝒘𝒛</m:t>
                        </m:r>
                      </m:sub>
                    </m:sSub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E80DB48-2811-4B8E-8617-41E92102D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313" y="567940"/>
                <a:ext cx="2334638" cy="338554"/>
              </a:xfrm>
              <a:prstGeom prst="rect">
                <a:avLst/>
              </a:prstGeom>
              <a:blipFill>
                <a:blip r:embed="rId4"/>
                <a:stretch>
                  <a:fillRect l="-1305" t="-3571" b="-232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435FBA46-1BC7-4730-801E-DFBFFB28AE07}"/>
              </a:ext>
            </a:extLst>
          </p:cNvPr>
          <p:cNvCxnSpPr>
            <a:cxnSpLocks/>
          </p:cNvCxnSpPr>
          <p:nvPr/>
        </p:nvCxnSpPr>
        <p:spPr>
          <a:xfrm flipH="1">
            <a:off x="5381525" y="798328"/>
            <a:ext cx="930158" cy="1137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2B587262-E655-4076-B3ED-3CEE444D3BA3}"/>
                  </a:ext>
                </a:extLst>
              </p:cNvPr>
              <p:cNvSpPr txBox="1"/>
              <p:nvPr/>
            </p:nvSpPr>
            <p:spPr>
              <a:xfrm>
                <a:off x="4856799" y="4351478"/>
                <a:ext cx="20957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/>
                  <a:t>(w, (z,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𝒕𝒐</m:t>
                    </m:r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𝒘𝒛</m:t>
                        </m:r>
                      </m:sub>
                    </m:sSub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𝒘𝒛</m:t>
                        </m:r>
                      </m:sub>
                    </m:sSub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2B587262-E655-4076-B3ED-3CEE444D3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799" y="4351478"/>
                <a:ext cx="2095779" cy="338554"/>
              </a:xfrm>
              <a:prstGeom prst="rect">
                <a:avLst/>
              </a:prstGeom>
              <a:blipFill>
                <a:blip r:embed="rId5"/>
                <a:stretch>
                  <a:fillRect l="-1744" t="-3636" b="-254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22F4B38A-9953-47BE-841E-5C44CA7AF031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5768502" y="3461130"/>
            <a:ext cx="136187" cy="890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EF071717-0D0B-40A4-8CDC-BC5633A226EB}"/>
              </a:ext>
            </a:extLst>
          </p:cNvPr>
          <p:cNvSpPr txBox="1"/>
          <p:nvPr/>
        </p:nvSpPr>
        <p:spPr>
          <a:xfrm>
            <a:off x="38315" y="3429000"/>
            <a:ext cx="1974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Mantenere solo dati dopo 31-12-2020</a:t>
            </a:r>
          </a:p>
        </p:txBody>
      </p:sp>
      <p:cxnSp>
        <p:nvCxnSpPr>
          <p:cNvPr id="83" name="Connettore a gomito 82">
            <a:extLst>
              <a:ext uri="{FF2B5EF4-FFF2-40B4-BE49-F238E27FC236}">
                <a16:creationId xmlns:a16="http://schemas.microsoft.com/office/drawing/2014/main" id="{00395542-77B4-4F59-AD00-7A2F4DB7E457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2129968" y="2909480"/>
            <a:ext cx="676259" cy="28848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64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5" grpId="0"/>
      <p:bldP spid="15" grpId="1"/>
      <p:bldP spid="19" grpId="0"/>
      <p:bldP spid="19" grpId="1"/>
      <p:bldP spid="70" grpId="0"/>
      <p:bldP spid="79" grpId="0"/>
      <p:bldP spid="7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9DB855-3F71-44B1-98B4-9D7CAAAD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90" y="670999"/>
            <a:ext cx="11029616" cy="740156"/>
          </a:xfrm>
        </p:spPr>
        <p:txBody>
          <a:bodyPr/>
          <a:lstStyle/>
          <a:p>
            <a:r>
              <a:rPr lang="it-IT" dirty="0"/>
              <a:t>Query 1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0EBD23C0-0911-4903-B547-EF39F8DA1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489" y="1879280"/>
            <a:ext cx="9202965" cy="4473522"/>
          </a:xfrm>
        </p:spPr>
      </p:pic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A75EF14-4DE9-449A-9B3D-FB8AC9BA55CF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8386496" y="1477678"/>
            <a:ext cx="0" cy="195132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57A8323D-1268-43B6-A40C-D535FB2FCB9E}"/>
                  </a:ext>
                </a:extLst>
              </p:cNvPr>
              <p:cNvSpPr txBox="1"/>
              <p:nvPr/>
            </p:nvSpPr>
            <p:spPr>
              <a:xfrm>
                <a:off x="6315759" y="1139124"/>
                <a:ext cx="41414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/>
                  <a:t>(w,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it-IT" sz="1600" b="1" dirty="0"/>
                  <a:t>, Nome Regione))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57A8323D-1268-43B6-A40C-D535FB2FC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759" y="1139124"/>
                <a:ext cx="4141474" cy="338554"/>
              </a:xfrm>
              <a:prstGeom prst="rect">
                <a:avLst/>
              </a:prstGeom>
              <a:blipFill>
                <a:blip r:embed="rId3"/>
                <a:stretch>
                  <a:fillRect l="-736" t="-3636" b="-254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40E84C4-444C-4B87-8376-884E8F89D57C}"/>
                  </a:ext>
                </a:extLst>
              </p:cNvPr>
              <p:cNvSpPr txBox="1"/>
              <p:nvPr/>
            </p:nvSpPr>
            <p:spPr>
              <a:xfrm>
                <a:off x="5501333" y="4939101"/>
                <a:ext cx="2095779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/>
                  <a:t>(w, (z,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𝒕𝒐</m:t>
                    </m:r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𝒘𝒛</m:t>
                        </m:r>
                      </m:sub>
                    </m:sSub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𝒘𝒛</m:t>
                        </m:r>
                      </m:sub>
                    </m:sSub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40E84C4-444C-4B87-8376-884E8F89D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33" y="4939101"/>
                <a:ext cx="2095779" cy="338554"/>
              </a:xfrm>
              <a:prstGeom prst="rect">
                <a:avLst/>
              </a:prstGeom>
              <a:blipFill>
                <a:blip r:embed="rId4"/>
                <a:stretch>
                  <a:fillRect l="-1453" t="-3571" b="-232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1200130B-7C47-4863-9EFF-B4E524EC087C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549223" y="3429001"/>
            <a:ext cx="1837273" cy="15101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252B3DA0-2B24-45A6-BA41-1288AC6E4C4B}"/>
                  </a:ext>
                </a:extLst>
              </p:cNvPr>
              <p:cNvSpPr txBox="1"/>
              <p:nvPr/>
            </p:nvSpPr>
            <p:spPr>
              <a:xfrm>
                <a:off x="4890656" y="5848447"/>
                <a:ext cx="37451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/>
                  <a:t>(w, (z,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𝒕𝒐</m:t>
                    </m:r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𝒘𝒛</m:t>
                        </m:r>
                      </m:sub>
                    </m:sSub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𝒘𝒛</m:t>
                        </m:r>
                      </m:sub>
                    </m:sSub>
                  </m:oMath>
                </a14:m>
                <a:r>
                  <a:rPr lang="it-IT" sz="1600" b="1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it-IT" sz="1600" b="1" dirty="0"/>
                  <a:t>, Nome Regione))</a:t>
                </a:r>
              </a:p>
            </p:txBody>
          </p:sp>
        </mc:Choice>
        <mc:Fallback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252B3DA0-2B24-45A6-BA41-1288AC6E4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656" y="5848447"/>
                <a:ext cx="3745149" cy="338554"/>
              </a:xfrm>
              <a:prstGeom prst="rect">
                <a:avLst/>
              </a:prstGeom>
              <a:blipFill>
                <a:blip r:embed="rId5"/>
                <a:stretch>
                  <a:fillRect l="-813" t="-3571" b="-232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1745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6507537_TF56180624_Win32" id="{82CFE0D7-CC4F-4D4C-920F-6D1553CF521A}" vid="{A06DC77F-1E45-486C-9867-AFFF5F8FA93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vendita semplice e minimalista</Template>
  <TotalTime>392</TotalTime>
  <Words>991</Words>
  <Application>Microsoft Office PowerPoint</Application>
  <PresentationFormat>Widescreen</PresentationFormat>
  <Paragraphs>309</Paragraphs>
  <Slides>23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3" baseType="lpstr">
      <vt:lpstr>Arial</vt:lpstr>
      <vt:lpstr>Calibri</vt:lpstr>
      <vt:lpstr>Cambria Math</vt:lpstr>
      <vt:lpstr>Consolas</vt:lpstr>
      <vt:lpstr>Garamond</vt:lpstr>
      <vt:lpstr>Helvetica Light</vt:lpstr>
      <vt:lpstr>Times New Roman</vt:lpstr>
      <vt:lpstr>Wingdings</vt:lpstr>
      <vt:lpstr>Wingdings 2</vt:lpstr>
      <vt:lpstr>DividendVTI</vt:lpstr>
      <vt:lpstr>  Analisi del dataset delle vaccinazioni anti Covid-19 </vt:lpstr>
      <vt:lpstr>Struttura</vt:lpstr>
      <vt:lpstr>Introduzione</vt:lpstr>
      <vt:lpstr>Architettura del sistema</vt:lpstr>
      <vt:lpstr>Analisi del Dataset</vt:lpstr>
      <vt:lpstr>Query 1</vt:lpstr>
      <vt:lpstr>Query 1</vt:lpstr>
      <vt:lpstr>Query 1</vt:lpstr>
      <vt:lpstr>Query 1</vt:lpstr>
      <vt:lpstr>Query 1</vt:lpstr>
      <vt:lpstr>Query 1</vt:lpstr>
      <vt:lpstr>Analisi risultati query 1</vt:lpstr>
      <vt:lpstr>Query 2</vt:lpstr>
      <vt:lpstr>Query 2: Avoid GroupByKey</vt:lpstr>
      <vt:lpstr>Query 2</vt:lpstr>
      <vt:lpstr>Query 2</vt:lpstr>
      <vt:lpstr>Query 2</vt:lpstr>
      <vt:lpstr>Query 2</vt:lpstr>
      <vt:lpstr>Query 2</vt:lpstr>
      <vt:lpstr>Query 2</vt:lpstr>
      <vt:lpstr>Analisi risultati query 2</vt:lpstr>
      <vt:lpstr>Analisi Tempi di Esecuzione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Analisi del dataset delle vaccinazioni anti Covid-19 </dc:title>
  <dc:creator>Tiziana Mannucci</dc:creator>
  <cp:lastModifiedBy>Tiziana Mannucci</cp:lastModifiedBy>
  <cp:revision>10</cp:revision>
  <dcterms:created xsi:type="dcterms:W3CDTF">2021-06-09T07:53:50Z</dcterms:created>
  <dcterms:modified xsi:type="dcterms:W3CDTF">2021-06-09T14:32:50Z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