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3" r:id="rId4"/>
    <p:sldId id="274" r:id="rId5"/>
    <p:sldId id="275" r:id="rId6"/>
    <p:sldId id="277" r:id="rId7"/>
    <p:sldId id="258" r:id="rId8"/>
    <p:sldId id="262" r:id="rId9"/>
    <p:sldId id="263" r:id="rId10"/>
    <p:sldId id="270" r:id="rId11"/>
    <p:sldId id="278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5013" autoAdjust="0"/>
  </p:normalViewPr>
  <p:slideViewPr>
    <p:cSldViewPr>
      <p:cViewPr varScale="1">
        <p:scale>
          <a:sx n="80" d="100"/>
          <a:sy n="80" d="100"/>
        </p:scale>
        <p:origin x="168" y="78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5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 2</c:v>
                </c:pt>
                <c:pt idx="2">
                  <c:v>Catégorie 3</c:v>
                </c:pt>
                <c:pt idx="3">
                  <c:v>Catégorie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 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 2</c:v>
                </c:pt>
                <c:pt idx="2">
                  <c:v>Catégorie 3</c:v>
                </c:pt>
                <c:pt idx="3">
                  <c:v>Catégorie 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 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 2</c:v>
                </c:pt>
                <c:pt idx="2">
                  <c:v>Catégorie 3</c:v>
                </c:pt>
                <c:pt idx="3">
                  <c:v>Catégorie 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28364496"/>
        <c:axId val="328365056"/>
      </c:barChart>
      <c:catAx>
        <c:axId val="32836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365056"/>
        <c:crosses val="autoZero"/>
        <c:auto val="1"/>
        <c:lblAlgn val="ctr"/>
        <c:lblOffset val="100"/>
        <c:noMultiLvlLbl val="0"/>
      </c:catAx>
      <c:valAx>
        <c:axId val="328365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836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0C96E-4F63-4F5B-BA63-CABD27326C2C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9AC21-3FFA-4C9D-90AA-D6B660604937}">
      <dgm:prSet phldrT="[Text]" custT="1"/>
      <dgm:spPr/>
      <dgm:t>
        <a:bodyPr/>
        <a:lstStyle/>
        <a:p>
          <a:pPr algn="ctr" defTabSz="914400">
            <a:buNone/>
          </a:pPr>
          <a:r>
            <a:rPr lang="fr-FR" sz="3000" b="0" i="0" noProof="0" dirty="0" smtClean="0">
              <a:latin typeface="Corbel"/>
              <a:ea typeface="+mn-ea"/>
              <a:cs typeface="+mn-cs"/>
            </a:rPr>
            <a:t>Tâche 1</a:t>
          </a:r>
          <a:endParaRPr lang="fr-FR" sz="3000" b="0" i="0" noProof="0" dirty="0">
            <a:latin typeface="Corbel"/>
            <a:ea typeface="+mn-ea"/>
            <a:cs typeface="+mn-cs"/>
          </a:endParaRPr>
        </a:p>
      </dgm:t>
    </dgm:pt>
    <dgm:pt modelId="{2D9F7C18-1DE0-424D-933E-FF03C10F3850}" type="parTrans" cxnId="{788774C9-1D6A-438F-BA0A-09F6EF807435}">
      <dgm:prSet/>
      <dgm:spPr/>
      <dgm:t>
        <a:bodyPr/>
        <a:lstStyle/>
        <a:p>
          <a:endParaRPr lang="en-US"/>
        </a:p>
      </dgm:t>
    </dgm:pt>
    <dgm:pt modelId="{EF4780CA-D754-4AF4-8B5A-9F30634D6BA8}" type="sibTrans" cxnId="{788774C9-1D6A-438F-BA0A-09F6EF807435}">
      <dgm:prSet/>
      <dgm:spPr/>
      <dgm:t>
        <a:bodyPr/>
        <a:lstStyle/>
        <a:p>
          <a:endParaRPr lang="en-US"/>
        </a:p>
      </dgm:t>
    </dgm:pt>
    <dgm:pt modelId="{5AE9E325-3BE1-4E32-AB34-0F126D5FCDE5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b="0" i="0" noProof="0" dirty="0" smtClean="0">
              <a:latin typeface="Corbel"/>
              <a:ea typeface="+mn-ea"/>
              <a:cs typeface="+mn-cs"/>
            </a:rPr>
            <a:t>Groupe A</a:t>
          </a:r>
          <a:endParaRPr lang="fr-FR" sz="2900" b="0" i="0" noProof="0" dirty="0">
            <a:latin typeface="Corbel"/>
            <a:ea typeface="+mn-ea"/>
            <a:cs typeface="+mn-cs"/>
          </a:endParaRPr>
        </a:p>
      </dgm:t>
    </dgm:pt>
    <dgm:pt modelId="{98650D56-9C43-4505-9DA1-4D3C821A1690}" type="parTrans" cxnId="{05E98F03-5CB2-436C-9F04-9DB03E07AB54}">
      <dgm:prSet/>
      <dgm:spPr/>
      <dgm:t>
        <a:bodyPr/>
        <a:lstStyle/>
        <a:p>
          <a:endParaRPr lang="fr-FR" noProof="0"/>
        </a:p>
      </dgm:t>
    </dgm:pt>
    <dgm:pt modelId="{9CCD223C-9B7D-4CFD-B1B8-F39EDEF707D5}" type="sibTrans" cxnId="{05E98F03-5CB2-436C-9F04-9DB03E07AB54}">
      <dgm:prSet/>
      <dgm:spPr/>
      <dgm:t>
        <a:bodyPr/>
        <a:lstStyle/>
        <a:p>
          <a:endParaRPr lang="en-US"/>
        </a:p>
      </dgm:t>
    </dgm:pt>
    <dgm:pt modelId="{00BB640D-5BB7-4F3A-896B-B2BA326CB2FC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b="0" i="0" noProof="0" dirty="0" smtClean="0">
              <a:latin typeface="Corbel"/>
              <a:ea typeface="+mn-ea"/>
              <a:cs typeface="+mn-cs"/>
            </a:rPr>
            <a:t>Groupe B</a:t>
          </a:r>
          <a:endParaRPr lang="fr-FR" sz="2900" b="0" i="0" noProof="0" dirty="0">
            <a:latin typeface="Corbel"/>
            <a:ea typeface="+mn-ea"/>
            <a:cs typeface="+mn-cs"/>
          </a:endParaRPr>
        </a:p>
      </dgm:t>
    </dgm:pt>
    <dgm:pt modelId="{4597D818-6D11-4AC2-BFAD-8621DB5E5ADD}" type="parTrans" cxnId="{51125616-11B8-4BE9-A997-EF563071CECD}">
      <dgm:prSet/>
      <dgm:spPr/>
      <dgm:t>
        <a:bodyPr/>
        <a:lstStyle/>
        <a:p>
          <a:endParaRPr lang="fr-FR" noProof="0"/>
        </a:p>
      </dgm:t>
    </dgm:pt>
    <dgm:pt modelId="{9E25FE7B-3B2C-4503-A94A-ADA51579DD87}" type="sibTrans" cxnId="{51125616-11B8-4BE9-A997-EF563071CECD}">
      <dgm:prSet/>
      <dgm:spPr/>
      <dgm:t>
        <a:bodyPr/>
        <a:lstStyle/>
        <a:p>
          <a:endParaRPr lang="en-US"/>
        </a:p>
      </dgm:t>
    </dgm:pt>
    <dgm:pt modelId="{70D9E217-76F6-46DE-9203-364EB5B5819B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b="0" i="0" noProof="0" dirty="0" smtClean="0">
              <a:latin typeface="Corbel"/>
              <a:ea typeface="+mn-ea"/>
              <a:cs typeface="+mn-cs"/>
            </a:rPr>
            <a:t>Groupe C</a:t>
          </a:r>
          <a:endParaRPr lang="fr-FR" sz="2900" b="0" i="0" noProof="0" dirty="0">
            <a:latin typeface="Corbel"/>
            <a:ea typeface="+mn-ea"/>
            <a:cs typeface="+mn-cs"/>
          </a:endParaRPr>
        </a:p>
      </dgm:t>
    </dgm:pt>
    <dgm:pt modelId="{727F31F3-DC16-422C-A2F6-FE8C55FB77E1}" type="parTrans" cxnId="{384BD716-1D85-4806-BE7E-7C19D197EC8C}">
      <dgm:prSet/>
      <dgm:spPr/>
      <dgm:t>
        <a:bodyPr/>
        <a:lstStyle/>
        <a:p>
          <a:endParaRPr lang="fr-FR" noProof="0"/>
        </a:p>
      </dgm:t>
    </dgm:pt>
    <dgm:pt modelId="{46FBE39B-D349-4812-8DF6-C1750FAE63BA}" type="sibTrans" cxnId="{384BD716-1D85-4806-BE7E-7C19D197EC8C}">
      <dgm:prSet/>
      <dgm:spPr/>
      <dgm:t>
        <a:bodyPr/>
        <a:lstStyle/>
        <a:p>
          <a:endParaRPr lang="en-US"/>
        </a:p>
      </dgm:t>
    </dgm:pt>
    <dgm:pt modelId="{5E419F04-3D00-4CA0-AED4-966593CF0A0A}" type="pres">
      <dgm:prSet presAssocID="{FDE0C96E-4F63-4F5B-BA63-CABD27326C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32CD18-4C73-43E8-8D0D-D15664F32C2E}" type="pres">
      <dgm:prSet presAssocID="{C8C9AC21-3FFA-4C9D-90AA-D6B660604937}" presName="centerShape" presStyleLbl="node0" presStyleIdx="0" presStyleCnt="1"/>
      <dgm:spPr/>
      <dgm:t>
        <a:bodyPr/>
        <a:lstStyle/>
        <a:p>
          <a:endParaRPr lang="en-US"/>
        </a:p>
      </dgm:t>
    </dgm:pt>
    <dgm:pt modelId="{1E3A3621-59C7-42A1-97A5-EC6ABE8BA2DF}" type="pres">
      <dgm:prSet presAssocID="{98650D56-9C43-4505-9DA1-4D3C821A1690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F2E1842-6D3A-42B0-9888-E161EA49B4CD}" type="pres">
      <dgm:prSet presAssocID="{5AE9E325-3BE1-4E32-AB34-0F126D5FCD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5A75D-3CA7-401C-9709-F3CF2987108E}" type="pres">
      <dgm:prSet presAssocID="{4597D818-6D11-4AC2-BFAD-8621DB5E5ADD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FFB85016-4115-4059-B1FF-07AFB8C98554}" type="pres">
      <dgm:prSet presAssocID="{00BB640D-5BB7-4F3A-896B-B2BA326CB2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B150D-709E-48D6-964B-F70CD13EAA1D}" type="pres">
      <dgm:prSet presAssocID="{727F31F3-DC16-422C-A2F6-FE8C55FB77E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BC4E986-802D-40F7-91DB-DAE2BC54B845}" type="pres">
      <dgm:prSet presAssocID="{70D9E217-76F6-46DE-9203-364EB5B581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1C1780-2287-4E8A-8740-8EAA9796846A}" type="presOf" srcId="{00BB640D-5BB7-4F3A-896B-B2BA326CB2FC}" destId="{FFB85016-4115-4059-B1FF-07AFB8C98554}" srcOrd="0" destOrd="0" presId="urn:microsoft.com/office/officeart/2005/8/layout/radial4"/>
    <dgm:cxn modelId="{20661E7E-8B0C-4136-BB75-817E9B74FFD4}" type="presOf" srcId="{C8C9AC21-3FFA-4C9D-90AA-D6B660604937}" destId="{3632CD18-4C73-43E8-8D0D-D15664F32C2E}" srcOrd="0" destOrd="0" presId="urn:microsoft.com/office/officeart/2005/8/layout/radial4"/>
    <dgm:cxn modelId="{384BD716-1D85-4806-BE7E-7C19D197EC8C}" srcId="{C8C9AC21-3FFA-4C9D-90AA-D6B660604937}" destId="{70D9E217-76F6-46DE-9203-364EB5B5819B}" srcOrd="2" destOrd="0" parTransId="{727F31F3-DC16-422C-A2F6-FE8C55FB77E1}" sibTransId="{46FBE39B-D349-4812-8DF6-C1750FAE63BA}"/>
    <dgm:cxn modelId="{063E871E-DA30-4A2B-A893-F1E719848C63}" type="presOf" srcId="{FDE0C96E-4F63-4F5B-BA63-CABD27326C2C}" destId="{5E419F04-3D00-4CA0-AED4-966593CF0A0A}" srcOrd="0" destOrd="0" presId="urn:microsoft.com/office/officeart/2005/8/layout/radial4"/>
    <dgm:cxn modelId="{51125616-11B8-4BE9-A997-EF563071CECD}" srcId="{C8C9AC21-3FFA-4C9D-90AA-D6B660604937}" destId="{00BB640D-5BB7-4F3A-896B-B2BA326CB2FC}" srcOrd="1" destOrd="0" parTransId="{4597D818-6D11-4AC2-BFAD-8621DB5E5ADD}" sibTransId="{9E25FE7B-3B2C-4503-A94A-ADA51579DD87}"/>
    <dgm:cxn modelId="{8109B576-20E6-400A-A63D-7F0F12E37512}" type="presOf" srcId="{5AE9E325-3BE1-4E32-AB34-0F126D5FCDE5}" destId="{4F2E1842-6D3A-42B0-9888-E161EA49B4CD}" srcOrd="0" destOrd="0" presId="urn:microsoft.com/office/officeart/2005/8/layout/radial4"/>
    <dgm:cxn modelId="{05E98F03-5CB2-436C-9F04-9DB03E07AB54}" srcId="{C8C9AC21-3FFA-4C9D-90AA-D6B660604937}" destId="{5AE9E325-3BE1-4E32-AB34-0F126D5FCDE5}" srcOrd="0" destOrd="0" parTransId="{98650D56-9C43-4505-9DA1-4D3C821A1690}" sibTransId="{9CCD223C-9B7D-4CFD-B1B8-F39EDEF707D5}"/>
    <dgm:cxn modelId="{2A30A081-217D-4D42-BC40-917F32AFAA27}" type="presOf" srcId="{70D9E217-76F6-46DE-9203-364EB5B5819B}" destId="{8BC4E986-802D-40F7-91DB-DAE2BC54B845}" srcOrd="0" destOrd="0" presId="urn:microsoft.com/office/officeart/2005/8/layout/radial4"/>
    <dgm:cxn modelId="{0A6AF1EA-A240-4483-BB2F-538F3D5DCE72}" type="presOf" srcId="{727F31F3-DC16-422C-A2F6-FE8C55FB77E1}" destId="{594B150D-709E-48D6-964B-F70CD13EAA1D}" srcOrd="0" destOrd="0" presId="urn:microsoft.com/office/officeart/2005/8/layout/radial4"/>
    <dgm:cxn modelId="{788774C9-1D6A-438F-BA0A-09F6EF807435}" srcId="{FDE0C96E-4F63-4F5B-BA63-CABD27326C2C}" destId="{C8C9AC21-3FFA-4C9D-90AA-D6B660604937}" srcOrd="0" destOrd="0" parTransId="{2D9F7C18-1DE0-424D-933E-FF03C10F3850}" sibTransId="{EF4780CA-D754-4AF4-8B5A-9F30634D6BA8}"/>
    <dgm:cxn modelId="{A95E5543-DC48-41FC-81B6-03D7B69B223F}" type="presOf" srcId="{4597D818-6D11-4AC2-BFAD-8621DB5E5ADD}" destId="{C005A75D-3CA7-401C-9709-F3CF2987108E}" srcOrd="0" destOrd="0" presId="urn:microsoft.com/office/officeart/2005/8/layout/radial4"/>
    <dgm:cxn modelId="{1D8D5BEA-08A0-4BB2-857E-EA832CCB508C}" type="presOf" srcId="{98650D56-9C43-4505-9DA1-4D3C821A1690}" destId="{1E3A3621-59C7-42A1-97A5-EC6ABE8BA2DF}" srcOrd="0" destOrd="0" presId="urn:microsoft.com/office/officeart/2005/8/layout/radial4"/>
    <dgm:cxn modelId="{E5F899D3-B2C7-449C-973F-5DC340CA8810}" type="presParOf" srcId="{5E419F04-3D00-4CA0-AED4-966593CF0A0A}" destId="{3632CD18-4C73-43E8-8D0D-D15664F32C2E}" srcOrd="0" destOrd="0" presId="urn:microsoft.com/office/officeart/2005/8/layout/radial4"/>
    <dgm:cxn modelId="{4D42CF8E-E36F-4294-92F4-762AF31795DD}" type="presParOf" srcId="{5E419F04-3D00-4CA0-AED4-966593CF0A0A}" destId="{1E3A3621-59C7-42A1-97A5-EC6ABE8BA2DF}" srcOrd="1" destOrd="0" presId="urn:microsoft.com/office/officeart/2005/8/layout/radial4"/>
    <dgm:cxn modelId="{CDA2C7BB-5E46-42E0-9544-E505665E4358}" type="presParOf" srcId="{5E419F04-3D00-4CA0-AED4-966593CF0A0A}" destId="{4F2E1842-6D3A-42B0-9888-E161EA49B4CD}" srcOrd="2" destOrd="0" presId="urn:microsoft.com/office/officeart/2005/8/layout/radial4"/>
    <dgm:cxn modelId="{8C0678D6-7B11-4D01-A448-AA97C373B001}" type="presParOf" srcId="{5E419F04-3D00-4CA0-AED4-966593CF0A0A}" destId="{C005A75D-3CA7-401C-9709-F3CF2987108E}" srcOrd="3" destOrd="0" presId="urn:microsoft.com/office/officeart/2005/8/layout/radial4"/>
    <dgm:cxn modelId="{AB00D2B9-2164-4BC9-AFAC-62E865BD2EA2}" type="presParOf" srcId="{5E419F04-3D00-4CA0-AED4-966593CF0A0A}" destId="{FFB85016-4115-4059-B1FF-07AFB8C98554}" srcOrd="4" destOrd="0" presId="urn:microsoft.com/office/officeart/2005/8/layout/radial4"/>
    <dgm:cxn modelId="{B0710EF8-0156-44C0-9304-AD78266F64FE}" type="presParOf" srcId="{5E419F04-3D00-4CA0-AED4-966593CF0A0A}" destId="{594B150D-709E-48D6-964B-F70CD13EAA1D}" srcOrd="5" destOrd="0" presId="urn:microsoft.com/office/officeart/2005/8/layout/radial4"/>
    <dgm:cxn modelId="{7062E14D-BBEA-47B2-AF33-05FF014A700A}" type="presParOf" srcId="{5E419F04-3D00-4CA0-AED4-966593CF0A0A}" destId="{8BC4E986-802D-40F7-91DB-DAE2BC54B84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2CD18-4C73-43E8-8D0D-D15664F32C2E}">
      <dsp:nvSpPr>
        <dsp:cNvPr id="0" name=""/>
        <dsp:cNvSpPr/>
      </dsp:nvSpPr>
      <dsp:spPr>
        <a:xfrm>
          <a:off x="1511245" y="2296408"/>
          <a:ext cx="1393934" cy="1393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noProof="0" dirty="0" smtClean="0">
              <a:latin typeface="Corbel"/>
              <a:ea typeface="+mn-ea"/>
              <a:cs typeface="+mn-cs"/>
            </a:rPr>
            <a:t>Tâche 1</a:t>
          </a:r>
          <a:endParaRPr lang="fr-FR" sz="3000" b="0" i="0" kern="1200" noProof="0" dirty="0">
            <a:latin typeface="Corbel"/>
            <a:ea typeface="+mn-ea"/>
            <a:cs typeface="+mn-cs"/>
          </a:endParaRPr>
        </a:p>
      </dsp:txBody>
      <dsp:txXfrm>
        <a:off x="1715382" y="2500545"/>
        <a:ext cx="985660" cy="985660"/>
      </dsp:txXfrm>
    </dsp:sp>
    <dsp:sp modelId="{1E3A3621-59C7-42A1-97A5-EC6ABE8BA2DF}">
      <dsp:nvSpPr>
        <dsp:cNvPr id="0" name=""/>
        <dsp:cNvSpPr/>
      </dsp:nvSpPr>
      <dsp:spPr>
        <a:xfrm rot="12900000">
          <a:off x="560943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E1842-6D3A-42B0-9888-E161EA49B4CD}">
      <dsp:nvSpPr>
        <dsp:cNvPr id="0" name=""/>
        <dsp:cNvSpPr/>
      </dsp:nvSpPr>
      <dsp:spPr>
        <a:xfrm>
          <a:off x="499" y="1381443"/>
          <a:ext cx="1324237" cy="1059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noProof="0" dirty="0" smtClean="0">
              <a:latin typeface="Corbel"/>
              <a:ea typeface="+mn-ea"/>
              <a:cs typeface="+mn-cs"/>
            </a:rPr>
            <a:t>Groupe A</a:t>
          </a:r>
          <a:endParaRPr lang="fr-FR" sz="2900" b="0" i="0" kern="1200" noProof="0" dirty="0">
            <a:latin typeface="Corbel"/>
            <a:ea typeface="+mn-ea"/>
            <a:cs typeface="+mn-cs"/>
          </a:endParaRPr>
        </a:p>
      </dsp:txBody>
      <dsp:txXfrm>
        <a:off x="31527" y="1412471"/>
        <a:ext cx="1262181" cy="997333"/>
      </dsp:txXfrm>
    </dsp:sp>
    <dsp:sp modelId="{C005A75D-3CA7-401C-9709-F3CF2987108E}">
      <dsp:nvSpPr>
        <dsp:cNvPr id="0" name=""/>
        <dsp:cNvSpPr/>
      </dsp:nvSpPr>
      <dsp:spPr>
        <a:xfrm rot="16200000">
          <a:off x="1646005" y="1470123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5016-4115-4059-B1FF-07AFB8C98554}">
      <dsp:nvSpPr>
        <dsp:cNvPr id="0" name=""/>
        <dsp:cNvSpPr/>
      </dsp:nvSpPr>
      <dsp:spPr>
        <a:xfrm>
          <a:off x="1546093" y="576857"/>
          <a:ext cx="1324237" cy="1059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noProof="0" dirty="0" smtClean="0">
              <a:latin typeface="Corbel"/>
              <a:ea typeface="+mn-ea"/>
              <a:cs typeface="+mn-cs"/>
            </a:rPr>
            <a:t>Groupe B</a:t>
          </a:r>
          <a:endParaRPr lang="fr-FR" sz="2900" b="0" i="0" kern="1200" noProof="0" dirty="0">
            <a:latin typeface="Corbel"/>
            <a:ea typeface="+mn-ea"/>
            <a:cs typeface="+mn-cs"/>
          </a:endParaRPr>
        </a:p>
      </dsp:txBody>
      <dsp:txXfrm>
        <a:off x="1577121" y="607885"/>
        <a:ext cx="1262181" cy="997333"/>
      </dsp:txXfrm>
    </dsp:sp>
    <dsp:sp modelId="{594B150D-709E-48D6-964B-F70CD13EAA1D}">
      <dsp:nvSpPr>
        <dsp:cNvPr id="0" name=""/>
        <dsp:cNvSpPr/>
      </dsp:nvSpPr>
      <dsp:spPr>
        <a:xfrm rot="19500000">
          <a:off x="2731067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4E986-802D-40F7-91DB-DAE2BC54B845}">
      <dsp:nvSpPr>
        <dsp:cNvPr id="0" name=""/>
        <dsp:cNvSpPr/>
      </dsp:nvSpPr>
      <dsp:spPr>
        <a:xfrm>
          <a:off x="3091688" y="1381443"/>
          <a:ext cx="1324237" cy="1059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noProof="0" dirty="0" smtClean="0">
              <a:latin typeface="Corbel"/>
              <a:ea typeface="+mn-ea"/>
              <a:cs typeface="+mn-cs"/>
            </a:rPr>
            <a:t>Groupe C</a:t>
          </a:r>
          <a:endParaRPr lang="fr-FR" sz="2900" b="0" i="0" kern="1200" noProof="0" dirty="0">
            <a:latin typeface="Corbel"/>
            <a:ea typeface="+mn-ea"/>
            <a:cs typeface="+mn-cs"/>
          </a:endParaRPr>
        </a:p>
      </dsp:txBody>
      <dsp:txXfrm>
        <a:off x="3122716" y="1412471"/>
        <a:ext cx="1262181" cy="99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s-ES"/>
              <a:t>12/01/2017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s-ES"/>
              <a:t>12/01/2017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56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orbel"/>
                <a:ea typeface="+mn-ea"/>
                <a:cs typeface="+mn-cs"/>
              </a:rPr>
              <a:t>7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orbel"/>
                <a:ea typeface="+mn-ea"/>
                <a:cs typeface="+mn-cs"/>
              </a:rPr>
              <a:t>8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s-ES" smtClean="0"/>
              <a:t>12/01/2017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260648"/>
            <a:ext cx="9144000" cy="1224136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6000" b="0" i="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/>
            </a:r>
            <a:br>
              <a:rPr lang="fr-FR" sz="6000" b="0" i="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</a:br>
            <a:endParaRPr lang="fr-FR" sz="60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b="0" i="0" dirty="0" smtClean="0">
                <a:solidFill>
                  <a:srgbClr val="652825"/>
                </a:solidFill>
              </a:rPr>
              <a:t>Sous-titre</a:t>
            </a:r>
          </a:p>
          <a:p>
            <a:pPr marL="0" indent="0" algn="l">
              <a:spcBef>
                <a:spcPts val="0"/>
              </a:spcBef>
              <a:buNone/>
            </a:pP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998068" y="260648"/>
            <a:ext cx="55446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" sz="3200" b="1" u="sng" dirty="0" smtClean="0"/>
              <a:t>DEVELOPPEUR LOGICIELS</a:t>
            </a:r>
            <a:endParaRPr lang="es-ES" sz="3200" b="1" u="sng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522413" y="6309320"/>
            <a:ext cx="8028383" cy="347608"/>
          </a:xfrm>
        </p:spPr>
        <p:txBody>
          <a:bodyPr/>
          <a:lstStyle/>
          <a:p>
            <a:r>
              <a:rPr lang="fr-FR" sz="2000" b="1" dirty="0" smtClean="0"/>
              <a:t>Thierry ALBAREDA   Session 2016-2017 </a:t>
            </a:r>
            <a:r>
              <a:rPr lang="fr-FR" sz="2000" b="1" dirty="0" err="1" smtClean="0"/>
              <a:t>Afpa</a:t>
            </a:r>
            <a:r>
              <a:rPr lang="fr-FR" sz="2000" b="1" dirty="0" smtClean="0"/>
              <a:t> Saint Jean De Védas 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205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 titre et de contenu avec liste</a:t>
            </a:r>
            <a:endParaRPr lang="fr-FR" sz="3600" b="0" i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Ajoutez votre première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Ajoutez votre deuxième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Ajoutez votre troisième puce ici</a:t>
            </a:r>
            <a:endParaRPr lang="fr-FR" sz="2400" b="0" i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515599" cy="114455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pc="-3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 titre et de contenu avec graphique</a:t>
            </a:r>
            <a:endParaRPr lang="fr-FR" sz="3600" b="0" i="0" spc="-3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773964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Deux contenus avec tableau</a:t>
            </a:r>
            <a:endParaRPr lang="fr-FR" sz="3600" b="0" i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Première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Deuxième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Troisième puce ici</a:t>
            </a:r>
            <a:endParaRPr lang="fr-FR" sz="2400" b="0" i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708345"/>
              </p:ext>
            </p:extLst>
          </p:nvPr>
        </p:nvGraphicFramePr>
        <p:xfrm>
          <a:off x="6246813" y="1905000"/>
          <a:ext cx="4416426" cy="2133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2142"/>
                <a:gridCol w="1472142"/>
                <a:gridCol w="1472142"/>
              </a:tblGrid>
              <a:tr h="533400"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Groupe A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Groupe B</a:t>
                      </a:r>
                      <a:endParaRPr lang="fr-FR" noProof="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Classe 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82</a:t>
                      </a:r>
                      <a:endParaRPr lang="fr-F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95</a:t>
                      </a:r>
                      <a:endParaRPr lang="fr-FR" noProof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Classe 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76</a:t>
                      </a:r>
                      <a:endParaRPr lang="fr-F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88</a:t>
                      </a:r>
                      <a:endParaRPr lang="fr-FR" noProof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Classe 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84</a:t>
                      </a:r>
                      <a:endParaRPr lang="fr-F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Deux contenus avec SmartArt</a:t>
            </a:r>
            <a:endParaRPr lang="fr-FR" sz="3600" b="0" i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Première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Deuxième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Troisième puce ici</a:t>
            </a:r>
            <a:endParaRPr lang="fr-FR" sz="2400" b="0" i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5713256"/>
              </p:ext>
            </p:extLst>
          </p:nvPr>
        </p:nvGraphicFramePr>
        <p:xfrm>
          <a:off x="6246813" y="1905000"/>
          <a:ext cx="4416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B8D990-DAE0-4A6E-B8D0-5E2A55963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Terre (grand écran)</Template>
  <TotalTime>0</TotalTime>
  <Words>95</Words>
  <Application>Microsoft Office PowerPoint</Application>
  <PresentationFormat>Personnalisé</PresentationFormat>
  <Paragraphs>35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Earthtones_16x9</vt:lpstr>
      <vt:lpstr> </vt:lpstr>
      <vt:lpstr>Disposition de titre et de contenu avec liste</vt:lpstr>
      <vt:lpstr>Disposition de titre et de contenu avec graphique</vt:lpstr>
      <vt:lpstr>Disposition Deux contenus avec tableau</vt:lpstr>
      <vt:lpstr>Disposition Deux contenus avec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2017-01-12T22:46:06Z</dcterms:created>
  <dcterms:modified xsi:type="dcterms:W3CDTF">2017-01-12T22:57:40Z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