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3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0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4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6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0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1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5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8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581924-28CD-4995-A1B4-9CAF5E14DDA8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A030C0-5123-4D73-92CF-6A8C35C5271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1/swagger-ui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E3F-A6BC-4499-B0DF-05647842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91" y="2313992"/>
            <a:ext cx="4762344" cy="97225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Worditionary</a:t>
            </a:r>
          </a:p>
        </p:txBody>
      </p:sp>
    </p:spTree>
    <p:extLst>
      <p:ext uri="{BB962C8B-B14F-4D97-AF65-F5344CB8AC3E}">
        <p14:creationId xmlns:p14="http://schemas.microsoft.com/office/powerpoint/2010/main" val="428814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CAC2-30CF-4A66-9C35-EFE368A7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330C4-9287-4434-B08B-E82C588D9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96" y="2120630"/>
            <a:ext cx="5967167" cy="3393657"/>
          </a:xfrm>
        </p:spPr>
      </p:pic>
    </p:spTree>
    <p:extLst>
      <p:ext uri="{BB962C8B-B14F-4D97-AF65-F5344CB8AC3E}">
        <p14:creationId xmlns:p14="http://schemas.microsoft.com/office/powerpoint/2010/main" val="33586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545D-204D-4A74-BD86-4D9C7A50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27A6F-EEB3-4BD2-B4F5-07FC9956D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99223"/>
            <a:ext cx="10058400" cy="3513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0F761-5F4C-4732-8C72-5601FB7FAD6C}"/>
              </a:ext>
            </a:extLst>
          </p:cNvPr>
          <p:cNvSpPr txBox="1"/>
          <p:nvPr/>
        </p:nvSpPr>
        <p:spPr>
          <a:xfrm>
            <a:off x="1096963" y="1833625"/>
            <a:ext cx="378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http://localhost:9001/swagger-ui.html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79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71F8-1230-49CF-ABB5-F0127638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6350-1C89-4149-9AFB-10A1A4C8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post /uploadFile  - uploads the file in .txt format and retrieves the words from this file and puts it in dictionary.json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get /searchWord/{word} – searches for the word mentioned in the path variable in the dictionary.json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get /searchWords – searches for words mentioned in the query </a:t>
            </a:r>
            <a:r>
              <a:rPr lang="en-IN" dirty="0" err="1"/>
              <a:t>param</a:t>
            </a:r>
            <a:r>
              <a:rPr lang="en-IN" dirty="0"/>
              <a:t> from the dictionary.json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44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5538-CDF2-4B6A-9702-6EDC2D99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088F-C677-4BFB-89EA-FEA8E0EC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Import project as Maven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Under “Run configurations”, go to maven and add goal as “</a:t>
            </a:r>
            <a:r>
              <a:rPr lang="en-IN" dirty="0" err="1"/>
              <a:t>spring-boot:run</a:t>
            </a:r>
            <a:r>
              <a:rPr lang="en-IN" dirty="0"/>
              <a:t>” and run the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 change the port number, change the </a:t>
            </a:r>
            <a:r>
              <a:rPr lang="en-IN" dirty="0" err="1"/>
              <a:t>server.port</a:t>
            </a:r>
            <a:r>
              <a:rPr lang="en-IN" dirty="0"/>
              <a:t> property in </a:t>
            </a:r>
            <a:r>
              <a:rPr lang="en-IN" dirty="0" err="1"/>
              <a:t>application.properties</a:t>
            </a:r>
            <a:r>
              <a:rPr lang="en-IN" dirty="0"/>
              <a:t> file. Note – the default port number is 9001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96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5A7E-60A5-4F93-8166-1D6864B0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557" y="2096741"/>
            <a:ext cx="3829283" cy="145075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012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136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Calibri</vt:lpstr>
      <vt:lpstr>Calibri Light</vt:lpstr>
      <vt:lpstr>Retrospect</vt:lpstr>
      <vt:lpstr>Worditionary</vt:lpstr>
      <vt:lpstr>Spring Security</vt:lpstr>
      <vt:lpstr>Swagger documentation</vt:lpstr>
      <vt:lpstr>End points</vt:lpstr>
      <vt:lpstr>Running the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Chakrabartti</dc:creator>
  <cp:lastModifiedBy>Abhishek Chakrabartti</cp:lastModifiedBy>
  <cp:revision>7</cp:revision>
  <dcterms:created xsi:type="dcterms:W3CDTF">2019-08-17T21:25:17Z</dcterms:created>
  <dcterms:modified xsi:type="dcterms:W3CDTF">2019-08-17T21:40:09Z</dcterms:modified>
</cp:coreProperties>
</file>