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57" r:id="rId5"/>
    <p:sldId id="258" r:id="rId6"/>
    <p:sldId id="259" r:id="rId7"/>
    <p:sldId id="260" r:id="rId8"/>
    <p:sldId id="266" r:id="rId9"/>
    <p:sldId id="264" r:id="rId10"/>
    <p:sldId id="263" r:id="rId11"/>
    <p:sldId id="269" r:id="rId12"/>
    <p:sldId id="261" r:id="rId13"/>
    <p:sldId id="267" r:id="rId14"/>
    <p:sldId id="271" r:id="rId15"/>
    <p:sldId id="270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梯梯网架构方案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讨论稿</a:t>
            </a:r>
          </a:p>
        </p:txBody>
      </p:sp>
    </p:spTree>
    <p:extLst>
      <p:ext uri="{BB962C8B-B14F-4D97-AF65-F5344CB8AC3E}">
        <p14:creationId xmlns:p14="http://schemas.microsoft.com/office/powerpoint/2010/main" val="29254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组件逻辑关系图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3" y="3006360"/>
            <a:ext cx="791766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1451723"/>
            <a:ext cx="777686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由于是按功能解耦，所以各个功能的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是完全独立的，开发也就互不影响，提高了生产效率。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下面是以某一个功能为例说明组件逻辑关系：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组件关系图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600950" cy="509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4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6792"/>
            <a:ext cx="7200900" cy="467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用例序列化图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4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132856"/>
            <a:ext cx="244827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架构思想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3140968"/>
            <a:ext cx="244827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技术方案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221088"/>
            <a:ext cx="2448272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/>
              <a:t>部署</a:t>
            </a:r>
            <a:r>
              <a:rPr lang="zh-CN" altLang="en-US" sz="3200" b="1" dirty="0" smtClean="0"/>
              <a:t>方案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073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部署与运维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 全自动化部署，各个服务提供安装、启停、卸载脚本，通过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统一调用，实现一键式部署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98477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物理部署图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49" y="1700808"/>
            <a:ext cx="914400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83964" y="2967335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谢谢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7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161141"/>
            <a:ext cx="244827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架构思想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3140968"/>
            <a:ext cx="244827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技术方案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221088"/>
            <a:ext cx="244827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/>
              <a:t>部署</a:t>
            </a:r>
            <a:r>
              <a:rPr lang="zh-CN" altLang="en-US" sz="3200" b="1" dirty="0" smtClean="0"/>
              <a:t>方案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938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132856"/>
            <a:ext cx="2448272" cy="58477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架构思想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3140968"/>
            <a:ext cx="244827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技术方案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221088"/>
            <a:ext cx="244827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/>
              <a:t>部署</a:t>
            </a:r>
            <a:r>
              <a:rPr lang="zh-CN" altLang="en-US" sz="3200" b="1" dirty="0" smtClean="0"/>
              <a:t>方案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95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总体架构思想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微服务架构</a:t>
            </a:r>
            <a:endParaRPr lang="en-US" altLang="zh-CN" dirty="0" smtClean="0"/>
          </a:p>
          <a:p>
            <a:r>
              <a:rPr lang="zh-CN" altLang="en-US" dirty="0" smtClean="0"/>
              <a:t>单页面深链接</a:t>
            </a:r>
            <a:endParaRPr lang="en-US" altLang="zh-CN" dirty="0" smtClean="0"/>
          </a:p>
          <a:p>
            <a:r>
              <a:rPr lang="zh-CN" altLang="en-US" dirty="0"/>
              <a:t>单点</a:t>
            </a:r>
            <a:r>
              <a:rPr lang="zh-CN" altLang="en-US" dirty="0" smtClean="0"/>
              <a:t>登录，功能解耦</a:t>
            </a:r>
            <a:endParaRPr lang="en-US" altLang="zh-CN" dirty="0" smtClean="0"/>
          </a:p>
          <a:p>
            <a:r>
              <a:rPr lang="zh-CN" altLang="en-US" dirty="0" smtClean="0"/>
              <a:t>分布式集群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可用性、高可靠性</a:t>
            </a:r>
            <a:endParaRPr lang="en-US" altLang="zh-CN" dirty="0" smtClean="0"/>
          </a:p>
          <a:p>
            <a:r>
              <a:rPr lang="zh-CN" altLang="en-US" dirty="0" smtClean="0"/>
              <a:t>自动化部署与运维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4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微服务架构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51723"/>
            <a:ext cx="777686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将功能分解到各个离散的服务中去，降低系统耦合性，提供更加灵活的服务支持。所有的功能都是基于服务开发，对外暴露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接口，服务之间是对等关系。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068960"/>
            <a:ext cx="68770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3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单页面深链接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5172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基于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开发基于单页面的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，所有功能操作基于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请求。前台通过打桩，解耦后台依赖。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636912"/>
            <a:ext cx="72104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8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单点登录，功能解耦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45172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从功能纬度划分服务，每个功能管理自己的</a:t>
            </a:r>
            <a:r>
              <a:rPr lang="en-US" altLang="zh-CN" dirty="0" err="1" smtClean="0"/>
              <a:t>webapp</a:t>
            </a:r>
            <a:r>
              <a:rPr lang="zh-CN" altLang="en-US" dirty="0" smtClean="0"/>
              <a:t>，自成一体。通过单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点登录把这些功能串接起来。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4405"/>
            <a:ext cx="7560840" cy="336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132856"/>
            <a:ext cx="244827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架构思想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3140968"/>
            <a:ext cx="2448272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 smtClean="0"/>
              <a:t>技术方案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221088"/>
            <a:ext cx="244827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3200" b="1" dirty="0"/>
              <a:t>部署</a:t>
            </a:r>
            <a:r>
              <a:rPr lang="zh-CN" altLang="en-US" sz="3200" b="1" dirty="0" smtClean="0"/>
              <a:t>方案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68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Xaas</a:t>
            </a:r>
            <a:r>
              <a:rPr lang="en-US" altLang="zh-CN" dirty="0" smtClean="0"/>
              <a:t> UI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angularjs</a:t>
            </a:r>
            <a:r>
              <a:rPr lang="en-US" altLang="zh-CN" dirty="0" smtClean="0"/>
              <a:t> + bootstrap3</a:t>
            </a:r>
          </a:p>
          <a:p>
            <a:r>
              <a:rPr lang="en-US" altLang="zh-CN" dirty="0" smtClean="0"/>
              <a:t>Console backend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tomcat + </a:t>
            </a:r>
            <a:r>
              <a:rPr lang="en-US" altLang="zh-CN" dirty="0" err="1" smtClean="0"/>
              <a:t>twemproxy</a:t>
            </a:r>
            <a:r>
              <a:rPr lang="en-US" altLang="zh-CN" dirty="0" smtClean="0"/>
              <a:t> +   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r>
              <a:rPr lang="zh-CN" altLang="en-US" dirty="0" smtClean="0"/>
              <a:t>统一认证平台：</a:t>
            </a:r>
            <a:r>
              <a:rPr lang="en-US" altLang="zh-CN" dirty="0" smtClean="0"/>
              <a:t>CAS</a:t>
            </a:r>
          </a:p>
          <a:p>
            <a:r>
              <a:rPr lang="en-US" altLang="zh-CN" dirty="0" err="1" smtClean="0"/>
              <a:t>Xaas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netty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restlet</a:t>
            </a:r>
            <a:endParaRPr lang="en-US" altLang="zh-CN" dirty="0" smtClean="0"/>
          </a:p>
          <a:p>
            <a:r>
              <a:rPr lang="zh-CN" altLang="en-US" dirty="0" smtClean="0"/>
              <a:t>负载：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keepalive</a:t>
            </a:r>
            <a:endParaRPr lang="en-US" altLang="zh-CN" dirty="0" smtClean="0"/>
          </a:p>
          <a:p>
            <a:r>
              <a:rPr lang="zh-CN" altLang="en-US" dirty="0" smtClean="0"/>
              <a:t>数据库：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（主备）</a:t>
            </a:r>
            <a:endParaRPr lang="en-US" altLang="zh-CN" dirty="0" smtClean="0"/>
          </a:p>
          <a:p>
            <a:r>
              <a:rPr lang="zh-CN" altLang="en-US" dirty="0" smtClean="0"/>
              <a:t>消息总线：</a:t>
            </a:r>
            <a:r>
              <a:rPr lang="en-US" altLang="zh-CN" dirty="0" err="1" smtClean="0"/>
              <a:t>kafka</a:t>
            </a:r>
            <a:endParaRPr lang="en-US" altLang="zh-CN" dirty="0" smtClean="0"/>
          </a:p>
          <a:p>
            <a:r>
              <a:rPr lang="en-US" altLang="zh-CN" dirty="0" err="1" smtClean="0"/>
              <a:t>NoSql</a:t>
            </a:r>
            <a:r>
              <a:rPr lang="zh-CN" altLang="en-US" dirty="0" smtClean="0"/>
              <a:t>数据库：</a:t>
            </a:r>
            <a:r>
              <a:rPr lang="en-US" altLang="zh-CN" dirty="0" err="1" smtClean="0"/>
              <a:t>cassandra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8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300</Words>
  <Application>Microsoft Office PowerPoint</Application>
  <PresentationFormat>全屏显示(4:3)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梯梯网架构方案</vt:lpstr>
      <vt:lpstr>PowerPoint 演示文稿</vt:lpstr>
      <vt:lpstr>PowerPoint 演示文稿</vt:lpstr>
      <vt:lpstr>总体架构思想</vt:lpstr>
      <vt:lpstr>微服务架构</vt:lpstr>
      <vt:lpstr>单页面深链接</vt:lpstr>
      <vt:lpstr>单点登录，功能解耦</vt:lpstr>
      <vt:lpstr>PowerPoint 演示文稿</vt:lpstr>
      <vt:lpstr>技术方案</vt:lpstr>
      <vt:lpstr>组件逻辑关系图</vt:lpstr>
      <vt:lpstr>组件关系图</vt:lpstr>
      <vt:lpstr>用例序列化图</vt:lpstr>
      <vt:lpstr>PowerPoint 演示文稿</vt:lpstr>
      <vt:lpstr>部署与运维</vt:lpstr>
      <vt:lpstr>物理部署图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梯梯网架构方案</dc:title>
  <dc:creator>Administrator</dc:creator>
  <cp:lastModifiedBy>lenovo</cp:lastModifiedBy>
  <cp:revision>55</cp:revision>
  <dcterms:created xsi:type="dcterms:W3CDTF">2015-05-15T11:21:13Z</dcterms:created>
  <dcterms:modified xsi:type="dcterms:W3CDTF">2015-05-16T03:29:20Z</dcterms:modified>
</cp:coreProperties>
</file>