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9" r:id="rId7"/>
    <p:sldId id="27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讨论稿</a:t>
            </a:r>
          </a:p>
        </p:txBody>
      </p:sp>
    </p:spTree>
    <p:extLst>
      <p:ext uri="{BB962C8B-B14F-4D97-AF65-F5344CB8AC3E}">
        <p14:creationId xmlns:p14="http://schemas.microsoft.com/office/powerpoint/2010/main" val="29254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92696"/>
            <a:ext cx="7488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、项目组新招了一个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工程师，但是过了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个月，他还没有接手项目工作，因为应用太大，他迷失了。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、应用臃肿不堪，导入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太慢了，编译半天，而且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越跑越慢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压力太大，分配几个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的内存呢？分配大了会不会增加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的压力呢？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、根本无法持续部署，每次更新就是噩梦，只能凌晨升级，即使是一丁点的改动也要暂停全部应用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、应用慢了，怎么办？升级主机规格？多部署几台主机，做负载？可是明明只是账户中心处理不过来，而要拉着订单服务一起部署。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、项目组大了，现在按业务分了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组、账户组、投资管理组、订单组，可是即使这么分了，各个组的职责界限还是不明确，还是需要不停的支撑其他组的开发。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、项目组使用的技术框架无法升级，被绑定到了一个特定技术栈，甚至某个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包的特定版本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792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19675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如果你很郁闷遇到了上述问题，并且还没有解决办法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27089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那么，尝试下微服务架构吧！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60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412776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那什么是微服务架构呢？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首先，微服务架构只是另外一个新鲜华丽的辞藻而已，他的前世今生有：</a:t>
            </a:r>
            <a:r>
              <a:rPr lang="en-US" altLang="zh-CN" dirty="0" smtClean="0"/>
              <a:t>SOA</a:t>
            </a:r>
            <a:r>
              <a:rPr lang="zh-CN" altLang="en-US" dirty="0" smtClean="0"/>
              <a:t>、分布式、集群等等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微服务架构：将一个大的应用按业务分拆成一系列服务，各个服务运行在自己的独立进程中或者独立的</a:t>
            </a:r>
            <a:r>
              <a:rPr lang="en-US" altLang="zh-CN" dirty="0" smtClean="0"/>
              <a:t>VM</a:t>
            </a:r>
            <a:r>
              <a:rPr lang="zh-CN" altLang="en-US" dirty="0" smtClean="0"/>
              <a:t>中，通过轻量级的协议通信，最常见的就是</a:t>
            </a:r>
            <a:r>
              <a:rPr lang="en-US" altLang="zh-CN" dirty="0" smtClean="0"/>
              <a:t>HTTP REST API</a:t>
            </a:r>
            <a:r>
              <a:rPr lang="zh-CN" altLang="en-US" dirty="0" smtClean="0"/>
              <a:t>。每个业务进程独立部署、独立运行、并可用不同的语言实现，每个服务甚至可以自带数据库。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5811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谁在用微服务架构？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37321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Netflix    Google   AWS    </a:t>
            </a:r>
            <a:r>
              <a:rPr lang="en-US" altLang="zh-CN" dirty="0" err="1" smtClean="0"/>
              <a:t>Alibaba</a:t>
            </a:r>
            <a:r>
              <a:rPr lang="en-US" altLang="zh-CN" dirty="0" smtClean="0"/>
              <a:t>  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31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0872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微服务架构有什么好处呢？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556792"/>
            <a:ext cx="7632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、发布轻松：每个服务只负责自己的发布流程。只要对外接口不变，就无需做系统级别的集成测试。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、轻量级：分拆后，每个服务占用资源少，并且可独立度量。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、故障隔离：非核心服务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故障不会影响其他服务运行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、持续部署：服务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升级不会影响服务</a:t>
            </a:r>
            <a:r>
              <a:rPr lang="en-US" altLang="zh-CN" dirty="0" smtClean="0"/>
              <a:t>B</a:t>
            </a:r>
            <a:r>
              <a:rPr lang="zh-CN" altLang="en-US" dirty="0" smtClean="0"/>
              <a:t>运行，并且分拆为微服务后，组件启动时间可以达到秒级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、服务级扩缩：通过扩缩瓶颈服务，提高系统吞吐量，可以大大提高资源利用率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、多语言支持：只要通信协议是跨语言，就可以实现服务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编写，性能要求高的服务</a:t>
            </a:r>
            <a:r>
              <a:rPr lang="en-US" altLang="zh-CN" dirty="0" smtClean="0"/>
              <a:t>B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写。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、服务运行环境定制化：服务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是计算密集型，服务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密集型，不同的服务提供不同的运行环境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4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24744"/>
            <a:ext cx="5760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服务架构带来了另外一个变革</a:t>
            </a:r>
            <a:r>
              <a:rPr lang="en-US" altLang="zh-CN" dirty="0" smtClean="0"/>
              <a:t>---------&gt;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文化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DevOps</a:t>
            </a:r>
            <a:r>
              <a:rPr lang="zh-CN" altLang="en-US" dirty="0" smtClean="0"/>
              <a:t>提倡：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、全生命周期负责：</a:t>
            </a:r>
            <a:r>
              <a:rPr lang="en-US" altLang="zh-CN" dirty="0" smtClean="0"/>
              <a:t>Build Yourself, Run Yourself, Maintain Yourself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、全功能团队：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ops   etc.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、全流程自动化：</a:t>
            </a:r>
            <a:r>
              <a:rPr lang="en-US" altLang="zh-CN" dirty="0" smtClean="0"/>
              <a:t>Code Commit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 Review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Code Build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 Test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Code Push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 Deploy</a:t>
            </a:r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、宁可系统少一个功能，也不能多一行</a:t>
            </a:r>
            <a:r>
              <a:rPr lang="en-US" altLang="zh-CN" dirty="0" smtClean="0"/>
              <a:t>Bad</a:t>
            </a:r>
            <a:r>
              <a:rPr lang="zh-CN" altLang="en-US" dirty="0"/>
              <a:t> </a:t>
            </a:r>
            <a:r>
              <a:rPr lang="en-US" altLang="zh-CN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60783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62068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实施微服务架构有哪些挑战？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628800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、服务注册、发现、负载均衡和健康检查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、监控日志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REST/RPC</a:t>
            </a:r>
            <a:r>
              <a:rPr lang="zh-CN" altLang="en-US" dirty="0" smtClean="0"/>
              <a:t>和序列化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、配置中心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、服务限流和容错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、系统管理接口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、安全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33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685</Words>
  <Application>Microsoft Office PowerPoint</Application>
  <PresentationFormat>全屏显示(4:3)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微服务架构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梯梯网架构方案</dc:title>
  <dc:creator>Administrator</dc:creator>
  <cp:lastModifiedBy>lenovo</cp:lastModifiedBy>
  <cp:revision>81</cp:revision>
  <dcterms:created xsi:type="dcterms:W3CDTF">2015-05-15T11:21:13Z</dcterms:created>
  <dcterms:modified xsi:type="dcterms:W3CDTF">2015-12-06T16:03:41Z</dcterms:modified>
</cp:coreProperties>
</file>