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84" r:id="rId6"/>
    <p:sldId id="275" r:id="rId7"/>
    <p:sldId id="280" r:id="rId8"/>
    <p:sldId id="283" r:id="rId9"/>
    <p:sldId id="286" r:id="rId10"/>
    <p:sldId id="276" r:id="rId11"/>
    <p:sldId id="279" r:id="rId12"/>
    <p:sldId id="281" r:id="rId13"/>
    <p:sldId id="285" r:id="rId14"/>
    <p:sldId id="27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C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微服务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讨论稿</a:t>
            </a:r>
          </a:p>
        </p:txBody>
      </p:sp>
    </p:spTree>
    <p:extLst>
      <p:ext uri="{BB962C8B-B14F-4D97-AF65-F5344CB8AC3E}">
        <p14:creationId xmlns:p14="http://schemas.microsoft.com/office/powerpoint/2010/main" val="29254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0872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微服务架构有什么好处？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55679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发布轻松：每个服务只负责自己的发布流程。只要对外接口不变，就无需做系统级别的集成测试。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轻量级：分拆后，每个服务占用资源少，并且可独立度量。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故障隔离：非核心服务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故障不会影响其他服务运行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持续部署：服务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升级不会影响服务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运行，并且分拆为微服务后，组件启动时间可以达到秒级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服务级扩缩：通过扩缩瓶颈服务，提高</a:t>
            </a:r>
            <a:r>
              <a:rPr lang="zh-CN" altLang="en-US" sz="1600" dirty="0"/>
              <a:t>了</a:t>
            </a:r>
            <a:r>
              <a:rPr lang="zh-CN" altLang="en-US" sz="1600" dirty="0" smtClean="0"/>
              <a:t>系统吞吐量，同时可以大大提高资源利用率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多语言支持：只要通信协议是跨语言，就可以实现</a:t>
            </a:r>
            <a:r>
              <a:rPr lang="en-US" altLang="zh-CN" sz="1600" dirty="0" err="1" smtClean="0"/>
              <a:t>WebUI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ROR</a:t>
            </a:r>
            <a:r>
              <a:rPr lang="zh-CN" altLang="en-US" sz="1600" dirty="0" smtClean="0"/>
              <a:t>快速开发、后台服务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编写，性能要求高的服务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或者</a:t>
            </a:r>
            <a:r>
              <a:rPr lang="en-US" altLang="zh-CN" sz="1600" dirty="0" err="1" smtClean="0"/>
              <a:t>golang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服务运行环境定制化：服务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是计算密集型，服务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密集型，不同的服务提供不同的运行环境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34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24744"/>
            <a:ext cx="57606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微</a:t>
            </a:r>
            <a:r>
              <a:rPr lang="zh-CN" altLang="en-US" b="1" dirty="0" smtClean="0"/>
              <a:t>服务架构带来了另外一个变革</a:t>
            </a:r>
            <a:r>
              <a:rPr lang="en-US" altLang="zh-CN" b="1" dirty="0" smtClean="0"/>
              <a:t>---------&gt;</a:t>
            </a:r>
            <a:r>
              <a:rPr lang="en-US" altLang="zh-CN" b="1" dirty="0" err="1" smtClean="0"/>
              <a:t>DevOps</a:t>
            </a:r>
            <a:r>
              <a:rPr lang="zh-CN" altLang="en-US" b="1" dirty="0" smtClean="0"/>
              <a:t>文化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sz="1600" dirty="0" err="1" smtClean="0"/>
              <a:t>DevOps</a:t>
            </a:r>
            <a:r>
              <a:rPr lang="zh-CN" altLang="en-US" sz="1600" dirty="0" smtClean="0"/>
              <a:t>提倡：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全生命周期负责：</a:t>
            </a:r>
            <a:r>
              <a:rPr lang="en-US" altLang="zh-CN" sz="1600" dirty="0" smtClean="0"/>
              <a:t>Build Yourself, Run Yourself, Maintain Yourself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全功能团队：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test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ops   etc.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全流程自动化：</a:t>
            </a:r>
            <a:r>
              <a:rPr lang="en-US" altLang="zh-CN" sz="1600" dirty="0" smtClean="0"/>
              <a:t>Code Commit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Review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Code Build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Test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Code Push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Code Deploy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持续交付：能达到一天一次升级甚至一天几次升级而不影响系统稳定性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60783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2060848"/>
            <a:ext cx="59245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62674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981" y="128022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DevOps</a:t>
            </a:r>
            <a:r>
              <a:rPr lang="zh-CN" altLang="en-US" sz="1600" b="1" dirty="0" smtClean="0"/>
              <a:t>组织结构：</a:t>
            </a:r>
            <a:r>
              <a:rPr lang="zh-CN" altLang="en-US" sz="1400" dirty="0" smtClean="0"/>
              <a:t>人员按服务组织成团队，每个团队都是全功能小组，负责某一个服务的全生命周期管理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413981" y="638199"/>
            <a:ext cx="6408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传统组织结构：</a:t>
            </a:r>
            <a:r>
              <a:rPr lang="zh-CN" altLang="en-US" sz="1400" dirty="0" smtClean="0"/>
              <a:t>人员按角色组织成团队，每个团队负责某一角色类工作，所有团队一起负责一个应用的生命周期管理。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8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什么是微服务架构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4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80535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实施微服务架构有哪些挑战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484784"/>
            <a:ext cx="72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服务注册与服务发现：服务如何注册以及服务如何彼此发现，</a:t>
            </a:r>
            <a:r>
              <a:rPr lang="en-US" altLang="zh-CN" sz="1600" dirty="0" err="1" smtClean="0"/>
              <a:t>etcd</a:t>
            </a:r>
            <a:r>
              <a:rPr lang="en-US" altLang="zh-CN" sz="1600" dirty="0" smtClean="0"/>
              <a:t>(google)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dubbo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alibaba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eureka(</a:t>
            </a:r>
            <a:r>
              <a:rPr lang="en-US" altLang="zh-CN" sz="1600" dirty="0" err="1" smtClean="0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等等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负载均衡：如何负载服务收到的请求，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/>
              <a:t>zuul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netflix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、自己实现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健康检查：服务故障后如何快速从注册中心和负载中删除，</a:t>
            </a:r>
            <a:r>
              <a:rPr lang="en-US" altLang="zh-CN" sz="1600" dirty="0" smtClean="0"/>
              <a:t>health-check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keepalive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服务监控：如何向外吐</a:t>
            </a:r>
            <a:r>
              <a:rPr lang="en-US" altLang="zh-CN" sz="1600" dirty="0" smtClean="0"/>
              <a:t>metric</a:t>
            </a:r>
            <a:r>
              <a:rPr lang="zh-CN" altLang="en-US" sz="1600" dirty="0" smtClean="0"/>
              <a:t>数据，</a:t>
            </a:r>
            <a:r>
              <a:rPr lang="en-US" altLang="zh-CN" sz="1600" dirty="0" err="1" smtClean="0"/>
              <a:t>zabbix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logstash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servo(</a:t>
            </a:r>
            <a:r>
              <a:rPr lang="en-US" altLang="zh-CN" sz="1600" dirty="0" err="1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、服务自己的</a:t>
            </a:r>
            <a:r>
              <a:rPr lang="en-US" altLang="zh-CN" sz="1600" dirty="0" smtClean="0"/>
              <a:t>metrics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整体可测试性：单个服务测试很容易，但是整个系统测试一遍就非常复杂，如何使用</a:t>
            </a:r>
            <a:r>
              <a:rPr lang="en-US" altLang="zh-CN" sz="1600" dirty="0" err="1" smtClean="0"/>
              <a:t>docker</a:t>
            </a:r>
            <a:r>
              <a:rPr lang="zh-CN" altLang="en-US" sz="1600" dirty="0" smtClean="0"/>
              <a:t>简化整体的可测试性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配置中心：运行期修改服务的配置，</a:t>
            </a:r>
            <a:r>
              <a:rPr lang="en-US" altLang="zh-CN" sz="1600" dirty="0" err="1" smtClean="0"/>
              <a:t>archaius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netflix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dubbo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alibaba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服务限流和容错：这个可以自己根据服务的能力自我限流或者整流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事务一致性：每一个操作可能涉及到多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调用，如果保证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的调用之间的数据一致性。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2333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2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69269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项目组新招了一个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工程师，但是过了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个月，他还没有接手项目工作，因为应用太大，他迷失了。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应用臃肿不堪，导入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太慢了，编译半天，而且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越跑越慢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压力太大，分配几个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的内存呢？分配大了会不会增加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的压力呢？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根本无法持续部署，每次更新就是噩梦，只能凌晨升级，即使是一丁点的改动也要暂停全部应用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应用慢了，怎么办？升级主机规格？多部署几台主机，做负载？可是明明只是账户中心处理不过来，而要拉着订单服务一起部署。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项目组使用的技术框架无法升级，被绑定到了一个特定技术栈，甚至某个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包的特定版本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5792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7022" y="2967335"/>
            <a:ext cx="42899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那么，尝试下微服务架构吧！</a:t>
            </a:r>
            <a:endParaRPr lang="zh-CN" altLang="en-US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77" y="1628800"/>
            <a:ext cx="84802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如果你很郁闷遇到了上述问题，并且还没有解决办法</a:t>
            </a:r>
          </a:p>
        </p:txBody>
      </p:sp>
    </p:spTree>
    <p:extLst>
      <p:ext uri="{BB962C8B-B14F-4D97-AF65-F5344CB8AC3E}">
        <p14:creationId xmlns:p14="http://schemas.microsoft.com/office/powerpoint/2010/main" val="30856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53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65" y="620688"/>
            <a:ext cx="77768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什么是微服务架构？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zh-CN" altLang="en-US" sz="1600" dirty="0" smtClean="0"/>
              <a:t>微服务架构是伴随着云端应用、资源按需使用的需求诞生，他的前世今生有：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、分布式、集群等等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 smtClean="0"/>
              <a:t>         微服务架构：将一个大的应用按业务分拆成一系列服务，各个服务运行在自己的独立进程中或者独立的</a:t>
            </a:r>
            <a:r>
              <a:rPr lang="en-US" altLang="zh-CN" sz="1600" dirty="0" smtClean="0"/>
              <a:t>VM</a:t>
            </a:r>
            <a:r>
              <a:rPr lang="zh-CN" altLang="en-US" sz="1600" dirty="0" smtClean="0"/>
              <a:t>中，通过轻量级的协议通信，最常见的就是</a:t>
            </a:r>
            <a:r>
              <a:rPr lang="en-US" altLang="zh-CN" sz="1600" dirty="0" smtClean="0"/>
              <a:t>HTTP REST API</a:t>
            </a:r>
            <a:r>
              <a:rPr lang="zh-CN" altLang="en-US" sz="1600" dirty="0" smtClean="0"/>
              <a:t>。每个业务进程独立部署、独立运行、并可用不同的语言实现，每个服务甚至可以自带数据库。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99146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谁在用？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25" y="4567533"/>
            <a:ext cx="8269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67533"/>
            <a:ext cx="846770" cy="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67533"/>
            <a:ext cx="1314078" cy="56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67533"/>
            <a:ext cx="603818" cy="5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76" y="46822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1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1457182"/>
            <a:ext cx="5688633" cy="45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2139"/>
            <a:ext cx="5688682" cy="450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662" y="6165304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集中式</a:t>
            </a:r>
            <a:endParaRPr lang="zh-CN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6093296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分布式</a:t>
            </a:r>
            <a:endParaRPr lang="zh-CN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0466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传统架构和微服务架构比较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3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引言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792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什么是微服务架构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4792" y="2783487"/>
            <a:ext cx="41044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为什么要用微服务架构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1261" y="35730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实施</a:t>
            </a:r>
            <a:r>
              <a:rPr lang="zh-CN" altLang="en-US" dirty="0" smtClean="0"/>
              <a:t>微服务架构有哪些挑战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8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916832"/>
            <a:ext cx="77048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1600" dirty="0" smtClean="0"/>
              <a:t>随着公司迈向数据服务提供商，应用云化是不可避免。如果应用推向消费者市场，用户规划会持续增长，如何充分利用现有资源做弹性伸缩，降低资源闲置率，也是现有架构的难点。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相比较之前的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，微服务架构技术差别不大，但是</a:t>
            </a:r>
            <a:r>
              <a:rPr lang="en-US" altLang="zh-CN" sz="1600" dirty="0" smtClean="0"/>
              <a:t>SOA</a:t>
            </a:r>
            <a:r>
              <a:rPr lang="zh-CN" altLang="en-US" sz="1600" dirty="0" smtClean="0"/>
              <a:t>缺少大型项目的实践案例支撑，但是其理论进一步发展演进成了微服务。在互联网以及云计算技术的发展下，微服务天然的支持他们的要求。分布式、集群、弹性、按需、快速交付、持续部署、快速试错等特性，传统的集中式架构难以支撑。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目前有大量的互联网公司进行了微服务架构的尝试，包括：</a:t>
            </a:r>
            <a:r>
              <a:rPr lang="en-US" altLang="zh-CN" sz="1600" dirty="0" smtClean="0"/>
              <a:t>AWS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Netflix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Alibaba</a:t>
            </a:r>
            <a:r>
              <a:rPr lang="zh-CN" altLang="en-US" sz="1600" dirty="0" smtClean="0"/>
              <a:t>等，参考他们的实施经验，有一个共同的特点就是：他们都是服务提供商，都是应用发展到一定规模后，现有的架构已经无法满足日益庞大的应用，通过分拆后，功能分离，服务分离，虽然增加了部署难度，但是更加适用于云端部署了。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0527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楔子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1090</Words>
  <Application>Microsoft Office PowerPoint</Application>
  <PresentationFormat>全屏显示(4:3)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微服务架构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梯梯网架构方案</dc:title>
  <dc:creator>Administrator</dc:creator>
  <cp:lastModifiedBy>ganting</cp:lastModifiedBy>
  <cp:revision>203</cp:revision>
  <dcterms:created xsi:type="dcterms:W3CDTF">2015-05-15T11:21:13Z</dcterms:created>
  <dcterms:modified xsi:type="dcterms:W3CDTF">2015-12-07T10:47:34Z</dcterms:modified>
</cp:coreProperties>
</file>