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BB3D2-F52B-491F-BA94-644F7BEAC9D3}" v="3" dt="2022-12-15T16:36:49.504"/>
    <p1510:client id="{BA034373-77A8-43D2-B312-FA20F71B6F5B}" v="4" dt="2022-12-16T03:25:5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" y="6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i Adigun" userId="ce83818dca2323f8" providerId="LiveId" clId="{BA034373-77A8-43D2-B312-FA20F71B6F5B}"/>
    <pc:docChg chg="custSel addSld modSld">
      <pc:chgData name="Titi Adigun" userId="ce83818dca2323f8" providerId="LiveId" clId="{BA034373-77A8-43D2-B312-FA20F71B6F5B}" dt="2022-12-16T03:26:11.574" v="33" actId="962"/>
      <pc:docMkLst>
        <pc:docMk/>
      </pc:docMkLst>
      <pc:sldChg chg="addSp delSp modSp mod">
        <pc:chgData name="Titi Adigun" userId="ce83818dca2323f8" providerId="LiveId" clId="{BA034373-77A8-43D2-B312-FA20F71B6F5B}" dt="2022-12-16T03:26:11.574" v="33" actId="962"/>
        <pc:sldMkLst>
          <pc:docMk/>
          <pc:sldMk cId="2241560737" sldId="261"/>
        </pc:sldMkLst>
        <pc:picChg chg="add del mod">
          <ac:chgData name="Titi Adigun" userId="ce83818dca2323f8" providerId="LiveId" clId="{BA034373-77A8-43D2-B312-FA20F71B6F5B}" dt="2022-12-16T03:25:53.220" v="24" actId="478"/>
          <ac:picMkLst>
            <pc:docMk/>
            <pc:sldMk cId="2241560737" sldId="261"/>
            <ac:picMk id="2" creationId="{399453A8-7F16-0A21-A7AF-C73917436F86}"/>
          </ac:picMkLst>
        </pc:picChg>
        <pc:picChg chg="del mod">
          <ac:chgData name="Titi Adigun" userId="ce83818dca2323f8" providerId="LiveId" clId="{BA034373-77A8-43D2-B312-FA20F71B6F5B}" dt="2022-12-16T03:13:48.172" v="3" actId="21"/>
          <ac:picMkLst>
            <pc:docMk/>
            <pc:sldMk cId="2241560737" sldId="261"/>
            <ac:picMk id="2" creationId="{F199F0FC-FF3F-48C0-912D-E0FAB8BDC10F}"/>
          </ac:picMkLst>
        </pc:picChg>
        <pc:picChg chg="add del mod">
          <ac:chgData name="Titi Adigun" userId="ce83818dca2323f8" providerId="LiveId" clId="{BA034373-77A8-43D2-B312-FA20F71B6F5B}" dt="2022-12-16T03:21:43.361" v="13" actId="21"/>
          <ac:picMkLst>
            <pc:docMk/>
            <pc:sldMk cId="2241560737" sldId="261"/>
            <ac:picMk id="4" creationId="{76130AF9-1B91-BB4A-C77E-20BE06E3DC70}"/>
          </ac:picMkLst>
        </pc:picChg>
        <pc:picChg chg="add mod">
          <ac:chgData name="Titi Adigun" userId="ce83818dca2323f8" providerId="LiveId" clId="{BA034373-77A8-43D2-B312-FA20F71B6F5B}" dt="2022-12-16T03:26:11.574" v="33" actId="962"/>
          <ac:picMkLst>
            <pc:docMk/>
            <pc:sldMk cId="2241560737" sldId="261"/>
            <ac:picMk id="4" creationId="{9E7C6C7B-BAF1-46C5-FFA4-F3F197358A18}"/>
          </ac:picMkLst>
        </pc:picChg>
        <pc:picChg chg="add del mod">
          <ac:chgData name="Titi Adigun" userId="ce83818dca2323f8" providerId="LiveId" clId="{BA034373-77A8-43D2-B312-FA20F71B6F5B}" dt="2022-12-16T03:25:16.534" v="21" actId="21"/>
          <ac:picMkLst>
            <pc:docMk/>
            <pc:sldMk cId="2241560737" sldId="261"/>
            <ac:picMk id="6" creationId="{5155D372-B91C-52E5-0172-ADC7BA177E02}"/>
          </ac:picMkLst>
        </pc:picChg>
      </pc:sldChg>
      <pc:sldChg chg="addSp delSp modSp new mod">
        <pc:chgData name="Titi Adigun" userId="ce83818dca2323f8" providerId="LiveId" clId="{BA034373-77A8-43D2-B312-FA20F71B6F5B}" dt="2022-12-16T03:19:42.276" v="8" actId="22"/>
        <pc:sldMkLst>
          <pc:docMk/>
          <pc:sldMk cId="3193225953" sldId="262"/>
        </pc:sldMkLst>
        <pc:spChg chg="add">
          <ac:chgData name="Titi Adigun" userId="ce83818dca2323f8" providerId="LiveId" clId="{BA034373-77A8-43D2-B312-FA20F71B6F5B}" dt="2022-12-16T03:19:42.276" v="8" actId="22"/>
          <ac:spMkLst>
            <pc:docMk/>
            <pc:sldMk cId="3193225953" sldId="262"/>
            <ac:spMk id="5" creationId="{F8197DF5-D36E-BAA6-BA11-AD1D61333335}"/>
          </ac:spMkLst>
        </pc:spChg>
        <pc:picChg chg="add del mod">
          <ac:chgData name="Titi Adigun" userId="ce83818dca2323f8" providerId="LiveId" clId="{BA034373-77A8-43D2-B312-FA20F71B6F5B}" dt="2022-12-16T03:19:19.477" v="7" actId="21"/>
          <ac:picMkLst>
            <pc:docMk/>
            <pc:sldMk cId="3193225953" sldId="262"/>
            <ac:picMk id="3" creationId="{D9331F5B-6C88-20A7-2C8B-3CB836826F41}"/>
          </ac:picMkLst>
        </pc:picChg>
      </pc:sldChg>
    </pc:docChg>
  </pc:docChgLst>
  <pc:docChgLst>
    <pc:chgData name="Titi Adigun" userId="ce83818dca2323f8" providerId="LiveId" clId="{22CBB3D2-F52B-491F-BA94-644F7BEAC9D3}"/>
    <pc:docChg chg="addSld modSld">
      <pc:chgData name="Titi Adigun" userId="ce83818dca2323f8" providerId="LiveId" clId="{22CBB3D2-F52B-491F-BA94-644F7BEAC9D3}" dt="2022-12-15T16:36:57.092" v="11" actId="14100"/>
      <pc:docMkLst>
        <pc:docMk/>
      </pc:docMkLst>
      <pc:sldChg chg="addSp modSp new mod">
        <pc:chgData name="Titi Adigun" userId="ce83818dca2323f8" providerId="LiveId" clId="{22CBB3D2-F52B-491F-BA94-644F7BEAC9D3}" dt="2022-12-15T16:36:15.925" v="3" actId="14100"/>
        <pc:sldMkLst>
          <pc:docMk/>
          <pc:sldMk cId="2899553546" sldId="259"/>
        </pc:sldMkLst>
        <pc:picChg chg="add mod">
          <ac:chgData name="Titi Adigun" userId="ce83818dca2323f8" providerId="LiveId" clId="{22CBB3D2-F52B-491F-BA94-644F7BEAC9D3}" dt="2022-12-15T16:36:15.925" v="3" actId="14100"/>
          <ac:picMkLst>
            <pc:docMk/>
            <pc:sldMk cId="2899553546" sldId="259"/>
            <ac:picMk id="2" creationId="{817844D1-F66E-A3E7-6F39-4748D5D8D959}"/>
          </ac:picMkLst>
        </pc:picChg>
      </pc:sldChg>
      <pc:sldChg chg="addSp modSp new mod">
        <pc:chgData name="Titi Adigun" userId="ce83818dca2323f8" providerId="LiveId" clId="{22CBB3D2-F52B-491F-BA94-644F7BEAC9D3}" dt="2022-12-15T16:36:39.941" v="7" actId="14100"/>
        <pc:sldMkLst>
          <pc:docMk/>
          <pc:sldMk cId="2879229088" sldId="260"/>
        </pc:sldMkLst>
        <pc:picChg chg="add mod">
          <ac:chgData name="Titi Adigun" userId="ce83818dca2323f8" providerId="LiveId" clId="{22CBB3D2-F52B-491F-BA94-644F7BEAC9D3}" dt="2022-12-15T16:36:39.941" v="7" actId="14100"/>
          <ac:picMkLst>
            <pc:docMk/>
            <pc:sldMk cId="2879229088" sldId="260"/>
            <ac:picMk id="2" creationId="{0AB33675-7FB3-9174-CD3F-0D247659B724}"/>
          </ac:picMkLst>
        </pc:picChg>
      </pc:sldChg>
      <pc:sldChg chg="addSp modSp new mod">
        <pc:chgData name="Titi Adigun" userId="ce83818dca2323f8" providerId="LiveId" clId="{22CBB3D2-F52B-491F-BA94-644F7BEAC9D3}" dt="2022-12-15T16:36:57.092" v="11" actId="14100"/>
        <pc:sldMkLst>
          <pc:docMk/>
          <pc:sldMk cId="2241560737" sldId="261"/>
        </pc:sldMkLst>
        <pc:picChg chg="add mod">
          <ac:chgData name="Titi Adigun" userId="ce83818dca2323f8" providerId="LiveId" clId="{22CBB3D2-F52B-491F-BA94-644F7BEAC9D3}" dt="2022-12-15T16:36:57.092" v="11" actId="14100"/>
          <ac:picMkLst>
            <pc:docMk/>
            <pc:sldMk cId="2241560737" sldId="261"/>
            <ac:picMk id="2" creationId="{F199F0FC-FF3F-48C0-912D-E0FAB8BDC1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8A5C39-9495-4488-BFA6-D86F00C6C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45C5207-46EA-4ACB-9754-9CF4BCBA7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D70E3F-9BCE-42DD-93FE-0A24CB70D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99CEA11-8837-41AE-B79C-96C107312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55BDD8-C339-4E37-9A5A-CEE9D5CA1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7DFB3F5-97E8-4F98-8B46-1E9046D13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29FF0D-DC40-4B05-86BA-D75C398AE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1A3C-5648-49A2-BE1A-B1B46F95CB22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FCBA-4EC0-424B-A299-2B414B4B0DF9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app/profile/titi.adigun/viz/SQLreport/Rockbusterbusinessmanagerspresentation?publish=yes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Text&#10;&#10;Description automatically generated with medium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1263" y="338137"/>
            <a:ext cx="9583614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38200" y="261257"/>
            <a:ext cx="10515600" cy="591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522514" y="-619125"/>
            <a:ext cx="12714514" cy="8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95943" y="-576262"/>
            <a:ext cx="12387943" cy="8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reemap chart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69817" y="-876300"/>
            <a:ext cx="12361817" cy="8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7565" y="-574765"/>
            <a:ext cx="12566468" cy="8033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6912" y="2982724"/>
            <a:ext cx="6093822" cy="1982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3C50"/>
                </a:solidFill>
                <a:effectLst/>
                <a:latin typeface="TradeGothicNextW01-Ligh 693250"/>
              </a:rPr>
              <a:t>The </a:t>
            </a:r>
            <a:r>
              <a:rPr lang="en-US" sz="1600" dirty="0" err="1">
                <a:solidFill>
                  <a:srgbClr val="223C50"/>
                </a:solidFill>
                <a:effectLst/>
                <a:latin typeface="TradeGothicNextW01-Ligh 693250"/>
              </a:rPr>
              <a:t>url</a:t>
            </a:r>
            <a:r>
              <a:rPr lang="en-US" sz="1600" dirty="0">
                <a:solidFill>
                  <a:srgbClr val="223C50"/>
                </a:solidFill>
                <a:effectLst/>
                <a:latin typeface="TradeGothicNextW01-Ligh 693250"/>
              </a:rPr>
              <a:t> of my visualization in Tableau Public is: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itchFamily="34" charset="0" panose="020F0502020204030204"/>
                <a:hlinkClick r:id="rId1"/>
              </a:rPr>
              <a:t>https://public.tableau.com/app/profile/titi.adigun/viz/SQLreport/Rockbusterbusinessmanagerspresentation?publish=yes</a:t>
            </a:r>
            <a:endParaRPr lang="en-CA" sz="1800" dirty="0">
              <a:solidFill>
                <a:srgbClr val="000000"/>
              </a:solidFill>
              <a:effectLst/>
              <a:latin typeface="Calibri" pitchFamily="34" charset="0" panose="020F0502020204030204"/>
            </a:endParaRPr>
          </a:p>
          <a:p>
            <a:endParaRPr lang="en-CA" sz="1800" dirty="0">
              <a:solidFill>
                <a:srgbClr val="000000"/>
              </a:solidFill>
              <a:effectLst/>
              <a:latin typeface="Calibri" pitchFamily="34" charset="0" panose="020F0502020204030204"/>
            </a:endParaRP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itchFamily="34" charset="0" panose="020F0502020204030204"/>
              </a:rPr>
              <a:t>The link to the coding is: https://1drv.ms/x/s!AmMGMFF1a6fnc4inQwvYs4BuLgI?e=WLap1w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TradeGothicNextW01-Ligh 693250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Titi Adigun</dc:creator>
  <cp:lastModifiedBy>Titi Adigun</cp:lastModifiedBy>
  <cp:revision>1</cp:revision>
  <dcterms:created xsi:type="dcterms:W3CDTF">2022-12-15T16:26:26Z</dcterms:created>
  <dcterms:modified xsi:type="dcterms:W3CDTF">2023-02-08T02:41:02Z</dcterms:modified>
</cp:coreProperties>
</file>