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C8327C3-80E9-4E04-B817-7F867ED2F02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55A0893-85D6-4256-88C7-4484F6A15921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 lIns="45720" rIns="4572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30113C0C-730B-437E-856E-1719E55836D9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45720" rIns="45720" tIns="45000" bIns="45000"/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22920" y="476964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BD69CD20-0CF5-4193-8D3F-BE0CE499557D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30840" y="465840"/>
            <a:ext cx="4452840" cy="1678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IETF Hackathon:</a:t>
            </a: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SSH – RC4</a:t>
            </a: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(remote from Mauritius)</a:t>
            </a:r>
            <a:br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30840" y="2928240"/>
            <a:ext cx="4452840" cy="1685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rmAutofit/>
          </a:bodyPr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IETF 103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3-4 November, 2018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Bangkok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5" descr=""/>
          <p:cNvPicPr/>
          <p:nvPr/>
        </p:nvPicPr>
        <p:blipFill>
          <a:blip r:embed="rId1"/>
          <a:srcRect l="23747" t="0" r="27020" b="7123"/>
          <a:stretch/>
        </p:blipFill>
        <p:spPr>
          <a:xfrm>
            <a:off x="4784040" y="0"/>
            <a:ext cx="4359600" cy="514332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90880" y="2011680"/>
            <a:ext cx="2183400" cy="137160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458800" y="2000160"/>
            <a:ext cx="2057760" cy="137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Hackathon Plan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603720" y="1454040"/>
            <a:ext cx="588852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Deprecating RC4 in SSH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https://tools.ietf.org/html/draft-ietf-curdle-rc4-die-die-die-10</a:t>
            </a:r>
            <a:br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Removal of RC4 from core SSH libraries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Testing part using Wireshark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F64EB44E-F980-477B-BE43-5C1002CAA753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got done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46280" y="1202760"/>
            <a:ext cx="794016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RC4 deprecation – Projects concerned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NetSSH/NetSSH (PR 639)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Jsch – Java Secure Channel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Other projects impacted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VMware/Tungsten-replicator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202C462A-828F-4EFE-B4D6-A5224B2609BA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we learned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20560" y="1530360"/>
            <a:ext cx="7242480" cy="3052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Automated testing using RC4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Testing part using Apache ANT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Wireshark to capture traffic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6A671244-5722-406D-87F3-B23CAB15B53A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SSH Team (cyberstorm.mu)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731520" y="1097280"/>
            <a:ext cx="794016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Jagveer Loky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Nitin J Mutkawoa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Diresh Avi Soomirtee (first timer)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D08A852F-5EA0-4A88-8341-F04664A19516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 rot="21548400">
            <a:off x="1019520" y="901440"/>
            <a:ext cx="1920600" cy="188100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1005840" y="3108960"/>
            <a:ext cx="2004840" cy="155448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6582960" y="1554480"/>
            <a:ext cx="2012400" cy="1737360"/>
          </a:xfrm>
          <a:prstGeom prst="rect">
            <a:avLst/>
          </a:prstGeom>
          <a:ln>
            <a:noFill/>
          </a:ln>
        </p:spPr>
      </p:pic>
      <p:sp>
        <p:nvSpPr>
          <p:cNvPr id="105" name="CustomShape 4"/>
          <p:cNvSpPr/>
          <p:nvPr/>
        </p:nvSpPr>
        <p:spPr>
          <a:xfrm>
            <a:off x="5284080" y="2557440"/>
            <a:ext cx="1188720" cy="274320"/>
          </a:xfrm>
          <a:custGeom>
            <a:avLst/>
            <a:gdLst/>
            <a:ahLst/>
            <a:rect l="0" t="0" r="r" b="b"/>
            <a:pathLst>
              <a:path w="3304" h="764">
                <a:moveTo>
                  <a:pt x="3303" y="190"/>
                </a:moveTo>
                <a:lnTo>
                  <a:pt x="825" y="190"/>
                </a:lnTo>
                <a:lnTo>
                  <a:pt x="825" y="0"/>
                </a:lnTo>
                <a:lnTo>
                  <a:pt x="0" y="381"/>
                </a:lnTo>
                <a:lnTo>
                  <a:pt x="825" y="763"/>
                </a:lnTo>
                <a:lnTo>
                  <a:pt x="825" y="572"/>
                </a:lnTo>
                <a:lnTo>
                  <a:pt x="3303" y="572"/>
                </a:lnTo>
                <a:lnTo>
                  <a:pt x="3303" y="19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3089520" y="1557360"/>
            <a:ext cx="914400" cy="274320"/>
          </a:xfrm>
          <a:custGeom>
            <a:avLst/>
            <a:gdLst/>
            <a:ahLst/>
            <a:rect l="0" t="0" r="r" b="b"/>
            <a:pathLst>
              <a:path w="2542" h="764">
                <a:moveTo>
                  <a:pt x="0" y="190"/>
                </a:moveTo>
                <a:lnTo>
                  <a:pt x="1905" y="190"/>
                </a:lnTo>
                <a:lnTo>
                  <a:pt x="1905" y="0"/>
                </a:lnTo>
                <a:lnTo>
                  <a:pt x="2541" y="381"/>
                </a:lnTo>
                <a:lnTo>
                  <a:pt x="1905" y="763"/>
                </a:lnTo>
                <a:lnTo>
                  <a:pt x="1905" y="572"/>
                </a:lnTo>
                <a:lnTo>
                  <a:pt x="0" y="572"/>
                </a:lnTo>
                <a:lnTo>
                  <a:pt x="0" y="19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3089880" y="3573720"/>
            <a:ext cx="914400" cy="274320"/>
          </a:xfrm>
          <a:custGeom>
            <a:avLst/>
            <a:gdLst/>
            <a:ahLst/>
            <a:rect l="0" t="0" r="r" b="b"/>
            <a:pathLst>
              <a:path w="2542" h="764">
                <a:moveTo>
                  <a:pt x="0" y="190"/>
                </a:moveTo>
                <a:lnTo>
                  <a:pt x="1905" y="190"/>
                </a:lnTo>
                <a:lnTo>
                  <a:pt x="1905" y="0"/>
                </a:lnTo>
                <a:lnTo>
                  <a:pt x="2541" y="381"/>
                </a:lnTo>
                <a:lnTo>
                  <a:pt x="1905" y="763"/>
                </a:lnTo>
                <a:lnTo>
                  <a:pt x="1905" y="572"/>
                </a:lnTo>
                <a:lnTo>
                  <a:pt x="0" y="572"/>
                </a:lnTo>
                <a:lnTo>
                  <a:pt x="0" y="19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Thanks</a:t>
            </a:r>
            <a:br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0BFFE441-D784-43A0-8C2E-2ED6485A8CE5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548640" y="1005840"/>
            <a:ext cx="8229600" cy="236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teams from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cyberstorm.mu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(SSH, TLS 1.3, HTTP 451)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Sponsor of IETF 103 by CISCO and Huawei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to L. CAMARA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Charles Eckel from CISCODevNet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Meetecho team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LibreOffice/5.3.4.2$MacOSX_X86_64 LibreOffice_project/f82d347ccc0be322489bf7da61d7e4ad13fe2ff3</Application>
  <Words>140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2018-11-04T09:07:51Z</dcterms:modified>
  <cp:revision>6</cp:revision>
  <dc:subject/>
  <dc:title>IETF Hackathon: &lt;Project Name&gt;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