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3"/>
  </p:normalViewPr>
  <p:slideViewPr>
    <p:cSldViewPr snapToGrid="0" snapToObjects="1">
      <p:cViewPr varScale="1">
        <p:scale>
          <a:sx n="157" d="100"/>
          <a:sy n="157" d="100"/>
        </p:scale>
        <p:origin x="16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8011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</a:t>
            </a:r>
            <a:r>
              <a:rPr lang="fi-FI" dirty="0"/>
              <a:t>WISHI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IETF Hackathon:</a:t>
            </a:r>
            <a:br>
              <a:rPr lang="en-US" noProof="0" dirty="0"/>
            </a:br>
            <a:r>
              <a:rPr lang="en-US" sz="3600" noProof="0" dirty="0"/>
              <a:t>Work on Semantic/Hypermedia Interoperability (WISHI)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IETF 103</a:t>
            </a:r>
          </a:p>
          <a:p>
            <a:r>
              <a:rPr lang="en-US" noProof="0" dirty="0"/>
              <a:t>3-4 November, 2018 </a:t>
            </a:r>
          </a:p>
          <a:p>
            <a:r>
              <a:rPr lang="en-US" noProof="0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7" r="27019" b="7120"/>
          <a:stretch/>
        </p:blipFill>
        <p:spPr>
          <a:xfrm>
            <a:off x="4784079" y="0"/>
            <a:ext cx="435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DC8BB190-5C9B-F348-8EE5-446D26487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8" r="20965"/>
          <a:stretch/>
        </p:blipFill>
        <p:spPr>
          <a:xfrm>
            <a:off x="4348157" y="10"/>
            <a:ext cx="4795614" cy="514349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603748" y="598833"/>
            <a:ext cx="3602727" cy="983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spcBef>
                <a:spcPct val="0"/>
              </a:spcBef>
            </a:pPr>
            <a:r>
              <a:rPr lang="en-US" sz="4100" kern="1200" noProof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3747" y="1704107"/>
            <a:ext cx="3530103" cy="284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500" kern="1200" noProof="0" dirty="0">
                <a:latin typeface="+mn-lt"/>
                <a:ea typeface="+mn-ea"/>
                <a:cs typeface="+mn-cs"/>
              </a:rPr>
              <a:t>Semantic and Hypermedia interoperability for IoT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500" kern="1200" noProof="0" dirty="0">
                <a:latin typeface="+mn-lt"/>
                <a:ea typeface="+mn-ea"/>
                <a:cs typeface="+mn-cs"/>
              </a:rPr>
              <a:t>Lots of web</a:t>
            </a:r>
            <a:r>
              <a:rPr lang="en-US" sz="1500" kern="1200" dirty="0">
                <a:latin typeface="+mn-lt"/>
                <a:ea typeface="+mn-ea"/>
                <a:cs typeface="+mn-cs"/>
              </a:rPr>
              <a:t> and I</a:t>
            </a:r>
            <a:r>
              <a:rPr lang="en-US" sz="1500" kern="1200" noProof="0" dirty="0" err="1">
                <a:latin typeface="+mn-lt"/>
                <a:ea typeface="+mn-ea"/>
                <a:cs typeface="+mn-cs"/>
              </a:rPr>
              <a:t>oT</a:t>
            </a:r>
            <a:r>
              <a:rPr lang="en-US" sz="1500" kern="1200" noProof="0" dirty="0">
                <a:latin typeface="+mn-lt"/>
                <a:ea typeface="+mn-ea"/>
                <a:cs typeface="+mn-cs"/>
              </a:rPr>
              <a:t> RFCs/drafts and</a:t>
            </a:r>
            <a:r>
              <a:rPr lang="en-US" sz="1500" kern="1200" dirty="0">
                <a:latin typeface="+mn-lt"/>
                <a:ea typeface="+mn-ea"/>
                <a:cs typeface="+mn-cs"/>
              </a:rPr>
              <a:t> W3C Web of Things specs involved</a:t>
            </a:r>
            <a:endParaRPr lang="en-US" sz="1500" kern="1200" noProof="0" dirty="0">
              <a:latin typeface="+mn-lt"/>
              <a:ea typeface="+mn-ea"/>
              <a:cs typeface="+mn-c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500" kern="1200" noProof="0" dirty="0">
                <a:latin typeface="+mn-lt"/>
                <a:ea typeface="+mn-ea"/>
                <a:cs typeface="+mn-cs"/>
              </a:rPr>
              <a:t>Connecting things from different ecosystems automagically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endParaRPr lang="en-US" sz="1500" kern="1200" noProof="0" dirty="0">
              <a:latin typeface="+mn-lt"/>
              <a:ea typeface="+mn-ea"/>
              <a:cs typeface="+mn-c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500" kern="1200" noProof="0" dirty="0">
                <a:latin typeface="+mn-lt"/>
                <a:ea typeface="+mn-ea"/>
                <a:cs typeface="+mn-cs"/>
              </a:rPr>
              <a:t>Solved using web technologies and shared semantics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119447" y="4667776"/>
            <a:ext cx="428046" cy="2355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defTabSz="914400" hangingPunct="1">
              <a:spcAft>
                <a:spcPts val="600"/>
              </a:spcAft>
              <a:defRPr/>
            </a:pPr>
            <a:fld id="{86CB4B4D-7CA3-9044-876B-883B54F8677D}" type="slidenum">
              <a:rPr lang="en-US" sz="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 defTabSz="914400" hangingPunct="1">
                <a:spcAft>
                  <a:spcPts val="600"/>
                </a:spcAft>
                <a:defRPr/>
              </a:pPr>
              <a:t>4</a:t>
            </a:fld>
            <a:endParaRPr lang="en-US" sz="80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0"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Key achievements</a:t>
            </a:r>
            <a:endParaRPr lang="en-US" noProof="0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noProof="0" dirty="0"/>
              <a:t>Turned a lamp on (and off) – hands off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Semantic interop for data and actions between LwM2M clients, Philips Hue lights, </a:t>
            </a:r>
            <a:r>
              <a:rPr lang="en-US" dirty="0" err="1"/>
              <a:t>CoMI</a:t>
            </a:r>
            <a:r>
              <a:rPr lang="en-US" dirty="0"/>
              <a:t> Toaster (kind of)</a:t>
            </a:r>
            <a:endParaRPr lang="en-US" noProof="0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New Tiny Thing Directory implementation</a:t>
            </a:r>
            <a:endParaRPr lang="en-US" noProof="0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noProof="0" dirty="0"/>
              <a:t>Improved RD implementation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Good discussions</a:t>
            </a:r>
            <a:endParaRPr lang="en-US" noProof="0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noProof="0" dirty="0"/>
              <a:t>Adding semantics to binary data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Hypermedia safety for IoT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noProof="0" dirty="0"/>
              <a:t>Semantics and engineering principles; semantic uncertainty and usable semantics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0"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noProof="0" dirty="0"/>
              <a:t>Semantics is hard(</a:t>
            </a:r>
            <a:r>
              <a:rPr lang="en-US" noProof="0" dirty="0" err="1"/>
              <a:t>er</a:t>
            </a:r>
            <a:r>
              <a:rPr lang="en-US" noProof="0" dirty="0"/>
              <a:t> than you think)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Setting up and testing stuff even more beforehand helps a lot – but we're getting better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noProof="0" dirty="0"/>
              <a:t>Bunch of new potential research topics for T2TRG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noProof="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0"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noProof="0" dirty="0"/>
              <a:t>Team members (alphabetically):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000" dirty="0"/>
              <a:t>Ari </a:t>
            </a:r>
            <a:r>
              <a:rPr lang="en-US" sz="2000" dirty="0" err="1"/>
              <a:t>Keränen</a:t>
            </a: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000" dirty="0"/>
              <a:t>Carsten Bormann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000" dirty="0"/>
              <a:t>Christer Holmberg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2000" dirty="0" err="1"/>
              <a:t>Ivaylo</a:t>
            </a:r>
            <a:r>
              <a:rPr lang="en-US" sz="2000" dirty="0"/>
              <a:t> Petrov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2000" dirty="0"/>
              <a:t>Klaus Hartke (remotely)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000" noProof="0" dirty="0"/>
              <a:t>Matthias </a:t>
            </a:r>
            <a:r>
              <a:rPr lang="en-US" sz="2000" noProof="0" dirty="0" err="1"/>
              <a:t>Kovatsch</a:t>
            </a:r>
            <a:endParaRPr lang="en-US" sz="2000" noProof="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sz="2000" dirty="0"/>
              <a:t>Michael </a:t>
            </a:r>
            <a:r>
              <a:rPr lang="en-US" sz="2000" dirty="0" err="1"/>
              <a:t>Koster</a:t>
            </a:r>
            <a:r>
              <a:rPr lang="en-US" sz="2000" dirty="0"/>
              <a:t> (remotely)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sz="2000" dirty="0" err="1"/>
              <a:t>Niklas</a:t>
            </a:r>
            <a:r>
              <a:rPr lang="en-US" sz="2000" dirty="0"/>
              <a:t> </a:t>
            </a:r>
            <a:r>
              <a:rPr lang="en-US" sz="2000" dirty="0" err="1"/>
              <a:t>Widell</a:t>
            </a: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noProof="0"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github.com</a:t>
            </a:r>
            <a:r>
              <a:rPr lang="fi-FI" dirty="0"/>
              <a:t>/t2trg/</a:t>
            </a:r>
            <a:r>
              <a:rPr lang="fi-FI" dirty="0" err="1"/>
              <a:t>wishi</a:t>
            </a:r>
            <a:r>
              <a:rPr lang="fi-FI" dirty="0"/>
              <a:t>/wiki/IETF-103-Hackathon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194</Words>
  <Application>Microsoft Macintosh PowerPoint</Application>
  <PresentationFormat>On-screen Show (16:9)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Times New Roman</vt:lpstr>
      <vt:lpstr>Office Theme</vt:lpstr>
      <vt:lpstr>IETF Hackathon: Work on Semantic/Hypermedia Interoperability (WISHI)</vt:lpstr>
      <vt:lpstr>Hackathon Plan</vt:lpstr>
      <vt:lpstr>What got done</vt:lpstr>
      <vt:lpstr>What we learned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Work on Semantic/Hypermedia Interoperability (WISHI)</dc:title>
  <dc:creator>Ari Keränen</dc:creator>
  <cp:lastModifiedBy>Ari Keränen</cp:lastModifiedBy>
  <cp:revision>5</cp:revision>
  <dcterms:created xsi:type="dcterms:W3CDTF">2018-11-04T06:29:39Z</dcterms:created>
  <dcterms:modified xsi:type="dcterms:W3CDTF">2018-11-04T06:55:34Z</dcterms:modified>
</cp:coreProperties>
</file>