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2"/>
    <p:sldId id="257" r:id="rId3"/>
    <p:sldId id="258" r:id="rId4"/>
    <p:sldId id="260" r:id="rId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120" d="100"/>
          <a:sy n="120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26279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</a:t>
            </a:r>
            <a:r>
              <a:rPr lang="fr-FR" dirty="0" err="1"/>
              <a:t>YangCatalog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github.com/YangCata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angcatalo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Yang Catalog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4079" y="0"/>
            <a:ext cx="4359921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EC7433-EF8E-F243-814A-EB3A4CFFE08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3182" y="465835"/>
            <a:ext cx="3602083" cy="36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/>
              <a:t>Migration of </a:t>
            </a:r>
            <a:r>
              <a:rPr lang="fr-FR" dirty="0" err="1"/>
              <a:t>YangCatalog.Org</a:t>
            </a:r>
            <a:r>
              <a:rPr lang="fr-FR" dirty="0"/>
              <a:t> to new server </a:t>
            </a:r>
            <a:r>
              <a:rPr lang="fr-FR" dirty="0" err="1"/>
              <a:t>underway</a:t>
            </a:r>
            <a:endParaRPr lang="fr-FR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/>
              <a:t>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IETF </a:t>
            </a:r>
            <a:r>
              <a:rPr lang="fr-FR" dirty="0" err="1"/>
              <a:t>tools</a:t>
            </a:r>
            <a:endParaRPr lang="fr-FR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/>
              <a:t>Heavy </a:t>
            </a:r>
            <a:r>
              <a:rPr lang="fr-FR" dirty="0" err="1"/>
              <a:t>testing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endParaRPr lang="fr-FR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/>
              <a:t>API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/>
              <a:t>GUI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/>
              <a:t>data </a:t>
            </a:r>
            <a:r>
              <a:rPr lang="fr-FR" dirty="0" err="1"/>
              <a:t>consistency</a:t>
            </a:r>
            <a:endParaRPr lang="fr-FR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fr-FR" dirty="0" err="1"/>
              <a:t>Many</a:t>
            </a:r>
            <a:r>
              <a:rPr lang="fr-FR" dirty="0"/>
              <a:t> bugs </a:t>
            </a:r>
            <a:r>
              <a:rPr lang="fr-FR" dirty="0" err="1"/>
              <a:t>found</a:t>
            </a:r>
            <a:r>
              <a:rPr lang="fr-FR" dirty="0"/>
              <a:t> and </a:t>
            </a:r>
            <a:r>
              <a:rPr lang="fr-FR" dirty="0" err="1"/>
              <a:t>fixed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colorblind</a:t>
            </a:r>
            <a:r>
              <a:rPr lang="fr-FR" dirty="0"/>
              <a:t> issues to performance impact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endParaRPr lang="fr-FR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https://github.com/YangCatalog</a:t>
            </a:r>
            <a:r>
              <a:rPr lang="en-US"/>
              <a:t> 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E0E132-C2C5-4B40-91D0-0F545295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39" y="2328863"/>
            <a:ext cx="2781300" cy="2438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1800"/>
            </a:pPr>
            <a:r>
              <a:rPr lang="fr-FR" dirty="0"/>
              <a:t>William </a:t>
            </a:r>
            <a:r>
              <a:rPr lang="fr-FR" dirty="0" err="1"/>
              <a:t>Lupton</a:t>
            </a:r>
            <a:r>
              <a:rPr lang="fr-FR" dirty="0"/>
              <a:t>, BBF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fr-FR" dirty="0" err="1"/>
              <a:t>Ebben</a:t>
            </a:r>
            <a:r>
              <a:rPr lang="fr-FR" dirty="0"/>
              <a:t> </a:t>
            </a:r>
            <a:r>
              <a:rPr lang="fr-FR" dirty="0" err="1"/>
              <a:t>Aries</a:t>
            </a:r>
            <a:r>
              <a:rPr lang="fr-FR" dirty="0"/>
              <a:t>, </a:t>
            </a:r>
            <a:r>
              <a:rPr lang="fr-FR" dirty="0" err="1"/>
              <a:t>Juniper</a:t>
            </a:r>
            <a:endParaRPr lang="fr-FR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fr-FR" dirty="0"/>
              <a:t>Benoît Claise, Cisco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fr-FR" dirty="0" err="1"/>
              <a:t>Reshad</a:t>
            </a:r>
            <a:r>
              <a:rPr lang="fr-FR" dirty="0"/>
              <a:t> Rahman, Cisco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fr-FR" dirty="0"/>
              <a:t>Eric Vyncke, Cisco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fr-FR" dirty="0"/>
              <a:t>Test by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fr-FR" dirty="0">
                <a:hlinkClick r:id="rId2"/>
              </a:rPr>
              <a:t>https://yangcatalog.org</a:t>
            </a:r>
            <a:r>
              <a:rPr lang="fr-FR" dirty="0"/>
              <a:t> 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</Words>
  <Application>Microsoft Macintosh PowerPoint</Application>
  <PresentationFormat>On-screen Show (16:9)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IETF Hackathon: Yang Catalog</vt:lpstr>
      <vt:lpstr>Hackathon Plan</vt:lpstr>
      <vt:lpstr>What got done</vt:lpstr>
      <vt:lpstr>Wrap Up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Eric Vyncke</cp:lastModifiedBy>
  <cp:revision>6</cp:revision>
  <dcterms:modified xsi:type="dcterms:W3CDTF">2018-11-04T05:37:49Z</dcterms:modified>
</cp:coreProperties>
</file>