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6" d="100"/>
          <a:sy n="116" d="100"/>
        </p:scale>
        <p:origin x="-7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106299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81719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fr-FR" dirty="0" smtClean="0"/>
              <a:t>–</a:t>
            </a:r>
            <a:r>
              <a:rPr dirty="0" smtClean="0"/>
              <a:t> </a:t>
            </a:r>
            <a:r>
              <a:rPr lang="x-none" dirty="0" smtClean="0"/>
              <a:t>LPWAN Open-SCHC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tracker.ietf.org/doc/draft-ietf-lpwan-ipv6-static-context-hc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ch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ols.ietf.org/html/draft-ietf-lpwan-ipv6-static-context-hc-1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s://github.com/opensch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 fontScale="90000"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 smtClean="0"/>
              <a:t>LPWAN Open-SCHC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103</a:t>
            </a:r>
          </a:p>
          <a:p>
            <a:r>
              <a:rPr lang="en-US" dirty="0"/>
              <a:t>3-4 November, 2018 </a:t>
            </a:r>
          </a:p>
          <a:p>
            <a:r>
              <a:rPr lang="en-US" dirty="0"/>
              <a:t>Bangkok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84E02FB-E2D8-5545-B20D-A5EB37302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7" r="27019" b="7120"/>
          <a:stretch/>
        </p:blipFill>
        <p:spPr>
          <a:xfrm>
            <a:off x="4784079" y="0"/>
            <a:ext cx="43599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454150"/>
            <a:ext cx="8140702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Implementation of Header Compression and Fragmentation for LPWANs (Low Power Wide Area Networks)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fr-FR" dirty="0" smtClean="0">
                <a:hlinkClick r:id="rId2"/>
              </a:rPr>
              <a:t>draft-ietf-lpwan-ipv6-static-context-hc</a:t>
            </a:r>
            <a:r>
              <a:rPr lang="fr-FR" dirty="0" smtClean="0"/>
              <a:t> -17</a:t>
            </a:r>
            <a:r>
              <a:rPr dirty="0" smtClean="0"/>
              <a:t> 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fr-FR" dirty="0" smtClean="0"/>
              <a:t>N</a:t>
            </a:r>
            <a:r>
              <a:rPr lang="x-none" dirty="0" smtClean="0"/>
              <a:t>ew clean micropython open source project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x-none" dirty="0" smtClean="0"/>
              <a:t>Implement ACK-on-Error fragmentation mode (new in -17)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Define code architecture, interfaces, modules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Setup GitHub project, tools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5936211" cy="364456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x-none" dirty="0" smtClean="0"/>
              <a:t>Educating newcomers to SCHC</a:t>
            </a:r>
          </a:p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x-none" dirty="0" smtClean="0"/>
              <a:t>Educating on new ACK-on-Error frag.</a:t>
            </a:r>
          </a:p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x-none" dirty="0" smtClean="0"/>
              <a:t>New code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x-none" dirty="0" smtClean="0"/>
              <a:t>Repo </a:t>
            </a:r>
            <a:r>
              <a:rPr lang="fr-FR" sz="2000" dirty="0">
                <a:hlinkClick r:id="rId2"/>
              </a:rPr>
              <a:t>https://github.com/</a:t>
            </a:r>
            <a:r>
              <a:rPr lang="fr-FR" sz="2000" dirty="0" smtClean="0">
                <a:hlinkClick r:id="rId2"/>
              </a:rPr>
              <a:t>openschc</a:t>
            </a:r>
            <a:endParaRPr sz="2000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fr-FR" dirty="0" smtClean="0"/>
              <a:t>A</a:t>
            </a:r>
            <a:r>
              <a:rPr lang="x-none" dirty="0" smtClean="0"/>
              <a:t>rchitecture (first version)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x-none" dirty="0" smtClean="0"/>
              <a:t>JSON Profile definition, parser code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x-none" dirty="0" smtClean="0"/>
              <a:t>ACK-on-Error mode of F/R</a:t>
            </a:r>
          </a:p>
          <a:p>
            <a:pPr marL="1081815" lvl="2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x-none" dirty="0" smtClean="0"/>
              <a:t>Fragmentation code</a:t>
            </a:r>
          </a:p>
          <a:p>
            <a:pPr marL="1081815" lvl="2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x-none" dirty="0" smtClean="0"/>
              <a:t>Part of Reassembly </a:t>
            </a:r>
            <a:r>
              <a:rPr lang="x-none" dirty="0" smtClean="0"/>
              <a:t>code</a:t>
            </a:r>
          </a:p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fr-FR" dirty="0" smtClean="0"/>
              <a:t>I</a:t>
            </a:r>
            <a:r>
              <a:rPr lang="x-none" dirty="0" smtClean="0"/>
              <a:t>nitial ACK-on-Error F/R testing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Image 1" descr="SAM_3686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37" y="1032198"/>
            <a:ext cx="3378764" cy="1913343"/>
          </a:xfrm>
          <a:prstGeom prst="rect">
            <a:avLst/>
          </a:prstGeom>
        </p:spPr>
      </p:pic>
      <p:pic>
        <p:nvPicPr>
          <p:cNvPr id="3" name="Image 2" descr="diagram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012"/>
          <a:stretch/>
        </p:blipFill>
        <p:spPr>
          <a:xfrm>
            <a:off x="5423577" y="3023118"/>
            <a:ext cx="3636462" cy="1821600"/>
          </a:xfrm>
          <a:prstGeom prst="rect">
            <a:avLst/>
          </a:prstGeom>
        </p:spPr>
      </p:pic>
      <p:pic>
        <p:nvPicPr>
          <p:cNvPr id="4" name="Image 3" descr="Screenshot 2018-11-04 at 13.45.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29" y="3788508"/>
            <a:ext cx="2951140" cy="148638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8242848" cy="305241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 smtClean="0"/>
              <a:t>Thorough reading of </a:t>
            </a:r>
            <a:r>
              <a:rPr lang="en-US" sz="2200" dirty="0" smtClean="0">
                <a:hlinkClick r:id="rId2"/>
              </a:rPr>
              <a:t>draft-ietf-lpwan-ipv6-static-context-hc-17</a:t>
            </a:r>
            <a:r>
              <a:rPr lang="en-US" sz="2200" dirty="0" smtClean="0"/>
              <a:t> </a:t>
            </a:r>
            <a:r>
              <a:rPr lang="en-US" dirty="0" smtClean="0"/>
              <a:t>resulted in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 smtClean="0"/>
              <a:t>Better common understanding of protocol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 smtClean="0"/>
              <a:t>Several editorial comments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fr-FR" dirty="0"/>
              <a:t>S</a:t>
            </a:r>
            <a:r>
              <a:rPr lang="x-none" dirty="0"/>
              <a:t>potted one missing </a:t>
            </a:r>
            <a:r>
              <a:rPr lang="x-none" dirty="0" smtClean="0"/>
              <a:t>MUST statement</a:t>
            </a:r>
            <a:endParaRPr lang="en-US" dirty="0" smtClean="0"/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 smtClean="0"/>
              <a:t>Discussed various possible fragmentation implementation strategies, picked one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 smtClean="0"/>
              <a:t>Increased confidence in ACK-on-Error fragmentation mode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 smtClean="0"/>
              <a:t>to be presented at </a:t>
            </a:r>
            <a:r>
              <a:rPr lang="en-US" dirty="0" err="1" smtClean="0"/>
              <a:t>LoRa</a:t>
            </a:r>
            <a:r>
              <a:rPr lang="en-US" dirty="0" smtClean="0"/>
              <a:t> Alliance after IETF meeting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 smtClean="0"/>
              <a:t>Outlined new pieces of work for WG new charter (discussed at </a:t>
            </a:r>
            <a:r>
              <a:rPr lang="en-US" b="1" dirty="0" smtClean="0"/>
              <a:t>this</a:t>
            </a:r>
            <a:r>
              <a:rPr lang="en-US" dirty="0" smtClean="0"/>
              <a:t> IETF meeting).</a:t>
            </a:r>
            <a:endParaRPr lang="en-US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3898336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x-none" dirty="0" smtClean="0"/>
              <a:t>10 t</a:t>
            </a:r>
            <a:r>
              <a:rPr dirty="0" smtClean="0"/>
              <a:t>eam </a:t>
            </a:r>
            <a:r>
              <a:rPr dirty="0"/>
              <a:t>members</a:t>
            </a:r>
            <a:r>
              <a:rPr dirty="0" smtClean="0"/>
              <a:t>:</a:t>
            </a:r>
            <a:endParaRPr lang="x-none" dirty="0" smtClean="0"/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000" dirty="0" smtClean="0"/>
              <a:t>Cédric Adjih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000" dirty="0" smtClean="0"/>
              <a:t>Sandoche Balakrichenan</a:t>
            </a:r>
            <a:endParaRPr lang="x-none" sz="2000" dirty="0"/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000" dirty="0"/>
              <a:t>Dominique Barthel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fr-FR" sz="2000" dirty="0" err="1"/>
              <a:t>Thongchai</a:t>
            </a:r>
            <a:r>
              <a:rPr lang="fr-FR" sz="2000" dirty="0"/>
              <a:t> </a:t>
            </a:r>
            <a:r>
              <a:rPr lang="fr-FR" sz="2000" dirty="0" err="1" smtClean="0"/>
              <a:t>Chuachan</a:t>
            </a:r>
            <a:r>
              <a:rPr lang="fr-FR" sz="2000" dirty="0" smtClean="0"/>
              <a:t>*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fr-FR" sz="2000" dirty="0" err="1" smtClean="0"/>
              <a:t>Arunprabhu</a:t>
            </a:r>
            <a:r>
              <a:rPr lang="fr-FR" sz="2000" dirty="0" smtClean="0"/>
              <a:t> </a:t>
            </a:r>
            <a:r>
              <a:rPr lang="fr-FR" sz="2000" dirty="0" err="1" smtClean="0"/>
              <a:t>Kandasamy</a:t>
            </a:r>
            <a:r>
              <a:rPr lang="fr-FR" sz="2000" b="1" baseline="30000" dirty="0" smtClean="0"/>
              <a:t>+</a:t>
            </a:r>
            <a:endParaRPr lang="fr-FR" sz="2000" b="1" baseline="30000" dirty="0"/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000" dirty="0" smtClean="0"/>
              <a:t>Soichi </a:t>
            </a:r>
            <a:r>
              <a:rPr lang="x-none" sz="2000" dirty="0"/>
              <a:t>Sakane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000" dirty="0"/>
              <a:t>Laurent Toutain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fr-FR" sz="2000" dirty="0" err="1" smtClean="0"/>
              <a:t>Apinun</a:t>
            </a:r>
            <a:r>
              <a:rPr lang="fr-FR" sz="2000" dirty="0" smtClean="0"/>
              <a:t> </a:t>
            </a:r>
            <a:r>
              <a:rPr lang="fr-FR" sz="2000" dirty="0" err="1" smtClean="0"/>
              <a:t>Tunpan</a:t>
            </a:r>
            <a:r>
              <a:rPr lang="fr-FR" sz="2000" dirty="0" smtClean="0"/>
              <a:t>*</a:t>
            </a:r>
            <a:endParaRPr lang="fr-FR" sz="2000" dirty="0"/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fr-FR" sz="2000" dirty="0" err="1"/>
              <a:t>Nunthaphat</a:t>
            </a:r>
            <a:r>
              <a:rPr lang="fr-FR" sz="2000" dirty="0"/>
              <a:t> </a:t>
            </a:r>
            <a:r>
              <a:rPr lang="fr-FR" sz="2000" dirty="0" err="1" smtClean="0"/>
              <a:t>Weshsuwannarugs</a:t>
            </a:r>
            <a:r>
              <a:rPr lang="fr-FR" sz="2000" dirty="0" smtClean="0"/>
              <a:t>*</a:t>
            </a:r>
            <a:endParaRPr lang="fr-FR" sz="2000" dirty="0"/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000" dirty="0" smtClean="0"/>
              <a:t>Juan Carlos Zuniga</a:t>
            </a:r>
            <a:endParaRPr lang="x-none" sz="1300" dirty="0" smtClean="0"/>
          </a:p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800"/>
            </a:pPr>
            <a:endParaRPr lang="x-none" sz="800" dirty="0" smtClean="0"/>
          </a:p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 lang="x-none" sz="1200" dirty="0" smtClean="0"/>
              <a:t>* </a:t>
            </a:r>
            <a:r>
              <a:rPr sz="1200" dirty="0" smtClean="0"/>
              <a:t>First timer </a:t>
            </a:r>
            <a:r>
              <a:rPr sz="1200" dirty="0"/>
              <a:t>@ IETF/</a:t>
            </a:r>
            <a:r>
              <a:rPr sz="1200" dirty="0" smtClean="0"/>
              <a:t>Hackathon</a:t>
            </a:r>
            <a:endParaRPr lang="x-none" sz="1200" dirty="0" smtClean="0"/>
          </a:p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 lang="x-none" sz="1200" dirty="0" smtClean="0"/>
              <a:t>+ Remote</a:t>
            </a:r>
            <a:endParaRPr sz="1200"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4575936" y="1162050"/>
            <a:ext cx="4398727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 smtClean="0"/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  <p:pic>
        <p:nvPicPr>
          <p:cNvPr id="2" name="Image 1" descr="SAM_3688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36" y="1160207"/>
            <a:ext cx="4398727" cy="28478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932779" y="4062315"/>
            <a:ext cx="376780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  <a:hlinkClick r:id="rId3"/>
              </a:rPr>
              <a:t>https://github.com/openschc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262</Words>
  <Application>Microsoft Macintosh PowerPoint</Application>
  <PresentationFormat>Présentation à l'écran (16:9)</PresentationFormat>
  <Paragraphs>57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Office Theme</vt:lpstr>
      <vt:lpstr>IETF Hackathon: LPWAN Open-SCHC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Dominique Barthel</cp:lastModifiedBy>
  <cp:revision>22</cp:revision>
  <dcterms:modified xsi:type="dcterms:W3CDTF">2018-11-04T07:00:03Z</dcterms:modified>
</cp:coreProperties>
</file>