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94646"/>
  </p:normalViewPr>
  <p:slideViewPr>
    <p:cSldViewPr snapToGrid="0" snapToObjects="1">
      <p:cViewPr varScale="1">
        <p:scale>
          <a:sx n="132" d="100"/>
          <a:sy n="132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olteanu/tcp-ao-user" TargetMode="External"/><Relationship Id="rId2" Type="http://schemas.openxmlformats.org/officeDocument/2006/relationships/hyperlink" Target="https://github.com/vlolteanu/linux-tcp-a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TCP Authentication Option (TCP-AO)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13476" y="1202452"/>
            <a:ext cx="7558373" cy="3567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Provide better support of TCP-AO on Linux, as a reference implementation</a:t>
            </a:r>
            <a:endParaRPr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RFC 5925, RFC 5926</a:t>
            </a:r>
            <a:r>
              <a:rPr dirty="0"/>
              <a:t> 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TCP-AO replaces RFC 2385 (TCP-MD5), which is no longer considered safe to use, but remains in practice due to a lack of TCP-AO implementations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Activities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Start a kernel implementation of the TCP option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Provide full support of the TCP option in </a:t>
            </a:r>
            <a:r>
              <a:rPr lang="en-US" dirty="0" err="1"/>
              <a:t>tcpdump</a:t>
            </a:r>
            <a:r>
              <a:rPr lang="en-US" dirty="0"/>
              <a:t>(1)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If multiple existing router implementations became available, do some basic interop testing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We did start the kernel implementation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Sorted out how the application adds/deletes keys with </a:t>
            </a:r>
            <a:r>
              <a:rPr lang="en-US" dirty="0" err="1"/>
              <a:t>setsockopt</a:t>
            </a:r>
            <a:r>
              <a:rPr lang="en-US" dirty="0"/>
              <a:t>(3), defined some data structures, and began the kernel coding/testing.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Initial commits in</a:t>
            </a:r>
          </a:p>
          <a:p>
            <a:pPr marL="1081815" lvl="2" indent="-189186">
              <a:lnSpc>
                <a:spcPct val="90000"/>
              </a:lnSpc>
              <a:spcBef>
                <a:spcPts val="8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https://github.com/vlolteanu/linux-tcp-ao</a:t>
            </a:r>
            <a:r>
              <a:rPr lang="en-US" dirty="0"/>
              <a:t> (kernel)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3"/>
              </a:rPr>
              <a:t>https://github.com/vlolteanu/tcp-ao-user</a:t>
            </a:r>
            <a:r>
              <a:rPr lang="en-US" dirty="0"/>
              <a:t> (app header file)</a:t>
            </a:r>
            <a:endParaRPr dirty="0"/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We did start working on the </a:t>
            </a:r>
            <a:r>
              <a:rPr lang="en-US" dirty="0" err="1"/>
              <a:t>tcpdump</a:t>
            </a:r>
            <a:r>
              <a:rPr lang="en-US" dirty="0"/>
              <a:t>(1) implementation, including being able to enter the TCP-AO master key to  verify that the option is properly formatted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TCP-AO is quite a complex for a TCP option, even compared to TCP-M5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Generating traffic keys from a master key is better security, but requires a significant amount of state to be maintained in the kernel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Allowing multiple master keys per session is required for key rollover, but having the strict ordering of “current, next” keys makes for a more complicated state machine (especially if more than 2 master keys have been added for the socket)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Some implementation guidance is going to be necessary, but we aren’t far enough to provide that yet.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en-US" sz="2200" dirty="0"/>
              <a:t>Vladimir </a:t>
            </a:r>
            <a:r>
              <a:rPr lang="en-US" sz="2200" dirty="0" err="1"/>
              <a:t>Olteanu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en-US" sz="2200" dirty="0" err="1"/>
              <a:t>Tero</a:t>
            </a:r>
            <a:r>
              <a:rPr lang="en-US" sz="2200" dirty="0"/>
              <a:t> </a:t>
            </a:r>
            <a:r>
              <a:rPr lang="en-US" sz="2200" dirty="0" err="1"/>
              <a:t>Kivinen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en-US" sz="2200" dirty="0"/>
              <a:t>Brian Weis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1800"/>
            </a:pPr>
            <a:r>
              <a:rPr lang="en-US" sz="1800" dirty="0"/>
              <a:t>Vladimir </a:t>
            </a:r>
            <a:r>
              <a:rPr lang="en-US" sz="1800" dirty="0" err="1"/>
              <a:t>Olteanu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315</Words>
  <Application>Microsoft Macintosh PowerPoint</Application>
  <PresentationFormat>On-screen Show (16:9)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TCP Authentication Option (TCP-AO)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Brian Weis</cp:lastModifiedBy>
  <cp:revision>7</cp:revision>
  <dcterms:modified xsi:type="dcterms:W3CDTF">2018-11-04T06:10:19Z</dcterms:modified>
</cp:coreProperties>
</file>