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59EE8FA-404A-4990-B0BB-7D3C8888BAEB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29371476-C0B6-4E50-A24D-82BFF65DA26C}" type="slidenum">
              <a:rPr b="0" lang="en-US" sz="1800" spc="-1" strike="noStrike">
                <a:solidFill>
                  <a:srgbClr val="000000"/>
                </a:solidFill>
                <a:latin typeface="+mj-lt"/>
                <a:ea typeface="+mj-ea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189960" y="4731480"/>
            <a:ext cx="2474640" cy="302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35353"/>
                </a:solidFill>
                <a:latin typeface="Calibri"/>
                <a:ea typeface="Calibri"/>
              </a:rPr>
              <a:t>IETF Hackathon - &lt;Project name&gt;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Title Text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371600" y="2914560"/>
            <a:ext cx="6400440" cy="1314000"/>
          </a:xfrm>
          <a:prstGeom prst="rect">
            <a:avLst/>
          </a:prstGeom>
        </p:spPr>
        <p:txBody>
          <a:bodyPr lIns="45720" rIns="45720" tIns="45000" bIns="45000"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One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Two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Three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Four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Five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419720" y="4627440"/>
            <a:ext cx="2133360" cy="279000"/>
          </a:xfrm>
          <a:prstGeom prst="rect">
            <a:avLst/>
          </a:prstGeom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50D7C8E1-6505-42CF-A5DD-A5E7EF88BCF7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189960" y="4731480"/>
            <a:ext cx="2474640" cy="302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35353"/>
                </a:solidFill>
                <a:latin typeface="Calibri"/>
                <a:ea typeface="Calibri"/>
              </a:rPr>
              <a:t>IETF Hackathon - &lt;Project name&gt;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Title Text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45720" rIns="45720" tIns="45000" bIns="45000"/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One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83720" indent="-3261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Two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2" marL="1219320" indent="-3045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Three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3" marL="17373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Four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4" marL="21945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Five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22920" y="4769640"/>
            <a:ext cx="263520" cy="268920"/>
          </a:xfrm>
          <a:prstGeom prst="rect">
            <a:avLst/>
          </a:prstGeom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56535BC9-229E-43ED-BA14-46388C45C1A6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muzaffar1331/tls13-client" TargetMode="External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30840" y="465840"/>
            <a:ext cx="4452840" cy="1678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IETF Hackathon: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TLS 1.3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30840" y="2928240"/>
            <a:ext cx="4452840" cy="16855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>
            <a:normAutofit/>
          </a:bodyPr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IETF 103</a:t>
            </a:r>
            <a:endParaRPr b="0" lang="en-US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3-4 November, 2018 </a:t>
            </a:r>
            <a:endParaRPr b="0" lang="en-US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Bangkok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8" name="Picture 5" descr=""/>
          <p:cNvPicPr/>
          <p:nvPr/>
        </p:nvPicPr>
        <p:blipFill>
          <a:blip r:embed="rId1"/>
          <a:srcRect l="23747" t="0" r="27020" b="7123"/>
          <a:stretch/>
        </p:blipFill>
        <p:spPr>
          <a:xfrm>
            <a:off x="4784040" y="0"/>
            <a:ext cx="4359600" cy="514332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2389680" y="2020320"/>
            <a:ext cx="1575000" cy="90792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/>
        </p:blipFill>
        <p:spPr>
          <a:xfrm>
            <a:off x="755280" y="2006280"/>
            <a:ext cx="982080" cy="98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Hackathon Plan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46120" y="1454040"/>
            <a:ext cx="5888520" cy="3566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Adding TLS 1.3 support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RFC 8446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TLS 1.3 support for different TLS libraries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Post Handshake Authentication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Middlebox compat mode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6E6F6742-5893-4E69-8B45-F48174DDC9D7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69440" y="13068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What got done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731520" y="987480"/>
            <a:ext cx="7194960" cy="2813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marL="189360" indent="-189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Achievements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PHP 7 TLS 1.3 PR#3650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Nmap TLS 1.3 ClientHello. (https://gist.github.com/jeremie1112/6221e8311fc60ad81e7551e604440552)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C# TLS 1.3 library ClientHello. (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  <a:hlinkClick r:id="rId1"/>
              </a:rPr>
              <a:t>https://github.com/muzaffar1331/tls13-client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Curl middlebox compat mode PR#3221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19E2DF4F-253F-4479-AB56-D4B5CABF8623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69440" y="13068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What got done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731520" y="987480"/>
            <a:ext cx="7194960" cy="2813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marL="189360" indent="-189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Achievements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Curl TLS 1.3 support with GNUTLS (merged)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Nagios PHA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Wget2 PHA (WiP)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E8DE7671-EBE1-4A39-B893-0A0C942A2A35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20560" y="1530360"/>
            <a:ext cx="7242480" cy="30520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Listen to feedback from upstream developers.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Reading RFC 8446 is an exercise in patience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Write down the flow using pen and paper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Wireshark is a great debugging tool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F3F959BB-1F80-4F2B-88C5-183ED47C6032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Wrap Up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57200" y="1200240"/>
            <a:ext cx="4351680" cy="35668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lIns="45720" rIns="45720" tIns="45000" bIns="45000"/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Team members: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Codarren Velvindron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Jeremie Daniel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Muzaffar Auhammud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Rahul Golam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Nathan Sunil Mangar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Loganaden Velvindron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3FF0AA88-B50B-4131-949A-1A319404F7FD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5019120" y="1162080"/>
            <a:ext cx="3954960" cy="3592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github.com/cyberstormdotmu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Looking forward to the next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IETF hackathon !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Thanks: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Charles Eckel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Meetecho team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Other members of cyberstorm.mu.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Application>LibreOffice/6.0.6.2$Linux_X86_64 LibreOffice_project/00m0$Build-2</Application>
  <Words>140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2018-11-04T09:08:16Z</dcterms:modified>
  <cp:revision>9</cp:revision>
  <dc:subject/>
  <dc:title>IETF Hackathon: &lt;Project Name&gt;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