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8"/>
    <p:restoredTop sz="94631"/>
  </p:normalViewPr>
  <p:slideViewPr>
    <p:cSldViewPr snapToGrid="0" snapToObjects="1">
      <p:cViewPr varScale="1">
        <p:scale>
          <a:sx n="117" d="100"/>
          <a:sy n="117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24837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fr-FR" dirty="0"/>
              <a:t>–</a:t>
            </a:r>
            <a:r>
              <a:rPr dirty="0"/>
              <a:t> </a:t>
            </a:r>
            <a:r>
              <a:rPr lang="fr-FR" dirty="0" err="1"/>
              <a:t>SWiF</a:t>
            </a:r>
            <a:r>
              <a:rPr lang="fr-FR" dirty="0"/>
              <a:t> Codec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rg/nwcrg/" TargetMode="External"/><Relationship Id="rId2" Type="http://schemas.openxmlformats.org/officeDocument/2006/relationships/hyperlink" Target="https://github.com/irtf-nwcrg/swif-cod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err="1"/>
              <a:t>SWiF</a:t>
            </a:r>
            <a:r>
              <a:rPr lang="en-US" dirty="0"/>
              <a:t> Codec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B9B11-D404-D84E-8A1F-71C9847A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codec for what?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F3ED51-A540-FA45-837F-9A0ABE86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607778" cy="3394473"/>
          </a:xfrm>
        </p:spPr>
        <p:txBody>
          <a:bodyPr/>
          <a:lstStyle/>
          <a:p>
            <a:r>
              <a:rPr lang="en-US" dirty="0"/>
              <a:t>recover from </a:t>
            </a:r>
            <a:r>
              <a:rPr lang="en-US" dirty="0">
                <a:solidFill>
                  <a:srgbClr val="FF0000"/>
                </a:solidFill>
              </a:rPr>
              <a:t>packet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losses</a:t>
            </a:r>
          </a:p>
          <a:p>
            <a:r>
              <a:rPr lang="en-US" dirty="0"/>
              <a:t>reduce added latency compared to “traditional” block codes</a:t>
            </a:r>
          </a:p>
          <a:p>
            <a:pPr lvl="2"/>
            <a:r>
              <a:rPr lang="en-US" dirty="0"/>
              <a:t>e.g., Reed-Solomon, LDPC, Raptor(Q)</a:t>
            </a:r>
          </a:p>
          <a:p>
            <a:pPr lvl="2"/>
            <a:r>
              <a:rPr lang="en-US" dirty="0"/>
              <a:t>sliding encoding window codes much better</a:t>
            </a:r>
          </a:p>
          <a:p>
            <a:r>
              <a:rPr lang="en-US" dirty="0"/>
              <a:t>strong links with NWCRG and RLC I-D (TSVWG)</a:t>
            </a:r>
          </a:p>
        </p:txBody>
      </p:sp>
    </p:spTree>
    <p:extLst>
      <p:ext uri="{BB962C8B-B14F-4D97-AF65-F5344CB8AC3E}">
        <p14:creationId xmlns:p14="http://schemas.microsoft.com/office/powerpoint/2010/main" val="31642352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8BE22-1649-4F43-9779-C4CD3FBE4E16}"/>
              </a:ext>
            </a:extLst>
          </p:cNvPr>
          <p:cNvSpPr/>
          <p:nvPr/>
        </p:nvSpPr>
        <p:spPr>
          <a:xfrm>
            <a:off x="2597727" y="4572000"/>
            <a:ext cx="4208318" cy="5715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00A38E-60C6-624C-B297-AA6AB31B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goals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051AC-0782-1D46-903B-5FBE86A3C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design a </a:t>
            </a:r>
            <a:r>
              <a:rPr lang="en-US" dirty="0">
                <a:solidFill>
                  <a:srgbClr val="FF0000"/>
                </a:solidFill>
              </a:rPr>
              <a:t>reference, open-source, free codec</a:t>
            </a:r>
          </a:p>
          <a:p>
            <a:pPr lvl="2"/>
            <a:r>
              <a:rPr lang="en-US" dirty="0"/>
              <a:t>none available even if 3 commercial codecs exist</a:t>
            </a:r>
          </a:p>
          <a:p>
            <a:pPr lvl="2"/>
            <a:r>
              <a:rPr lang="en-US" dirty="0"/>
              <a:t>facilitate tests and adoption</a:t>
            </a:r>
          </a:p>
          <a:p>
            <a:pPr marL="0" indent="0">
              <a:buNone/>
            </a:pPr>
            <a:r>
              <a:rPr lang="en-US" dirty="0"/>
              <a:t>2- challenge our </a:t>
            </a:r>
            <a:r>
              <a:rPr lang="en-US" dirty="0">
                <a:solidFill>
                  <a:srgbClr val="FF0000"/>
                </a:solidFill>
              </a:rPr>
              <a:t>API I-D</a:t>
            </a:r>
          </a:p>
          <a:p>
            <a:pPr marL="0" indent="0">
              <a:buNone/>
            </a:pPr>
            <a:r>
              <a:rPr lang="en-US" dirty="0"/>
              <a:t>3- also test our “FEC for dummies” document…</a:t>
            </a:r>
          </a:p>
          <a:p>
            <a:pPr lvl="2"/>
            <a:r>
              <a:rPr lang="en-US" dirty="0"/>
              <a:t>first time IETF participant   ;-)</a:t>
            </a:r>
          </a:p>
        </p:txBody>
      </p:sp>
    </p:spTree>
    <p:extLst>
      <p:ext uri="{BB962C8B-B14F-4D97-AF65-F5344CB8AC3E}">
        <p14:creationId xmlns:p14="http://schemas.microsoft.com/office/powerpoint/2010/main" val="33706220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E7C8E6-D69C-4A42-8A6E-C61C647D3481}"/>
              </a:ext>
            </a:extLst>
          </p:cNvPr>
          <p:cNvSpPr/>
          <p:nvPr/>
        </p:nvSpPr>
        <p:spPr>
          <a:xfrm>
            <a:off x="2597727" y="4572000"/>
            <a:ext cx="4208318" cy="5715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8DF29B-4DA2-1E44-A667-74150E4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FBDD9-CCF5-D946-A060-8B74EB73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8551333" cy="33944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fixed several issues </a:t>
            </a:r>
            <a:r>
              <a:rPr lang="en-US" dirty="0"/>
              <a:t>in draft-</a:t>
            </a:r>
            <a:r>
              <a:rPr lang="en-US" dirty="0" err="1"/>
              <a:t>roca</a:t>
            </a:r>
            <a:r>
              <a:rPr lang="en-US" dirty="0"/>
              <a:t>-</a:t>
            </a:r>
            <a:r>
              <a:rPr lang="en-US" dirty="0" err="1"/>
              <a:t>nwcrg</a:t>
            </a:r>
            <a:r>
              <a:rPr lang="en-US" dirty="0"/>
              <a:t>-generic-</a:t>
            </a:r>
            <a:r>
              <a:rPr lang="en-US" dirty="0" err="1"/>
              <a:t>fec</a:t>
            </a:r>
            <a:r>
              <a:rPr lang="en-US" dirty="0"/>
              <a:t>-</a:t>
            </a:r>
            <a:r>
              <a:rPr lang="en-US" dirty="0" err="1"/>
              <a:t>api</a:t>
            </a:r>
            <a:r>
              <a:rPr lang="en-US" dirty="0"/>
              <a:t> I-D</a:t>
            </a:r>
          </a:p>
          <a:p>
            <a:pPr lvl="2"/>
            <a:r>
              <a:rPr lang="en-US" dirty="0"/>
              <a:t>compilation/simplification/missing function</a:t>
            </a:r>
          </a:p>
          <a:p>
            <a:r>
              <a:rPr lang="en-US" dirty="0">
                <a:solidFill>
                  <a:srgbClr val="FF0000"/>
                </a:solidFill>
              </a:rPr>
              <a:t>laid out </a:t>
            </a:r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>
                <a:solidFill>
                  <a:srgbClr val="FF0000"/>
                </a:solidFill>
              </a:rPr>
              <a:t>major progress </a:t>
            </a:r>
            <a:r>
              <a:rPr lang="en-US" dirty="0"/>
              <a:t>on the encoder</a:t>
            </a:r>
          </a:p>
          <a:p>
            <a:pPr lvl="2"/>
            <a:r>
              <a:rPr lang="en-US" dirty="0"/>
              <a:t>leave decoder and further improvements to future hackathons</a:t>
            </a:r>
          </a:p>
        </p:txBody>
      </p:sp>
    </p:spTree>
    <p:extLst>
      <p:ext uri="{BB962C8B-B14F-4D97-AF65-F5344CB8AC3E}">
        <p14:creationId xmlns:p14="http://schemas.microsoft.com/office/powerpoint/2010/main" val="19333490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/>
              <a:t>Vincent Roca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2400"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2400" dirty="0" err="1"/>
              <a:t>Kouassi</a:t>
            </a:r>
            <a:r>
              <a:rPr lang="en-US" sz="2400" dirty="0"/>
              <a:t> M. KONAN (Cote d’Ivoire) (ISOC grant)</a:t>
            </a: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15922" y="4765686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2"/>
              </a:rPr>
              <a:t>https://github.com/irtf-nwcrg/swif-codec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3"/>
              </a:rPr>
              <a:t>NWCRG</a:t>
            </a:r>
            <a:r>
              <a:rPr lang="en-US" dirty="0"/>
              <a:t> IRTF research group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173</Words>
  <Application>Microsoft Macintosh PowerPoint</Application>
  <PresentationFormat>Affichage à l'écran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SWiF Codec</vt:lpstr>
      <vt:lpstr>A codec for what?</vt:lpstr>
      <vt:lpstr>Hackathon goals</vt:lpstr>
      <vt:lpstr>Achievements</vt:lpstr>
      <vt:lpstr>Wrap Up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Vincent</cp:lastModifiedBy>
  <cp:revision>20</cp:revision>
  <dcterms:modified xsi:type="dcterms:W3CDTF">2018-11-04T06:42:41Z</dcterms:modified>
</cp:coreProperties>
</file>