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 snapToObjects="1">
      <p:cViewPr varScale="1">
        <p:scale>
          <a:sx n="142" d="100"/>
          <a:sy n="142" d="100"/>
        </p:scale>
        <p:origin x="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0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731" y="465835"/>
            <a:ext cx="4453348" cy="1678779"/>
          </a:xfrm>
        </p:spPr>
        <p:txBody>
          <a:bodyPr>
            <a:normAutofit/>
          </a:bodyPr>
          <a:lstStyle/>
          <a:p>
            <a:r>
              <a:rPr lang="en-US" dirty="0"/>
              <a:t>IETF Hackathon:</a:t>
            </a:r>
            <a:br>
              <a:rPr lang="en-US" dirty="0"/>
            </a:br>
            <a:r>
              <a:rPr lang="en-US" dirty="0"/>
              <a:t>&lt;Project Name&gt;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731" y="2928153"/>
            <a:ext cx="4453348" cy="1685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IETF 103</a:t>
            </a:r>
          </a:p>
          <a:p>
            <a:r>
              <a:rPr lang="en-US" dirty="0"/>
              <a:t>3-4 November, 2018 </a:t>
            </a:r>
          </a:p>
          <a:p>
            <a:r>
              <a:rPr lang="en-US" dirty="0"/>
              <a:t>Bangkok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4E02FB-E2D8-5545-B20D-A5EB37302C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47" r="27019" b="7120"/>
          <a:stretch/>
        </p:blipFill>
        <p:spPr>
          <a:xfrm>
            <a:off x="4784079" y="0"/>
            <a:ext cx="435992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415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5889011" cy="3567113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&lt;What problem were you working on?&gt;</a:t>
            </a:r>
            <a:br/>
            <a:endParaRPr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t>&lt;What drafts/RFC’s were involved?&gt;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t>&lt;Specific problems to solve&gt;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&lt;How you planned to solve it?&gt;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/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&lt;What you achieved? (key results)&gt;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ideas - what team agreed on&gt;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code - links to github&gt;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design/architecture - what was novel?&gt;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inter-op testing? - link to results&gt;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&lt;Demos - links to videos&gt;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&lt;Lessons learned from this hackathon&gt;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&lt;Issues with existing drafts/RFCs&gt;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implementation guidance?&gt;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feedback to take to WG?&gt;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work to take to WG?&gt;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t>Team members: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t>First timers @ IETF/Hackathon: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t>&lt;Other links, contacts or notes&gt;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140</Words>
  <Application>Microsoft Macintosh PowerPoint</Application>
  <PresentationFormat>On-screen Show (16:9)</PresentationFormat>
  <Paragraphs>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IETF Hackathon: &lt;Project Name&gt;</vt:lpstr>
      <vt:lpstr>Hackathon Plan</vt:lpstr>
      <vt:lpstr>What got done</vt:lpstr>
      <vt:lpstr>What we learned</vt:lpstr>
      <vt:lpstr>Wrap Up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Charles Eckel</cp:lastModifiedBy>
  <cp:revision>2</cp:revision>
  <dcterms:modified xsi:type="dcterms:W3CDTF">2018-11-03T10:44:03Z</dcterms:modified>
</cp:coreProperties>
</file>