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57" r:id="rId3"/>
    <p:sldId id="258" r:id="rId4"/>
    <p:sldId id="267" r:id="rId5"/>
    <p:sldId id="259" r:id="rId6"/>
    <p:sldId id="260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93" d="100"/>
          <a:sy n="9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28551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177869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</a:t>
            </a:r>
            <a:r>
              <a:rPr dirty="0" err="1"/>
              <a:t>Hackathon</a:t>
            </a:r>
            <a:r>
              <a:rPr dirty="0"/>
              <a:t> - </a:t>
            </a:r>
            <a:r>
              <a:rPr lang="en-US" dirty="0" smtClean="0"/>
              <a:t>IOAM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 smtClean="0"/>
              <a:t>In Situ OAM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103</a:t>
            </a:r>
          </a:p>
          <a:p>
            <a:r>
              <a:rPr lang="en-US" dirty="0"/>
              <a:t>3-4 November, 2018 </a:t>
            </a:r>
          </a:p>
          <a:p>
            <a:r>
              <a:rPr lang="en-US" dirty="0"/>
              <a:t>Bangkok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4E02FB-E2D8-5545-B20D-A5EB37302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7" r="27019" b="7120"/>
          <a:stretch/>
        </p:blipFill>
        <p:spPr>
          <a:xfrm>
            <a:off x="4784079" y="0"/>
            <a:ext cx="43599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1"/>
            <a:ext cx="8140701" cy="288154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zh-CN" dirty="0" smtClean="0"/>
              <a:t>Align </a:t>
            </a:r>
            <a:r>
              <a:rPr lang="en-US" altLang="zh-CN" dirty="0"/>
              <a:t>the latest draft with the VPP implementation. </a:t>
            </a:r>
            <a:endParaRPr lang="en-US" altLang="zh-CN" dirty="0" smtClean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T</a:t>
            </a:r>
            <a:r>
              <a:rPr lang="en-US" dirty="0" smtClean="0"/>
              <a:t>he existing IOAM implementation in VPP is based on the individual version of IOAM Data draft. Align it to the following drafts: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zh-CN" sz="2400" dirty="0"/>
              <a:t>https://</a:t>
            </a:r>
            <a:r>
              <a:rPr lang="en-US" altLang="zh-CN" sz="2400" dirty="0" err="1"/>
              <a:t>tools.ietf.org</a:t>
            </a:r>
            <a:r>
              <a:rPr lang="en-US" altLang="zh-CN" sz="2400" dirty="0"/>
              <a:t>/html/draft-ietf-ippm-ioam-data-04</a:t>
            </a:r>
            <a:endParaRPr lang="en-US" altLang="zh-CN" sz="2400" dirty="0" smtClean="0"/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/html/draft-ioametal-ippm-6man-ioam-ipv6-options-01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Wireshark tool to dissect IOAM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18844" y="1217339"/>
            <a:ext cx="8045540" cy="217313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 smtClean="0"/>
              <a:t>VPP/</a:t>
            </a:r>
            <a:r>
              <a:rPr lang="en-US" sz="2000" dirty="0" err="1" smtClean="0"/>
              <a:t>fd.io</a:t>
            </a:r>
            <a:r>
              <a:rPr lang="en-US" sz="2000" dirty="0" smtClean="0"/>
              <a:t> development environment setup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 smtClean="0"/>
              <a:t>Reviewed the latest draft carefully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C</a:t>
            </a:r>
            <a:r>
              <a:rPr lang="en-US" sz="2000" dirty="0" smtClean="0"/>
              <a:t>omments are discussed and sent to the mailing list.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 smtClean="0"/>
              <a:t>Checked the changes on the specification, and updated the implementation.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 smtClean="0"/>
              <a:t>Created </a:t>
            </a:r>
            <a:r>
              <a:rPr lang="en-US" sz="2000" dirty="0"/>
              <a:t>a virtual network setup for IOAM </a:t>
            </a:r>
            <a:r>
              <a:rPr lang="en-US" sz="2000" dirty="0" smtClean="0"/>
              <a:t>testing: two nodes are setup to verify behaviors on the ingress node and egress node.</a:t>
            </a:r>
            <a:endParaRPr lang="en-US" sz="20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" name="椭圆 4"/>
          <p:cNvSpPr/>
          <p:nvPr/>
        </p:nvSpPr>
        <p:spPr>
          <a:xfrm>
            <a:off x="1746605" y="3570269"/>
            <a:ext cx="904126" cy="523982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host1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83273" y="3570269"/>
            <a:ext cx="904126" cy="523982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sw1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81590" y="3570269"/>
            <a:ext cx="904126" cy="523982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sw2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37778" y="3570269"/>
            <a:ext cx="904126" cy="523982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host2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7" name="直接连接符 6"/>
          <p:cNvCxnSpPr>
            <a:stCxn id="5" idx="6"/>
            <a:endCxn id="9" idx="2"/>
          </p:cNvCxnSpPr>
          <p:nvPr/>
        </p:nvCxnSpPr>
        <p:spPr>
          <a:xfrm>
            <a:off x="2650731" y="3832260"/>
            <a:ext cx="532542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连接符 11"/>
          <p:cNvCxnSpPr>
            <a:stCxn id="9" idx="6"/>
            <a:endCxn id="10" idx="2"/>
          </p:cNvCxnSpPr>
          <p:nvPr/>
        </p:nvCxnSpPr>
        <p:spPr>
          <a:xfrm>
            <a:off x="4087399" y="3832260"/>
            <a:ext cx="594191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连接符 13"/>
          <p:cNvCxnSpPr>
            <a:stCxn id="10" idx="6"/>
            <a:endCxn id="11" idx="2"/>
          </p:cNvCxnSpPr>
          <p:nvPr/>
        </p:nvCxnSpPr>
        <p:spPr>
          <a:xfrm>
            <a:off x="5585716" y="3832260"/>
            <a:ext cx="452062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esult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2754" y="1304818"/>
            <a:ext cx="744876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Take the Node ID and Namespace </a:t>
            </a:r>
            <a:r>
              <a:rPr lang="en-US" altLang="zh-CN" dirty="0" smtClean="0"/>
              <a:t>Specific Data at every hop along the path.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Data collected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at the third/last node.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62" y="2137955"/>
            <a:ext cx="7325475" cy="8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988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8" y="1530350"/>
            <a:ext cx="7739723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Developing and contributing to the IOAM implementation in VPP/</a:t>
            </a:r>
            <a:r>
              <a:rPr lang="en-US" dirty="0" err="1" smtClean="0"/>
              <a:t>fd.io</a:t>
            </a:r>
            <a:r>
              <a:rPr lang="en-US" dirty="0" smtClean="0"/>
              <a:t>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Detailed understanding of IOAM Data draft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Developing </a:t>
            </a:r>
            <a:r>
              <a:rPr lang="en-US" dirty="0" err="1" smtClean="0"/>
              <a:t>WireShark</a:t>
            </a:r>
            <a:r>
              <a:rPr lang="en-US" dirty="0" smtClean="0"/>
              <a:t> dissector for protocol extension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39739" y="1200151"/>
            <a:ext cx="3801439" cy="325883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</a:t>
            </a:r>
            <a:r>
              <a:rPr dirty="0" smtClean="0"/>
              <a:t>: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altLang="zh-CN" sz="2400" dirty="0" err="1"/>
              <a:t>Shwetha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Bhandari (Cisco)</a:t>
            </a:r>
            <a:r>
              <a:rPr lang="en-US" altLang="zh-CN" sz="2400" dirty="0"/>
              <a:t> 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altLang="zh-CN" dirty="0" err="1" smtClean="0"/>
              <a:t>Zhenqiang</a:t>
            </a:r>
            <a:r>
              <a:rPr lang="en-US" altLang="zh-CN" dirty="0" smtClean="0"/>
              <a:t> Li (China Mobile)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altLang="zh-CN" sz="2400" dirty="0" smtClean="0"/>
              <a:t>Nasir </a:t>
            </a:r>
            <a:r>
              <a:rPr lang="en-US" altLang="zh-CN" sz="2400" dirty="0" err="1" smtClean="0"/>
              <a:t>Hafeez</a:t>
            </a:r>
            <a:r>
              <a:rPr lang="en-US" altLang="zh-CN" sz="2400" dirty="0" smtClean="0"/>
              <a:t> (Individual)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altLang="zh-CN" dirty="0" err="1"/>
              <a:t>Zhenbin</a:t>
            </a:r>
            <a:r>
              <a:rPr lang="en-US" altLang="zh-CN" dirty="0"/>
              <a:t> Li (Huawei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altLang="zh-CN" dirty="0" err="1" smtClean="0"/>
              <a:t>Yuezhong</a:t>
            </a:r>
            <a:r>
              <a:rPr lang="en-US" altLang="zh-CN" dirty="0" smtClean="0"/>
              <a:t> Song (</a:t>
            </a:r>
            <a:r>
              <a:rPr lang="en-US" altLang="zh-CN" dirty="0"/>
              <a:t>H</a:t>
            </a:r>
            <a:r>
              <a:rPr lang="en-US" altLang="zh-CN" dirty="0" smtClean="0"/>
              <a:t>uawei)</a:t>
            </a: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 err="1" smtClean="0"/>
              <a:t>Tianran</a:t>
            </a:r>
            <a:r>
              <a:rPr lang="en-US" dirty="0" smtClean="0"/>
              <a:t> Zhou (Huawei)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</a:t>
            </a:r>
            <a:r>
              <a:rPr dirty="0" err="1"/>
              <a:t>Hackathon</a:t>
            </a:r>
            <a:r>
              <a:rPr dirty="0"/>
              <a:t>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altLang="zh-CN" sz="2400" dirty="0"/>
              <a:t>Nasir </a:t>
            </a:r>
            <a:r>
              <a:rPr lang="en-US" altLang="zh-CN" sz="2400" dirty="0" err="1"/>
              <a:t>Hafeez</a:t>
            </a: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4870386" y="1376737"/>
            <a:ext cx="3724383" cy="1785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Next </a:t>
            </a:r>
            <a:r>
              <a:rPr kumimoji="0" lang="en-US" altLang="zh-CN" sz="20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Hackathon</a:t>
            </a: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Align the implementation with the latest draft. 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IOAM encapsulation for </a:t>
            </a: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dirty="0" smtClean="0"/>
              <a:t>      - </a:t>
            </a: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SRv6</a:t>
            </a:r>
            <a:endParaRPr lang="en-US" altLang="zh-CN" dirty="0"/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dirty="0" smtClean="0"/>
              <a:t>      - MPLS 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201</Words>
  <Application>Microsoft Office PowerPoint</Application>
  <PresentationFormat>全屏显示(16:9)</PresentationFormat>
  <Paragraphs>49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IETF Hackathon: In Situ OAM</vt:lpstr>
      <vt:lpstr>Hackathon Plan</vt:lpstr>
      <vt:lpstr>What got done</vt:lpstr>
      <vt:lpstr>Result</vt:lpstr>
      <vt:lpstr>What we learned</vt:lpstr>
      <vt:lpstr>Wrap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Tianran Zhou</cp:lastModifiedBy>
  <cp:revision>25</cp:revision>
  <dcterms:modified xsi:type="dcterms:W3CDTF">2018-11-04T06:21:05Z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(2)gESnZwMOX3T60zfQgwcKgToA2rIN/X3Yff6KkwsqmzgfIFDM4erwT0n57/kYO5wahFCj8Ckr
9pW1sXJgPiLS3+qbB27pseAiULl/FkkMPqJ25ru3JBQFVAppvrY3NFK19+jmbFvhzbUpXcGs
j5TYHsgcmSKynnQsFuBEnsG4uWoggRQ4M4oQpv2KFg6ClmaZLwXL+na4P4lLvFbYfMXnmoGR
SrFRfYyf6Cu1KeMzzB</vt:lpwstr>
  </property>
  <property fmtid="{D5CDD505-2E9C-101B-9397-08002B2CF9AE}" pid="3" name="_2015_ms_pID_7253431">
    <vt:lpwstr>nWGXgtlNVc9zN9X1J0BmmEuw8Awl1jEgGvjTPftsTdDEqmom/olXgz
x8PY3Ms8QfFG3FyxWRkLi5Nhclj8YZnkaIjuoTRTugM9ZbBvC1Wn49BVFYPI2N1grJNf5Nz+
QGc90WqEawZT+r23aMZZxxhCeJkFut5IP87SabXtNbUU4OcA4zZ/hv5qV8up6KtO3mw=</vt:lpwstr>
  </property>
</Properties>
</file>