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TEEP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14070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Goal: Find implementation issues in </a:t>
            </a:r>
            <a:r>
              <a:rPr lang="en-US" dirty="0" err="1" smtClean="0"/>
              <a:t>OTrP</a:t>
            </a:r>
            <a:r>
              <a:rPr lang="en-US" dirty="0" smtClean="0"/>
              <a:t> spec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draft-ietf-teep-opentrustprotocol-02.txt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Implement </a:t>
            </a:r>
            <a:r>
              <a:rPr lang="en-US" dirty="0" err="1" smtClean="0"/>
              <a:t>OTrP</a:t>
            </a:r>
            <a:r>
              <a:rPr lang="en-US" dirty="0" smtClean="0"/>
              <a:t> and JOSE dependencies inside trusted execution environments (SGX and </a:t>
            </a:r>
            <a:r>
              <a:rPr lang="en-US" dirty="0" err="1" smtClean="0"/>
              <a:t>TrustZone</a:t>
            </a:r>
            <a:r>
              <a:rPr lang="en-US" dirty="0" smtClean="0"/>
              <a:t>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RFC 7515: JWS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RFC 7516: JWE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RFC 7517: JWK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Ported open source </a:t>
            </a:r>
            <a:r>
              <a:rPr lang="en-US" dirty="0" err="1" smtClean="0"/>
              <a:t>latchset</a:t>
            </a:r>
            <a:r>
              <a:rPr lang="en-US" dirty="0" smtClean="0"/>
              <a:t>/</a:t>
            </a:r>
            <a:r>
              <a:rPr lang="en-US" dirty="0" err="1" smtClean="0"/>
              <a:t>jose</a:t>
            </a:r>
            <a:r>
              <a:rPr lang="en-US" dirty="0" smtClean="0"/>
              <a:t> to run in SGX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Designed and implemented </a:t>
            </a:r>
            <a:r>
              <a:rPr lang="en-US" dirty="0" err="1" smtClean="0"/>
              <a:t>OTrP</a:t>
            </a:r>
            <a:r>
              <a:rPr lang="en-US" dirty="0" smtClean="0"/>
              <a:t> transport details (not in I-D)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Uses HTTPS with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Designed and implemented initial </a:t>
            </a:r>
            <a:r>
              <a:rPr lang="en-US" dirty="0" err="1" smtClean="0"/>
              <a:t>OTrP</a:t>
            </a:r>
            <a:r>
              <a:rPr lang="en-US" dirty="0" smtClean="0"/>
              <a:t> message exchange (I-D is incomplete)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Designed (not implemented) periodic checks for policy changes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dirty="0"/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dirty="0" smtClean="0"/>
              <a:t>: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Dave Thaler &lt;dthaler@microsoft.com&gt;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/>
              <a:t>Mingliang Pei &lt;</a:t>
            </a:r>
            <a:r>
              <a:rPr lang="en-US" dirty="0" smtClean="0"/>
              <a:t>mingliang_pei@symantec.com&gt;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138</Words>
  <Application>Microsoft Office PowerPoint</Application>
  <PresentationFormat>On-screen Show (16:9)</PresentationFormat>
  <Paragraphs>43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TEEP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Dave Thaler</dc:creator>
  <cp:lastModifiedBy>Dave Thaler</cp:lastModifiedBy>
  <cp:revision>10</cp:revision>
  <dcterms:modified xsi:type="dcterms:W3CDTF">2018-11-04T08:06:11Z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dthaler@ntdev.microsoft.com</vt:lpwstr>
  </property>
  <property fmtid="{D5CDD505-2E9C-101B-9397-08002B2CF9AE}" pid="5" name="MSIP_Label_f42aa342-8706-4288-bd11-ebb85995028c_SetDate">
    <vt:lpwstr>2018-11-04T06:04:12.4126109Z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