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089-1B13-4A23-9C3E-F517065EFA99}" type="datetimeFigureOut">
              <a:rPr lang="id-ID" smtClean="0"/>
              <a:t>01/06/2017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02EB-629C-4518-8338-DB9B224917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46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089-1B13-4A23-9C3E-F517065EFA99}" type="datetimeFigureOut">
              <a:rPr lang="id-ID" smtClean="0"/>
              <a:t>01/06/2017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02EB-629C-4518-8338-DB9B224917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810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089-1B13-4A23-9C3E-F517065EFA99}" type="datetimeFigureOut">
              <a:rPr lang="id-ID" smtClean="0"/>
              <a:t>01/06/2017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02EB-629C-4518-8338-DB9B224917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053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089-1B13-4A23-9C3E-F517065EFA99}" type="datetimeFigureOut">
              <a:rPr lang="id-ID" smtClean="0"/>
              <a:t>01/06/2017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02EB-629C-4518-8338-DB9B224917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089-1B13-4A23-9C3E-F517065EFA99}" type="datetimeFigureOut">
              <a:rPr lang="id-ID" smtClean="0"/>
              <a:t>01/06/2017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02EB-629C-4518-8338-DB9B224917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149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089-1B13-4A23-9C3E-F517065EFA99}" type="datetimeFigureOut">
              <a:rPr lang="id-ID" smtClean="0"/>
              <a:t>01/06/2017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02EB-629C-4518-8338-DB9B224917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784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089-1B13-4A23-9C3E-F517065EFA99}" type="datetimeFigureOut">
              <a:rPr lang="id-ID" smtClean="0"/>
              <a:t>01/06/2017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02EB-629C-4518-8338-DB9B224917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432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089-1B13-4A23-9C3E-F517065EFA99}" type="datetimeFigureOut">
              <a:rPr lang="id-ID" smtClean="0"/>
              <a:t>01/06/2017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02EB-629C-4518-8338-DB9B224917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208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089-1B13-4A23-9C3E-F517065EFA99}" type="datetimeFigureOut">
              <a:rPr lang="id-ID" smtClean="0"/>
              <a:t>01/06/2017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02EB-629C-4518-8338-DB9B224917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18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089-1B13-4A23-9C3E-F517065EFA99}" type="datetimeFigureOut">
              <a:rPr lang="id-ID" smtClean="0"/>
              <a:t>01/06/2017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02EB-629C-4518-8338-DB9B224917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76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089-1B13-4A23-9C3E-F517065EFA99}" type="datetimeFigureOut">
              <a:rPr lang="id-ID" smtClean="0"/>
              <a:t>01/06/2017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02EB-629C-4518-8338-DB9B224917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355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9089-1B13-4A23-9C3E-F517065EFA99}" type="datetimeFigureOut">
              <a:rPr lang="id-ID" smtClean="0"/>
              <a:t>01/06/2017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02EB-629C-4518-8338-DB9B224917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24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93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Titis Adi</dc:creator>
  <cp:lastModifiedBy>Titis Adi</cp:lastModifiedBy>
  <cp:revision>1</cp:revision>
  <dcterms:created xsi:type="dcterms:W3CDTF">2017-06-01T14:59:33Z</dcterms:created>
  <dcterms:modified xsi:type="dcterms:W3CDTF">2017-06-01T14:59:48Z</dcterms:modified>
</cp:coreProperties>
</file>