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03" r:id="rId2"/>
    <p:sldId id="412" r:id="rId3"/>
    <p:sldId id="362" r:id="rId4"/>
    <p:sldId id="409" r:id="rId5"/>
    <p:sldId id="410" r:id="rId6"/>
    <p:sldId id="413" r:id="rId7"/>
    <p:sldId id="414" r:id="rId8"/>
    <p:sldId id="376" r:id="rId9"/>
    <p:sldId id="415" r:id="rId10"/>
    <p:sldId id="401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66" r:id="rId24"/>
    <p:sldId id="432" r:id="rId25"/>
    <p:sldId id="441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3" r:id="rId45"/>
    <p:sldId id="452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461" r:id="rId54"/>
    <p:sldId id="462" r:id="rId55"/>
    <p:sldId id="463" r:id="rId56"/>
    <p:sldId id="464" r:id="rId57"/>
    <p:sldId id="46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n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682F"/>
    <a:srgbClr val="660066"/>
    <a:srgbClr val="0070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 autoAdjust="0"/>
    <p:restoredTop sz="95204" autoAdjust="0"/>
  </p:normalViewPr>
  <p:slideViewPr>
    <p:cSldViewPr>
      <p:cViewPr varScale="1">
        <p:scale>
          <a:sx n="73" d="100"/>
          <a:sy n="73" d="100"/>
        </p:scale>
        <p:origin x="66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AB146-6F1E-4BA9-8F23-A49F0B44235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76E7C-67FE-457C-85BE-D453551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6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45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9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3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9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9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47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8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3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9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3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3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45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02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4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6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5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2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2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1"/>
            <a:ext cx="6934200" cy="914399"/>
          </a:xfrm>
          <a:solidFill>
            <a:srgbClr val="7030A0"/>
          </a:solidFill>
        </p:spPr>
        <p:txBody>
          <a:bodyPr>
            <a:normAutofit/>
          </a:bodyPr>
          <a:lstStyle>
            <a:lvl1pPr marL="365760" algn="l">
              <a:defRPr sz="4000" baseline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5562600" cy="914400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365760" indent="0" algn="l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Donni P\Downloads\logo_amikom_cov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67400"/>
            <a:ext cx="647700" cy="658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04798"/>
            <a:ext cx="6324600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6096000" y="-62528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www.amikom.ac.id</a:t>
            </a: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>
              <a:lnSpc>
                <a:spcPct val="150000"/>
              </a:lnSpc>
              <a:defRPr sz="18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  <a:lvl3pPr>
              <a:lnSpc>
                <a:spcPct val="150000"/>
              </a:lnSpc>
              <a:defRPr sz="16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3pPr>
            <a:lvl4pPr>
              <a:lnSpc>
                <a:spcPct val="150000"/>
              </a:lnSpc>
              <a:defRPr sz="14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4pPr>
            <a:lvl5pPr>
              <a:lnSpc>
                <a:spcPct val="150000"/>
              </a:lnSpc>
              <a:defRPr sz="14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04798"/>
            <a:ext cx="6324600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6096000" y="-62528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www.donni.web.id</a:t>
            </a: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7150" y="1295400"/>
            <a:ext cx="177165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1524000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2706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charset="0"/>
                <a:ea typeface="Myriad Pro" charset="0"/>
                <a:cs typeface="Myriad Pro" charset="0"/>
              </a:defRPr>
            </a:lvl1pPr>
            <a:lvl2pPr>
              <a:defRPr>
                <a:latin typeface="Myriad Pro" charset="0"/>
                <a:ea typeface="Myriad Pro" charset="0"/>
                <a:cs typeface="Myriad Pro" charset="0"/>
              </a:defRPr>
            </a:lvl2pPr>
            <a:lvl3pPr>
              <a:defRPr>
                <a:latin typeface="Myriad Pro" charset="0"/>
                <a:ea typeface="Myriad Pro" charset="0"/>
                <a:cs typeface="Myriad Pro" charset="0"/>
              </a:defRPr>
            </a:lvl3pPr>
            <a:lvl4pPr>
              <a:defRPr>
                <a:latin typeface="Myriad Pro" charset="0"/>
                <a:ea typeface="Myriad Pro" charset="0"/>
                <a:cs typeface="Myriad Pro" charset="0"/>
              </a:defRPr>
            </a:lvl4pPr>
            <a:lvl5pPr>
              <a:defRPr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71600"/>
            <a:ext cx="8686800" cy="76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304798"/>
            <a:ext cx="228600" cy="99060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65" y="1676400"/>
            <a:ext cx="1748720" cy="1709077"/>
          </a:xfrm>
          <a:prstGeom prst="rect">
            <a:avLst/>
          </a:prstGeom>
        </p:spPr>
      </p:pic>
      <p:sp>
        <p:nvSpPr>
          <p:cNvPr id="9" name="TextBox 1"/>
          <p:cNvSpPr txBox="1"/>
          <p:nvPr userDrawn="1"/>
        </p:nvSpPr>
        <p:spPr>
          <a:xfrm>
            <a:off x="1038225" y="39624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Informatika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000" dirty="0" err="1">
                <a:latin typeface="+mj-lt"/>
              </a:rPr>
              <a:t>Fakultas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Ilmu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Komputer</a:t>
            </a:r>
            <a:endParaRPr lang="en-US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UNIVERSITAS AMIKOM YOGYAKARTA</a:t>
            </a:r>
          </a:p>
        </p:txBody>
      </p:sp>
    </p:spTree>
    <p:extLst>
      <p:ext uri="{BB962C8B-B14F-4D97-AF65-F5344CB8AC3E}">
        <p14:creationId xmlns:p14="http://schemas.microsoft.com/office/powerpoint/2010/main" val="307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664" y="838200"/>
            <a:ext cx="9134336" cy="1143002"/>
            <a:chOff x="9664" y="838200"/>
            <a:chExt cx="9134336" cy="1143002"/>
          </a:xfrm>
        </p:grpSpPr>
        <p:grpSp>
          <p:nvGrpSpPr>
            <p:cNvPr id="7" name="Group 6"/>
            <p:cNvGrpSpPr/>
            <p:nvPr/>
          </p:nvGrpSpPr>
          <p:grpSpPr>
            <a:xfrm>
              <a:off x="9664" y="990600"/>
              <a:ext cx="9134336" cy="990602"/>
              <a:chOff x="9664" y="990600"/>
              <a:chExt cx="9134336" cy="990602"/>
            </a:xfrm>
          </p:grpSpPr>
          <p:sp>
            <p:nvSpPr>
              <p:cNvPr id="12" name="Rectangle 11"/>
              <p:cNvSpPr/>
              <p:nvPr/>
            </p:nvSpPr>
            <p:spPr>
              <a:xfrm flipV="1">
                <a:off x="8408613" y="990600"/>
                <a:ext cx="735387" cy="990602"/>
              </a:xfrm>
              <a:prstGeom prst="rect">
                <a:avLst/>
              </a:prstGeom>
              <a:solidFill>
                <a:srgbClr val="572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9664" y="990600"/>
                <a:ext cx="735387" cy="990602"/>
              </a:xfrm>
              <a:prstGeom prst="rect">
                <a:avLst/>
              </a:prstGeom>
              <a:solidFill>
                <a:srgbClr val="572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2651" y="838200"/>
              <a:ext cx="7978028" cy="1141730"/>
              <a:chOff x="592651" y="838200"/>
              <a:chExt cx="7978028" cy="1141730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592651" y="838200"/>
                <a:ext cx="7978028" cy="9906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593922" y="1827530"/>
                <a:ext cx="149857" cy="152400"/>
              </a:xfrm>
              <a:prstGeom prst="triangle">
                <a:avLst>
                  <a:gd name="adj" fmla="val 0"/>
                </a:avLst>
              </a:prstGeom>
              <a:solidFill>
                <a:srgbClr val="853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5400000">
                <a:off x="8408613" y="1828802"/>
                <a:ext cx="149857" cy="152400"/>
              </a:xfrm>
              <a:prstGeom prst="triangle">
                <a:avLst>
                  <a:gd name="adj" fmla="val 0"/>
                </a:avLst>
              </a:prstGeom>
              <a:solidFill>
                <a:srgbClr val="853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rPr>
              <a:t>www.amikom.ac.id</a:t>
            </a: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304798"/>
            <a:ext cx="6324600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228599"/>
            <a:ext cx="63246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1pPr>
            <a:lvl2pPr>
              <a:lnSpc>
                <a:spcPct val="150000"/>
              </a:lnSpc>
              <a:defRPr sz="18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2pPr>
            <a:lvl3pPr>
              <a:lnSpc>
                <a:spcPct val="150000"/>
              </a:lnSpc>
              <a:defRPr sz="16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3pPr>
            <a:lvl4pPr>
              <a:lnSpc>
                <a:spcPct val="150000"/>
              </a:lnSpc>
              <a:defRPr sz="14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4pPr>
            <a:lvl5pPr>
              <a:lnSpc>
                <a:spcPct val="150000"/>
              </a:lnSpc>
              <a:defRPr sz="14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0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1" y="304798"/>
            <a:ext cx="6966663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5867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7782280" y="978343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 err="1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rPr>
              <a:t>www.amikom.ac.id</a:t>
            </a:r>
            <a:endParaRPr lang="en-US" sz="1050" i="0" dirty="0">
              <a:solidFill>
                <a:schemeClr val="bg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150" y="1295400"/>
            <a:ext cx="428625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4038600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4434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8" grpId="0" animBg="1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1" y="304798"/>
            <a:ext cx="6966663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5867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7782280" y="978343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150" y="1295400"/>
            <a:ext cx="428625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4038600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6686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8" grpId="0" animBg="1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5902-E9DF-4CCB-AA13-0356B7059B8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066800" y="6781800"/>
            <a:ext cx="40386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553200" y="6781800"/>
            <a:ext cx="2171700" cy="7884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6" name="Picture 8" descr="C:\Users\Donni P\Pictures\power-point\powerpoint2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9075"/>
            <a:ext cx="609600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3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4" r:id="rId4"/>
    <p:sldLayoutId id="2147483660" r:id="rId5"/>
    <p:sldLayoutId id="2147483661" r:id="rId6"/>
    <p:sldLayoutId id="2147483668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5" r:id="rId16"/>
    <p:sldLayoutId id="2147483667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OOD (Object Oriented Design)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Informasi Diagnosa Penyakit pada Tanaman Buah Nanas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7171" y="5181600"/>
            <a:ext cx="4204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TITIS EKA SETYAWATI (18090049)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9154-8638-4983-8060-D9BD880F1E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029200" cy="4506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14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959874-8489-415D-8C99-D33489EB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00300"/>
            <a:ext cx="665117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5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Pendefinisian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90B52-7539-4F04-AD83-FB522501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600200"/>
            <a:ext cx="5838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F2743-349E-4FF2-9586-5BA7AB95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6" y="1676400"/>
            <a:ext cx="6643688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9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176E8-C8BA-4181-9005-802CFD88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47800"/>
            <a:ext cx="7086600" cy="526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D40CB-9C95-4500-ACBF-3C5428C9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508023"/>
            <a:ext cx="6324600" cy="5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2A435-1BEE-46D1-A2DE-52A919C9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17638"/>
            <a:ext cx="6553200" cy="5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5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F7179-AFFA-49EF-9DE3-936F2600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54649"/>
            <a:ext cx="6324600" cy="52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8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2280E-49FA-4777-9985-11762AAE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99836"/>
            <a:ext cx="6705600" cy="52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Riwayat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7683B-C8A1-43EA-ABB7-496D50B0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17638"/>
            <a:ext cx="6553200" cy="52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OOD (Object Oriented Design)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EC49B-92F8-423C-9E2A-B6697364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64770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C52BE-F673-4850-B533-4E4F6084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40317"/>
            <a:ext cx="6705600" cy="53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Saran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26CB6-8945-4938-9C12-E2147FA3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00200"/>
            <a:ext cx="6705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Mengirim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A8D03-1E50-47D4-BF80-1727E228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24000"/>
            <a:ext cx="65532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UML (Unified Modelling Language)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9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54E78-943D-4E63-9019-2E30EF92B0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81" y="1905000"/>
            <a:ext cx="6396038" cy="381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671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FFB2F-4B6B-4A0B-A7D9-34B52CF54A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9724"/>
            <a:ext cx="6172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08A28-A73E-499A-8678-CAF30A0BC3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629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9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3564A-1A82-4E44-B7EE-B66F85554E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7"/>
            <a:ext cx="6477000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Latar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Belakang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229600" cy="4038600"/>
          </a:xfrm>
        </p:spPr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nanas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Gangguan penyakit.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Dibutuhkannya sebuah sistem yang dapat menggantikan peran pakar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mendignosa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tanman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nanas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E7EF3-9E1C-4828-9CD3-40C97469C0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400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8459B-1134-4D21-842D-51E2393ACE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04974"/>
            <a:ext cx="69342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E98F3-98F4-4E49-8FC9-95B61337A4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6477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Riwayat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62107-B8D8-4A12-A131-1964711E9C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315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6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Pendaftaran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27B35-8F57-4DC3-AC50-04DAB542CD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62112"/>
            <a:ext cx="6477000" cy="435768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7860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36312-0198-4435-B292-DCD0912C29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6781800" cy="4038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2367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79836-AD2B-4A82-8DF8-D9101F4A5B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086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0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Riwayat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76130-4368-4844-A083-587EBCC91F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705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A3661-288E-4587-884A-6B88A06970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66862"/>
            <a:ext cx="6858000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Rumusan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229600" cy="403860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Bagaimana cara merancang sistem informasi yang dapat mendeteksi secara dini penyakit pada Tanaman Buah Nanas menggunakan metode perancangan UML (Unified Modelling Language) 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Mengirim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A14EC-3B70-4E7F-8A08-9D94150135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66862"/>
            <a:ext cx="6781800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0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UML (Unified Modelling Language)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0D122-0507-4F69-A6D3-B9D552BE1C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6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UML (Unified Modelling Language)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974EB-59E5-40F7-AD84-AFCB554998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28750"/>
            <a:ext cx="89154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37657-7A35-4B95-9813-DD7340F186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" y="1417638"/>
            <a:ext cx="8985070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5649B-C574-448F-8098-EEB627CDEF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815"/>
            <a:ext cx="9065623" cy="5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79CD5-52B1-45CA-AB0E-ABB2D48440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1417638"/>
            <a:ext cx="8911046" cy="53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E4DE7-05AA-4D3E-878F-BB58936696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3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Maksud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229600" cy="403860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sv-SE" sz="2400" dirty="0"/>
              <a:t>	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Maksud dan tujuan dari tugas ini dalah untuk mengetahui cara membuat sistem informasi deteksi dini penyakit pada tanaman Buah Nanas menggunakan metode perancangan UML (Unified Modelling Language).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92FD4-C925-47BB-A1D2-CB7CF17771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7638"/>
            <a:ext cx="8839200" cy="53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72C9F-ECFB-4A8F-81DD-6F8992FBB4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98045"/>
            <a:ext cx="8991600" cy="54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Riwayat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8C853-C3C8-4BC3-A69E-C24DE64BA2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1676400"/>
            <a:ext cx="845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EAE-E7EC-4E26-AB9D-CACA107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453F5-AFD8-422D-9EFA-9345B9000C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Kesimpulan</a:t>
              </a:r>
              <a:endParaRPr 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Penutup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Kesimpulan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229600" cy="4038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melalui tahap pengujian pada sistem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diagnosa penyakit tanaman nanas menggunakan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(Unified Modelling Language)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: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Telah berhasil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sebuah sistem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mendiagnosa penyakit tanaman buah nanas berserta saran atau solusi penanggulangan penyakit 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tanaman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nanas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(Unified Modelling Language) 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acktivity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memvisualisasikan sistem yang akan dibuat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Daftar </a:t>
            </a:r>
            <a:r>
              <a:rPr lang="en-ID" dirty="0" err="1">
                <a:solidFill>
                  <a:schemeClr val="bg1"/>
                </a:solidFill>
              </a:rPr>
              <a:t>Pustaka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229600" cy="40386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Jakarta.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Rineka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Pedoman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Bertanam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Nanas. Jakarta.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2016.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Yogyakarta. Andi Offset.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Munawar. 2005.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UML.Yogyakarta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Batasan </a:t>
            </a:r>
            <a:r>
              <a:rPr lang="en-ID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229600" cy="4038600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Jenis penyakit terbatas pada penyakit yang ada pada buah nanas.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akhir diagnosis menampilkan kemungkinan penyakit dan saran penanggulangan.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 Perancangan yang akan dibuat menggunakan UML (Unified Modelling Language) dengan Usecase, Acktivity, Class dan Sequence Diagram.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pakar yang dibuat berbasis website menggunakan framework codeigniter.</a:t>
            </a:r>
          </a:p>
        </p:txBody>
      </p:sp>
    </p:spTree>
    <p:extLst>
      <p:ext uri="{BB962C8B-B14F-4D97-AF65-F5344CB8AC3E}">
        <p14:creationId xmlns:p14="http://schemas.microsoft.com/office/powerpoint/2010/main" val="4034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 err="1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Perancangan</a:t>
              </a:r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Desktipsi</a:t>
            </a:r>
            <a:r>
              <a:rPr lang="en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Nanas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dimodelkan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dengan UML (</a:t>
            </a:r>
            <a:r>
              <a:rPr lang="id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Modelling Language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untuk memvisualisasikan sistem yang akan dibuat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630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16136" y="3558098"/>
            <a:ext cx="4204672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UML (Unified Modelling Language)</a:t>
              </a:r>
              <a:endParaRPr lang="en-US" u="sng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575</Words>
  <Application>Microsoft Office PowerPoint</Application>
  <PresentationFormat>On-screen Show (4:3)</PresentationFormat>
  <Paragraphs>122</Paragraphs>
  <Slides>57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Myriad Pro</vt:lpstr>
      <vt:lpstr>Open Sans Light</vt:lpstr>
      <vt:lpstr>Times New Roman</vt:lpstr>
      <vt:lpstr>Office Theme</vt:lpstr>
      <vt:lpstr>PowerPoint Presentation</vt:lpstr>
      <vt:lpstr>PowerPoint Presentation</vt:lpstr>
      <vt:lpstr>Latar Belakang</vt:lpstr>
      <vt:lpstr>Rumusan Masalah</vt:lpstr>
      <vt:lpstr>Maksud dan Tujuan</vt:lpstr>
      <vt:lpstr>Batasan Masalah</vt:lpstr>
      <vt:lpstr>PowerPoint Presentation</vt:lpstr>
      <vt:lpstr>Deskripsi Sistem</vt:lpstr>
      <vt:lpstr>PowerPoint Presentation</vt:lpstr>
      <vt:lpstr>Usecase Diagram</vt:lpstr>
      <vt:lpstr>Deskripsi Aktor</vt:lpstr>
      <vt:lpstr>Pendefinisian Usecase</vt:lpstr>
      <vt:lpstr>Skenario Login</vt:lpstr>
      <vt:lpstr>Skenario Mengelola Saran</vt:lpstr>
      <vt:lpstr>Skenario Mengelola Penyakit</vt:lpstr>
      <vt:lpstr>Skenario Mengelola Rule</vt:lpstr>
      <vt:lpstr>Skenario Mengelola Gejala</vt:lpstr>
      <vt:lpstr>Skenario Mengelola Pesan</vt:lpstr>
      <vt:lpstr>Skenario Mengelola Riwayat</vt:lpstr>
      <vt:lpstr>Skenario Mengelola Diagnosa</vt:lpstr>
      <vt:lpstr>Skenario Mengelola Profile</vt:lpstr>
      <vt:lpstr>Skenario Melihat Penyakit dan Saran</vt:lpstr>
      <vt:lpstr>Skenario Mengirim Pesan</vt:lpstr>
      <vt:lpstr>PowerPoint Presentation</vt:lpstr>
      <vt:lpstr>PowerPoint Presentation</vt:lpstr>
      <vt:lpstr>Activity Login</vt:lpstr>
      <vt:lpstr>Activity Kelola Penyakit</vt:lpstr>
      <vt:lpstr>Activity Kelola Saran Penyakit</vt:lpstr>
      <vt:lpstr>Activity Kelola Gejala</vt:lpstr>
      <vt:lpstr>Activity Kelola Rule</vt:lpstr>
      <vt:lpstr>Activity Kelola User</vt:lpstr>
      <vt:lpstr>Activity Kelola Pesan</vt:lpstr>
      <vt:lpstr>Activity Kelola Riwayat</vt:lpstr>
      <vt:lpstr>PowerPoint Presentation</vt:lpstr>
      <vt:lpstr>Activity Kelola Pendaftaran User</vt:lpstr>
      <vt:lpstr>Activity Login</vt:lpstr>
      <vt:lpstr>Activity Diagnosa Penyakit</vt:lpstr>
      <vt:lpstr>Activity Melihat Riwayat Penyakit</vt:lpstr>
      <vt:lpstr>Activity Melihat Saran Penyakit</vt:lpstr>
      <vt:lpstr>Activity Mengirim Pesan</vt:lpstr>
      <vt:lpstr>PowerPoint Presentation</vt:lpstr>
      <vt:lpstr>Class Diagram</vt:lpstr>
      <vt:lpstr>PowerPoint Presentation</vt:lpstr>
      <vt:lpstr>PowerPoint Presentation</vt:lpstr>
      <vt:lpstr>Squence Kelola Penyakit</vt:lpstr>
      <vt:lpstr>Squence Kelola Gejala</vt:lpstr>
      <vt:lpstr>Squence Kelola Saran</vt:lpstr>
      <vt:lpstr>Squence Kelola Rule</vt:lpstr>
      <vt:lpstr>Squence Kelola User</vt:lpstr>
      <vt:lpstr>PowerPoint Presentation</vt:lpstr>
      <vt:lpstr>Squence Profile User</vt:lpstr>
      <vt:lpstr>Squence Diagnosa</vt:lpstr>
      <vt:lpstr>Squence Riwayat</vt:lpstr>
      <vt:lpstr>Squence Kirim Pesan</vt:lpstr>
      <vt:lpstr>PowerPoint Presentation</vt:lpstr>
      <vt:lpstr>Kesimpulan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Donni P</dc:creator>
  <cp:lastModifiedBy>user</cp:lastModifiedBy>
  <cp:revision>591</cp:revision>
  <dcterms:created xsi:type="dcterms:W3CDTF">2014-08-31T11:43:50Z</dcterms:created>
  <dcterms:modified xsi:type="dcterms:W3CDTF">2020-01-08T04:05:02Z</dcterms:modified>
</cp:coreProperties>
</file>