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D86018-7636-4E4C-A52D-44C81378B5BD}" v="10" dt="2022-08-16T19:25:58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Roberto Rodriguez Alvarez" userId="3c2db6820329e232" providerId="LiveId" clId="{6AD86018-7636-4E4C-A52D-44C81378B5BD}"/>
    <pc:docChg chg="undo custSel modSld">
      <pc:chgData name="Jose Roberto Rodriguez Alvarez" userId="3c2db6820329e232" providerId="LiveId" clId="{6AD86018-7636-4E4C-A52D-44C81378B5BD}" dt="2022-08-16T19:27:54.229" v="312" actId="207"/>
      <pc:docMkLst>
        <pc:docMk/>
      </pc:docMkLst>
      <pc:sldChg chg="addSp delSp modSp mod">
        <pc:chgData name="Jose Roberto Rodriguez Alvarez" userId="3c2db6820329e232" providerId="LiveId" clId="{6AD86018-7636-4E4C-A52D-44C81378B5BD}" dt="2022-08-16T19:27:54.229" v="312" actId="207"/>
        <pc:sldMkLst>
          <pc:docMk/>
          <pc:sldMk cId="1666124005" sldId="256"/>
        </pc:sldMkLst>
        <pc:spChg chg="mod">
          <ac:chgData name="Jose Roberto Rodriguez Alvarez" userId="3c2db6820329e232" providerId="LiveId" clId="{6AD86018-7636-4E4C-A52D-44C81378B5BD}" dt="2022-08-16T19:24:48.560" v="44" actId="20577"/>
          <ac:spMkLst>
            <pc:docMk/>
            <pc:sldMk cId="1666124005" sldId="256"/>
            <ac:spMk id="32" creationId="{F2D35929-D187-A6A4-8922-D55678391BAB}"/>
          </ac:spMkLst>
        </pc:spChg>
        <pc:spChg chg="mod">
          <ac:chgData name="Jose Roberto Rodriguez Alvarez" userId="3c2db6820329e232" providerId="LiveId" clId="{6AD86018-7636-4E4C-A52D-44C81378B5BD}" dt="2022-08-16T19:24:58.920" v="56" actId="20577"/>
          <ac:spMkLst>
            <pc:docMk/>
            <pc:sldMk cId="1666124005" sldId="256"/>
            <ac:spMk id="36" creationId="{41314D31-A3B6-4459-E048-9C8CFCC3380F}"/>
          </ac:spMkLst>
        </pc:spChg>
        <pc:spChg chg="mod">
          <ac:chgData name="Jose Roberto Rodriguez Alvarez" userId="3c2db6820329e232" providerId="LiveId" clId="{6AD86018-7636-4E4C-A52D-44C81378B5BD}" dt="2022-08-16T19:26:45.723" v="144" actId="20577"/>
          <ac:spMkLst>
            <pc:docMk/>
            <pc:sldMk cId="1666124005" sldId="256"/>
            <ac:spMk id="93" creationId="{F23CEB6F-47CD-76D0-E3E3-2E754411AF22}"/>
          </ac:spMkLst>
        </pc:spChg>
        <pc:spChg chg="mod">
          <ac:chgData name="Jose Roberto Rodriguez Alvarez" userId="3c2db6820329e232" providerId="LiveId" clId="{6AD86018-7636-4E4C-A52D-44C81378B5BD}" dt="2022-08-16T19:27:18.907" v="240" actId="20577"/>
          <ac:spMkLst>
            <pc:docMk/>
            <pc:sldMk cId="1666124005" sldId="256"/>
            <ac:spMk id="94" creationId="{847ACD10-1644-9D7B-4DE6-D1D83ECDF1DE}"/>
          </ac:spMkLst>
        </pc:spChg>
        <pc:spChg chg="mod">
          <ac:chgData name="Jose Roberto Rodriguez Alvarez" userId="3c2db6820329e232" providerId="LiveId" clId="{6AD86018-7636-4E4C-A52D-44C81378B5BD}" dt="2022-08-16T19:27:54.229" v="312" actId="207"/>
          <ac:spMkLst>
            <pc:docMk/>
            <pc:sldMk cId="1666124005" sldId="256"/>
            <ac:spMk id="95" creationId="{91214621-0438-3DC0-C1D0-E8BBA2EAFDB2}"/>
          </ac:spMkLst>
        </pc:spChg>
        <pc:grpChg chg="mod">
          <ac:chgData name="Jose Roberto Rodriguez Alvarez" userId="3c2db6820329e232" providerId="LiveId" clId="{6AD86018-7636-4E4C-A52D-44C81378B5BD}" dt="2022-08-16T19:25:09.566" v="59"/>
          <ac:grpSpMkLst>
            <pc:docMk/>
            <pc:sldMk cId="1666124005" sldId="256"/>
            <ac:grpSpMk id="5" creationId="{59C9A426-1FCB-D389-E05A-F6FE6DB3E8C4}"/>
          </ac:grpSpMkLst>
        </pc:grpChg>
        <pc:grpChg chg="del mod">
          <ac:chgData name="Jose Roberto Rodriguez Alvarez" userId="3c2db6820329e232" providerId="LiveId" clId="{6AD86018-7636-4E4C-A52D-44C81378B5BD}" dt="2022-08-16T19:25:31.405" v="68"/>
          <ac:grpSpMkLst>
            <pc:docMk/>
            <pc:sldMk cId="1666124005" sldId="256"/>
            <ac:grpSpMk id="8" creationId="{B379DF42-3983-004D-C731-DEA4FE73B385}"/>
          </ac:grpSpMkLst>
        </pc:grpChg>
        <pc:grpChg chg="mod">
          <ac:chgData name="Jose Roberto Rodriguez Alvarez" userId="3c2db6820329e232" providerId="LiveId" clId="{6AD86018-7636-4E4C-A52D-44C81378B5BD}" dt="2022-08-16T19:25:21.471" v="65"/>
          <ac:grpSpMkLst>
            <pc:docMk/>
            <pc:sldMk cId="1666124005" sldId="256"/>
            <ac:grpSpMk id="12" creationId="{6E5B1435-7F1F-3C01-FD72-A273417EC19E}"/>
          </ac:grpSpMkLst>
        </pc:grpChg>
        <pc:grpChg chg="mod">
          <ac:chgData name="Jose Roberto Rodriguez Alvarez" userId="3c2db6820329e232" providerId="LiveId" clId="{6AD86018-7636-4E4C-A52D-44C81378B5BD}" dt="2022-08-16T19:25:31.405" v="68"/>
          <ac:grpSpMkLst>
            <pc:docMk/>
            <pc:sldMk cId="1666124005" sldId="256"/>
            <ac:grpSpMk id="15" creationId="{03D2555C-19DC-75D2-E916-8CFF6DA000A2}"/>
          </ac:grpSpMkLst>
        </pc:grpChg>
        <pc:grpChg chg="mod">
          <ac:chgData name="Jose Roberto Rodriguez Alvarez" userId="3c2db6820329e232" providerId="LiveId" clId="{6AD86018-7636-4E4C-A52D-44C81378B5BD}" dt="2022-08-16T19:25:39.332" v="71"/>
          <ac:grpSpMkLst>
            <pc:docMk/>
            <pc:sldMk cId="1666124005" sldId="256"/>
            <ac:grpSpMk id="18" creationId="{1B35F1A7-FE19-537C-1586-8CC19E529AA0}"/>
          </ac:grpSpMkLst>
        </pc:grpChg>
        <pc:grpChg chg="mod">
          <ac:chgData name="Jose Roberto Rodriguez Alvarez" userId="3c2db6820329e232" providerId="LiveId" clId="{6AD86018-7636-4E4C-A52D-44C81378B5BD}" dt="2022-08-16T19:25:44.343" v="74"/>
          <ac:grpSpMkLst>
            <pc:docMk/>
            <pc:sldMk cId="1666124005" sldId="256"/>
            <ac:grpSpMk id="21" creationId="{1B7204EF-0D1D-421B-3093-877835BDBEC0}"/>
          </ac:grpSpMkLst>
        </pc:grpChg>
        <pc:grpChg chg="mod">
          <ac:chgData name="Jose Roberto Rodriguez Alvarez" userId="3c2db6820329e232" providerId="LiveId" clId="{6AD86018-7636-4E4C-A52D-44C81378B5BD}" dt="2022-08-16T19:25:47.841" v="77"/>
          <ac:grpSpMkLst>
            <pc:docMk/>
            <pc:sldMk cId="1666124005" sldId="256"/>
            <ac:grpSpMk id="24" creationId="{7C659E91-217B-1CBD-1B9D-5079E28419D8}"/>
          </ac:grpSpMkLst>
        </pc:grpChg>
        <pc:grpChg chg="mod">
          <ac:chgData name="Jose Roberto Rodriguez Alvarez" userId="3c2db6820329e232" providerId="LiveId" clId="{6AD86018-7636-4E4C-A52D-44C81378B5BD}" dt="2022-08-16T19:25:51.124" v="80"/>
          <ac:grpSpMkLst>
            <pc:docMk/>
            <pc:sldMk cId="1666124005" sldId="256"/>
            <ac:grpSpMk id="27" creationId="{619A4C62-AC7E-9314-EF2D-B2B3BE07975B}"/>
          </ac:grpSpMkLst>
        </pc:grpChg>
        <pc:grpChg chg="mod">
          <ac:chgData name="Jose Roberto Rodriguez Alvarez" userId="3c2db6820329e232" providerId="LiveId" clId="{6AD86018-7636-4E4C-A52D-44C81378B5BD}" dt="2022-08-16T19:25:55.843" v="84"/>
          <ac:grpSpMkLst>
            <pc:docMk/>
            <pc:sldMk cId="1666124005" sldId="256"/>
            <ac:grpSpMk id="34" creationId="{B68AF6F9-253B-4D72-A00F-E8A8F1466092}"/>
          </ac:grpSpMkLst>
        </pc:grpChg>
        <pc:grpChg chg="mod">
          <ac:chgData name="Jose Roberto Rodriguez Alvarez" userId="3c2db6820329e232" providerId="LiveId" clId="{6AD86018-7636-4E4C-A52D-44C81378B5BD}" dt="2022-08-16T19:25:58.770" v="86"/>
          <ac:grpSpMkLst>
            <pc:docMk/>
            <pc:sldMk cId="1666124005" sldId="256"/>
            <ac:grpSpMk id="39" creationId="{4B8B523C-A2F5-687C-D356-60233D1BE094}"/>
          </ac:grpSpMkLst>
        </pc:grpChg>
        <pc:inkChg chg="add mod">
          <ac:chgData name="Jose Roberto Rodriguez Alvarez" userId="3c2db6820329e232" providerId="LiveId" clId="{6AD86018-7636-4E4C-A52D-44C81378B5BD}" dt="2022-08-16T19:25:09.566" v="59"/>
          <ac:inkMkLst>
            <pc:docMk/>
            <pc:sldMk cId="1666124005" sldId="256"/>
            <ac:inkMk id="2" creationId="{0725DA78-9E33-0E50-8750-711890E097DF}"/>
          </ac:inkMkLst>
        </pc:inkChg>
        <pc:inkChg chg="add mod">
          <ac:chgData name="Jose Roberto Rodriguez Alvarez" userId="3c2db6820329e232" providerId="LiveId" clId="{6AD86018-7636-4E4C-A52D-44C81378B5BD}" dt="2022-08-16T19:25:09.566" v="59"/>
          <ac:inkMkLst>
            <pc:docMk/>
            <pc:sldMk cId="1666124005" sldId="256"/>
            <ac:inkMk id="3" creationId="{8DA5B3AB-4D08-76A7-F1FE-7BA88CA45E56}"/>
          </ac:inkMkLst>
        </pc:inkChg>
        <pc:inkChg chg="add mod">
          <ac:chgData name="Jose Roberto Rodriguez Alvarez" userId="3c2db6820329e232" providerId="LiveId" clId="{6AD86018-7636-4E4C-A52D-44C81378B5BD}" dt="2022-08-16T19:25:31.405" v="68"/>
          <ac:inkMkLst>
            <pc:docMk/>
            <pc:sldMk cId="1666124005" sldId="256"/>
            <ac:inkMk id="6" creationId="{458A9EAD-FC7C-66C6-9369-2150BC45F1C4}"/>
          </ac:inkMkLst>
        </pc:inkChg>
        <pc:inkChg chg="add mod">
          <ac:chgData name="Jose Roberto Rodriguez Alvarez" userId="3c2db6820329e232" providerId="LiveId" clId="{6AD86018-7636-4E4C-A52D-44C81378B5BD}" dt="2022-08-16T19:25:31.405" v="68"/>
          <ac:inkMkLst>
            <pc:docMk/>
            <pc:sldMk cId="1666124005" sldId="256"/>
            <ac:inkMk id="7" creationId="{84595227-28EC-F144-D498-749D9D6DF9BD}"/>
          </ac:inkMkLst>
        </pc:inkChg>
        <pc:inkChg chg="add mod">
          <ac:chgData name="Jose Roberto Rodriguez Alvarez" userId="3c2db6820329e232" providerId="LiveId" clId="{6AD86018-7636-4E4C-A52D-44C81378B5BD}" dt="2022-08-16T19:25:21.471" v="65"/>
          <ac:inkMkLst>
            <pc:docMk/>
            <pc:sldMk cId="1666124005" sldId="256"/>
            <ac:inkMk id="10" creationId="{644B3822-8E66-B296-5CFB-F45E91ED1DD0}"/>
          </ac:inkMkLst>
        </pc:inkChg>
        <pc:inkChg chg="add mod">
          <ac:chgData name="Jose Roberto Rodriguez Alvarez" userId="3c2db6820329e232" providerId="LiveId" clId="{6AD86018-7636-4E4C-A52D-44C81378B5BD}" dt="2022-08-16T19:25:21.471" v="65"/>
          <ac:inkMkLst>
            <pc:docMk/>
            <pc:sldMk cId="1666124005" sldId="256"/>
            <ac:inkMk id="11" creationId="{4910E56A-875C-E834-CB4A-17180B5959B5}"/>
          </ac:inkMkLst>
        </pc:inkChg>
        <pc:inkChg chg="add mod">
          <ac:chgData name="Jose Roberto Rodriguez Alvarez" userId="3c2db6820329e232" providerId="LiveId" clId="{6AD86018-7636-4E4C-A52D-44C81378B5BD}" dt="2022-08-16T19:25:31.405" v="68"/>
          <ac:inkMkLst>
            <pc:docMk/>
            <pc:sldMk cId="1666124005" sldId="256"/>
            <ac:inkMk id="13" creationId="{2B8186BC-B442-349A-5378-58970C1D6DB1}"/>
          </ac:inkMkLst>
        </pc:inkChg>
        <pc:inkChg chg="add mod">
          <ac:chgData name="Jose Roberto Rodriguez Alvarez" userId="3c2db6820329e232" providerId="LiveId" clId="{6AD86018-7636-4E4C-A52D-44C81378B5BD}" dt="2022-08-16T19:25:31.405" v="68"/>
          <ac:inkMkLst>
            <pc:docMk/>
            <pc:sldMk cId="1666124005" sldId="256"/>
            <ac:inkMk id="14" creationId="{A0AD2B69-FFA6-D940-E80D-3F774077E0BD}"/>
          </ac:inkMkLst>
        </pc:inkChg>
        <pc:inkChg chg="add mod">
          <ac:chgData name="Jose Roberto Rodriguez Alvarez" userId="3c2db6820329e232" providerId="LiveId" clId="{6AD86018-7636-4E4C-A52D-44C81378B5BD}" dt="2022-08-16T19:25:39.332" v="71"/>
          <ac:inkMkLst>
            <pc:docMk/>
            <pc:sldMk cId="1666124005" sldId="256"/>
            <ac:inkMk id="16" creationId="{08B36306-41E4-AD04-33A3-4075B02428D7}"/>
          </ac:inkMkLst>
        </pc:inkChg>
        <pc:inkChg chg="add mod">
          <ac:chgData name="Jose Roberto Rodriguez Alvarez" userId="3c2db6820329e232" providerId="LiveId" clId="{6AD86018-7636-4E4C-A52D-44C81378B5BD}" dt="2022-08-16T19:25:39.332" v="71"/>
          <ac:inkMkLst>
            <pc:docMk/>
            <pc:sldMk cId="1666124005" sldId="256"/>
            <ac:inkMk id="17" creationId="{02DF03CA-7CE1-8B66-2748-8D74884140AE}"/>
          </ac:inkMkLst>
        </pc:inkChg>
        <pc:inkChg chg="add mod">
          <ac:chgData name="Jose Roberto Rodriguez Alvarez" userId="3c2db6820329e232" providerId="LiveId" clId="{6AD86018-7636-4E4C-A52D-44C81378B5BD}" dt="2022-08-16T19:25:44.343" v="74"/>
          <ac:inkMkLst>
            <pc:docMk/>
            <pc:sldMk cId="1666124005" sldId="256"/>
            <ac:inkMk id="19" creationId="{A5F46795-A118-EFEC-ECA0-7E2074281002}"/>
          </ac:inkMkLst>
        </pc:inkChg>
        <pc:inkChg chg="add mod">
          <ac:chgData name="Jose Roberto Rodriguez Alvarez" userId="3c2db6820329e232" providerId="LiveId" clId="{6AD86018-7636-4E4C-A52D-44C81378B5BD}" dt="2022-08-16T19:25:44.343" v="74"/>
          <ac:inkMkLst>
            <pc:docMk/>
            <pc:sldMk cId="1666124005" sldId="256"/>
            <ac:inkMk id="20" creationId="{B6BDD3F7-63F7-1AA1-6377-D0170B1545D4}"/>
          </ac:inkMkLst>
        </pc:inkChg>
        <pc:inkChg chg="add mod">
          <ac:chgData name="Jose Roberto Rodriguez Alvarez" userId="3c2db6820329e232" providerId="LiveId" clId="{6AD86018-7636-4E4C-A52D-44C81378B5BD}" dt="2022-08-16T19:25:47.841" v="77"/>
          <ac:inkMkLst>
            <pc:docMk/>
            <pc:sldMk cId="1666124005" sldId="256"/>
            <ac:inkMk id="22" creationId="{CC3C9340-B2EC-D79B-6C6E-2810AFF6D927}"/>
          </ac:inkMkLst>
        </pc:inkChg>
        <pc:inkChg chg="add mod">
          <ac:chgData name="Jose Roberto Rodriguez Alvarez" userId="3c2db6820329e232" providerId="LiveId" clId="{6AD86018-7636-4E4C-A52D-44C81378B5BD}" dt="2022-08-16T19:25:47.841" v="77"/>
          <ac:inkMkLst>
            <pc:docMk/>
            <pc:sldMk cId="1666124005" sldId="256"/>
            <ac:inkMk id="23" creationId="{E70B4EDC-7DFF-AA7D-DA83-FF25FE5DDE2F}"/>
          </ac:inkMkLst>
        </pc:inkChg>
        <pc:inkChg chg="add mod">
          <ac:chgData name="Jose Roberto Rodriguez Alvarez" userId="3c2db6820329e232" providerId="LiveId" clId="{6AD86018-7636-4E4C-A52D-44C81378B5BD}" dt="2022-08-16T19:25:51.124" v="80"/>
          <ac:inkMkLst>
            <pc:docMk/>
            <pc:sldMk cId="1666124005" sldId="256"/>
            <ac:inkMk id="25" creationId="{4CFBEBE4-1F09-5A1B-3C7D-8138817BAFF8}"/>
          </ac:inkMkLst>
        </pc:inkChg>
        <pc:inkChg chg="add mod">
          <ac:chgData name="Jose Roberto Rodriguez Alvarez" userId="3c2db6820329e232" providerId="LiveId" clId="{6AD86018-7636-4E4C-A52D-44C81378B5BD}" dt="2022-08-16T19:25:51.124" v="80"/>
          <ac:inkMkLst>
            <pc:docMk/>
            <pc:sldMk cId="1666124005" sldId="256"/>
            <ac:inkMk id="26" creationId="{551DA34F-F2F8-DDA7-69B5-76566958849F}"/>
          </ac:inkMkLst>
        </pc:inkChg>
        <pc:inkChg chg="add mod">
          <ac:chgData name="Jose Roberto Rodriguez Alvarez" userId="3c2db6820329e232" providerId="LiveId" clId="{6AD86018-7636-4E4C-A52D-44C81378B5BD}" dt="2022-08-16T19:25:55.843" v="84"/>
          <ac:inkMkLst>
            <pc:docMk/>
            <pc:sldMk cId="1666124005" sldId="256"/>
            <ac:inkMk id="28" creationId="{20B4B3FD-8ACB-DA14-DFD5-5746375E166B}"/>
          </ac:inkMkLst>
        </pc:inkChg>
        <pc:inkChg chg="add mod">
          <ac:chgData name="Jose Roberto Rodriguez Alvarez" userId="3c2db6820329e232" providerId="LiveId" clId="{6AD86018-7636-4E4C-A52D-44C81378B5BD}" dt="2022-08-16T19:25:55.843" v="84"/>
          <ac:inkMkLst>
            <pc:docMk/>
            <pc:sldMk cId="1666124005" sldId="256"/>
            <ac:inkMk id="29" creationId="{C50BCFF7-6806-8548-AB71-226139957197}"/>
          </ac:inkMkLst>
        </pc:inkChg>
        <pc:inkChg chg="add mod">
          <ac:chgData name="Jose Roberto Rodriguez Alvarez" userId="3c2db6820329e232" providerId="LiveId" clId="{6AD86018-7636-4E4C-A52D-44C81378B5BD}" dt="2022-08-16T19:25:58.770" v="86"/>
          <ac:inkMkLst>
            <pc:docMk/>
            <pc:sldMk cId="1666124005" sldId="256"/>
            <ac:inkMk id="33" creationId="{97783C7C-30FE-5E9B-73FD-DF875C0928CE}"/>
          </ac:inkMkLst>
        </pc:inkChg>
        <pc:inkChg chg="add mod">
          <ac:chgData name="Jose Roberto Rodriguez Alvarez" userId="3c2db6820329e232" providerId="LiveId" clId="{6AD86018-7636-4E4C-A52D-44C81378B5BD}" dt="2022-08-16T19:25:58.770" v="86"/>
          <ac:inkMkLst>
            <pc:docMk/>
            <pc:sldMk cId="1666124005" sldId="256"/>
            <ac:inkMk id="37" creationId="{95120E61-8DB4-1C62-844E-088955FE5D51}"/>
          </ac:inkMkLst>
        </pc:inkChg>
        <pc:inkChg chg="add">
          <ac:chgData name="Jose Roberto Rodriguez Alvarez" userId="3c2db6820329e232" providerId="LiveId" clId="{6AD86018-7636-4E4C-A52D-44C81378B5BD}" dt="2022-08-16T19:25:59.753" v="87" actId="9405"/>
          <ac:inkMkLst>
            <pc:docMk/>
            <pc:sldMk cId="1666124005" sldId="256"/>
            <ac:inkMk id="40" creationId="{C7EAD8F0-0D34-4BF6-7560-5E5F21BDE4CA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9:25:0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12 798 24575,'-9'16'0,"7"-14"0,9-11 0,57-66 0,0-2 0,89-81 0,-106 111 0,-2-3 0,-3-1 0,66-103 0,-69 98 0,-29 39 0,1 1 0,1 0 0,1 1 0,0 0 0,1 1 0,27-22 0,-13 26-1365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9:25:38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24575,'4'1'0,"0"0"0,0 0 0,0 0 0,0 1 0,0-1 0,-1 1 0,1 0 0,0 0 0,-1 0 0,0 0 0,1 1 0,-1-1 0,4 6 0,37 41 0,-15-8 0,-8-10 0,2 0 0,0-2 0,39 36 0,-59-62-38,22 20 120,26 29-1,-44-44-247,-1-1 1,0 1-1,-1 1 1,0-1-1,0 1 1,-1 0-1,0 0 0,4 16 1,-4-6-6661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9:25:41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1 386 24575,'8'-7'0,"0"0"0,1 1 0,0 0 0,16-9 0,22-14 0,-3-3 0,0 3 0,79-39 0,44-28 0,-126 63 21,-34 25-219,1 1 0,1 0 0,-1 1 0,1 0 0,0 1 0,13-6 0,-2 4-6628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9:25:43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24575,'12'13'0,"0"1"0,-1 0 0,-1 1 0,15 28 0,20 28 0,-20-33 0,-22-32 0,1 0 0,-1 0 0,1 0 0,1 0 0,-1-1 0,1 0 0,0 0 0,0 0 0,0 0 0,1-1 0,-1 0 0,1 0 0,7 4 0,-6-5 0,0 1 0,0 0 0,-1 0 0,0 1 0,0 0 0,7 8 0,-7-8 0,0 0 0,0 1 0,0-2 0,0 1 0,1-1 0,8 4 0,5 2 44,-1 1-1,29 20 1,-29-18-792,37 19 0,-40-25-6078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9:25:45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1 340 24575,'9'-10'0,"2"-1"0,0 2 0,0 0 0,0 0 0,20-11 0,-23 15 0,0 0 0,0-1 0,0-1 0,-1 1 0,9-11 0,-8 9 0,0 0 0,0 0 0,13-8 0,33-21 0,-30 19 0,2 2 0,0 0 0,48-21 0,-66 34 0,0-1 0,-1 0 0,0-1 0,8-5 0,-10 6 0,0 0 0,1 0 0,-1 1 0,1 0 0,-1 0 0,1 1 0,0-1 0,0 1 0,7-1 0,9 0-1365,-1 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9:25:47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24575,'149'163'0,"-141"-155"0,7 8 0,1-1 0,0-1 0,1 0 0,1-1 0,37 21 0,-48-29 13,-1-1-1,0 0 1,0 1-1,0 0 1,0 1-1,-1-1 1,0 1-1,6 9 1,20 21-1491,-19-26-5348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9:25:49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24575,'0'-2'0,"0"0"0,1-1 0,0 1 0,-1 0 0,1 0 0,0 0 0,0 0 0,0 0 0,0 1 0,1-1 0,-1 0 0,0 0 0,1 1 0,-1-1 0,1 1 0,-1-1 0,3-1 0,37-24 0,-27 18 0,9-7 0,28-28 0,-33 27 0,0 2 0,40-27 0,-45 35 0,155-84 0,-156 84 45,0 0-1,17-14 1,12-7-1544,-20 17-5327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9:25:5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24575,'11'2'0,"-1"0"0,0 0 0,0 1 0,0 0 0,-1 1 0,1 0 0,-1 0 0,16 11 0,9 3 0,224 114 0,-228-112 0,36 31 0,-27-21 0,-21-16-341,0 1 0,0 1-1,26 30 1,-34-32-6485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9:25:52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1 407 24575,'5'0'0,"0"-1"0,1 0 0,-1 0 0,0 0 0,0-1 0,0 1 0,0-1 0,-1 0 0,1-1 0,0 1 0,8-7 0,46-43 0,-28 24 0,154-146 0,-145 135 0,-12 7 42,-22 24-277,-1 1 1,1 1-1,0-1 1,1 1-1,10-8 1,-4 6-6592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9:25:53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24575,'97'94'0,"66"44"0,-143-121 0,23 27 0,-4-4 0,-26-26 0,0 2 0,-2 0 0,0 0 0,17 34 0,1 0 0,-20-35-1365,-1-1-5461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9:25:55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24575,'5'0'0,"-1"-1"0,1 0 0,0 0 0,0 0 0,7-4 0,8-2 0,5-1 0,0-2 0,36-18 0,7-4 0,-21 10 0,-1-2 0,55-38 0,56-30 0,-149 89-227,0-1-1,1 2 1,-1-1-1,1 1 1,13-1-1,-1 1-6598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9:25:09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24575,'-5'2'0,"4"-2"0,1 0 0,-1 1 0,1-1 0,-1 0 0,1 0 0,0 0 0,-1 1 0,1-1 0,-1 0 0,1 0 0,0 1 0,-1-1 0,1 0 0,0 1 0,-1-1 0,1 0 0,0 1 0,0-1 0,-1 1 0,1-1 0,0 1 0,0-1 0,0 0 0,-1 1 0,1-1 0,0 1 0,0-1 0,0 1 0,0-1 0,0 1 0,0-1 0,0 1 0,0-1 0,0 1 0,0-1 0,0 0 0,0 1 0,1-1 0,-1 1 0,0-1 0,0 1 0,0-1 0,1 1 0,-1-1 0,0 0 0,1 1 0,2 6 0,0-1 0,1 1 0,0-1 0,0 0 0,0 0 0,8 7 0,5 9 0,293 371 0,-280-357 0,245 266 0,-257-283 0,25 34 0,-14-18 0,-21-28-1365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9:25:58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24575,'1'5'0,"1"-1"0,0 1 0,1 0 0,-1-1 0,1 1 0,0-1 0,0 0 0,0 0 0,1 0 0,-1-1 0,1 1 0,5 3 0,-2 1 0,32 30 0,-16-16 0,0 1 0,-2 0 0,27 40 0,-41-52 0,0 0 0,1 0 0,0-1 0,1 0 0,0 0 0,0-1 0,1 0 0,0-1 0,1 0 0,0-1 0,0 0 0,19 8 0,-9-8-1365,-1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9:25:59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9:25:19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1 395 24575,'85'-48'0,"-34"19"0,-21 9 0,-1-1 0,0-2 0,-2 0 0,-1-2 0,31-37 0,28-26 0,-70 74 0,-9 11 0,-1-1 0,0-1 0,-1 1 0,1-1 0,-1 0 0,7-10 0,-10 14 134,-2 4-1633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9:25:20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25 24575,'-6'-13'0,"1"1"0,5 12 0,0 0 0,0 0 0,0 0 0,0 0 0,0 0 0,0 0 0,0 0 0,0 1 0,0-1 0,-1 0 0,1 0 0,0 0 0,0 0 0,0 0 0,0 0 0,0 0 0,0 0 0,0 0 0,0 0 0,0 0 0,0 0 0,0 0 0,0 0 0,0 0 0,0 0 0,0 0 0,-1 0 0,1 0 0,0 0 0,0 0 0,0 0 0,0 0 0,0 0 0,0 0 0,0 0 0,0 0 0,0 0 0,20 19 0,15 21 0,3-3 0,0 0 0,3-3 0,63 42 0,-30-22 0,-28-16 0,-2 2 0,59 71 0,1 0 0,-98-106-195,0 0 0,0-1 0,1 0 0,-1 0 0,1 0 0,12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9:25:1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 24575,'-8'-3'0,"14"8"0,17 12 0,27 24 0,13 10 0,26 8 0,68 51 0,-144-97-273,0 0 0,0 1 0,-1 1 0,16 25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9:25:16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2 298 24575,'0'32'0,"0"-32"0,0 1 0,0-1 0,-1 0 0,1 1 0,0-1 0,0 0 0,0 1 0,0-1 0,0 1 0,0-1 0,0 1 0,0-1 0,0 0 0,0 1 0,0-1 0,0 1 0,0-1 0,0 0 0,0 1 0,1-1 0,-1 1 0,0-1 0,0 0 0,0 1 0,1-1 0,-1 0 0,0 1 0,0-1 0,1 0 0,-1 1 0,0-1 0,1 0 0,-1 0 0,0 1 0,1-1 0,-1 0 0,0 0 0,1 1 0,13-13 0,-2 1 0,86-65 0,139-81 0,-194 129 0,-22 14 0,0 1 0,29-13 0,-22 19-1365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9:25:28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9:25:3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0 516 24575,'1'-2'0,"0"0"0,0 0 0,-1 0 0,1 0 0,0 1 0,1-1 0,-1 0 0,0 1 0,0-1 0,1 1 0,-1-1 0,1 1 0,-1 0 0,3-2 0,2-2 0,181-161 0,-130 126 0,-24 18 0,38-35 0,-49 37 0,-12 9 0,0 1 0,1 1 0,0 0 0,0 1 0,1 0 0,0 0 0,14-5 0,-13 7 24,0-1-1,0-1 1,0 0-1,14-12 1,-16 11-321,1 1 1,0 0-1,0 1 1,21-10-1,-16 12-6529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9:25:36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0 317 24575,'0'-1'0,"1"1"0,-1-1 0,0 0 0,1 0 0,-1 0 0,1 0 0,-1 0 0,1 0 0,-1 0 0,1 0 0,0 1 0,-1-1 0,1 0 0,0 1 0,0-1 0,-1 0 0,1 1 0,0-1 0,2 0 0,22-12 0,-14 8 0,112-74 0,-68 33 0,-38 31 0,0 1 0,23-15 0,-20 17-119,-5 4-89,-1-1 0,0-1 1,0 0-1,-1-1 1,16-16-1,-19 14-6618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9" Type="http://schemas.openxmlformats.org/officeDocument/2006/relationships/customXml" Target="../ink/ink14.xml"/><Relationship Id="rId21" Type="http://schemas.openxmlformats.org/officeDocument/2006/relationships/customXml" Target="../ink/ink5.xml"/><Relationship Id="rId34" Type="http://schemas.openxmlformats.org/officeDocument/2006/relationships/image" Target="../media/image22.png"/><Relationship Id="rId42" Type="http://schemas.openxmlformats.org/officeDocument/2006/relationships/image" Target="../media/image26.png"/><Relationship Id="rId47" Type="http://schemas.openxmlformats.org/officeDocument/2006/relationships/customXml" Target="../ink/ink18.xml"/><Relationship Id="rId50" Type="http://schemas.openxmlformats.org/officeDocument/2006/relationships/image" Target="../media/image30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9" Type="http://schemas.openxmlformats.org/officeDocument/2006/relationships/customXml" Target="../ink/ink9.xml"/><Relationship Id="rId11" Type="http://schemas.openxmlformats.org/officeDocument/2006/relationships/image" Target="../media/image10.png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13.xml"/><Relationship Id="rId40" Type="http://schemas.openxmlformats.org/officeDocument/2006/relationships/image" Target="../media/image25.png"/><Relationship Id="rId45" Type="http://schemas.openxmlformats.org/officeDocument/2006/relationships/customXml" Target="../ink/ink17.xml"/><Relationship Id="rId53" Type="http://schemas.openxmlformats.org/officeDocument/2006/relationships/customXml" Target="../ink/ink21.xml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19" Type="http://schemas.openxmlformats.org/officeDocument/2006/relationships/customXml" Target="../ink/ink4.xml"/><Relationship Id="rId31" Type="http://schemas.openxmlformats.org/officeDocument/2006/relationships/customXml" Target="../ink/ink10.xml"/><Relationship Id="rId44" Type="http://schemas.openxmlformats.org/officeDocument/2006/relationships/image" Target="../media/image27.png"/><Relationship Id="rId52" Type="http://schemas.openxmlformats.org/officeDocument/2006/relationships/image" Target="../media/image3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8.xml"/><Relationship Id="rId30" Type="http://schemas.openxmlformats.org/officeDocument/2006/relationships/image" Target="../media/image20.png"/><Relationship Id="rId35" Type="http://schemas.openxmlformats.org/officeDocument/2006/relationships/customXml" Target="../ink/ink12.xml"/><Relationship Id="rId43" Type="http://schemas.openxmlformats.org/officeDocument/2006/relationships/customXml" Target="../ink/ink16.xml"/><Relationship Id="rId48" Type="http://schemas.openxmlformats.org/officeDocument/2006/relationships/image" Target="../media/image29.png"/><Relationship Id="rId8" Type="http://schemas.openxmlformats.org/officeDocument/2006/relationships/image" Target="../media/image7.png"/><Relationship Id="rId51" Type="http://schemas.openxmlformats.org/officeDocument/2006/relationships/customXml" Target="../ink/ink20.xml"/><Relationship Id="rId3" Type="http://schemas.openxmlformats.org/officeDocument/2006/relationships/image" Target="../media/image2.svg"/><Relationship Id="rId12" Type="http://schemas.openxmlformats.org/officeDocument/2006/relationships/image" Target="../media/image11.svg"/><Relationship Id="rId17" Type="http://schemas.openxmlformats.org/officeDocument/2006/relationships/customXml" Target="../ink/ink3.xml"/><Relationship Id="rId25" Type="http://schemas.openxmlformats.org/officeDocument/2006/relationships/customXml" Target="../ink/ink7.xml"/><Relationship Id="rId33" Type="http://schemas.openxmlformats.org/officeDocument/2006/relationships/customXml" Target="../ink/ink11.xml"/><Relationship Id="rId38" Type="http://schemas.openxmlformats.org/officeDocument/2006/relationships/image" Target="../media/image24.png"/><Relationship Id="rId46" Type="http://schemas.openxmlformats.org/officeDocument/2006/relationships/image" Target="../media/image28.png"/><Relationship Id="rId20" Type="http://schemas.openxmlformats.org/officeDocument/2006/relationships/image" Target="../media/image15.png"/><Relationship Id="rId41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customXml" Target="../ink/ink2.xml"/><Relationship Id="rId23" Type="http://schemas.openxmlformats.org/officeDocument/2006/relationships/customXml" Target="../ink/ink6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José Roberto Rodríguez 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16/08/2022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Aprendí a resolver problemas de distintas maneras.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312934" y="4858720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Fue interesante la forma en que se </a:t>
            </a:r>
            <a:r>
              <a:rPr lang="es-GT" dirty="0" err="1">
                <a:solidFill>
                  <a:schemeClr val="tx1"/>
                </a:solidFill>
              </a:rPr>
              <a:t>dió</a:t>
            </a:r>
            <a:r>
              <a:rPr lang="es-GT" dirty="0">
                <a:solidFill>
                  <a:schemeClr val="tx1"/>
                </a:solidFill>
              </a:rPr>
              <a:t> la clase porque fue interactiva y me gustó.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Todas las respuestas están correctas o solo puede haber una respuesta?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9C9A426-1FCB-D389-E05A-F6FE6DB3E8C4}"/>
              </a:ext>
            </a:extLst>
          </p:cNvPr>
          <p:cNvGrpSpPr/>
          <p:nvPr/>
        </p:nvGrpSpPr>
        <p:grpSpPr>
          <a:xfrm>
            <a:off x="8982448" y="3808190"/>
            <a:ext cx="276480" cy="338040"/>
            <a:chOff x="8982448" y="3808190"/>
            <a:chExt cx="276480" cy="33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0725DA78-9E33-0E50-8750-711890E097DF}"/>
                    </a:ext>
                  </a:extLst>
                </p14:cNvPr>
                <p14:cNvContentPartPr/>
                <p14:nvPr/>
              </p14:nvContentPartPr>
              <p14:xfrm>
                <a:off x="8996848" y="3814310"/>
                <a:ext cx="256320" cy="293760"/>
              </p14:xfrm>
            </p:contentPart>
          </mc:Choice>
          <mc:Fallback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0725DA78-9E33-0E50-8750-711890E097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88208" y="3805310"/>
                  <a:ext cx="2739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8DA5B3AB-4D08-76A7-F1FE-7BA88CA45E56}"/>
                    </a:ext>
                  </a:extLst>
                </p14:cNvPr>
                <p14:cNvContentPartPr/>
                <p14:nvPr/>
              </p14:nvContentPartPr>
              <p14:xfrm>
                <a:off x="8982448" y="3808190"/>
                <a:ext cx="276480" cy="338040"/>
              </p14:xfrm>
            </p:contentPart>
          </mc:Choice>
          <mc:Fallback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8DA5B3AB-4D08-76A7-F1FE-7BA88CA45E5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73448" y="3799550"/>
                  <a:ext cx="29412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E5B1435-7F1F-3C01-FD72-A273417EC19E}"/>
              </a:ext>
            </a:extLst>
          </p:cNvPr>
          <p:cNvGrpSpPr/>
          <p:nvPr/>
        </p:nvGrpSpPr>
        <p:grpSpPr>
          <a:xfrm>
            <a:off x="3489568" y="4311830"/>
            <a:ext cx="258840" cy="227880"/>
            <a:chOff x="3489568" y="4311830"/>
            <a:chExt cx="258840" cy="22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644B3822-8E66-B296-5CFB-F45E91ED1DD0}"/>
                    </a:ext>
                  </a:extLst>
                </p14:cNvPr>
                <p14:cNvContentPartPr/>
                <p14:nvPr/>
              </p14:nvContentPartPr>
              <p14:xfrm>
                <a:off x="3577048" y="4333070"/>
                <a:ext cx="171360" cy="14256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644B3822-8E66-B296-5CFB-F45E91ED1DD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68408" y="4324070"/>
                  <a:ext cx="189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4910E56A-875C-E834-CB4A-17180B5959B5}"/>
                    </a:ext>
                  </a:extLst>
                </p14:cNvPr>
                <p14:cNvContentPartPr/>
                <p14:nvPr/>
              </p14:nvContentPartPr>
              <p14:xfrm>
                <a:off x="3489568" y="4311830"/>
                <a:ext cx="253800" cy="22788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4910E56A-875C-E834-CB4A-17180B5959B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80928" y="4302830"/>
                  <a:ext cx="27144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03D2555C-19DC-75D2-E916-8CFF6DA000A2}"/>
              </a:ext>
            </a:extLst>
          </p:cNvPr>
          <p:cNvGrpSpPr/>
          <p:nvPr/>
        </p:nvGrpSpPr>
        <p:grpSpPr>
          <a:xfrm>
            <a:off x="3471928" y="3322550"/>
            <a:ext cx="288720" cy="234720"/>
            <a:chOff x="3471928" y="3322550"/>
            <a:chExt cx="288720" cy="23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458A9EAD-FC7C-66C6-9369-2150BC45F1C4}"/>
                    </a:ext>
                  </a:extLst>
                </p14:cNvPr>
                <p14:cNvContentPartPr/>
                <p14:nvPr/>
              </p14:nvContentPartPr>
              <p14:xfrm>
                <a:off x="3499648" y="3338030"/>
                <a:ext cx="168480" cy="13644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458A9EAD-FC7C-66C6-9369-2150BC45F1C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91008" y="3329030"/>
                  <a:ext cx="186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84595227-28EC-F144-D498-749D9D6DF9BD}"/>
                    </a:ext>
                  </a:extLst>
                </p14:cNvPr>
                <p14:cNvContentPartPr/>
                <p14:nvPr/>
              </p14:nvContentPartPr>
              <p14:xfrm>
                <a:off x="3471928" y="3433070"/>
                <a:ext cx="191160" cy="12420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84595227-28EC-F144-D498-749D9D6DF9B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63288" y="3424070"/>
                  <a:ext cx="208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2B8186BC-B442-349A-5378-58970C1D6DB1}"/>
                    </a:ext>
                  </a:extLst>
                </p14:cNvPr>
                <p14:cNvContentPartPr/>
                <p14:nvPr/>
              </p14:nvContentPartPr>
              <p14:xfrm>
                <a:off x="3601528" y="3461510"/>
                <a:ext cx="360" cy="36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2B8186BC-B442-349A-5378-58970C1D6DB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92528" y="34525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A0AD2B69-FFA6-D940-E80D-3F774077E0BD}"/>
                    </a:ext>
                  </a:extLst>
                </p14:cNvPr>
                <p14:cNvContentPartPr/>
                <p14:nvPr/>
              </p14:nvContentPartPr>
              <p14:xfrm>
                <a:off x="3517648" y="3322550"/>
                <a:ext cx="243000" cy="18576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A0AD2B69-FFA6-D940-E80D-3F774077E0B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08648" y="3313910"/>
                  <a:ext cx="26064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1B35F1A7-FE19-537C-1586-8CC19E529AA0}"/>
              </a:ext>
            </a:extLst>
          </p:cNvPr>
          <p:cNvGrpSpPr/>
          <p:nvPr/>
        </p:nvGrpSpPr>
        <p:grpSpPr>
          <a:xfrm>
            <a:off x="6185968" y="3291230"/>
            <a:ext cx="165240" cy="169920"/>
            <a:chOff x="6185968" y="3291230"/>
            <a:chExt cx="165240" cy="16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08B36306-41E4-AD04-33A3-4075B02428D7}"/>
                    </a:ext>
                  </a:extLst>
                </p14:cNvPr>
                <p14:cNvContentPartPr/>
                <p14:nvPr/>
              </p14:nvContentPartPr>
              <p14:xfrm>
                <a:off x="6195688" y="3291230"/>
                <a:ext cx="155520" cy="11448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08B36306-41E4-AD04-33A3-4075B02428D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86688" y="3282230"/>
                  <a:ext cx="1731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02DF03CA-7CE1-8B66-2748-8D74884140AE}"/>
                    </a:ext>
                  </a:extLst>
                </p14:cNvPr>
                <p14:cNvContentPartPr/>
                <p14:nvPr/>
              </p14:nvContentPartPr>
              <p14:xfrm>
                <a:off x="6185968" y="3293390"/>
                <a:ext cx="140760" cy="16776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02DF03CA-7CE1-8B66-2748-8D74884140A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76968" y="3284390"/>
                  <a:ext cx="15840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1B7204EF-0D1D-421B-3093-877835BDBEC0}"/>
              </a:ext>
            </a:extLst>
          </p:cNvPr>
          <p:cNvGrpSpPr/>
          <p:nvPr/>
        </p:nvGrpSpPr>
        <p:grpSpPr>
          <a:xfrm>
            <a:off x="6176608" y="3582830"/>
            <a:ext cx="222480" cy="168480"/>
            <a:chOff x="6176608" y="3582830"/>
            <a:chExt cx="222480" cy="16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A5F46795-A118-EFEC-ECA0-7E2074281002}"/>
                    </a:ext>
                  </a:extLst>
                </p14:cNvPr>
                <p14:cNvContentPartPr/>
                <p14:nvPr/>
              </p14:nvContentPartPr>
              <p14:xfrm>
                <a:off x="6176608" y="3611990"/>
                <a:ext cx="222480" cy="13932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A5F46795-A118-EFEC-ECA0-7E207428100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67968" y="3603350"/>
                  <a:ext cx="240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B6BDD3F7-63F7-1AA1-6377-D0170B1545D4}"/>
                    </a:ext>
                  </a:extLst>
                </p14:cNvPr>
                <p14:cNvContentPartPr/>
                <p14:nvPr/>
              </p14:nvContentPartPr>
              <p14:xfrm>
                <a:off x="6185968" y="3582830"/>
                <a:ext cx="178200" cy="16668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B6BDD3F7-63F7-1AA1-6377-D0170B1545D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76968" y="3574190"/>
                  <a:ext cx="19584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7C659E91-217B-1CBD-1B9D-5079E28419D8}"/>
              </a:ext>
            </a:extLst>
          </p:cNvPr>
          <p:cNvGrpSpPr/>
          <p:nvPr/>
        </p:nvGrpSpPr>
        <p:grpSpPr>
          <a:xfrm>
            <a:off x="391768" y="3368270"/>
            <a:ext cx="194400" cy="136440"/>
            <a:chOff x="391768" y="3368270"/>
            <a:chExt cx="194400" cy="13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CC3C9340-B2EC-D79B-6C6E-2810AFF6D927}"/>
                    </a:ext>
                  </a:extLst>
                </p14:cNvPr>
                <p14:cNvContentPartPr/>
                <p14:nvPr/>
              </p14:nvContentPartPr>
              <p14:xfrm>
                <a:off x="391768" y="3376550"/>
                <a:ext cx="194400" cy="12240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CC3C9340-B2EC-D79B-6C6E-2810AFF6D92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83128" y="3367910"/>
                  <a:ext cx="212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E70B4EDC-7DFF-AA7D-DA83-FF25FE5DDE2F}"/>
                    </a:ext>
                  </a:extLst>
                </p14:cNvPr>
                <p14:cNvContentPartPr/>
                <p14:nvPr/>
              </p14:nvContentPartPr>
              <p14:xfrm>
                <a:off x="391768" y="3368270"/>
                <a:ext cx="142920" cy="13644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E70B4EDC-7DFF-AA7D-DA83-FF25FE5DDE2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3128" y="3359630"/>
                  <a:ext cx="16056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19A4C62-AC7E-9314-EF2D-B2B3BE07975B}"/>
              </a:ext>
            </a:extLst>
          </p:cNvPr>
          <p:cNvGrpSpPr/>
          <p:nvPr/>
        </p:nvGrpSpPr>
        <p:grpSpPr>
          <a:xfrm>
            <a:off x="354328" y="3676070"/>
            <a:ext cx="232200" cy="168120"/>
            <a:chOff x="354328" y="3676070"/>
            <a:chExt cx="232200" cy="16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4CFBEBE4-1F09-5A1B-3C7D-8138817BAFF8}"/>
                    </a:ext>
                  </a:extLst>
                </p14:cNvPr>
                <p14:cNvContentPartPr/>
                <p14:nvPr/>
              </p14:nvContentPartPr>
              <p14:xfrm>
                <a:off x="391768" y="3708110"/>
                <a:ext cx="194760" cy="13608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4CFBEBE4-1F09-5A1B-3C7D-8138817BAFF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83128" y="3699470"/>
                  <a:ext cx="2124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551DA34F-F2F8-DDA7-69B5-76566958849F}"/>
                    </a:ext>
                  </a:extLst>
                </p14:cNvPr>
                <p14:cNvContentPartPr/>
                <p14:nvPr/>
              </p14:nvContentPartPr>
              <p14:xfrm>
                <a:off x="354328" y="3676070"/>
                <a:ext cx="230400" cy="14256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551DA34F-F2F8-DDA7-69B5-76566958849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45328" y="3667070"/>
                  <a:ext cx="24804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B68AF6F9-253B-4D72-A00F-E8A8F1466092}"/>
              </a:ext>
            </a:extLst>
          </p:cNvPr>
          <p:cNvGrpSpPr/>
          <p:nvPr/>
        </p:nvGrpSpPr>
        <p:grpSpPr>
          <a:xfrm>
            <a:off x="382408" y="3984230"/>
            <a:ext cx="198000" cy="189000"/>
            <a:chOff x="382408" y="3984230"/>
            <a:chExt cx="198000" cy="18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20B4B3FD-8ACB-DA14-DFD5-5746375E166B}"/>
                    </a:ext>
                  </a:extLst>
                </p14:cNvPr>
                <p14:cNvContentPartPr/>
                <p14:nvPr/>
              </p14:nvContentPartPr>
              <p14:xfrm>
                <a:off x="410128" y="3986750"/>
                <a:ext cx="170280" cy="14652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20B4B3FD-8ACB-DA14-DFD5-5746375E166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01488" y="3978110"/>
                  <a:ext cx="187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C50BCFF7-6806-8548-AB71-226139957197}"/>
                    </a:ext>
                  </a:extLst>
                </p14:cNvPr>
                <p14:cNvContentPartPr/>
                <p14:nvPr/>
              </p14:nvContentPartPr>
              <p14:xfrm>
                <a:off x="382408" y="3984230"/>
                <a:ext cx="174600" cy="18900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C50BCFF7-6806-8548-AB71-22613995719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3768" y="3975230"/>
                  <a:ext cx="19224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4B8B523C-A2F5-687C-D356-60233D1BE094}"/>
              </a:ext>
            </a:extLst>
          </p:cNvPr>
          <p:cNvGrpSpPr/>
          <p:nvPr/>
        </p:nvGrpSpPr>
        <p:grpSpPr>
          <a:xfrm>
            <a:off x="344968" y="4338470"/>
            <a:ext cx="241920" cy="135720"/>
            <a:chOff x="344968" y="4338470"/>
            <a:chExt cx="241920" cy="13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97783C7C-30FE-5E9B-73FD-DF875C0928CE}"/>
                    </a:ext>
                  </a:extLst>
                </p14:cNvPr>
                <p14:cNvContentPartPr/>
                <p14:nvPr/>
              </p14:nvContentPartPr>
              <p14:xfrm>
                <a:off x="344968" y="4347110"/>
                <a:ext cx="241920" cy="11304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97783C7C-30FE-5E9B-73FD-DF875C0928C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36328" y="4338110"/>
                  <a:ext cx="259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95120E61-8DB4-1C62-844E-088955FE5D51}"/>
                    </a:ext>
                  </a:extLst>
                </p14:cNvPr>
                <p14:cNvContentPartPr/>
                <p14:nvPr/>
              </p14:nvContentPartPr>
              <p14:xfrm>
                <a:off x="382408" y="4338470"/>
                <a:ext cx="138600" cy="13572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95120E61-8DB4-1C62-844E-088955FE5D5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3768" y="4329830"/>
                  <a:ext cx="15624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0" name="Entrada de lápiz 39">
                <a:extLst>
                  <a:ext uri="{FF2B5EF4-FFF2-40B4-BE49-F238E27FC236}">
                    <a16:creationId xmlns:a16="http://schemas.microsoft.com/office/drawing/2014/main" id="{C7EAD8F0-0D34-4BF6-7560-5E5F21BDE4CA}"/>
                  </a:ext>
                </a:extLst>
              </p14:cNvPr>
              <p14:cNvContentPartPr/>
              <p14:nvPr/>
            </p14:nvContentPartPr>
            <p14:xfrm>
              <a:off x="-308072" y="2276390"/>
              <a:ext cx="360" cy="360"/>
            </p14:xfrm>
          </p:contentPart>
        </mc:Choice>
        <mc:Fallback>
          <p:pic>
            <p:nvPicPr>
              <p:cNvPr id="40" name="Entrada de lápiz 39">
                <a:extLst>
                  <a:ext uri="{FF2B5EF4-FFF2-40B4-BE49-F238E27FC236}">
                    <a16:creationId xmlns:a16="http://schemas.microsoft.com/office/drawing/2014/main" id="{C7EAD8F0-0D34-4BF6-7560-5E5F21BDE4C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-317072" y="226775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112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Jose Roberto Rodriguez Alvarez</cp:lastModifiedBy>
  <cp:revision>1</cp:revision>
  <dcterms:created xsi:type="dcterms:W3CDTF">2022-06-15T21:33:47Z</dcterms:created>
  <dcterms:modified xsi:type="dcterms:W3CDTF">2022-08-16T19:27:57Z</dcterms:modified>
</cp:coreProperties>
</file>