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606" y="3370236"/>
            <a:ext cx="8398787" cy="667477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FFC000"/>
                </a:solidFill>
              </a:rPr>
              <a:t>CUSTOMER BOOKING INSIGHTS</a:t>
            </a:r>
            <a:endParaRPr lang="en-GB" sz="2000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05/06/2024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061687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36670" y="4946940"/>
            <a:ext cx="2845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spc="300" dirty="0" smtClean="0"/>
              <a:t>BY: TITO OSADEBEY</a:t>
            </a:r>
            <a:endParaRPr lang="en-GB" sz="2000" spc="30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RESULTS </a:t>
            </a:r>
            <a:r>
              <a:rPr lang="en-GB" sz="2400" dirty="0" smtClean="0"/>
              <a:t>AND FINDINGS</a:t>
            </a:r>
            <a:endParaRPr lang="en-GB" sz="2400" dirty="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643291" y="1556526"/>
            <a:ext cx="1856760" cy="1824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ROC AUC</a:t>
            </a:r>
          </a:p>
          <a:p>
            <a:pPr algn="ctr"/>
            <a:r>
              <a:rPr lang="en-CA" sz="3600" b="1" dirty="0" smtClean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  <a:p>
            <a:pPr algn="ctr"/>
            <a:r>
              <a:rPr lang="en-CA" sz="1200" dirty="0" smtClean="0">
                <a:solidFill>
                  <a:schemeClr val="tx1">
                    <a:lumMod val="75000"/>
                  </a:schemeClr>
                </a:solidFill>
              </a:rPr>
              <a:t>(Before Optimization)</a:t>
            </a:r>
            <a:endParaRPr lang="en-CA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7" y="1556526"/>
            <a:ext cx="6100011" cy="4569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7039" y="3861263"/>
            <a:ext cx="4432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Data is highly imbalanced with successful bookings just </a:t>
            </a:r>
            <a:r>
              <a:rPr lang="en-GB" sz="1600" b="1" dirty="0" smtClean="0">
                <a:solidFill>
                  <a:srgbClr val="FF0000"/>
                </a:solidFill>
              </a:rPr>
              <a:t>14.95%</a:t>
            </a:r>
            <a:r>
              <a:rPr lang="en-GB" sz="1600" dirty="0" smtClean="0"/>
              <a:t>. </a:t>
            </a:r>
            <a:r>
              <a:rPr lang="en-GB" sz="1600" dirty="0"/>
              <a:t>I suggest adding more </a:t>
            </a:r>
            <a:r>
              <a:rPr lang="en-GB" sz="1600" dirty="0" smtClean="0"/>
              <a:t>data with successful bookings to make it partially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/>
              <a:t>Malaysia</a:t>
            </a:r>
            <a:r>
              <a:rPr lang="en-GB" sz="1600" dirty="0" smtClean="0"/>
              <a:t> has the most complete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Most bookings were done through the </a:t>
            </a:r>
            <a:r>
              <a:rPr lang="en-GB" sz="1600" b="1" dirty="0" smtClean="0"/>
              <a:t>Internet</a:t>
            </a:r>
            <a:r>
              <a:rPr lang="en-GB" sz="1600" dirty="0" smtClean="0"/>
              <a:t> (</a:t>
            </a:r>
            <a:r>
              <a:rPr lang="en-GB" sz="1600" b="1" dirty="0" smtClean="0">
                <a:solidFill>
                  <a:srgbClr val="00B050"/>
                </a:solidFill>
              </a:rPr>
              <a:t>88.76%).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Bookings with </a:t>
            </a:r>
            <a:r>
              <a:rPr lang="en-GB" sz="1600" b="1" dirty="0" err="1" smtClean="0"/>
              <a:t>round_trip</a:t>
            </a:r>
            <a:r>
              <a:rPr lang="en-GB" sz="1600" dirty="0" smtClean="0"/>
              <a:t> type was the highest (</a:t>
            </a:r>
            <a:r>
              <a:rPr lang="en-GB" sz="1600" b="1" dirty="0" smtClean="0">
                <a:solidFill>
                  <a:srgbClr val="00B050"/>
                </a:solidFill>
              </a:rPr>
              <a:t>98.99%).</a:t>
            </a:r>
          </a:p>
        </p:txBody>
      </p:sp>
      <p:sp>
        <p:nvSpPr>
          <p:cNvPr id="18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2931240" y="1556526"/>
            <a:ext cx="1856760" cy="1824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ROC AUC</a:t>
            </a:r>
          </a:p>
          <a:p>
            <a:pPr algn="ctr"/>
            <a:r>
              <a:rPr lang="en-CA" sz="3600" b="1" dirty="0" smtClean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  <a:p>
            <a:pPr algn="ctr"/>
            <a:r>
              <a:rPr lang="en-CA" sz="1200" dirty="0" smtClean="0">
                <a:solidFill>
                  <a:schemeClr val="tx1">
                    <a:lumMod val="75000"/>
                  </a:schemeClr>
                </a:solidFill>
              </a:rPr>
              <a:t>(After Optimization)</a:t>
            </a:r>
            <a:endParaRPr lang="en-CA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78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RESULTS AND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Tito Osadebey</cp:lastModifiedBy>
  <cp:revision>20</cp:revision>
  <cp:lastPrinted>2022-06-09T07:44:13Z</cp:lastPrinted>
  <dcterms:created xsi:type="dcterms:W3CDTF">2022-02-22T07:39:05Z</dcterms:created>
  <dcterms:modified xsi:type="dcterms:W3CDTF">2024-07-05T07:26:31Z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