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606" y="3344084"/>
            <a:ext cx="8398787" cy="66747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C000"/>
                </a:solidFill>
              </a:rPr>
              <a:t>Customer ratings </a:t>
            </a:r>
            <a:r>
              <a:rPr lang="en-GB" sz="2000" dirty="0" smtClean="0">
                <a:solidFill>
                  <a:srgbClr val="FFC000"/>
                </a:solidFill>
              </a:rPr>
              <a:t>AIRLINE REVIEW analysis</a:t>
            </a:r>
            <a:endParaRPr lang="en-GB" sz="2000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03/06/2024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061687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36670" y="4946940"/>
            <a:ext cx="2845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spc="300" dirty="0" smtClean="0"/>
              <a:t>BY: TITO OSADEBEY</a:t>
            </a:r>
            <a:endParaRPr lang="en-GB" sz="2000" spc="300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INSIGHTS FROM CUSTOMER REVIEW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516485" y="1817655"/>
            <a:ext cx="2861337" cy="652343"/>
          </a:xfrm>
        </p:spPr>
        <p:txBody>
          <a:bodyPr/>
          <a:lstStyle/>
          <a:p>
            <a:r>
              <a:rPr lang="en-GB" sz="2000" dirty="0" smtClean="0"/>
              <a:t>The percentage of verified trips by reviewers: 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24" y="2882993"/>
            <a:ext cx="3500373" cy="3238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35" y="2972729"/>
            <a:ext cx="2876178" cy="3059426"/>
          </a:xfrm>
          <a:prstGeom prst="rect">
            <a:avLst/>
          </a:prstGeom>
        </p:spPr>
      </p:pic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56858" y="2628627"/>
            <a:ext cx="2904528" cy="2316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 smtClean="0">
                <a:solidFill>
                  <a:schemeClr val="tx1">
                    <a:lumMod val="75000"/>
                  </a:schemeClr>
                </a:solidFill>
              </a:rPr>
              <a:t>1000</a:t>
            </a:r>
            <a:endParaRPr lang="en-CA" sz="28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2800" dirty="0" smtClean="0">
                <a:solidFill>
                  <a:schemeClr val="tx1">
                    <a:lumMod val="75000"/>
                  </a:schemeClr>
                </a:solidFill>
              </a:rPr>
              <a:t>Total </a:t>
            </a:r>
            <a:r>
              <a:rPr lang="en-CA" sz="2800" dirty="0">
                <a:solidFill>
                  <a:schemeClr val="tx1">
                    <a:lumMod val="75000"/>
                  </a:schemeClr>
                </a:solidFill>
              </a:rPr>
              <a:t>reviews</a:t>
            </a:r>
          </a:p>
          <a:p>
            <a:pPr algn="ctr"/>
            <a:r>
              <a:rPr lang="en-CA" sz="2800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1252" y="1817655"/>
            <a:ext cx="2845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M</a:t>
            </a:r>
            <a:r>
              <a:rPr lang="en-GB" sz="2000" b="1" dirty="0" smtClean="0"/>
              <a:t>ajority </a:t>
            </a:r>
            <a:r>
              <a:rPr lang="en-GB" sz="2000" b="1" dirty="0"/>
              <a:t>of reviews were polarised as either positive or </a:t>
            </a:r>
            <a:r>
              <a:rPr lang="en-GB" sz="2000" b="1" dirty="0" smtClean="0"/>
              <a:t>negative.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81b85e46-be1c-4d4d-af3f-3ff4749bae0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Tito Osadebey</cp:lastModifiedBy>
  <cp:revision>14</cp:revision>
  <cp:lastPrinted>2022-06-09T07:44:13Z</cp:lastPrinted>
  <dcterms:created xsi:type="dcterms:W3CDTF">2022-02-22T07:39:05Z</dcterms:created>
  <dcterms:modified xsi:type="dcterms:W3CDTF">2024-07-05T07:28:50Z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