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9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Fantastic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24035" t="0"/>
          <a:stretch/>
        </p:blipFill>
        <p:spPr>
          <a:xfrm>
            <a:off x="1505025" y="4353575"/>
            <a:ext cx="586600" cy="7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24778" t="0"/>
          <a:stretch/>
        </p:blipFill>
        <p:spPr>
          <a:xfrm>
            <a:off x="2786500" y="4310230"/>
            <a:ext cx="586600" cy="78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04975"/>
            <a:ext cx="43053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091625" y="4555450"/>
            <a:ext cx="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B,S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3481475" y="455545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B,S,N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275750" y="4555450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Items: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690350" y="675625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13441" l="1765" r="46472" t="4799"/>
          <a:stretch/>
        </p:blipFill>
        <p:spPr>
          <a:xfrm>
            <a:off x="5150525" y="1104975"/>
            <a:ext cx="3623283" cy="3219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3" name="Google Shape;63;p13"/>
          <p:cNvSpPr txBox="1"/>
          <p:nvPr/>
        </p:nvSpPr>
        <p:spPr>
          <a:xfrm>
            <a:off x="6347463" y="704775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Clip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