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11C8B-8BF3-41DB-B672-5B22C6F3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93007-65CE-4C3D-B3A3-27F3884C9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1DAAA-C35E-4A0B-9977-BDB685E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B8C11-A058-4D40-9D15-5E2FBF0B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1E0EE-0A5C-4BBE-A7A4-B7A17867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47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952ED-3ABA-43E8-B2B2-D1ED86C1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9D7EAD-9913-406C-BAAF-032C696D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6B6DF-0896-4A75-9B8A-09DB1A20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BD1F4-25AD-412C-950E-FFD707AD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BADE5-4DBA-45F8-A598-08BB4736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63799E-C550-4FCB-BC50-AC6A801DF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D20F2-525D-47AC-9A05-EA9F69BA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90521-634E-483D-99B7-9EF7817C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0003F-C01E-4659-B7AC-0DBF1745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5843E-3B81-477B-92BA-567C4E27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18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A73FE-F352-4755-A8FF-7F773341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A4847-9972-43E1-9F3B-003BC0F6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FBB81-43DA-4DFD-A6B3-3FBE6974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8109-5607-457C-8A29-E6E742A3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179F72-0A16-4F35-BA72-BD7EF552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8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0AA3-4DB6-4A98-9DA3-A71A43D6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4521F8-B5E1-4702-8F91-67AA53BC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76968-D304-4DDF-9EA0-215E4A94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3A97A-15BF-45E7-9073-9C7D595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B3E6E-949B-468F-AC63-60994E8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7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1B6B1-C8EF-42CD-8EAB-40428EB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F00EB-2C8E-4AFD-B6BC-2954C9738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C7F53-AC26-4741-A0DC-C14E2FD3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9B86C-5505-4E55-9796-C093859F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B5DA3-1945-4908-8B60-7500171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2AD75-1946-4331-8993-3D65DECE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4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0E615-FE3E-48FB-A39D-1C04E587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66E6A-C929-447D-828B-0D08B358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AA193-BDAD-4377-A502-B82C6FFE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0E0540-AD40-42F4-AE02-B00293436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C835C6-41B2-4E90-882D-87681897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5C419D-023E-41C7-9586-85BC222F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3F01FF-27AF-41BF-9326-65F38F8E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D63F61-4927-4B83-9F28-708BE9D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9757C-EB93-4CF1-9110-BD683E2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9620B0-B300-4BE9-AD1E-ADD8A50E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54876-E268-46FE-8089-A200B584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FB5DF8-4E10-441D-AF69-32F2B7F4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7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67A3D6-435C-4BD7-AC41-017B3C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CB1A81-536A-4049-8C40-1590B278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24702E-9801-4F4A-A1F2-D84505A7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6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A6732-6AF4-4930-8AD7-914E268B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301B65-A7C0-45AE-86E3-BF92B6BC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4A33A-AC75-4EAA-AF2C-7A283A06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EB9A24-8612-41DD-89E5-24ADE0C5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24544-132A-4005-8486-C2AFD757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78D61-9967-4DC1-B4E6-7A29FF83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9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E014-3B4C-44C5-A20F-C8C046EB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55CF9-62B9-4745-B035-1054B8CAF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69E3CF-37EA-49A5-A2A5-4E1E0E62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21C08-FF97-45F6-804E-78E8608F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F1B1F-4C2F-4901-AA55-FC3C5E8F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D9230-8208-424B-B176-67C221AC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69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C478F2-6068-4645-87E9-B08F1B27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D97EF-A44D-44BD-A09D-26D918C0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4FDA9-F8DF-4927-B38A-59B0EF3C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B14B-5901-4F58-91DC-D5317D9F51E9}" type="datetimeFigureOut">
              <a:rPr lang="es-ES" smtClean="0"/>
              <a:t>01/07/2018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56DBE-A9B4-42B3-A6B2-5DD580AAB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28AA1-D9CD-4A7A-87FD-C0B2C51AB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4224-5995-4FAE-B874-5C3E510AE2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5EA79-6E3A-4BFA-88A4-04030D6EB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Cuando Dios Hizo 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56FF1-7580-40F7-813C-48D13728B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02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01E6-668C-4817-9F96-0985EF0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Dios Crea la Tierra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B8CA4-12E3-4BB2-A072-08FB32B2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 descr="Resultado de imagen para Dios crea la Tierra">
            <a:extLst>
              <a:ext uri="{FF2B5EF4-FFF2-40B4-BE49-F238E27FC236}">
                <a16:creationId xmlns:a16="http://schemas.microsoft.com/office/drawing/2014/main" id="{7BF3458E-AF88-45FC-BEC0-87203D18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825625"/>
            <a:ext cx="6038850" cy="45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5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96271-6685-4CD8-A352-2B489AF7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Dios Crea el Día y La Noche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F1413-98B7-4598-A563-72946C92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Resultado de imagen para Dios crea la el dia y la noche">
            <a:extLst>
              <a:ext uri="{FF2B5EF4-FFF2-40B4-BE49-F238E27FC236}">
                <a16:creationId xmlns:a16="http://schemas.microsoft.com/office/drawing/2014/main" id="{C2224E16-BFCA-4A7B-9B27-779173CE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760276"/>
            <a:ext cx="6224587" cy="480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2F769-4915-4BEF-BC69-50477BFF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Dios Crea al Hombre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4BB07-5ADD-4F55-B1F9-C8358FCA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Resultado de imagen para Dios creo a Adam">
            <a:extLst>
              <a:ext uri="{FF2B5EF4-FFF2-40B4-BE49-F238E27FC236}">
                <a16:creationId xmlns:a16="http://schemas.microsoft.com/office/drawing/2014/main" id="{2E2A6E96-4863-4E42-B01C-D86FAF4E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825625"/>
            <a:ext cx="61341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8CCD-D4E8-40FE-9266-6BDF57A1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Huerto de </a:t>
            </a:r>
            <a:r>
              <a:rPr lang="es-ES" dirty="0" err="1"/>
              <a:t>Eden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3BBC7-C395-4872-9CE5-2261FB58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79106567-497E-4F91-922B-7FDDF997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01346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7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3A74-519E-4C01-96E6-2405E17A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Dios Crea a Eva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60348-9F3C-490D-8BA0-53D8B04B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Resultado de imagen para Dios crea a Eva">
            <a:extLst>
              <a:ext uri="{FF2B5EF4-FFF2-40B4-BE49-F238E27FC236}">
                <a16:creationId xmlns:a16="http://schemas.microsoft.com/office/drawing/2014/main" id="{30700C60-5024-4A26-96A8-8F031247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49" y="1631950"/>
            <a:ext cx="5887102" cy="5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02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Cuando Dios Hizo todo</vt:lpstr>
      <vt:lpstr>Dios Crea la Tierra</vt:lpstr>
      <vt:lpstr>Dios Crea el Día y La Noche</vt:lpstr>
      <vt:lpstr>Dios Crea al Hombre</vt:lpstr>
      <vt:lpstr>El Huerto de Eden</vt:lpstr>
      <vt:lpstr>Dios Crea a Eva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Cuando Dios Hizo todo</dc:title>
  <dc:creator>TITO</dc:creator>
  <cp:lastModifiedBy>TITO</cp:lastModifiedBy>
  <cp:revision>3</cp:revision>
  <dcterms:created xsi:type="dcterms:W3CDTF">2018-07-01T12:35:57Z</dcterms:created>
  <dcterms:modified xsi:type="dcterms:W3CDTF">2018-07-01T13:10:14Z</dcterms:modified>
</cp:coreProperties>
</file>