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555" r:id="rId5"/>
    <p:sldId id="554" r:id="rId6"/>
    <p:sldId id="533" r:id="rId7"/>
    <p:sldId id="551" r:id="rId8"/>
    <p:sldId id="552" r:id="rId9"/>
    <p:sldId id="553" r:id="rId10"/>
    <p:sldId id="539" r:id="rId11"/>
    <p:sldId id="54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ADDB"/>
    <a:srgbClr val="B1B2D7"/>
    <a:srgbClr val="6A6BB1"/>
    <a:srgbClr val="F6C2CD"/>
    <a:srgbClr val="8822EE"/>
    <a:srgbClr val="F01688"/>
    <a:srgbClr val="2F21F3"/>
    <a:srgbClr val="FEB52B"/>
    <a:srgbClr val="F01689"/>
    <a:srgbClr val="6F22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5" autoAdjust="0"/>
    <p:restoredTop sz="78747" autoAdjust="0"/>
  </p:normalViewPr>
  <p:slideViewPr>
    <p:cSldViewPr snapToGrid="0">
      <p:cViewPr varScale="1">
        <p:scale>
          <a:sx n="78" d="100"/>
          <a:sy n="78" d="100"/>
        </p:scale>
        <p:origin x="9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9/14/2023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My Name is Tito Ilori, a graduating student of June 2023 Cohort. I will be presenting my Capstone Project which is an Incident response report of a Ransomware Attack at Premium House Lights Company.</a:t>
            </a:r>
            <a:endParaRPr lang="en-CA" dirty="0"/>
          </a:p>
          <a:p>
            <a:endParaRPr lang="en-CA" dirty="0"/>
          </a:p>
        </p:txBody>
      </p:sp>
      <p:sp>
        <p:nvSpPr>
          <p:cNvPr id="4" name="Slide Number Placeholder 3"/>
          <p:cNvSpPr>
            <a:spLocks noGrp="1"/>
          </p:cNvSpPr>
          <p:nvPr>
            <p:ph type="sldNum" sz="quarter" idx="5"/>
          </p:nvPr>
        </p:nvSpPr>
        <p:spPr/>
        <p:txBody>
          <a:bodyPr/>
          <a:lstStyle/>
          <a:p>
            <a:fld id="{23C058E0-0852-DB43-83D6-BD76659FF1D8}" type="slidenum">
              <a:rPr lang="en-US" smtClean="0"/>
              <a:t>1</a:t>
            </a:fld>
            <a:endParaRPr lang="en-US" dirty="0"/>
          </a:p>
        </p:txBody>
      </p:sp>
    </p:spTree>
    <p:extLst>
      <p:ext uri="{BB962C8B-B14F-4D97-AF65-F5344CB8AC3E}">
        <p14:creationId xmlns:p14="http://schemas.microsoft.com/office/powerpoint/2010/main" val="234460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I start, a little about me! I love this quote by Stephane that says </a:t>
            </a:r>
            <a:r>
              <a:rPr lang="en-US" sz="1200" b="0" i="1" dirty="0">
                <a:effectLst/>
                <a:latin typeface="Segoe UI" panose="020B0502040204020203" pitchFamily="34" charset="0"/>
              </a:rPr>
              <a:t>"It takes 20 years to build a reputation and a few minutes of cyber-incident to ruin it."</a:t>
            </a:r>
            <a:endParaRPr lang="en-US" dirty="0"/>
          </a:p>
          <a:p>
            <a:endParaRPr lang="en-US" dirty="0"/>
          </a:p>
          <a:p>
            <a:r>
              <a:rPr lang="en-US" dirty="0"/>
              <a:t>Though I have a background in Microbiology, I have strong Interest in Secure Computing which made me got Professionally certified with CompTIA Sec+ and ISC2 CC. I am also currently preparing for these other certifications.</a:t>
            </a:r>
          </a:p>
          <a:p>
            <a:endParaRPr lang="en-US" dirty="0"/>
          </a:p>
          <a:p>
            <a:r>
              <a:rPr lang="en-US" dirty="0"/>
              <a:t>I love solving problems, I’m a team player and I’m detail-oriented. I also love music and watching Sci-Fi movies.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Enough said about me. Now I will love to briefly walk you through my report by telling a story.</a:t>
            </a:r>
          </a:p>
          <a:p>
            <a:endParaRPr lang="en-CA" dirty="0"/>
          </a:p>
        </p:txBody>
      </p:sp>
      <p:sp>
        <p:nvSpPr>
          <p:cNvPr id="4" name="Slide Number Placeholder 3"/>
          <p:cNvSpPr>
            <a:spLocks noGrp="1"/>
          </p:cNvSpPr>
          <p:nvPr>
            <p:ph type="sldNum" sz="quarter" idx="5"/>
          </p:nvPr>
        </p:nvSpPr>
        <p:spPr/>
        <p:txBody>
          <a:bodyPr/>
          <a:lstStyle/>
          <a:p>
            <a:fld id="{23C058E0-0852-DB43-83D6-BD76659FF1D8}" type="slidenum">
              <a:rPr lang="en-US" smtClean="0"/>
              <a:t>2</a:t>
            </a:fld>
            <a:endParaRPr lang="en-US" dirty="0"/>
          </a:p>
        </p:txBody>
      </p:sp>
    </p:spTree>
    <p:extLst>
      <p:ext uri="{BB962C8B-B14F-4D97-AF65-F5344CB8AC3E}">
        <p14:creationId xmlns:p14="http://schemas.microsoft.com/office/powerpoint/2010/main" val="133614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It’s a BEAUTIFUL Tuesday morning, February 22</a:t>
            </a:r>
            <a:r>
              <a:rPr lang="en-CA" sz="1800" kern="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2022  *** after grabbing my favorite French vanilla coffee. I resumed to my work desk, and I found an e-mail.</a:t>
            </a:r>
          </a:p>
          <a:p>
            <a:pPr>
              <a:lnSpc>
                <a:spcPct val="107000"/>
              </a:lnSpc>
              <a:spcAft>
                <a:spcPts val="800"/>
              </a:spcAft>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It’s an extortion email in the company support mailbox asking for 10 BTC ransom to prevent the sender or the attacker from publishing the customers sensitive information gotten from PHL’s database on the Internet.</a:t>
            </a:r>
          </a:p>
          <a:p>
            <a:pPr>
              <a:lnSpc>
                <a:spcPct val="107000"/>
              </a:lnSpc>
              <a:spcAft>
                <a:spcPts val="800"/>
              </a:spcAft>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As a cybersecurity specialist, I began to triage the incident by collecting the logs and network telemetry available on the web server and database server.  took the captures to VS code and Wireshark to analyse the incident.</a:t>
            </a:r>
          </a:p>
        </p:txBody>
      </p:sp>
      <p:sp>
        <p:nvSpPr>
          <p:cNvPr id="4" name="Slide Number Placeholder 3"/>
          <p:cNvSpPr>
            <a:spLocks noGrp="1"/>
          </p:cNvSpPr>
          <p:nvPr>
            <p:ph type="sldNum" sz="quarter" idx="5"/>
          </p:nvPr>
        </p:nvSpPr>
        <p:spPr/>
        <p:txBody>
          <a:bodyPr/>
          <a:lstStyle/>
          <a:p>
            <a:fld id="{23C058E0-0852-DB43-83D6-BD76659FF1D8}" type="slidenum">
              <a:rPr lang="en-US" smtClean="0"/>
              <a:t>3</a:t>
            </a:fld>
            <a:endParaRPr lang="en-US" dirty="0"/>
          </a:p>
        </p:txBody>
      </p:sp>
    </p:spTree>
    <p:extLst>
      <p:ext uri="{BB962C8B-B14F-4D97-AF65-F5344CB8AC3E}">
        <p14:creationId xmlns:p14="http://schemas.microsoft.com/office/powerpoint/2010/main" val="396935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here are my findings.</a:t>
            </a: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There appears to be an unauthorized access in the network that lasted for 4mins 32 seconds</a:t>
            </a: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 From this findings, the intruder or attacker exploited the webserver that has known vulnerabilities as follows.</a:t>
            </a: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 One, the public-facing webserver is within the same local network with the database server.</a:t>
            </a:r>
          </a:p>
          <a:p>
            <a:pPr>
              <a:lnSpc>
                <a:spcPct val="107000"/>
              </a:lnSpc>
              <a:spcAft>
                <a:spcPts val="800"/>
              </a:spcAft>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Two, the server only has the HTTP port open, which has unencrypted means of communication.</a:t>
            </a:r>
          </a:p>
          <a:p>
            <a:pPr>
              <a:lnSpc>
                <a:spcPct val="107000"/>
              </a:lnSpc>
              <a:spcAft>
                <a:spcPts val="800"/>
              </a:spcAft>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Three, the web server uses an outdated Apache application that enable bad actors to run code by simply encoding newlines to send request to the server</a:t>
            </a:r>
          </a:p>
          <a:p>
            <a:pPr>
              <a:lnSpc>
                <a:spcPct val="107000"/>
              </a:lnSpc>
              <a:spcAft>
                <a:spcPts val="800"/>
              </a:spcAft>
            </a:pP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This was reported in NIST National Vulnerability Database. The attacker exploited this weakness and performed a wordlist reconnaissance, sending multiple requests to the webserver to know what directory and files are present on the server.</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23C058E0-0852-DB43-83D6-BD76659FF1D8}" type="slidenum">
              <a:rPr lang="en-US" smtClean="0"/>
              <a:t>4</a:t>
            </a:fld>
            <a:endParaRPr lang="en-US" dirty="0"/>
          </a:p>
        </p:txBody>
      </p:sp>
    </p:spTree>
    <p:extLst>
      <p:ext uri="{BB962C8B-B14F-4D97-AF65-F5344CB8AC3E}">
        <p14:creationId xmlns:p14="http://schemas.microsoft.com/office/powerpoint/2010/main" val="2891836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The intruder discovered a web shell, which can be exploited to gain Command and Control remotely.</a:t>
            </a:r>
          </a:p>
          <a:p>
            <a:pPr>
              <a:lnSpc>
                <a:spcPct val="107000"/>
              </a:lnSpc>
              <a:spcAft>
                <a:spcPts val="800"/>
              </a:spcAft>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It executed a python script to establish a reverse shell for remote command execution. </a:t>
            </a:r>
          </a:p>
          <a:p>
            <a:pPr>
              <a:lnSpc>
                <a:spcPct val="107000"/>
              </a:lnSpc>
              <a:spcAft>
                <a:spcPts val="800"/>
              </a:spcAft>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Using the interactive shell, the attacker performed a lateral movement into the database using Telnet, another non-secure communication protocol, and escalating privileges into the database, guessing the credential combinations.</a:t>
            </a:r>
          </a:p>
        </p:txBody>
      </p:sp>
      <p:sp>
        <p:nvSpPr>
          <p:cNvPr id="4" name="Slide Number Placeholder 3"/>
          <p:cNvSpPr>
            <a:spLocks noGrp="1"/>
          </p:cNvSpPr>
          <p:nvPr>
            <p:ph type="sldNum" sz="quarter" idx="5"/>
          </p:nvPr>
        </p:nvSpPr>
        <p:spPr/>
        <p:txBody>
          <a:bodyPr/>
          <a:lstStyle/>
          <a:p>
            <a:fld id="{23C058E0-0852-DB43-83D6-BD76659FF1D8}" type="slidenum">
              <a:rPr lang="en-US" smtClean="0"/>
              <a:t>5</a:t>
            </a:fld>
            <a:endParaRPr lang="en-US" dirty="0"/>
          </a:p>
        </p:txBody>
      </p:sp>
    </p:spTree>
    <p:extLst>
      <p:ext uri="{BB962C8B-B14F-4D97-AF65-F5344CB8AC3E}">
        <p14:creationId xmlns:p14="http://schemas.microsoft.com/office/powerpoint/2010/main" val="135468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THE ATTACKER IS NOW READY TO STEAL. It explored the MySQL monitor on the database and found where the sensitive information of the customers was stored,</a:t>
            </a:r>
          </a:p>
          <a:p>
            <a:pPr>
              <a:lnSpc>
                <a:spcPct val="107000"/>
              </a:lnSpc>
              <a:spcAft>
                <a:spcPts val="800"/>
              </a:spcAft>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copied the data in a database file and sent it to a remote server. </a:t>
            </a:r>
          </a:p>
          <a:p>
            <a:pPr>
              <a:lnSpc>
                <a:spcPct val="107000"/>
              </a:lnSpc>
              <a:spcAft>
                <a:spcPts val="800"/>
              </a:spcAft>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It then deleted the file to erase its fingerprint on the database server and exited.</a:t>
            </a:r>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1518038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Here are my recommendations to improve the security posture of the company.</a:t>
            </a:r>
          </a:p>
          <a:p>
            <a:pPr marL="342900" lvl="0" indent="-342900">
              <a:lnSpc>
                <a:spcPct val="107000"/>
              </a:lnSpc>
              <a:spcAft>
                <a:spcPts val="800"/>
              </a:spcAft>
              <a:buFont typeface="Calibri" panose="020F0502020204030204" pitchFamily="34" charset="0"/>
              <a:buChar char="-"/>
              <a:tabLst>
                <a:tab pos="457200" algn="l"/>
              </a:tabLs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Implement Network Segmentation by creating a DMZ for the webserver.</a:t>
            </a:r>
          </a:p>
          <a:p>
            <a:pPr marL="342900" lvl="0" indent="-342900">
              <a:lnSpc>
                <a:spcPct val="107000"/>
              </a:lnSpc>
              <a:spcAft>
                <a:spcPts val="800"/>
              </a:spcAft>
              <a:buFont typeface="Calibri" panose="020F0502020204030204" pitchFamily="34" charset="0"/>
              <a:buChar char="-"/>
              <a:tabLst>
                <a:tab pos="457200" algn="l"/>
              </a:tabLs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Implement regular patch management practices for system updates</a:t>
            </a:r>
          </a:p>
          <a:p>
            <a:pPr marL="342900" lvl="0" indent="-342900">
              <a:lnSpc>
                <a:spcPct val="107000"/>
              </a:lnSpc>
              <a:spcAft>
                <a:spcPts val="800"/>
              </a:spcAft>
              <a:buFont typeface="Calibri" panose="020F0502020204030204" pitchFamily="34" charset="0"/>
              <a:buChar char="-"/>
              <a:tabLst>
                <a:tab pos="457200" algn="l"/>
              </a:tabLs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Execute adequate data encryption</a:t>
            </a:r>
          </a:p>
          <a:p>
            <a:pPr marL="342900" lvl="0" indent="-342900">
              <a:lnSpc>
                <a:spcPct val="107000"/>
              </a:lnSpc>
              <a:spcAft>
                <a:spcPts val="800"/>
              </a:spcAft>
              <a:buFont typeface="Calibri" panose="020F0502020204030204" pitchFamily="34" charset="0"/>
              <a:buChar char="-"/>
              <a:tabLst>
                <a:tab pos="457200" algn="l"/>
              </a:tabLs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Use strong passwords and MFA</a:t>
            </a:r>
          </a:p>
          <a:p>
            <a:pPr marL="342900" lvl="0" indent="-342900">
              <a:lnSpc>
                <a:spcPct val="107000"/>
              </a:lnSpc>
              <a:spcAft>
                <a:spcPts val="800"/>
              </a:spcAft>
              <a:buFont typeface="Calibri" panose="020F0502020204030204" pitchFamily="34" charset="0"/>
              <a:buChar char="-"/>
              <a:tabLst>
                <a:tab pos="457200" algn="l"/>
              </a:tabLs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Use Monitoring and Intrusion Detection tools.</a:t>
            </a:r>
          </a:p>
          <a:p>
            <a:pPr marL="342900" lvl="0" indent="-342900">
              <a:lnSpc>
                <a:spcPct val="107000"/>
              </a:lnSpc>
              <a:spcAft>
                <a:spcPts val="800"/>
              </a:spcAft>
              <a:buFont typeface="Calibri" panose="020F0502020204030204" pitchFamily="34" charset="0"/>
              <a:buChar char="-"/>
              <a:tabLst>
                <a:tab pos="457200" algn="l"/>
              </a:tabLs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Develop industry standard policies using OWASP 10, CIS, NIST and ISO 27001 recommendations.</a:t>
            </a:r>
          </a:p>
        </p:txBody>
      </p:sp>
      <p:sp>
        <p:nvSpPr>
          <p:cNvPr id="4" name="Slide Number Placeholder 3"/>
          <p:cNvSpPr>
            <a:spLocks noGrp="1"/>
          </p:cNvSpPr>
          <p:nvPr>
            <p:ph type="sldNum" sz="quarter" idx="5"/>
          </p:nvPr>
        </p:nvSpPr>
        <p:spPr/>
        <p:txBody>
          <a:bodyPr/>
          <a:lstStyle/>
          <a:p>
            <a:fld id="{23C058E0-0852-DB43-83D6-BD76659FF1D8}" type="slidenum">
              <a:rPr lang="en-US" smtClean="0"/>
              <a:t>7</a:t>
            </a:fld>
            <a:endParaRPr lang="en-US" dirty="0"/>
          </a:p>
        </p:txBody>
      </p:sp>
    </p:spTree>
    <p:extLst>
      <p:ext uri="{BB962C8B-B14F-4D97-AF65-F5344CB8AC3E}">
        <p14:creationId xmlns:p14="http://schemas.microsoft.com/office/powerpoint/2010/main" val="34971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If you have any questions, let’s connect on LinkedIn.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Thanks to Lighthouse Labs, all my instructors, all mentors and my amazing colleagues.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Thank you all for listening.</a:t>
            </a:r>
          </a:p>
        </p:txBody>
      </p:sp>
      <p:sp>
        <p:nvSpPr>
          <p:cNvPr id="4" name="Slide Number Placeholder 3"/>
          <p:cNvSpPr>
            <a:spLocks noGrp="1"/>
          </p:cNvSpPr>
          <p:nvPr>
            <p:ph type="sldNum" sz="quarter" idx="5"/>
          </p:nvPr>
        </p:nvSpPr>
        <p:spPr/>
        <p:txBody>
          <a:bodyPr/>
          <a:lstStyle/>
          <a:p>
            <a:fld id="{23C058E0-0852-DB43-83D6-BD76659FF1D8}" type="slidenum">
              <a:rPr lang="en-US" smtClean="0"/>
              <a:t>8</a:t>
            </a:fld>
            <a:endParaRPr lang="en-US" dirty="0"/>
          </a:p>
        </p:txBody>
      </p:sp>
    </p:spTree>
    <p:extLst>
      <p:ext uri="{BB962C8B-B14F-4D97-AF65-F5344CB8AC3E}">
        <p14:creationId xmlns:p14="http://schemas.microsoft.com/office/powerpoint/2010/main" val="478748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transition>
    <p:push/>
  </p:transition>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9.sv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sv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2.png"/><Relationship Id="rId5" Type="http://schemas.openxmlformats.org/officeDocument/2006/relationships/image" Target="../media/image20.png"/><Relationship Id="rId10" Type="http://schemas.openxmlformats.org/officeDocument/2006/relationships/image" Target="../media/image21.png"/><Relationship Id="rId4" Type="http://schemas.openxmlformats.org/officeDocument/2006/relationships/image" Target="../media/image13.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26.png"/><Relationship Id="rId5" Type="http://schemas.microsoft.com/office/2007/relationships/hdphoto" Target="../media/hdphoto2.wdp"/><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F2C9A2-1515-ACB6-DD52-2DE647406E47}"/>
              </a:ext>
            </a:extLst>
          </p:cNvPr>
          <p:cNvSpPr>
            <a:spLocks noGrp="1"/>
          </p:cNvSpPr>
          <p:nvPr>
            <p:ph type="sldNum" sz="quarter" idx="11"/>
          </p:nvPr>
        </p:nvSpPr>
        <p:spPr/>
        <p:txBody>
          <a:bodyPr/>
          <a:lstStyle/>
          <a:p>
            <a:fld id="{294A09A9-5501-47C1-A89A-A340965A2BE2}" type="slidenum">
              <a:rPr lang="en-US" smtClean="0"/>
              <a:pPr/>
              <a:t>1</a:t>
            </a:fld>
            <a:endParaRPr lang="en-US" dirty="0"/>
          </a:p>
        </p:txBody>
      </p:sp>
      <p:sp>
        <p:nvSpPr>
          <p:cNvPr id="3" name="Footer Placeholder 2">
            <a:extLst>
              <a:ext uri="{FF2B5EF4-FFF2-40B4-BE49-F238E27FC236}">
                <a16:creationId xmlns:a16="http://schemas.microsoft.com/office/drawing/2014/main" id="{FE5D4240-91E2-0561-A302-738189866296}"/>
              </a:ext>
            </a:extLst>
          </p:cNvPr>
          <p:cNvSpPr>
            <a:spLocks noGrp="1"/>
          </p:cNvSpPr>
          <p:nvPr>
            <p:ph type="ftr" sz="quarter" idx="10"/>
          </p:nvPr>
        </p:nvSpPr>
        <p:spPr/>
        <p:txBody>
          <a:bodyPr/>
          <a:lstStyle/>
          <a:p>
            <a:r>
              <a:rPr lang="en-US"/>
              <a:t>Crypto: investing &amp; trading</a:t>
            </a:r>
            <a:endParaRPr lang="en-US" dirty="0"/>
          </a:p>
        </p:txBody>
      </p:sp>
      <p:pic>
        <p:nvPicPr>
          <p:cNvPr id="7" name="Picture 6" descr="A white sign with blue text&#10;&#10;Description automatically generated">
            <a:extLst>
              <a:ext uri="{FF2B5EF4-FFF2-40B4-BE49-F238E27FC236}">
                <a16:creationId xmlns:a16="http://schemas.microsoft.com/office/drawing/2014/main" id="{C1BD8A64-CE6C-4C1B-F5FA-69AF1673FC09}"/>
              </a:ext>
            </a:extLst>
          </p:cNvPr>
          <p:cNvPicPr>
            <a:picLocks noChangeAspect="1"/>
          </p:cNvPicPr>
          <p:nvPr/>
        </p:nvPicPr>
        <p:blipFill>
          <a:blip r:embed="rId3"/>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BCDD57F6-E19E-C989-4CC1-2087FA6A1309}"/>
              </a:ext>
            </a:extLst>
          </p:cNvPr>
          <p:cNvSpPr txBox="1"/>
          <p:nvPr/>
        </p:nvSpPr>
        <p:spPr>
          <a:xfrm>
            <a:off x="3987628" y="5480907"/>
            <a:ext cx="4216743" cy="369332"/>
          </a:xfrm>
          <a:prstGeom prst="rect">
            <a:avLst/>
          </a:prstGeom>
          <a:noFill/>
        </p:spPr>
        <p:txBody>
          <a:bodyPr wrap="square">
            <a:spAutoFit/>
          </a:bodyPr>
          <a:lstStyle/>
          <a:p>
            <a:r>
              <a:rPr lang="en-US" b="1" dirty="0">
                <a:solidFill>
                  <a:schemeClr val="tx2"/>
                </a:solidFill>
                <a:latin typeface="Segoe UI" panose="020B0502040204020203" pitchFamily="34" charset="0"/>
                <a:cs typeface="Segoe UI" panose="020B0502040204020203" pitchFamily="34" charset="0"/>
              </a:rPr>
              <a:t>LHL Cyber Bootcamp, June 26 cohort</a:t>
            </a:r>
          </a:p>
        </p:txBody>
      </p:sp>
    </p:spTree>
    <p:extLst>
      <p:ext uri="{BB962C8B-B14F-4D97-AF65-F5344CB8AC3E}">
        <p14:creationId xmlns:p14="http://schemas.microsoft.com/office/powerpoint/2010/main" val="1040151224"/>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CE30F1-66A9-BA08-B418-7E8F80251B43}"/>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4" name="Title 3">
            <a:extLst>
              <a:ext uri="{FF2B5EF4-FFF2-40B4-BE49-F238E27FC236}">
                <a16:creationId xmlns:a16="http://schemas.microsoft.com/office/drawing/2014/main" id="{84550164-618D-4EB6-46A5-0B22B19E1E97}"/>
              </a:ext>
            </a:extLst>
          </p:cNvPr>
          <p:cNvSpPr>
            <a:spLocks noGrp="1"/>
          </p:cNvSpPr>
          <p:nvPr>
            <p:ph type="title"/>
          </p:nvPr>
        </p:nvSpPr>
        <p:spPr>
          <a:xfrm>
            <a:off x="983990" y="299852"/>
            <a:ext cx="8878824" cy="845048"/>
          </a:xfrm>
        </p:spPr>
        <p:txBody>
          <a:bodyPr/>
          <a:lstStyle/>
          <a:p>
            <a:r>
              <a:rPr lang="en-US" dirty="0">
                <a:solidFill>
                  <a:srgbClr val="C3ADDB"/>
                </a:solidFill>
                <a:latin typeface="More Sugar" pitchFamily="2" charset="0"/>
              </a:rPr>
              <a:t>ABOUT ME:</a:t>
            </a:r>
            <a:endParaRPr lang="en-CA" dirty="0">
              <a:solidFill>
                <a:srgbClr val="C3ADDB"/>
              </a:solidFill>
              <a:latin typeface="More Sugar" pitchFamily="2" charset="0"/>
            </a:endParaRPr>
          </a:p>
        </p:txBody>
      </p:sp>
      <p:sp>
        <p:nvSpPr>
          <p:cNvPr id="5" name="Content Placeholder 4">
            <a:extLst>
              <a:ext uri="{FF2B5EF4-FFF2-40B4-BE49-F238E27FC236}">
                <a16:creationId xmlns:a16="http://schemas.microsoft.com/office/drawing/2014/main" id="{E99013BB-A406-A5D4-565E-DD0016AFA1F2}"/>
              </a:ext>
            </a:extLst>
          </p:cNvPr>
          <p:cNvSpPr>
            <a:spLocks noGrp="1"/>
          </p:cNvSpPr>
          <p:nvPr>
            <p:ph idx="1"/>
          </p:nvPr>
        </p:nvSpPr>
        <p:spPr>
          <a:xfrm>
            <a:off x="724493" y="1144900"/>
            <a:ext cx="9927458" cy="4227895"/>
          </a:xfrm>
        </p:spPr>
        <p:txBody>
          <a:bodyPr/>
          <a:lstStyle/>
          <a:p>
            <a:pPr marL="0" indent="0" algn="ctr">
              <a:lnSpc>
                <a:spcPct val="100000"/>
              </a:lnSpc>
              <a:spcBef>
                <a:spcPts val="0"/>
              </a:spcBef>
              <a:buNone/>
            </a:pPr>
            <a:r>
              <a:rPr lang="en-US" sz="1800" b="1" i="1" dirty="0">
                <a:effectLst/>
                <a:latin typeface="Segoe UI" panose="020B0502040204020203" pitchFamily="34" charset="0"/>
              </a:rPr>
              <a:t>"It takes 20 years to build a reputation and a few minutes of cyber-incident to ruin it." </a:t>
            </a:r>
          </a:p>
          <a:p>
            <a:pPr marL="0" indent="0" algn="ctr">
              <a:lnSpc>
                <a:spcPct val="100000"/>
              </a:lnSpc>
              <a:spcBef>
                <a:spcPts val="0"/>
              </a:spcBef>
              <a:buNone/>
            </a:pPr>
            <a:r>
              <a:rPr lang="en-US" sz="1800" b="1" i="1" dirty="0">
                <a:effectLst/>
                <a:latin typeface="Segoe UI" panose="020B0502040204020203" pitchFamily="34" charset="0"/>
              </a:rPr>
              <a:t>- Stephane </a:t>
            </a:r>
            <a:r>
              <a:rPr lang="en-US" sz="1800" b="1" i="1" dirty="0" err="1">
                <a:effectLst/>
                <a:latin typeface="Segoe UI" panose="020B0502040204020203" pitchFamily="34" charset="0"/>
              </a:rPr>
              <a:t>Nappo</a:t>
            </a:r>
            <a:endParaRPr lang="en-US" sz="1800" b="1" i="1" dirty="0">
              <a:effectLst/>
              <a:latin typeface="Segoe UI" panose="020B0502040204020203" pitchFamily="34" charset="0"/>
            </a:endParaRPr>
          </a:p>
          <a:p>
            <a:pPr>
              <a:lnSpc>
                <a:spcPct val="100000"/>
              </a:lnSpc>
            </a:pPr>
            <a:endParaRPr lang="en-US" b="0" i="0" dirty="0">
              <a:effectLst/>
              <a:latin typeface="Segoe UI" panose="020B0502040204020203" pitchFamily="34" charset="0"/>
            </a:endParaRPr>
          </a:p>
          <a:p>
            <a:pPr>
              <a:lnSpc>
                <a:spcPct val="100000"/>
              </a:lnSpc>
            </a:pPr>
            <a:r>
              <a:rPr lang="en-US" b="0" i="0" dirty="0">
                <a:effectLst/>
                <a:latin typeface="Segoe UI" panose="020B0502040204020203" pitchFamily="34" charset="0"/>
              </a:rPr>
              <a:t>Background: Bachelor's degree in Microbiology</a:t>
            </a:r>
          </a:p>
          <a:p>
            <a:pPr>
              <a:lnSpc>
                <a:spcPct val="100000"/>
              </a:lnSpc>
            </a:pPr>
            <a:r>
              <a:rPr lang="en-US" b="1" dirty="0">
                <a:latin typeface="Segoe UI" panose="020B0502040204020203" pitchFamily="34" charset="0"/>
              </a:rPr>
              <a:t>Over 7-year IT </a:t>
            </a:r>
            <a:r>
              <a:rPr lang="en-US" dirty="0">
                <a:latin typeface="Segoe UI" panose="020B0502040204020203" pitchFamily="34" charset="0"/>
              </a:rPr>
              <a:t>experience with Interest in Secure Cloud Computing.</a:t>
            </a:r>
            <a:endParaRPr lang="en-US" b="0" i="0" dirty="0">
              <a:effectLst/>
              <a:latin typeface="Segoe UI" panose="020B0502040204020203" pitchFamily="34" charset="0"/>
            </a:endParaRPr>
          </a:p>
          <a:p>
            <a:pPr>
              <a:lnSpc>
                <a:spcPct val="100000"/>
              </a:lnSpc>
            </a:pPr>
            <a:r>
              <a:rPr lang="en-US" b="0" i="0" dirty="0">
                <a:effectLst/>
                <a:latin typeface="Segoe UI" panose="020B0502040204020203" pitchFamily="34" charset="0"/>
              </a:rPr>
              <a:t>CompTIA Security+ and (ISC)</a:t>
            </a:r>
            <a:r>
              <a:rPr lang="en-US" b="0" i="0" baseline="32000" dirty="0">
                <a:effectLst/>
                <a:latin typeface="Segoe UI" panose="020B0502040204020203" pitchFamily="34" charset="0"/>
              </a:rPr>
              <a:t>2</a:t>
            </a:r>
            <a:r>
              <a:rPr lang="en-US" b="0" i="0" dirty="0">
                <a:effectLst/>
                <a:latin typeface="Segoe UI" panose="020B0502040204020203" pitchFamily="34" charset="0"/>
              </a:rPr>
              <a:t> CC</a:t>
            </a:r>
          </a:p>
          <a:p>
            <a:pPr>
              <a:lnSpc>
                <a:spcPct val="100000"/>
              </a:lnSpc>
            </a:pPr>
            <a:r>
              <a:rPr lang="en-US" b="1" u="sng" dirty="0">
                <a:latin typeface="Segoe UI" panose="020B0502040204020203" pitchFamily="34" charset="0"/>
              </a:rPr>
              <a:t>AWS SAA </a:t>
            </a:r>
            <a:r>
              <a:rPr lang="en-US" sz="1800" dirty="0">
                <a:latin typeface="Segoe UI" panose="020B0502040204020203" pitchFamily="34" charset="0"/>
              </a:rPr>
              <a:t>(by Oct 2023) </a:t>
            </a:r>
            <a:r>
              <a:rPr lang="en-US" dirty="0">
                <a:latin typeface="Segoe UI" panose="020B0502040204020203" pitchFamily="34" charset="0"/>
              </a:rPr>
              <a:t>and </a:t>
            </a:r>
            <a:r>
              <a:rPr lang="en-US" b="1" u="sng" dirty="0">
                <a:latin typeface="Segoe UI" panose="020B0502040204020203" pitchFamily="34" charset="0"/>
              </a:rPr>
              <a:t>ISACA’s CISM </a:t>
            </a:r>
            <a:r>
              <a:rPr lang="en-US" sz="1800" dirty="0">
                <a:latin typeface="Segoe UI" panose="020B0502040204020203" pitchFamily="34" charset="0"/>
              </a:rPr>
              <a:t>(in 2023)</a:t>
            </a:r>
            <a:r>
              <a:rPr lang="en-US" dirty="0">
                <a:latin typeface="Segoe UI" panose="020B0502040204020203" pitchFamily="34" charset="0"/>
              </a:rPr>
              <a:t> </a:t>
            </a:r>
          </a:p>
          <a:p>
            <a:pPr>
              <a:lnSpc>
                <a:spcPct val="100000"/>
              </a:lnSpc>
            </a:pPr>
            <a:r>
              <a:rPr lang="en-US" b="0" i="0" dirty="0">
                <a:effectLst/>
                <a:latin typeface="Segoe UI" panose="020B0502040204020203" pitchFamily="34" charset="0"/>
              </a:rPr>
              <a:t>Skilled with hands-on experience with IT languages and tools, network protocols and more.</a:t>
            </a:r>
          </a:p>
          <a:p>
            <a:pPr>
              <a:lnSpc>
                <a:spcPct val="100000"/>
              </a:lnSpc>
            </a:pPr>
            <a:r>
              <a:rPr lang="en-US" dirty="0">
                <a:latin typeface="Segoe UI" panose="020B0502040204020203" pitchFamily="34" charset="0"/>
              </a:rPr>
              <a:t>Love solving problems, a team player and detail oriented</a:t>
            </a:r>
          </a:p>
          <a:p>
            <a:pPr>
              <a:lnSpc>
                <a:spcPct val="100000"/>
              </a:lnSpc>
            </a:pPr>
            <a:r>
              <a:rPr lang="en-US" b="0" i="0" dirty="0">
                <a:effectLst/>
                <a:latin typeface="Segoe UI" panose="020B0502040204020203" pitchFamily="34" charset="0"/>
              </a:rPr>
              <a:t>Hobbies: Doing Music an</a:t>
            </a:r>
            <a:r>
              <a:rPr lang="en-US" dirty="0">
                <a:latin typeface="Segoe UI" panose="020B0502040204020203" pitchFamily="34" charset="0"/>
              </a:rPr>
              <a:t>d Watching Sci-Fi Movies</a:t>
            </a:r>
            <a:endParaRPr lang="en-US" b="0" i="0" dirty="0">
              <a:effectLst/>
              <a:latin typeface="Segoe UI" panose="020B0502040204020203" pitchFamily="34" charset="0"/>
            </a:endParaRPr>
          </a:p>
          <a:p>
            <a:pPr marL="0" indent="0">
              <a:lnSpc>
                <a:spcPct val="100000"/>
              </a:lnSpc>
              <a:buNone/>
            </a:pPr>
            <a:endParaRPr lang="en-US" dirty="0">
              <a:latin typeface="Segoe UI" panose="020B0502040204020203" pitchFamily="34" charset="0"/>
            </a:endParaRPr>
          </a:p>
          <a:p>
            <a:pPr marL="0" indent="0">
              <a:lnSpc>
                <a:spcPct val="100000"/>
              </a:lnSpc>
              <a:buNone/>
            </a:pPr>
            <a:endParaRPr lang="en-US" dirty="0">
              <a:latin typeface="Segoe UI" panose="020B0502040204020203" pitchFamily="34" charset="0"/>
            </a:endParaRPr>
          </a:p>
        </p:txBody>
      </p:sp>
      <p:sp>
        <p:nvSpPr>
          <p:cNvPr id="3" name="Text Placeholder 2">
            <a:extLst>
              <a:ext uri="{FF2B5EF4-FFF2-40B4-BE49-F238E27FC236}">
                <a16:creationId xmlns:a16="http://schemas.microsoft.com/office/drawing/2014/main" id="{54D3B92A-FC98-8702-4405-EA36EC5ACBC9}"/>
              </a:ext>
            </a:extLst>
          </p:cNvPr>
          <p:cNvSpPr txBox="1">
            <a:spLocks/>
          </p:cNvSpPr>
          <p:nvPr/>
        </p:nvSpPr>
        <p:spPr>
          <a:xfrm>
            <a:off x="112940" y="6446520"/>
            <a:ext cx="3211028" cy="31089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latin typeface="Seaford" panose="00000500000000000000" pitchFamily="2" charset="0"/>
              </a:rPr>
              <a:t>https://www.linkedin.com/in/tito-ilori-dm/</a:t>
            </a:r>
          </a:p>
        </p:txBody>
      </p:sp>
    </p:spTree>
    <p:extLst>
      <p:ext uri="{BB962C8B-B14F-4D97-AF65-F5344CB8AC3E}">
        <p14:creationId xmlns:p14="http://schemas.microsoft.com/office/powerpoint/2010/main" val="1081142379"/>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1FBEF14E-88B0-CB13-4E11-E5108D9CAE40}"/>
              </a:ext>
            </a:extLst>
          </p:cNvPr>
          <p:cNvSpPr>
            <a:spLocks noGrp="1"/>
          </p:cNvSpPr>
          <p:nvPr>
            <p:ph type="sldNum" sz="quarter" idx="11"/>
          </p:nvPr>
        </p:nvSpPr>
        <p:spPr>
          <a:xfrm>
            <a:off x="329184" y="411480"/>
            <a:ext cx="521208" cy="310896"/>
          </a:xfrm>
        </p:spPr>
        <p:txBody>
          <a:bodyPr/>
          <a:lstStyle/>
          <a:p>
            <a:pPr>
              <a:spcAft>
                <a:spcPts val="600"/>
              </a:spcAft>
            </a:pPr>
            <a:fld id="{294A09A9-5501-47C1-A89A-A340965A2BE2}" type="slidenum">
              <a:rPr lang="en-US" smtClean="0"/>
              <a:pPr>
                <a:spcAft>
                  <a:spcPts val="600"/>
                </a:spcAft>
              </a:pPr>
              <a:t>3</a:t>
            </a:fld>
            <a:endParaRPr lang="en-US"/>
          </a:p>
        </p:txBody>
      </p:sp>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a:xfrm>
            <a:off x="850024" y="251019"/>
            <a:ext cx="8878824" cy="831663"/>
          </a:xfrm>
        </p:spPr>
        <p:txBody>
          <a:bodyPr anchor="b">
            <a:normAutofit/>
          </a:bodyPr>
          <a:lstStyle/>
          <a:p>
            <a:r>
              <a:rPr lang="en-US" spc="0" dirty="0">
                <a:solidFill>
                  <a:srgbClr val="C3ADDB"/>
                </a:solidFill>
                <a:latin typeface="More Sugar" pitchFamily="2" charset="0"/>
                <a:ea typeface="Segoe UI Black" panose="020B0A02040204020203" pitchFamily="34" charset="0"/>
              </a:rPr>
              <a:t>Tuesday morning</a:t>
            </a:r>
          </a:p>
        </p:txBody>
      </p:sp>
      <p:grpSp>
        <p:nvGrpSpPr>
          <p:cNvPr id="37" name="Content Placeholder 4" descr="Home office with plants">
            <a:extLst>
              <a:ext uri="{FF2B5EF4-FFF2-40B4-BE49-F238E27FC236}">
                <a16:creationId xmlns:a16="http://schemas.microsoft.com/office/drawing/2014/main" id="{6FAC9B50-7BAA-62D4-F7BC-2CE3FDC6DF1F}"/>
              </a:ext>
            </a:extLst>
          </p:cNvPr>
          <p:cNvGrpSpPr/>
          <p:nvPr/>
        </p:nvGrpSpPr>
        <p:grpSpPr>
          <a:xfrm>
            <a:off x="953612" y="1583242"/>
            <a:ext cx="1357184" cy="1552574"/>
            <a:chOff x="1628225" y="1926654"/>
            <a:chExt cx="1802564" cy="1844564"/>
          </a:xfrm>
        </p:grpSpPr>
        <p:sp>
          <p:nvSpPr>
            <p:cNvPr id="38" name="Freeform: Shape 37">
              <a:extLst>
                <a:ext uri="{FF2B5EF4-FFF2-40B4-BE49-F238E27FC236}">
                  <a16:creationId xmlns:a16="http://schemas.microsoft.com/office/drawing/2014/main" id="{341A473C-2E3A-8EFB-2C52-6D35DE45F90F}"/>
                </a:ext>
              </a:extLst>
            </p:cNvPr>
            <p:cNvSpPr/>
            <p:nvPr/>
          </p:nvSpPr>
          <p:spPr>
            <a:xfrm>
              <a:off x="1638559" y="1936989"/>
              <a:ext cx="1781895" cy="1823895"/>
            </a:xfrm>
            <a:custGeom>
              <a:avLst/>
              <a:gdLst>
                <a:gd name="connsiteX0" fmla="*/ 1781895 w 1781895"/>
                <a:gd name="connsiteY0" fmla="*/ 1823895 h 1823895"/>
                <a:gd name="connsiteX1" fmla="*/ 0 w 1781895"/>
                <a:gd name="connsiteY1" fmla="*/ 1823895 h 1823895"/>
                <a:gd name="connsiteX2" fmla="*/ 0 w 1781895"/>
                <a:gd name="connsiteY2" fmla="*/ 890948 h 1823895"/>
                <a:gd name="connsiteX3" fmla="*/ 890948 w 1781895"/>
                <a:gd name="connsiteY3" fmla="*/ 0 h 1823895"/>
                <a:gd name="connsiteX4" fmla="*/ 890948 w 1781895"/>
                <a:gd name="connsiteY4" fmla="*/ 0 h 1823895"/>
                <a:gd name="connsiteX5" fmla="*/ 1781895 w 1781895"/>
                <a:gd name="connsiteY5" fmla="*/ 890948 h 1823895"/>
                <a:gd name="connsiteX6" fmla="*/ 1781895 w 1781895"/>
                <a:gd name="connsiteY6" fmla="*/ 1823895 h 1823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1895" h="1823895">
                  <a:moveTo>
                    <a:pt x="1781895" y="1823895"/>
                  </a:moveTo>
                  <a:lnTo>
                    <a:pt x="0" y="1823895"/>
                  </a:lnTo>
                  <a:lnTo>
                    <a:pt x="0" y="890948"/>
                  </a:lnTo>
                  <a:cubicBezTo>
                    <a:pt x="0" y="398894"/>
                    <a:pt x="398894" y="0"/>
                    <a:pt x="890948" y="0"/>
                  </a:cubicBezTo>
                  <a:lnTo>
                    <a:pt x="890948" y="0"/>
                  </a:lnTo>
                  <a:cubicBezTo>
                    <a:pt x="1383002" y="0"/>
                    <a:pt x="1781895" y="398894"/>
                    <a:pt x="1781895" y="890948"/>
                  </a:cubicBezTo>
                  <a:lnTo>
                    <a:pt x="1781895" y="1823895"/>
                  </a:lnTo>
                  <a:close/>
                </a:path>
              </a:pathLst>
            </a:custGeom>
            <a:solidFill>
              <a:srgbClr val="FFFFFF"/>
            </a:solidFill>
            <a:ln w="6481" cap="flat">
              <a:noFill/>
              <a:prstDash val="solid"/>
              <a:miter/>
            </a:ln>
          </p:spPr>
          <p:txBody>
            <a:bodyPr rtlCol="0" anchor="ctr"/>
            <a:lstStyle/>
            <a:p>
              <a:endParaRPr lang="en-CA"/>
            </a:p>
          </p:txBody>
        </p:sp>
        <p:grpSp>
          <p:nvGrpSpPr>
            <p:cNvPr id="39" name="Content Placeholder 4" descr="Home office with plants">
              <a:extLst>
                <a:ext uri="{FF2B5EF4-FFF2-40B4-BE49-F238E27FC236}">
                  <a16:creationId xmlns:a16="http://schemas.microsoft.com/office/drawing/2014/main" id="{0BD53D2B-CD43-9624-1384-7140EC7E42C4}"/>
                </a:ext>
              </a:extLst>
            </p:cNvPr>
            <p:cNvGrpSpPr/>
            <p:nvPr/>
          </p:nvGrpSpPr>
          <p:grpSpPr>
            <a:xfrm>
              <a:off x="1733088" y="2067500"/>
              <a:ext cx="1592831" cy="1594530"/>
              <a:chOff x="1733088" y="2067500"/>
              <a:chExt cx="1592831" cy="1594530"/>
            </a:xfrm>
            <a:solidFill>
              <a:srgbClr val="FFFFFF"/>
            </a:solidFill>
          </p:grpSpPr>
          <p:sp>
            <p:nvSpPr>
              <p:cNvPr id="40" name="Freeform: Shape 39">
                <a:extLst>
                  <a:ext uri="{FF2B5EF4-FFF2-40B4-BE49-F238E27FC236}">
                    <a16:creationId xmlns:a16="http://schemas.microsoft.com/office/drawing/2014/main" id="{1B73544B-E7A7-B2DA-990F-7AFDFA559FAA}"/>
                  </a:ext>
                </a:extLst>
              </p:cNvPr>
              <p:cNvSpPr/>
              <p:nvPr/>
            </p:nvSpPr>
            <p:spPr>
              <a:xfrm>
                <a:off x="1733088" y="2067500"/>
                <a:ext cx="754626" cy="793391"/>
              </a:xfrm>
              <a:custGeom>
                <a:avLst/>
                <a:gdLst>
                  <a:gd name="connsiteX0" fmla="*/ 754627 w 754626"/>
                  <a:gd name="connsiteY0" fmla="*/ 786681 h 793391"/>
                  <a:gd name="connsiteX1" fmla="*/ 747916 w 754626"/>
                  <a:gd name="connsiteY1" fmla="*/ 793391 h 793391"/>
                  <a:gd name="connsiteX2" fmla="*/ 0 w 754626"/>
                  <a:gd name="connsiteY2" fmla="*/ 793391 h 793391"/>
                  <a:gd name="connsiteX3" fmla="*/ 0 w 754626"/>
                  <a:gd name="connsiteY3" fmla="*/ 793391 h 793391"/>
                  <a:gd name="connsiteX4" fmla="*/ 754627 w 754626"/>
                  <a:gd name="connsiteY4" fmla="*/ 0 h 793391"/>
                  <a:gd name="connsiteX5" fmla="*/ 754627 w 754626"/>
                  <a:gd name="connsiteY5" fmla="*/ 0 h 793391"/>
                  <a:gd name="connsiteX6" fmla="*/ 754627 w 754626"/>
                  <a:gd name="connsiteY6" fmla="*/ 786681 h 79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4626" h="793391">
                    <a:moveTo>
                      <a:pt x="754627" y="786681"/>
                    </a:moveTo>
                    <a:cubicBezTo>
                      <a:pt x="754627" y="790383"/>
                      <a:pt x="751625" y="793391"/>
                      <a:pt x="747916" y="793391"/>
                    </a:cubicBezTo>
                    <a:lnTo>
                      <a:pt x="0" y="793391"/>
                    </a:lnTo>
                    <a:lnTo>
                      <a:pt x="0" y="793391"/>
                    </a:lnTo>
                    <a:cubicBezTo>
                      <a:pt x="0" y="376623"/>
                      <a:pt x="337859" y="0"/>
                      <a:pt x="754627" y="0"/>
                    </a:cubicBezTo>
                    <a:lnTo>
                      <a:pt x="754627" y="0"/>
                    </a:lnTo>
                    <a:lnTo>
                      <a:pt x="754627" y="786681"/>
                    </a:lnTo>
                    <a:close/>
                  </a:path>
                </a:pathLst>
              </a:custGeom>
              <a:solidFill>
                <a:srgbClr val="FFFFFF"/>
              </a:solidFill>
              <a:ln w="6481" cap="flat">
                <a:noFill/>
                <a:prstDash val="solid"/>
                <a:miter/>
              </a:ln>
            </p:spPr>
            <p:txBody>
              <a:bodyPr rtlCol="0" anchor="ctr"/>
              <a:lstStyle/>
              <a:p>
                <a:endParaRPr lang="en-CA"/>
              </a:p>
            </p:txBody>
          </p:sp>
          <p:sp>
            <p:nvSpPr>
              <p:cNvPr id="41" name="Freeform: Shape 40">
                <a:extLst>
                  <a:ext uri="{FF2B5EF4-FFF2-40B4-BE49-F238E27FC236}">
                    <a16:creationId xmlns:a16="http://schemas.microsoft.com/office/drawing/2014/main" id="{DFD17DDD-AC26-7DB3-5D38-5F146DCDAAFB}"/>
                  </a:ext>
                </a:extLst>
              </p:cNvPr>
              <p:cNvSpPr/>
              <p:nvPr/>
            </p:nvSpPr>
            <p:spPr>
              <a:xfrm>
                <a:off x="2571293" y="2067500"/>
                <a:ext cx="754626" cy="793391"/>
              </a:xfrm>
              <a:custGeom>
                <a:avLst/>
                <a:gdLst>
                  <a:gd name="connsiteX0" fmla="*/ 754627 w 754626"/>
                  <a:gd name="connsiteY0" fmla="*/ 793391 h 793391"/>
                  <a:gd name="connsiteX1" fmla="*/ 6710 w 754626"/>
                  <a:gd name="connsiteY1" fmla="*/ 793391 h 793391"/>
                  <a:gd name="connsiteX2" fmla="*/ 0 w 754626"/>
                  <a:gd name="connsiteY2" fmla="*/ 786681 h 793391"/>
                  <a:gd name="connsiteX3" fmla="*/ 0 w 754626"/>
                  <a:gd name="connsiteY3" fmla="*/ 0 h 793391"/>
                  <a:gd name="connsiteX4" fmla="*/ 0 w 754626"/>
                  <a:gd name="connsiteY4" fmla="*/ 0 h 793391"/>
                  <a:gd name="connsiteX5" fmla="*/ 754627 w 754626"/>
                  <a:gd name="connsiteY5" fmla="*/ 793391 h 793391"/>
                  <a:gd name="connsiteX6" fmla="*/ 754627 w 754626"/>
                  <a:gd name="connsiteY6" fmla="*/ 793391 h 79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4626" h="793391">
                    <a:moveTo>
                      <a:pt x="754627" y="793391"/>
                    </a:moveTo>
                    <a:lnTo>
                      <a:pt x="6710" y="793391"/>
                    </a:lnTo>
                    <a:cubicBezTo>
                      <a:pt x="3002" y="793391"/>
                      <a:pt x="0" y="790390"/>
                      <a:pt x="0" y="786681"/>
                    </a:cubicBezTo>
                    <a:lnTo>
                      <a:pt x="0" y="0"/>
                    </a:lnTo>
                    <a:lnTo>
                      <a:pt x="0" y="0"/>
                    </a:lnTo>
                    <a:cubicBezTo>
                      <a:pt x="416768" y="0"/>
                      <a:pt x="754627" y="376623"/>
                      <a:pt x="754627" y="793391"/>
                    </a:cubicBezTo>
                    <a:lnTo>
                      <a:pt x="754627" y="793391"/>
                    </a:lnTo>
                    <a:close/>
                  </a:path>
                </a:pathLst>
              </a:custGeom>
              <a:solidFill>
                <a:srgbClr val="FFFFFF"/>
              </a:solidFill>
              <a:ln w="6481" cap="flat">
                <a:noFill/>
                <a:prstDash val="solid"/>
                <a:miter/>
              </a:ln>
            </p:spPr>
            <p:txBody>
              <a:bodyPr rtlCol="0" anchor="ctr"/>
              <a:lstStyle/>
              <a:p>
                <a:endParaRPr lang="en-CA"/>
              </a:p>
            </p:txBody>
          </p:sp>
          <p:sp>
            <p:nvSpPr>
              <p:cNvPr id="42" name="Freeform: Shape 41">
                <a:extLst>
                  <a:ext uri="{FF2B5EF4-FFF2-40B4-BE49-F238E27FC236}">
                    <a16:creationId xmlns:a16="http://schemas.microsoft.com/office/drawing/2014/main" id="{6E5A363B-B4C5-3D01-02C6-0EF26B4E293D}"/>
                  </a:ext>
                </a:extLst>
              </p:cNvPr>
              <p:cNvSpPr/>
              <p:nvPr/>
            </p:nvSpPr>
            <p:spPr>
              <a:xfrm>
                <a:off x="1733088" y="2946168"/>
                <a:ext cx="754626" cy="715862"/>
              </a:xfrm>
              <a:custGeom>
                <a:avLst/>
                <a:gdLst>
                  <a:gd name="connsiteX0" fmla="*/ 747916 w 754626"/>
                  <a:gd name="connsiteY0" fmla="*/ 715862 h 715862"/>
                  <a:gd name="connsiteX1" fmla="*/ 6710 w 754626"/>
                  <a:gd name="connsiteY1" fmla="*/ 715862 h 715862"/>
                  <a:gd name="connsiteX2" fmla="*/ 0 w 754626"/>
                  <a:gd name="connsiteY2" fmla="*/ 709152 h 715862"/>
                  <a:gd name="connsiteX3" fmla="*/ 0 w 754626"/>
                  <a:gd name="connsiteY3" fmla="*/ 6710 h 715862"/>
                  <a:gd name="connsiteX4" fmla="*/ 6710 w 754626"/>
                  <a:gd name="connsiteY4" fmla="*/ 0 h 715862"/>
                  <a:gd name="connsiteX5" fmla="*/ 747916 w 754626"/>
                  <a:gd name="connsiteY5" fmla="*/ 0 h 715862"/>
                  <a:gd name="connsiteX6" fmla="*/ 754627 w 754626"/>
                  <a:gd name="connsiteY6" fmla="*/ 6710 h 715862"/>
                  <a:gd name="connsiteX7" fmla="*/ 754627 w 754626"/>
                  <a:gd name="connsiteY7" fmla="*/ 709152 h 715862"/>
                  <a:gd name="connsiteX8" fmla="*/ 747916 w 754626"/>
                  <a:gd name="connsiteY8" fmla="*/ 715862 h 715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4626" h="715862">
                    <a:moveTo>
                      <a:pt x="747916" y="715862"/>
                    </a:moveTo>
                    <a:lnTo>
                      <a:pt x="6710" y="715862"/>
                    </a:lnTo>
                    <a:cubicBezTo>
                      <a:pt x="3008" y="715862"/>
                      <a:pt x="0" y="712861"/>
                      <a:pt x="0" y="709152"/>
                    </a:cubicBezTo>
                    <a:lnTo>
                      <a:pt x="0" y="6710"/>
                    </a:lnTo>
                    <a:cubicBezTo>
                      <a:pt x="0" y="3008"/>
                      <a:pt x="3002" y="0"/>
                      <a:pt x="6710" y="0"/>
                    </a:cubicBezTo>
                    <a:lnTo>
                      <a:pt x="747916" y="0"/>
                    </a:lnTo>
                    <a:cubicBezTo>
                      <a:pt x="751625" y="0"/>
                      <a:pt x="754627" y="3002"/>
                      <a:pt x="754627" y="6710"/>
                    </a:cubicBezTo>
                    <a:lnTo>
                      <a:pt x="754627" y="709152"/>
                    </a:lnTo>
                    <a:cubicBezTo>
                      <a:pt x="754627" y="712861"/>
                      <a:pt x="751625" y="715862"/>
                      <a:pt x="747916" y="715862"/>
                    </a:cubicBezTo>
                    <a:close/>
                  </a:path>
                </a:pathLst>
              </a:custGeom>
              <a:solidFill>
                <a:srgbClr val="FFFFFF"/>
              </a:solidFill>
              <a:ln w="6481" cap="flat">
                <a:noFill/>
                <a:prstDash val="solid"/>
                <a:miter/>
              </a:ln>
            </p:spPr>
            <p:txBody>
              <a:bodyPr rtlCol="0" anchor="ctr"/>
              <a:lstStyle/>
              <a:p>
                <a:endParaRPr lang="en-CA"/>
              </a:p>
            </p:txBody>
          </p:sp>
          <p:sp>
            <p:nvSpPr>
              <p:cNvPr id="43" name="Freeform: Shape 42">
                <a:extLst>
                  <a:ext uri="{FF2B5EF4-FFF2-40B4-BE49-F238E27FC236}">
                    <a16:creationId xmlns:a16="http://schemas.microsoft.com/office/drawing/2014/main" id="{63F112E1-4CFB-C59D-C0AA-28B712E18949}"/>
                  </a:ext>
                </a:extLst>
              </p:cNvPr>
              <p:cNvSpPr/>
              <p:nvPr/>
            </p:nvSpPr>
            <p:spPr>
              <a:xfrm>
                <a:off x="2571293" y="2946168"/>
                <a:ext cx="754626" cy="715862"/>
              </a:xfrm>
              <a:custGeom>
                <a:avLst/>
                <a:gdLst>
                  <a:gd name="connsiteX0" fmla="*/ 747916 w 754626"/>
                  <a:gd name="connsiteY0" fmla="*/ 715862 h 715862"/>
                  <a:gd name="connsiteX1" fmla="*/ 6710 w 754626"/>
                  <a:gd name="connsiteY1" fmla="*/ 715862 h 715862"/>
                  <a:gd name="connsiteX2" fmla="*/ 0 w 754626"/>
                  <a:gd name="connsiteY2" fmla="*/ 709152 h 715862"/>
                  <a:gd name="connsiteX3" fmla="*/ 0 w 754626"/>
                  <a:gd name="connsiteY3" fmla="*/ 6710 h 715862"/>
                  <a:gd name="connsiteX4" fmla="*/ 6710 w 754626"/>
                  <a:gd name="connsiteY4" fmla="*/ 0 h 715862"/>
                  <a:gd name="connsiteX5" fmla="*/ 747916 w 754626"/>
                  <a:gd name="connsiteY5" fmla="*/ 0 h 715862"/>
                  <a:gd name="connsiteX6" fmla="*/ 754627 w 754626"/>
                  <a:gd name="connsiteY6" fmla="*/ 6710 h 715862"/>
                  <a:gd name="connsiteX7" fmla="*/ 754627 w 754626"/>
                  <a:gd name="connsiteY7" fmla="*/ 709152 h 715862"/>
                  <a:gd name="connsiteX8" fmla="*/ 747916 w 754626"/>
                  <a:gd name="connsiteY8" fmla="*/ 715862 h 715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4626" h="715862">
                    <a:moveTo>
                      <a:pt x="747916" y="715862"/>
                    </a:moveTo>
                    <a:lnTo>
                      <a:pt x="6710" y="715862"/>
                    </a:lnTo>
                    <a:cubicBezTo>
                      <a:pt x="3002" y="715862"/>
                      <a:pt x="0" y="712861"/>
                      <a:pt x="0" y="709152"/>
                    </a:cubicBezTo>
                    <a:lnTo>
                      <a:pt x="0" y="6710"/>
                    </a:lnTo>
                    <a:cubicBezTo>
                      <a:pt x="0" y="3008"/>
                      <a:pt x="3002" y="0"/>
                      <a:pt x="6710" y="0"/>
                    </a:cubicBezTo>
                    <a:lnTo>
                      <a:pt x="747916" y="0"/>
                    </a:lnTo>
                    <a:cubicBezTo>
                      <a:pt x="751618" y="0"/>
                      <a:pt x="754627" y="3002"/>
                      <a:pt x="754627" y="6710"/>
                    </a:cubicBezTo>
                    <a:lnTo>
                      <a:pt x="754627" y="709152"/>
                    </a:lnTo>
                    <a:cubicBezTo>
                      <a:pt x="754627" y="712861"/>
                      <a:pt x="751625" y="715862"/>
                      <a:pt x="747916" y="715862"/>
                    </a:cubicBezTo>
                    <a:close/>
                  </a:path>
                </a:pathLst>
              </a:custGeom>
              <a:solidFill>
                <a:srgbClr val="FFFFFF"/>
              </a:solidFill>
              <a:ln w="6481" cap="flat">
                <a:noFill/>
                <a:prstDash val="solid"/>
                <a:miter/>
              </a:ln>
            </p:spPr>
            <p:txBody>
              <a:bodyPr rtlCol="0" anchor="ctr"/>
              <a:lstStyle/>
              <a:p>
                <a:endParaRPr lang="en-CA"/>
              </a:p>
            </p:txBody>
          </p:sp>
        </p:grpSp>
        <p:grpSp>
          <p:nvGrpSpPr>
            <p:cNvPr id="44" name="Content Placeholder 4" descr="Home office with plants">
              <a:extLst>
                <a:ext uri="{FF2B5EF4-FFF2-40B4-BE49-F238E27FC236}">
                  <a16:creationId xmlns:a16="http://schemas.microsoft.com/office/drawing/2014/main" id="{BB3B758A-8662-9024-C7B5-B786FE3B716A}"/>
                </a:ext>
              </a:extLst>
            </p:cNvPr>
            <p:cNvGrpSpPr/>
            <p:nvPr/>
          </p:nvGrpSpPr>
          <p:grpSpPr>
            <a:xfrm>
              <a:off x="1628225" y="1926654"/>
              <a:ext cx="1802564" cy="1844564"/>
              <a:chOff x="1628225" y="1926654"/>
              <a:chExt cx="1802564" cy="1844564"/>
            </a:xfrm>
            <a:solidFill>
              <a:srgbClr val="000000"/>
            </a:solidFill>
          </p:grpSpPr>
          <p:sp>
            <p:nvSpPr>
              <p:cNvPr id="45" name="Freeform: Shape 44">
                <a:extLst>
                  <a:ext uri="{FF2B5EF4-FFF2-40B4-BE49-F238E27FC236}">
                    <a16:creationId xmlns:a16="http://schemas.microsoft.com/office/drawing/2014/main" id="{264A1354-2798-EB0C-C5BC-6E2A62A7C848}"/>
                  </a:ext>
                </a:extLst>
              </p:cNvPr>
              <p:cNvSpPr/>
              <p:nvPr/>
            </p:nvSpPr>
            <p:spPr>
              <a:xfrm>
                <a:off x="1722753" y="2057159"/>
                <a:ext cx="775302" cy="814067"/>
              </a:xfrm>
              <a:custGeom>
                <a:avLst/>
                <a:gdLst>
                  <a:gd name="connsiteX0" fmla="*/ 764961 w 775302"/>
                  <a:gd name="connsiteY0" fmla="*/ 0 h 814067"/>
                  <a:gd name="connsiteX1" fmla="*/ 466885 w 775302"/>
                  <a:gd name="connsiteY1" fmla="*/ 66319 h 814067"/>
                  <a:gd name="connsiteX2" fmla="*/ 223808 w 775302"/>
                  <a:gd name="connsiteY2" fmla="*/ 243693 h 814067"/>
                  <a:gd name="connsiteX3" fmla="*/ 60063 w 775302"/>
                  <a:gd name="connsiteY3" fmla="*/ 500048 h 814067"/>
                  <a:gd name="connsiteX4" fmla="*/ 0 w 775302"/>
                  <a:gd name="connsiteY4" fmla="*/ 803733 h 814067"/>
                  <a:gd name="connsiteX5" fmla="*/ 10335 w 775302"/>
                  <a:gd name="connsiteY5" fmla="*/ 814067 h 814067"/>
                  <a:gd name="connsiteX6" fmla="*/ 764961 w 775302"/>
                  <a:gd name="connsiteY6" fmla="*/ 814067 h 814067"/>
                  <a:gd name="connsiteX7" fmla="*/ 772275 w 775302"/>
                  <a:gd name="connsiteY7" fmla="*/ 811039 h 814067"/>
                  <a:gd name="connsiteX8" fmla="*/ 775303 w 775302"/>
                  <a:gd name="connsiteY8" fmla="*/ 803733 h 814067"/>
                  <a:gd name="connsiteX9" fmla="*/ 775303 w 775302"/>
                  <a:gd name="connsiteY9" fmla="*/ 10341 h 814067"/>
                  <a:gd name="connsiteX10" fmla="*/ 764961 w 775302"/>
                  <a:gd name="connsiteY10" fmla="*/ 0 h 814067"/>
                  <a:gd name="connsiteX11" fmla="*/ 754627 w 775302"/>
                  <a:gd name="connsiteY11" fmla="*/ 793391 h 814067"/>
                  <a:gd name="connsiteX12" fmla="*/ 20747 w 775302"/>
                  <a:gd name="connsiteY12" fmla="*/ 793391 h 814067"/>
                  <a:gd name="connsiteX13" fmla="*/ 754627 w 775302"/>
                  <a:gd name="connsiteY13" fmla="*/ 20754 h 814067"/>
                  <a:gd name="connsiteX14" fmla="*/ 754627 w 775302"/>
                  <a:gd name="connsiteY14" fmla="*/ 793391 h 81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5302" h="814067">
                    <a:moveTo>
                      <a:pt x="764961" y="0"/>
                    </a:moveTo>
                    <a:cubicBezTo>
                      <a:pt x="662167" y="0"/>
                      <a:pt x="561881" y="22310"/>
                      <a:pt x="466885" y="66319"/>
                    </a:cubicBezTo>
                    <a:cubicBezTo>
                      <a:pt x="376312" y="108273"/>
                      <a:pt x="294530" y="167947"/>
                      <a:pt x="223808" y="243693"/>
                    </a:cubicBezTo>
                    <a:cubicBezTo>
                      <a:pt x="153865" y="318603"/>
                      <a:pt x="98769" y="404852"/>
                      <a:pt x="60063" y="500048"/>
                    </a:cubicBezTo>
                    <a:cubicBezTo>
                      <a:pt x="20209" y="598071"/>
                      <a:pt x="0" y="700244"/>
                      <a:pt x="0" y="803733"/>
                    </a:cubicBezTo>
                    <a:cubicBezTo>
                      <a:pt x="0" y="809444"/>
                      <a:pt x="4629" y="814067"/>
                      <a:pt x="10335" y="814067"/>
                    </a:cubicBezTo>
                    <a:lnTo>
                      <a:pt x="764961" y="814067"/>
                    </a:lnTo>
                    <a:cubicBezTo>
                      <a:pt x="767704" y="814067"/>
                      <a:pt x="770330" y="812978"/>
                      <a:pt x="772275" y="811039"/>
                    </a:cubicBezTo>
                    <a:cubicBezTo>
                      <a:pt x="774213" y="809101"/>
                      <a:pt x="775303" y="806469"/>
                      <a:pt x="775303" y="803733"/>
                    </a:cubicBezTo>
                    <a:lnTo>
                      <a:pt x="775303" y="10341"/>
                    </a:lnTo>
                    <a:cubicBezTo>
                      <a:pt x="775296" y="4629"/>
                      <a:pt x="770667" y="0"/>
                      <a:pt x="764961" y="0"/>
                    </a:cubicBezTo>
                    <a:close/>
                    <a:moveTo>
                      <a:pt x="754627" y="793391"/>
                    </a:moveTo>
                    <a:lnTo>
                      <a:pt x="20747" y="793391"/>
                    </a:lnTo>
                    <a:cubicBezTo>
                      <a:pt x="26174" y="377077"/>
                      <a:pt x="358982" y="26764"/>
                      <a:pt x="754627" y="20754"/>
                    </a:cubicBezTo>
                    <a:lnTo>
                      <a:pt x="754627" y="793391"/>
                    </a:lnTo>
                    <a:close/>
                  </a:path>
                </a:pathLst>
              </a:custGeom>
              <a:solidFill>
                <a:srgbClr val="000000"/>
              </a:solidFill>
              <a:ln w="6481" cap="flat">
                <a:noFill/>
                <a:prstDash val="solid"/>
                <a:miter/>
              </a:ln>
            </p:spPr>
            <p:txBody>
              <a:bodyPr rtlCol="0" anchor="ctr"/>
              <a:lstStyle/>
              <a:p>
                <a:endParaRPr lang="en-CA"/>
              </a:p>
            </p:txBody>
          </p:sp>
          <p:sp>
            <p:nvSpPr>
              <p:cNvPr id="46" name="Freeform: Shape 45">
                <a:extLst>
                  <a:ext uri="{FF2B5EF4-FFF2-40B4-BE49-F238E27FC236}">
                    <a16:creationId xmlns:a16="http://schemas.microsoft.com/office/drawing/2014/main" id="{D8254A33-BCB3-8F9A-A54B-C6256AB24B76}"/>
                  </a:ext>
                </a:extLst>
              </p:cNvPr>
              <p:cNvSpPr/>
              <p:nvPr/>
            </p:nvSpPr>
            <p:spPr>
              <a:xfrm>
                <a:off x="2560964" y="2057159"/>
                <a:ext cx="775295" cy="814060"/>
              </a:xfrm>
              <a:custGeom>
                <a:avLst/>
                <a:gdLst>
                  <a:gd name="connsiteX0" fmla="*/ 308411 w 775295"/>
                  <a:gd name="connsiteY0" fmla="*/ 66319 h 814060"/>
                  <a:gd name="connsiteX1" fmla="*/ 10335 w 775295"/>
                  <a:gd name="connsiteY1" fmla="*/ 0 h 814060"/>
                  <a:gd name="connsiteX2" fmla="*/ 0 w 775295"/>
                  <a:gd name="connsiteY2" fmla="*/ 10335 h 814060"/>
                  <a:gd name="connsiteX3" fmla="*/ 0 w 775295"/>
                  <a:gd name="connsiteY3" fmla="*/ 803726 h 814060"/>
                  <a:gd name="connsiteX4" fmla="*/ 10335 w 775295"/>
                  <a:gd name="connsiteY4" fmla="*/ 814061 h 814060"/>
                  <a:gd name="connsiteX5" fmla="*/ 764961 w 775295"/>
                  <a:gd name="connsiteY5" fmla="*/ 814061 h 814060"/>
                  <a:gd name="connsiteX6" fmla="*/ 775296 w 775295"/>
                  <a:gd name="connsiteY6" fmla="*/ 803720 h 814060"/>
                  <a:gd name="connsiteX7" fmla="*/ 715234 w 775295"/>
                  <a:gd name="connsiteY7" fmla="*/ 500035 h 814060"/>
                  <a:gd name="connsiteX8" fmla="*/ 551488 w 775295"/>
                  <a:gd name="connsiteY8" fmla="*/ 243680 h 814060"/>
                  <a:gd name="connsiteX9" fmla="*/ 308411 w 775295"/>
                  <a:gd name="connsiteY9" fmla="*/ 66319 h 814060"/>
                  <a:gd name="connsiteX10" fmla="*/ 754549 w 775295"/>
                  <a:gd name="connsiteY10" fmla="*/ 793391 h 814060"/>
                  <a:gd name="connsiteX11" fmla="*/ 20669 w 775295"/>
                  <a:gd name="connsiteY11" fmla="*/ 793391 h 814060"/>
                  <a:gd name="connsiteX12" fmla="*/ 20669 w 775295"/>
                  <a:gd name="connsiteY12" fmla="*/ 20754 h 814060"/>
                  <a:gd name="connsiteX13" fmla="*/ 754549 w 775295"/>
                  <a:gd name="connsiteY13" fmla="*/ 793391 h 81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5295" h="814060">
                    <a:moveTo>
                      <a:pt x="308411" y="66319"/>
                    </a:moveTo>
                    <a:cubicBezTo>
                      <a:pt x="213415" y="22316"/>
                      <a:pt x="113123" y="0"/>
                      <a:pt x="10335" y="0"/>
                    </a:cubicBezTo>
                    <a:cubicBezTo>
                      <a:pt x="4623" y="0"/>
                      <a:pt x="0" y="4629"/>
                      <a:pt x="0" y="10335"/>
                    </a:cubicBezTo>
                    <a:lnTo>
                      <a:pt x="0" y="803726"/>
                    </a:lnTo>
                    <a:cubicBezTo>
                      <a:pt x="0" y="809438"/>
                      <a:pt x="4629" y="814061"/>
                      <a:pt x="10335" y="814061"/>
                    </a:cubicBezTo>
                    <a:lnTo>
                      <a:pt x="764961" y="814061"/>
                    </a:lnTo>
                    <a:cubicBezTo>
                      <a:pt x="770673" y="814061"/>
                      <a:pt x="775296" y="809431"/>
                      <a:pt x="775296" y="803720"/>
                    </a:cubicBezTo>
                    <a:cubicBezTo>
                      <a:pt x="775296" y="700231"/>
                      <a:pt x="755087" y="598058"/>
                      <a:pt x="715234" y="500035"/>
                    </a:cubicBezTo>
                    <a:cubicBezTo>
                      <a:pt x="676527" y="404845"/>
                      <a:pt x="621438" y="318590"/>
                      <a:pt x="551488" y="243680"/>
                    </a:cubicBezTo>
                    <a:cubicBezTo>
                      <a:pt x="480767" y="167954"/>
                      <a:pt x="398984" y="108273"/>
                      <a:pt x="308411" y="66319"/>
                    </a:cubicBezTo>
                    <a:close/>
                    <a:moveTo>
                      <a:pt x="754549" y="793391"/>
                    </a:moveTo>
                    <a:lnTo>
                      <a:pt x="20669" y="793391"/>
                    </a:lnTo>
                    <a:lnTo>
                      <a:pt x="20669" y="20754"/>
                    </a:lnTo>
                    <a:cubicBezTo>
                      <a:pt x="416321" y="26764"/>
                      <a:pt x="749129" y="377077"/>
                      <a:pt x="754549" y="793391"/>
                    </a:cubicBezTo>
                    <a:close/>
                  </a:path>
                </a:pathLst>
              </a:custGeom>
              <a:solidFill>
                <a:srgbClr val="000000"/>
              </a:solidFill>
              <a:ln w="6481" cap="flat">
                <a:noFill/>
                <a:prstDash val="solid"/>
                <a:miter/>
              </a:ln>
            </p:spPr>
            <p:txBody>
              <a:bodyPr rtlCol="0" anchor="ctr"/>
              <a:lstStyle/>
              <a:p>
                <a:endParaRPr lang="en-CA"/>
              </a:p>
            </p:txBody>
          </p:sp>
          <p:sp>
            <p:nvSpPr>
              <p:cNvPr id="47" name="Freeform: Shape 46">
                <a:extLst>
                  <a:ext uri="{FF2B5EF4-FFF2-40B4-BE49-F238E27FC236}">
                    <a16:creationId xmlns:a16="http://schemas.microsoft.com/office/drawing/2014/main" id="{B2ADFD7A-50AB-AEF4-2551-E533820AFBCF}"/>
                  </a:ext>
                </a:extLst>
              </p:cNvPr>
              <p:cNvSpPr/>
              <p:nvPr/>
            </p:nvSpPr>
            <p:spPr>
              <a:xfrm>
                <a:off x="1722753" y="2935834"/>
                <a:ext cx="775295" cy="736531"/>
              </a:xfrm>
              <a:custGeom>
                <a:avLst/>
                <a:gdLst>
                  <a:gd name="connsiteX0" fmla="*/ 764961 w 775295"/>
                  <a:gd name="connsiteY0" fmla="*/ 0 h 736531"/>
                  <a:gd name="connsiteX1" fmla="*/ 10335 w 775295"/>
                  <a:gd name="connsiteY1" fmla="*/ 0 h 736531"/>
                  <a:gd name="connsiteX2" fmla="*/ 0 w 775295"/>
                  <a:gd name="connsiteY2" fmla="*/ 10335 h 736531"/>
                  <a:gd name="connsiteX3" fmla="*/ 0 w 775295"/>
                  <a:gd name="connsiteY3" fmla="*/ 726197 h 736531"/>
                  <a:gd name="connsiteX4" fmla="*/ 10335 w 775295"/>
                  <a:gd name="connsiteY4" fmla="*/ 736532 h 736531"/>
                  <a:gd name="connsiteX5" fmla="*/ 764961 w 775295"/>
                  <a:gd name="connsiteY5" fmla="*/ 736532 h 736531"/>
                  <a:gd name="connsiteX6" fmla="*/ 775296 w 775295"/>
                  <a:gd name="connsiteY6" fmla="*/ 726197 h 736531"/>
                  <a:gd name="connsiteX7" fmla="*/ 775296 w 775295"/>
                  <a:gd name="connsiteY7" fmla="*/ 10341 h 736531"/>
                  <a:gd name="connsiteX8" fmla="*/ 764961 w 775295"/>
                  <a:gd name="connsiteY8" fmla="*/ 0 h 736531"/>
                  <a:gd name="connsiteX9" fmla="*/ 754627 w 775295"/>
                  <a:gd name="connsiteY9" fmla="*/ 715862 h 736531"/>
                  <a:gd name="connsiteX10" fmla="*/ 20676 w 775295"/>
                  <a:gd name="connsiteY10" fmla="*/ 715862 h 736531"/>
                  <a:gd name="connsiteX11" fmla="*/ 20676 w 775295"/>
                  <a:gd name="connsiteY11" fmla="*/ 20676 h 736531"/>
                  <a:gd name="connsiteX12" fmla="*/ 754627 w 775295"/>
                  <a:gd name="connsiteY12" fmla="*/ 20676 h 736531"/>
                  <a:gd name="connsiteX13" fmla="*/ 754627 w 775295"/>
                  <a:gd name="connsiteY13" fmla="*/ 715862 h 73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5295" h="736531">
                    <a:moveTo>
                      <a:pt x="764961" y="0"/>
                    </a:moveTo>
                    <a:lnTo>
                      <a:pt x="10335" y="0"/>
                    </a:lnTo>
                    <a:cubicBezTo>
                      <a:pt x="4623" y="0"/>
                      <a:pt x="0" y="4629"/>
                      <a:pt x="0" y="10335"/>
                    </a:cubicBezTo>
                    <a:lnTo>
                      <a:pt x="0" y="726197"/>
                    </a:lnTo>
                    <a:cubicBezTo>
                      <a:pt x="0" y="731909"/>
                      <a:pt x="4629" y="736532"/>
                      <a:pt x="10335" y="736532"/>
                    </a:cubicBezTo>
                    <a:lnTo>
                      <a:pt x="764961" y="736532"/>
                    </a:lnTo>
                    <a:cubicBezTo>
                      <a:pt x="770673" y="736532"/>
                      <a:pt x="775296" y="731902"/>
                      <a:pt x="775296" y="726197"/>
                    </a:cubicBezTo>
                    <a:lnTo>
                      <a:pt x="775296" y="10341"/>
                    </a:lnTo>
                    <a:cubicBezTo>
                      <a:pt x="775296" y="4629"/>
                      <a:pt x="770667" y="0"/>
                      <a:pt x="764961" y="0"/>
                    </a:cubicBezTo>
                    <a:close/>
                    <a:moveTo>
                      <a:pt x="754627" y="715862"/>
                    </a:moveTo>
                    <a:lnTo>
                      <a:pt x="20676" y="715862"/>
                    </a:lnTo>
                    <a:lnTo>
                      <a:pt x="20676" y="20676"/>
                    </a:lnTo>
                    <a:lnTo>
                      <a:pt x="754627" y="20676"/>
                    </a:lnTo>
                    <a:lnTo>
                      <a:pt x="754627" y="715862"/>
                    </a:lnTo>
                    <a:close/>
                  </a:path>
                </a:pathLst>
              </a:custGeom>
              <a:solidFill>
                <a:srgbClr val="000000"/>
              </a:solidFill>
              <a:ln w="6481" cap="flat">
                <a:noFill/>
                <a:prstDash val="solid"/>
                <a:miter/>
              </a:ln>
            </p:spPr>
            <p:txBody>
              <a:bodyPr rtlCol="0" anchor="ctr"/>
              <a:lstStyle/>
              <a:p>
                <a:endParaRPr lang="en-CA"/>
              </a:p>
            </p:txBody>
          </p:sp>
          <p:sp>
            <p:nvSpPr>
              <p:cNvPr id="48" name="Freeform: Shape 47">
                <a:extLst>
                  <a:ext uri="{FF2B5EF4-FFF2-40B4-BE49-F238E27FC236}">
                    <a16:creationId xmlns:a16="http://schemas.microsoft.com/office/drawing/2014/main" id="{58FDC59B-DFDA-6B4D-39CE-84C129199C23}"/>
                  </a:ext>
                </a:extLst>
              </p:cNvPr>
              <p:cNvSpPr/>
              <p:nvPr/>
            </p:nvSpPr>
            <p:spPr>
              <a:xfrm>
                <a:off x="2560964" y="2935834"/>
                <a:ext cx="775295" cy="736531"/>
              </a:xfrm>
              <a:custGeom>
                <a:avLst/>
                <a:gdLst>
                  <a:gd name="connsiteX0" fmla="*/ 764955 w 775295"/>
                  <a:gd name="connsiteY0" fmla="*/ 0 h 736531"/>
                  <a:gd name="connsiteX1" fmla="*/ 10335 w 775295"/>
                  <a:gd name="connsiteY1" fmla="*/ 0 h 736531"/>
                  <a:gd name="connsiteX2" fmla="*/ 0 w 775295"/>
                  <a:gd name="connsiteY2" fmla="*/ 10335 h 736531"/>
                  <a:gd name="connsiteX3" fmla="*/ 0 w 775295"/>
                  <a:gd name="connsiteY3" fmla="*/ 726197 h 736531"/>
                  <a:gd name="connsiteX4" fmla="*/ 10335 w 775295"/>
                  <a:gd name="connsiteY4" fmla="*/ 736532 h 736531"/>
                  <a:gd name="connsiteX5" fmla="*/ 764961 w 775295"/>
                  <a:gd name="connsiteY5" fmla="*/ 736532 h 736531"/>
                  <a:gd name="connsiteX6" fmla="*/ 775296 w 775295"/>
                  <a:gd name="connsiteY6" fmla="*/ 726197 h 736531"/>
                  <a:gd name="connsiteX7" fmla="*/ 775296 w 775295"/>
                  <a:gd name="connsiteY7" fmla="*/ 10341 h 736531"/>
                  <a:gd name="connsiteX8" fmla="*/ 764955 w 775295"/>
                  <a:gd name="connsiteY8" fmla="*/ 0 h 736531"/>
                  <a:gd name="connsiteX9" fmla="*/ 754620 w 775295"/>
                  <a:gd name="connsiteY9" fmla="*/ 715862 h 736531"/>
                  <a:gd name="connsiteX10" fmla="*/ 20669 w 775295"/>
                  <a:gd name="connsiteY10" fmla="*/ 715862 h 736531"/>
                  <a:gd name="connsiteX11" fmla="*/ 20669 w 775295"/>
                  <a:gd name="connsiteY11" fmla="*/ 20676 h 736531"/>
                  <a:gd name="connsiteX12" fmla="*/ 754620 w 775295"/>
                  <a:gd name="connsiteY12" fmla="*/ 20676 h 736531"/>
                  <a:gd name="connsiteX13" fmla="*/ 754620 w 775295"/>
                  <a:gd name="connsiteY13" fmla="*/ 715862 h 73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5295" h="736531">
                    <a:moveTo>
                      <a:pt x="764955" y="0"/>
                    </a:moveTo>
                    <a:lnTo>
                      <a:pt x="10335" y="0"/>
                    </a:lnTo>
                    <a:cubicBezTo>
                      <a:pt x="4623" y="0"/>
                      <a:pt x="0" y="4629"/>
                      <a:pt x="0" y="10335"/>
                    </a:cubicBezTo>
                    <a:lnTo>
                      <a:pt x="0" y="726197"/>
                    </a:lnTo>
                    <a:cubicBezTo>
                      <a:pt x="0" y="731909"/>
                      <a:pt x="4629" y="736532"/>
                      <a:pt x="10335" y="736532"/>
                    </a:cubicBezTo>
                    <a:lnTo>
                      <a:pt x="764961" y="736532"/>
                    </a:lnTo>
                    <a:cubicBezTo>
                      <a:pt x="770673" y="736532"/>
                      <a:pt x="775296" y="731902"/>
                      <a:pt x="775296" y="726197"/>
                    </a:cubicBezTo>
                    <a:lnTo>
                      <a:pt x="775296" y="10341"/>
                    </a:lnTo>
                    <a:cubicBezTo>
                      <a:pt x="775296" y="4629"/>
                      <a:pt x="770667" y="0"/>
                      <a:pt x="764955" y="0"/>
                    </a:cubicBezTo>
                    <a:close/>
                    <a:moveTo>
                      <a:pt x="754620" y="715862"/>
                    </a:moveTo>
                    <a:lnTo>
                      <a:pt x="20669" y="715862"/>
                    </a:lnTo>
                    <a:lnTo>
                      <a:pt x="20669" y="20676"/>
                    </a:lnTo>
                    <a:lnTo>
                      <a:pt x="754620" y="20676"/>
                    </a:lnTo>
                    <a:lnTo>
                      <a:pt x="754620" y="715862"/>
                    </a:lnTo>
                    <a:close/>
                  </a:path>
                </a:pathLst>
              </a:custGeom>
              <a:solidFill>
                <a:srgbClr val="000000"/>
              </a:solidFill>
              <a:ln w="6481" cap="flat">
                <a:noFill/>
                <a:prstDash val="solid"/>
                <a:miter/>
              </a:ln>
            </p:spPr>
            <p:txBody>
              <a:bodyPr rtlCol="0" anchor="ctr"/>
              <a:lstStyle/>
              <a:p>
                <a:endParaRPr lang="en-CA"/>
              </a:p>
            </p:txBody>
          </p:sp>
          <p:sp>
            <p:nvSpPr>
              <p:cNvPr id="49" name="Freeform: Shape 48">
                <a:extLst>
                  <a:ext uri="{FF2B5EF4-FFF2-40B4-BE49-F238E27FC236}">
                    <a16:creationId xmlns:a16="http://schemas.microsoft.com/office/drawing/2014/main" id="{298AF590-4CAD-0F54-5FF5-BAB8336AC1B6}"/>
                  </a:ext>
                </a:extLst>
              </p:cNvPr>
              <p:cNvSpPr/>
              <p:nvPr/>
            </p:nvSpPr>
            <p:spPr>
              <a:xfrm>
                <a:off x="1628225" y="1926654"/>
                <a:ext cx="1802564" cy="1844564"/>
              </a:xfrm>
              <a:custGeom>
                <a:avLst/>
                <a:gdLst>
                  <a:gd name="connsiteX0" fmla="*/ 1731733 w 1802564"/>
                  <a:gd name="connsiteY0" fmla="*/ 550457 h 1844564"/>
                  <a:gd name="connsiteX1" fmla="*/ 1538585 w 1802564"/>
                  <a:gd name="connsiteY1" fmla="*/ 263973 h 1844564"/>
                  <a:gd name="connsiteX2" fmla="*/ 1252108 w 1802564"/>
                  <a:gd name="connsiteY2" fmla="*/ 70832 h 1844564"/>
                  <a:gd name="connsiteX3" fmla="*/ 901282 w 1802564"/>
                  <a:gd name="connsiteY3" fmla="*/ 0 h 1844564"/>
                  <a:gd name="connsiteX4" fmla="*/ 550457 w 1802564"/>
                  <a:gd name="connsiteY4" fmla="*/ 70832 h 1844564"/>
                  <a:gd name="connsiteX5" fmla="*/ 263980 w 1802564"/>
                  <a:gd name="connsiteY5" fmla="*/ 263980 h 1844564"/>
                  <a:gd name="connsiteX6" fmla="*/ 70831 w 1802564"/>
                  <a:gd name="connsiteY6" fmla="*/ 550463 h 1844564"/>
                  <a:gd name="connsiteX7" fmla="*/ 0 w 1802564"/>
                  <a:gd name="connsiteY7" fmla="*/ 901289 h 1844564"/>
                  <a:gd name="connsiteX8" fmla="*/ 0 w 1802564"/>
                  <a:gd name="connsiteY8" fmla="*/ 1834230 h 1844564"/>
                  <a:gd name="connsiteX9" fmla="*/ 10335 w 1802564"/>
                  <a:gd name="connsiteY9" fmla="*/ 1844564 h 1844564"/>
                  <a:gd name="connsiteX10" fmla="*/ 1792230 w 1802564"/>
                  <a:gd name="connsiteY10" fmla="*/ 1844564 h 1844564"/>
                  <a:gd name="connsiteX11" fmla="*/ 1802564 w 1802564"/>
                  <a:gd name="connsiteY11" fmla="*/ 1834230 h 1844564"/>
                  <a:gd name="connsiteX12" fmla="*/ 1802564 w 1802564"/>
                  <a:gd name="connsiteY12" fmla="*/ 901282 h 1844564"/>
                  <a:gd name="connsiteX13" fmla="*/ 1731733 w 1802564"/>
                  <a:gd name="connsiteY13" fmla="*/ 550457 h 1844564"/>
                  <a:gd name="connsiteX14" fmla="*/ 1781889 w 1802564"/>
                  <a:gd name="connsiteY14" fmla="*/ 1823889 h 1844564"/>
                  <a:gd name="connsiteX15" fmla="*/ 20669 w 1802564"/>
                  <a:gd name="connsiteY15" fmla="*/ 1823889 h 1844564"/>
                  <a:gd name="connsiteX16" fmla="*/ 20669 w 1802564"/>
                  <a:gd name="connsiteY16" fmla="*/ 901282 h 1844564"/>
                  <a:gd name="connsiteX17" fmla="*/ 901282 w 1802564"/>
                  <a:gd name="connsiteY17" fmla="*/ 20676 h 1844564"/>
                  <a:gd name="connsiteX18" fmla="*/ 1781889 w 1802564"/>
                  <a:gd name="connsiteY18" fmla="*/ 901282 h 1844564"/>
                  <a:gd name="connsiteX19" fmla="*/ 1781889 w 1802564"/>
                  <a:gd name="connsiteY19" fmla="*/ 1823889 h 184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564" h="1844564">
                    <a:moveTo>
                      <a:pt x="1731733" y="550457"/>
                    </a:moveTo>
                    <a:cubicBezTo>
                      <a:pt x="1686336" y="443130"/>
                      <a:pt x="1621352" y="346747"/>
                      <a:pt x="1538585" y="263973"/>
                    </a:cubicBezTo>
                    <a:cubicBezTo>
                      <a:pt x="1455817" y="181212"/>
                      <a:pt x="1359428" y="116229"/>
                      <a:pt x="1252108" y="70832"/>
                    </a:cubicBezTo>
                    <a:cubicBezTo>
                      <a:pt x="1140988" y="23833"/>
                      <a:pt x="1022950" y="0"/>
                      <a:pt x="901282" y="0"/>
                    </a:cubicBezTo>
                    <a:cubicBezTo>
                      <a:pt x="779614" y="0"/>
                      <a:pt x="661583" y="23833"/>
                      <a:pt x="550457" y="70832"/>
                    </a:cubicBezTo>
                    <a:cubicBezTo>
                      <a:pt x="443130" y="116229"/>
                      <a:pt x="346747" y="181212"/>
                      <a:pt x="263980" y="263980"/>
                    </a:cubicBezTo>
                    <a:cubicBezTo>
                      <a:pt x="181212" y="346747"/>
                      <a:pt x="116229" y="443137"/>
                      <a:pt x="70831" y="550463"/>
                    </a:cubicBezTo>
                    <a:cubicBezTo>
                      <a:pt x="23833" y="661583"/>
                      <a:pt x="0" y="779621"/>
                      <a:pt x="0" y="901289"/>
                    </a:cubicBezTo>
                    <a:lnTo>
                      <a:pt x="0" y="1834230"/>
                    </a:lnTo>
                    <a:cubicBezTo>
                      <a:pt x="0" y="1839942"/>
                      <a:pt x="4629" y="1844564"/>
                      <a:pt x="10335" y="1844564"/>
                    </a:cubicBezTo>
                    <a:lnTo>
                      <a:pt x="1792230" y="1844564"/>
                    </a:lnTo>
                    <a:cubicBezTo>
                      <a:pt x="1797942" y="1844564"/>
                      <a:pt x="1802564" y="1839935"/>
                      <a:pt x="1802564" y="1834230"/>
                    </a:cubicBezTo>
                    <a:lnTo>
                      <a:pt x="1802564" y="901282"/>
                    </a:lnTo>
                    <a:cubicBezTo>
                      <a:pt x="1802564" y="779614"/>
                      <a:pt x="1778738" y="661583"/>
                      <a:pt x="1731733" y="550457"/>
                    </a:cubicBezTo>
                    <a:close/>
                    <a:moveTo>
                      <a:pt x="1781889" y="1823889"/>
                    </a:moveTo>
                    <a:lnTo>
                      <a:pt x="20669" y="1823889"/>
                    </a:lnTo>
                    <a:lnTo>
                      <a:pt x="20669" y="901282"/>
                    </a:lnTo>
                    <a:cubicBezTo>
                      <a:pt x="20669" y="415712"/>
                      <a:pt x="415712" y="20676"/>
                      <a:pt x="901282" y="20676"/>
                    </a:cubicBezTo>
                    <a:cubicBezTo>
                      <a:pt x="1386853" y="20676"/>
                      <a:pt x="1781889" y="415718"/>
                      <a:pt x="1781889" y="901282"/>
                    </a:cubicBezTo>
                    <a:lnTo>
                      <a:pt x="1781889" y="1823889"/>
                    </a:lnTo>
                    <a:close/>
                  </a:path>
                </a:pathLst>
              </a:custGeom>
              <a:solidFill>
                <a:srgbClr val="000000"/>
              </a:solidFill>
              <a:ln w="6481" cap="flat">
                <a:noFill/>
                <a:prstDash val="solid"/>
                <a:miter/>
              </a:ln>
            </p:spPr>
            <p:txBody>
              <a:bodyPr rtlCol="0" anchor="ctr"/>
              <a:lstStyle/>
              <a:p>
                <a:endParaRPr lang="en-CA"/>
              </a:p>
            </p:txBody>
          </p:sp>
        </p:grpSp>
      </p:grpSp>
      <p:grpSp>
        <p:nvGrpSpPr>
          <p:cNvPr id="6" name="Group 5">
            <a:extLst>
              <a:ext uri="{FF2B5EF4-FFF2-40B4-BE49-F238E27FC236}">
                <a16:creationId xmlns:a16="http://schemas.microsoft.com/office/drawing/2014/main" id="{2D5FB77E-042D-E5B9-B633-1D7AA0F3ACAF}"/>
              </a:ext>
            </a:extLst>
          </p:cNvPr>
          <p:cNvGrpSpPr/>
          <p:nvPr/>
        </p:nvGrpSpPr>
        <p:grpSpPr>
          <a:xfrm>
            <a:off x="837743" y="3228265"/>
            <a:ext cx="3297986" cy="2326793"/>
            <a:chOff x="837743" y="3228265"/>
            <a:chExt cx="3297986" cy="2326793"/>
          </a:xfrm>
        </p:grpSpPr>
        <p:grpSp>
          <p:nvGrpSpPr>
            <p:cNvPr id="50" name="Content Placeholder 4" descr="Home office with plants">
              <a:extLst>
                <a:ext uri="{FF2B5EF4-FFF2-40B4-BE49-F238E27FC236}">
                  <a16:creationId xmlns:a16="http://schemas.microsoft.com/office/drawing/2014/main" id="{2BEABA47-84AF-A07F-3C39-E53179C44E1C}"/>
                </a:ext>
              </a:extLst>
            </p:cNvPr>
            <p:cNvGrpSpPr/>
            <p:nvPr/>
          </p:nvGrpSpPr>
          <p:grpSpPr>
            <a:xfrm>
              <a:off x="1908040" y="3631555"/>
              <a:ext cx="2227689" cy="1577738"/>
              <a:chOff x="3514737" y="3907546"/>
              <a:chExt cx="2227689" cy="1577738"/>
            </a:xfrm>
          </p:grpSpPr>
          <p:sp>
            <p:nvSpPr>
              <p:cNvPr id="51" name="Freeform: Shape 50">
                <a:extLst>
                  <a:ext uri="{FF2B5EF4-FFF2-40B4-BE49-F238E27FC236}">
                    <a16:creationId xmlns:a16="http://schemas.microsoft.com/office/drawing/2014/main" id="{97C0F5CE-E91E-29E0-EA00-9456B80216AB}"/>
                  </a:ext>
                </a:extLst>
              </p:cNvPr>
              <p:cNvSpPr/>
              <p:nvPr/>
            </p:nvSpPr>
            <p:spPr>
              <a:xfrm>
                <a:off x="3526381" y="3919170"/>
                <a:ext cx="2204433" cy="359221"/>
              </a:xfrm>
              <a:custGeom>
                <a:avLst/>
                <a:gdLst>
                  <a:gd name="connsiteX0" fmla="*/ 1984762 w 2204433"/>
                  <a:gd name="connsiteY0" fmla="*/ 0 h 359221"/>
                  <a:gd name="connsiteX1" fmla="*/ 258430 w 2204433"/>
                  <a:gd name="connsiteY1" fmla="*/ 0 h 359221"/>
                  <a:gd name="connsiteX2" fmla="*/ 0 w 2204433"/>
                  <a:gd name="connsiteY2" fmla="*/ 275235 h 359221"/>
                  <a:gd name="connsiteX3" fmla="*/ 0 w 2204433"/>
                  <a:gd name="connsiteY3" fmla="*/ 359221 h 359221"/>
                  <a:gd name="connsiteX4" fmla="*/ 2204434 w 2204433"/>
                  <a:gd name="connsiteY4" fmla="*/ 359221 h 359221"/>
                  <a:gd name="connsiteX5" fmla="*/ 2204434 w 2204433"/>
                  <a:gd name="connsiteY5" fmla="*/ 275235 h 359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4433" h="359221">
                    <a:moveTo>
                      <a:pt x="1984762" y="0"/>
                    </a:moveTo>
                    <a:lnTo>
                      <a:pt x="258430" y="0"/>
                    </a:lnTo>
                    <a:lnTo>
                      <a:pt x="0" y="275235"/>
                    </a:lnTo>
                    <a:lnTo>
                      <a:pt x="0" y="359221"/>
                    </a:lnTo>
                    <a:lnTo>
                      <a:pt x="2204434" y="359221"/>
                    </a:lnTo>
                    <a:lnTo>
                      <a:pt x="2204434" y="275235"/>
                    </a:lnTo>
                    <a:close/>
                  </a:path>
                </a:pathLst>
              </a:custGeom>
              <a:solidFill>
                <a:srgbClr val="FFFFFF"/>
              </a:solidFill>
              <a:ln w="6481" cap="flat">
                <a:noFill/>
                <a:prstDash val="solid"/>
                <a:miter/>
              </a:ln>
            </p:spPr>
            <p:txBody>
              <a:bodyPr rtlCol="0" anchor="ctr"/>
              <a:lstStyle/>
              <a:p>
                <a:endParaRPr lang="en-CA"/>
              </a:p>
            </p:txBody>
          </p:sp>
          <p:sp>
            <p:nvSpPr>
              <p:cNvPr id="52" name="Freeform: Shape 51">
                <a:extLst>
                  <a:ext uri="{FF2B5EF4-FFF2-40B4-BE49-F238E27FC236}">
                    <a16:creationId xmlns:a16="http://schemas.microsoft.com/office/drawing/2014/main" id="{9D778720-A7ED-8C5A-78F1-A4A564455743}"/>
                  </a:ext>
                </a:extLst>
              </p:cNvPr>
              <p:cNvSpPr/>
              <p:nvPr/>
            </p:nvSpPr>
            <p:spPr>
              <a:xfrm>
                <a:off x="3514737" y="3907546"/>
                <a:ext cx="2227689" cy="1577738"/>
              </a:xfrm>
              <a:custGeom>
                <a:avLst/>
                <a:gdLst>
                  <a:gd name="connsiteX0" fmla="*/ 2227632 w 2227689"/>
                  <a:gd name="connsiteY0" fmla="*/ 285589 h 1577738"/>
                  <a:gd name="connsiteX1" fmla="*/ 2227606 w 2227689"/>
                  <a:gd name="connsiteY1" fmla="*/ 285427 h 1577738"/>
                  <a:gd name="connsiteX2" fmla="*/ 2227366 w 2227689"/>
                  <a:gd name="connsiteY2" fmla="*/ 284130 h 1577738"/>
                  <a:gd name="connsiteX3" fmla="*/ 2227281 w 2227689"/>
                  <a:gd name="connsiteY3" fmla="*/ 283813 h 1577738"/>
                  <a:gd name="connsiteX4" fmla="*/ 2226847 w 2227689"/>
                  <a:gd name="connsiteY4" fmla="*/ 282496 h 1577738"/>
                  <a:gd name="connsiteX5" fmla="*/ 2226821 w 2227689"/>
                  <a:gd name="connsiteY5" fmla="*/ 282419 h 1577738"/>
                  <a:gd name="connsiteX6" fmla="*/ 2226160 w 2227689"/>
                  <a:gd name="connsiteY6" fmla="*/ 281083 h 1577738"/>
                  <a:gd name="connsiteX7" fmla="*/ 2225998 w 2227689"/>
                  <a:gd name="connsiteY7" fmla="*/ 280817 h 1577738"/>
                  <a:gd name="connsiteX8" fmla="*/ 2225265 w 2227689"/>
                  <a:gd name="connsiteY8" fmla="*/ 279747 h 1577738"/>
                  <a:gd name="connsiteX9" fmla="*/ 2225168 w 2227689"/>
                  <a:gd name="connsiteY9" fmla="*/ 279605 h 1577738"/>
                  <a:gd name="connsiteX10" fmla="*/ 2005503 w 2227689"/>
                  <a:gd name="connsiteY10" fmla="*/ 4376 h 1577738"/>
                  <a:gd name="connsiteX11" fmla="*/ 1996413 w 2227689"/>
                  <a:gd name="connsiteY11" fmla="*/ 0 h 1577738"/>
                  <a:gd name="connsiteX12" fmla="*/ 270074 w 2227689"/>
                  <a:gd name="connsiteY12" fmla="*/ 0 h 1577738"/>
                  <a:gd name="connsiteX13" fmla="*/ 261594 w 2227689"/>
                  <a:gd name="connsiteY13" fmla="*/ 3669 h 1577738"/>
                  <a:gd name="connsiteX14" fmla="*/ 3157 w 2227689"/>
                  <a:gd name="connsiteY14" fmla="*/ 278898 h 1577738"/>
                  <a:gd name="connsiteX15" fmla="*/ 3028 w 2227689"/>
                  <a:gd name="connsiteY15" fmla="*/ 279060 h 1577738"/>
                  <a:gd name="connsiteX16" fmla="*/ 2172 w 2227689"/>
                  <a:gd name="connsiteY16" fmla="*/ 280117 h 1577738"/>
                  <a:gd name="connsiteX17" fmla="*/ 2049 w 2227689"/>
                  <a:gd name="connsiteY17" fmla="*/ 280279 h 1577738"/>
                  <a:gd name="connsiteX18" fmla="*/ 1284 w 2227689"/>
                  <a:gd name="connsiteY18" fmla="*/ 281582 h 1577738"/>
                  <a:gd name="connsiteX19" fmla="*/ 1148 w 2227689"/>
                  <a:gd name="connsiteY19" fmla="*/ 281861 h 1577738"/>
                  <a:gd name="connsiteX20" fmla="*/ 622 w 2227689"/>
                  <a:gd name="connsiteY20" fmla="*/ 283138 h 1577738"/>
                  <a:gd name="connsiteX21" fmla="*/ 570 w 2227689"/>
                  <a:gd name="connsiteY21" fmla="*/ 283281 h 1577738"/>
                  <a:gd name="connsiteX22" fmla="*/ 207 w 2227689"/>
                  <a:gd name="connsiteY22" fmla="*/ 284753 h 1577738"/>
                  <a:gd name="connsiteX23" fmla="*/ 156 w 2227689"/>
                  <a:gd name="connsiteY23" fmla="*/ 285070 h 1577738"/>
                  <a:gd name="connsiteX24" fmla="*/ 32 w 2227689"/>
                  <a:gd name="connsiteY24" fmla="*/ 286276 h 1577738"/>
                  <a:gd name="connsiteX25" fmla="*/ 13 w 2227689"/>
                  <a:gd name="connsiteY25" fmla="*/ 286652 h 1577738"/>
                  <a:gd name="connsiteX26" fmla="*/ 0 w 2227689"/>
                  <a:gd name="connsiteY26" fmla="*/ 286860 h 1577738"/>
                  <a:gd name="connsiteX27" fmla="*/ 0 w 2227689"/>
                  <a:gd name="connsiteY27" fmla="*/ 370853 h 1577738"/>
                  <a:gd name="connsiteX28" fmla="*/ 11631 w 2227689"/>
                  <a:gd name="connsiteY28" fmla="*/ 382484 h 1577738"/>
                  <a:gd name="connsiteX29" fmla="*/ 51686 w 2227689"/>
                  <a:gd name="connsiteY29" fmla="*/ 382484 h 1577738"/>
                  <a:gd name="connsiteX30" fmla="*/ 51686 w 2227689"/>
                  <a:gd name="connsiteY30" fmla="*/ 1577738 h 1577738"/>
                  <a:gd name="connsiteX31" fmla="*/ 156348 w 2227689"/>
                  <a:gd name="connsiteY31" fmla="*/ 1577738 h 1577738"/>
                  <a:gd name="connsiteX32" fmla="*/ 156348 w 2227689"/>
                  <a:gd name="connsiteY32" fmla="*/ 382477 h 1577738"/>
                  <a:gd name="connsiteX33" fmla="*/ 242170 w 2227689"/>
                  <a:gd name="connsiteY33" fmla="*/ 382477 h 1577738"/>
                  <a:gd name="connsiteX34" fmla="*/ 242170 w 2227689"/>
                  <a:gd name="connsiteY34" fmla="*/ 1305084 h 1577738"/>
                  <a:gd name="connsiteX35" fmla="*/ 328062 w 2227689"/>
                  <a:gd name="connsiteY35" fmla="*/ 1305084 h 1577738"/>
                  <a:gd name="connsiteX36" fmla="*/ 328062 w 2227689"/>
                  <a:gd name="connsiteY36" fmla="*/ 382477 h 1577738"/>
                  <a:gd name="connsiteX37" fmla="*/ 1899622 w 2227689"/>
                  <a:gd name="connsiteY37" fmla="*/ 382477 h 1577738"/>
                  <a:gd name="connsiteX38" fmla="*/ 1899622 w 2227689"/>
                  <a:gd name="connsiteY38" fmla="*/ 1305084 h 1577738"/>
                  <a:gd name="connsiteX39" fmla="*/ 1985514 w 2227689"/>
                  <a:gd name="connsiteY39" fmla="*/ 1305084 h 1577738"/>
                  <a:gd name="connsiteX40" fmla="*/ 1985514 w 2227689"/>
                  <a:gd name="connsiteY40" fmla="*/ 382477 h 1577738"/>
                  <a:gd name="connsiteX41" fmla="*/ 2071335 w 2227689"/>
                  <a:gd name="connsiteY41" fmla="*/ 382477 h 1577738"/>
                  <a:gd name="connsiteX42" fmla="*/ 2071335 w 2227689"/>
                  <a:gd name="connsiteY42" fmla="*/ 1577732 h 1577738"/>
                  <a:gd name="connsiteX43" fmla="*/ 2175998 w 2227689"/>
                  <a:gd name="connsiteY43" fmla="*/ 1577732 h 1577738"/>
                  <a:gd name="connsiteX44" fmla="*/ 2175998 w 2227689"/>
                  <a:gd name="connsiteY44" fmla="*/ 382477 h 1577738"/>
                  <a:gd name="connsiteX45" fmla="*/ 2216052 w 2227689"/>
                  <a:gd name="connsiteY45" fmla="*/ 382477 h 1577738"/>
                  <a:gd name="connsiteX46" fmla="*/ 2227683 w 2227689"/>
                  <a:gd name="connsiteY46" fmla="*/ 370846 h 1577738"/>
                  <a:gd name="connsiteX47" fmla="*/ 2227683 w 2227689"/>
                  <a:gd name="connsiteY47" fmla="*/ 286853 h 1577738"/>
                  <a:gd name="connsiteX48" fmla="*/ 2227632 w 2227689"/>
                  <a:gd name="connsiteY48" fmla="*/ 285589 h 1577738"/>
                  <a:gd name="connsiteX49" fmla="*/ 275112 w 2227689"/>
                  <a:gd name="connsiteY49" fmla="*/ 23256 h 1577738"/>
                  <a:gd name="connsiteX50" fmla="*/ 1990811 w 2227689"/>
                  <a:gd name="connsiteY50" fmla="*/ 23256 h 1577738"/>
                  <a:gd name="connsiteX51" fmla="*/ 2191915 w 2227689"/>
                  <a:gd name="connsiteY51" fmla="*/ 275228 h 1577738"/>
                  <a:gd name="connsiteX52" fmla="*/ 38512 w 2227689"/>
                  <a:gd name="connsiteY52" fmla="*/ 275228 h 1577738"/>
                  <a:gd name="connsiteX53" fmla="*/ 275112 w 2227689"/>
                  <a:gd name="connsiteY53" fmla="*/ 23256 h 1577738"/>
                  <a:gd name="connsiteX54" fmla="*/ 2204447 w 2227689"/>
                  <a:gd name="connsiteY54" fmla="*/ 359221 h 1577738"/>
                  <a:gd name="connsiteX55" fmla="*/ 23269 w 2227689"/>
                  <a:gd name="connsiteY55" fmla="*/ 359221 h 1577738"/>
                  <a:gd name="connsiteX56" fmla="*/ 23269 w 2227689"/>
                  <a:gd name="connsiteY56" fmla="*/ 298491 h 1577738"/>
                  <a:gd name="connsiteX57" fmla="*/ 2204447 w 2227689"/>
                  <a:gd name="connsiteY57" fmla="*/ 298491 h 1577738"/>
                  <a:gd name="connsiteX58" fmla="*/ 2204447 w 2227689"/>
                  <a:gd name="connsiteY58" fmla="*/ 359221 h 157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227689" h="1577738">
                    <a:moveTo>
                      <a:pt x="2227632" y="285589"/>
                    </a:moveTo>
                    <a:cubicBezTo>
                      <a:pt x="2227625" y="285531"/>
                      <a:pt x="2227612" y="285479"/>
                      <a:pt x="2227606" y="285427"/>
                    </a:cubicBezTo>
                    <a:cubicBezTo>
                      <a:pt x="2227554" y="284986"/>
                      <a:pt x="2227470" y="284552"/>
                      <a:pt x="2227366" y="284130"/>
                    </a:cubicBezTo>
                    <a:cubicBezTo>
                      <a:pt x="2227340" y="284026"/>
                      <a:pt x="2227314" y="283916"/>
                      <a:pt x="2227281" y="283813"/>
                    </a:cubicBezTo>
                    <a:cubicBezTo>
                      <a:pt x="2227158" y="283365"/>
                      <a:pt x="2227016" y="282924"/>
                      <a:pt x="2226847" y="282496"/>
                    </a:cubicBezTo>
                    <a:cubicBezTo>
                      <a:pt x="2226834" y="282470"/>
                      <a:pt x="2226828" y="282445"/>
                      <a:pt x="2226821" y="282419"/>
                    </a:cubicBezTo>
                    <a:cubicBezTo>
                      <a:pt x="2226633" y="281958"/>
                      <a:pt x="2226406" y="281517"/>
                      <a:pt x="2226160" y="281083"/>
                    </a:cubicBezTo>
                    <a:cubicBezTo>
                      <a:pt x="2226108" y="280992"/>
                      <a:pt x="2226050" y="280901"/>
                      <a:pt x="2225998" y="280817"/>
                    </a:cubicBezTo>
                    <a:cubicBezTo>
                      <a:pt x="2225771" y="280448"/>
                      <a:pt x="2225524" y="280091"/>
                      <a:pt x="2225265" y="279747"/>
                    </a:cubicBezTo>
                    <a:cubicBezTo>
                      <a:pt x="2225226" y="279702"/>
                      <a:pt x="2225200" y="279650"/>
                      <a:pt x="2225168" y="279605"/>
                    </a:cubicBezTo>
                    <a:lnTo>
                      <a:pt x="2005503" y="4376"/>
                    </a:lnTo>
                    <a:cubicBezTo>
                      <a:pt x="2003298" y="1614"/>
                      <a:pt x="1999953" y="0"/>
                      <a:pt x="1996413" y="0"/>
                    </a:cubicBezTo>
                    <a:lnTo>
                      <a:pt x="270074" y="0"/>
                    </a:lnTo>
                    <a:cubicBezTo>
                      <a:pt x="266865" y="0"/>
                      <a:pt x="263792" y="1329"/>
                      <a:pt x="261594" y="3669"/>
                    </a:cubicBezTo>
                    <a:lnTo>
                      <a:pt x="3157" y="278898"/>
                    </a:lnTo>
                    <a:cubicBezTo>
                      <a:pt x="3112" y="278950"/>
                      <a:pt x="3073" y="279008"/>
                      <a:pt x="3028" y="279060"/>
                    </a:cubicBezTo>
                    <a:cubicBezTo>
                      <a:pt x="2723" y="279397"/>
                      <a:pt x="2438" y="279747"/>
                      <a:pt x="2172" y="280117"/>
                    </a:cubicBezTo>
                    <a:cubicBezTo>
                      <a:pt x="2133" y="280169"/>
                      <a:pt x="2088" y="280221"/>
                      <a:pt x="2049" y="280279"/>
                    </a:cubicBezTo>
                    <a:cubicBezTo>
                      <a:pt x="1764" y="280694"/>
                      <a:pt x="1511" y="281128"/>
                      <a:pt x="1284" y="281582"/>
                    </a:cubicBezTo>
                    <a:cubicBezTo>
                      <a:pt x="1238" y="281673"/>
                      <a:pt x="1193" y="281764"/>
                      <a:pt x="1148" y="281861"/>
                    </a:cubicBezTo>
                    <a:cubicBezTo>
                      <a:pt x="947" y="282276"/>
                      <a:pt x="771" y="282704"/>
                      <a:pt x="622" y="283138"/>
                    </a:cubicBezTo>
                    <a:cubicBezTo>
                      <a:pt x="603" y="283190"/>
                      <a:pt x="583" y="283235"/>
                      <a:pt x="570" y="283281"/>
                    </a:cubicBezTo>
                    <a:cubicBezTo>
                      <a:pt x="415" y="283761"/>
                      <a:pt x="298" y="284247"/>
                      <a:pt x="207" y="284753"/>
                    </a:cubicBezTo>
                    <a:cubicBezTo>
                      <a:pt x="188" y="284856"/>
                      <a:pt x="175" y="284967"/>
                      <a:pt x="156" y="285070"/>
                    </a:cubicBezTo>
                    <a:cubicBezTo>
                      <a:pt x="91" y="285466"/>
                      <a:pt x="52" y="285868"/>
                      <a:pt x="32" y="286276"/>
                    </a:cubicBezTo>
                    <a:cubicBezTo>
                      <a:pt x="26" y="286399"/>
                      <a:pt x="13" y="286529"/>
                      <a:pt x="13" y="286652"/>
                    </a:cubicBezTo>
                    <a:cubicBezTo>
                      <a:pt x="13" y="286724"/>
                      <a:pt x="0" y="286788"/>
                      <a:pt x="0" y="286860"/>
                    </a:cubicBezTo>
                    <a:lnTo>
                      <a:pt x="0" y="370853"/>
                    </a:lnTo>
                    <a:cubicBezTo>
                      <a:pt x="0" y="377278"/>
                      <a:pt x="5206" y="382484"/>
                      <a:pt x="11631" y="382484"/>
                    </a:cubicBezTo>
                    <a:lnTo>
                      <a:pt x="51686" y="382484"/>
                    </a:lnTo>
                    <a:lnTo>
                      <a:pt x="51686" y="1577738"/>
                    </a:lnTo>
                    <a:lnTo>
                      <a:pt x="156348" y="1577738"/>
                    </a:lnTo>
                    <a:lnTo>
                      <a:pt x="156348" y="382477"/>
                    </a:lnTo>
                    <a:lnTo>
                      <a:pt x="242170" y="382477"/>
                    </a:lnTo>
                    <a:lnTo>
                      <a:pt x="242170" y="1305084"/>
                    </a:lnTo>
                    <a:lnTo>
                      <a:pt x="328062" y="1305084"/>
                    </a:lnTo>
                    <a:lnTo>
                      <a:pt x="328062" y="382477"/>
                    </a:lnTo>
                    <a:lnTo>
                      <a:pt x="1899622" y="382477"/>
                    </a:lnTo>
                    <a:lnTo>
                      <a:pt x="1899622" y="1305084"/>
                    </a:lnTo>
                    <a:lnTo>
                      <a:pt x="1985514" y="1305084"/>
                    </a:lnTo>
                    <a:lnTo>
                      <a:pt x="1985514" y="382477"/>
                    </a:lnTo>
                    <a:lnTo>
                      <a:pt x="2071335" y="382477"/>
                    </a:lnTo>
                    <a:lnTo>
                      <a:pt x="2071335" y="1577732"/>
                    </a:lnTo>
                    <a:lnTo>
                      <a:pt x="2175998" y="1577732"/>
                    </a:lnTo>
                    <a:lnTo>
                      <a:pt x="2175998" y="382477"/>
                    </a:lnTo>
                    <a:lnTo>
                      <a:pt x="2216052" y="382477"/>
                    </a:lnTo>
                    <a:cubicBezTo>
                      <a:pt x="2222477" y="382477"/>
                      <a:pt x="2227683" y="377271"/>
                      <a:pt x="2227683" y="370846"/>
                    </a:cubicBezTo>
                    <a:lnTo>
                      <a:pt x="2227683" y="286853"/>
                    </a:lnTo>
                    <a:cubicBezTo>
                      <a:pt x="2227703" y="286425"/>
                      <a:pt x="2227677" y="286004"/>
                      <a:pt x="2227632" y="285589"/>
                    </a:cubicBezTo>
                    <a:close/>
                    <a:moveTo>
                      <a:pt x="275112" y="23256"/>
                    </a:moveTo>
                    <a:lnTo>
                      <a:pt x="1990811" y="23256"/>
                    </a:lnTo>
                    <a:lnTo>
                      <a:pt x="2191915" y="275228"/>
                    </a:lnTo>
                    <a:lnTo>
                      <a:pt x="38512" y="275228"/>
                    </a:lnTo>
                    <a:lnTo>
                      <a:pt x="275112" y="23256"/>
                    </a:lnTo>
                    <a:close/>
                    <a:moveTo>
                      <a:pt x="2204447" y="359221"/>
                    </a:moveTo>
                    <a:lnTo>
                      <a:pt x="23269" y="359221"/>
                    </a:lnTo>
                    <a:lnTo>
                      <a:pt x="23269" y="298491"/>
                    </a:lnTo>
                    <a:lnTo>
                      <a:pt x="2204447" y="298491"/>
                    </a:lnTo>
                    <a:lnTo>
                      <a:pt x="2204447" y="359221"/>
                    </a:lnTo>
                    <a:close/>
                  </a:path>
                </a:pathLst>
              </a:custGeom>
              <a:solidFill>
                <a:srgbClr val="000000"/>
              </a:solidFill>
              <a:ln w="6481" cap="flat">
                <a:noFill/>
                <a:prstDash val="solid"/>
                <a:miter/>
              </a:ln>
            </p:spPr>
            <p:txBody>
              <a:bodyPr rtlCol="0" anchor="ctr"/>
              <a:lstStyle/>
              <a:p>
                <a:endParaRPr lang="en-CA"/>
              </a:p>
            </p:txBody>
          </p:sp>
        </p:grpSp>
        <p:grpSp>
          <p:nvGrpSpPr>
            <p:cNvPr id="66" name="Content Placeholder 4" descr="Home office with plants">
              <a:extLst>
                <a:ext uri="{FF2B5EF4-FFF2-40B4-BE49-F238E27FC236}">
                  <a16:creationId xmlns:a16="http://schemas.microsoft.com/office/drawing/2014/main" id="{4F1D003F-E17D-B9E7-F91D-7FB6E23BFF9F}"/>
                </a:ext>
              </a:extLst>
            </p:cNvPr>
            <p:cNvGrpSpPr/>
            <p:nvPr/>
          </p:nvGrpSpPr>
          <p:grpSpPr>
            <a:xfrm>
              <a:off x="2421965" y="3228265"/>
              <a:ext cx="934917" cy="656479"/>
              <a:chOff x="4118178" y="3433661"/>
              <a:chExt cx="934917" cy="656479"/>
            </a:xfrm>
          </p:grpSpPr>
          <p:sp>
            <p:nvSpPr>
              <p:cNvPr id="67" name="Freeform: Shape 66">
                <a:extLst>
                  <a:ext uri="{FF2B5EF4-FFF2-40B4-BE49-F238E27FC236}">
                    <a16:creationId xmlns:a16="http://schemas.microsoft.com/office/drawing/2014/main" id="{07809AA6-C287-AE99-2EDF-F10EBDA65B29}"/>
                  </a:ext>
                </a:extLst>
              </p:cNvPr>
              <p:cNvSpPr/>
              <p:nvPr/>
            </p:nvSpPr>
            <p:spPr>
              <a:xfrm>
                <a:off x="4411966" y="3987046"/>
                <a:ext cx="300259" cy="43300"/>
              </a:xfrm>
              <a:custGeom>
                <a:avLst/>
                <a:gdLst>
                  <a:gd name="connsiteX0" fmla="*/ 299847 w 300259"/>
                  <a:gd name="connsiteY0" fmla="*/ 32170 h 43300"/>
                  <a:gd name="connsiteX1" fmla="*/ 283781 w 300259"/>
                  <a:gd name="connsiteY1" fmla="*/ 2943 h 43300"/>
                  <a:gd name="connsiteX2" fmla="*/ 18628 w 300259"/>
                  <a:gd name="connsiteY2" fmla="*/ 1439 h 43300"/>
                  <a:gd name="connsiteX3" fmla="*/ 9084 w 300259"/>
                  <a:gd name="connsiteY3" fmla="*/ 14205 h 43300"/>
                  <a:gd name="connsiteX4" fmla="*/ 669 w 300259"/>
                  <a:gd name="connsiteY4" fmla="*/ 40119 h 43300"/>
                  <a:gd name="connsiteX5" fmla="*/ 294570 w 300259"/>
                  <a:gd name="connsiteY5" fmla="*/ 40093 h 43300"/>
                  <a:gd name="connsiteX6" fmla="*/ 299847 w 300259"/>
                  <a:gd name="connsiteY6" fmla="*/ 32170 h 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259" h="43300">
                    <a:moveTo>
                      <a:pt x="299847" y="32170"/>
                    </a:moveTo>
                    <a:cubicBezTo>
                      <a:pt x="296087" y="24779"/>
                      <a:pt x="292514" y="4590"/>
                      <a:pt x="283781" y="2943"/>
                    </a:cubicBezTo>
                    <a:cubicBezTo>
                      <a:pt x="201189" y="-396"/>
                      <a:pt x="114453" y="-889"/>
                      <a:pt x="18628" y="1439"/>
                    </a:cubicBezTo>
                    <a:cubicBezTo>
                      <a:pt x="12410" y="1880"/>
                      <a:pt x="11911" y="9952"/>
                      <a:pt x="9084" y="14205"/>
                    </a:cubicBezTo>
                    <a:cubicBezTo>
                      <a:pt x="6789" y="21434"/>
                      <a:pt x="-2553" y="32760"/>
                      <a:pt x="669" y="40119"/>
                    </a:cubicBezTo>
                    <a:cubicBezTo>
                      <a:pt x="101895" y="47316"/>
                      <a:pt x="199529" y="40048"/>
                      <a:pt x="294570" y="40093"/>
                    </a:cubicBezTo>
                    <a:cubicBezTo>
                      <a:pt x="298460" y="40093"/>
                      <a:pt x="301371" y="35769"/>
                      <a:pt x="299847" y="32170"/>
                    </a:cubicBezTo>
                    <a:close/>
                  </a:path>
                </a:pathLst>
              </a:custGeom>
              <a:solidFill>
                <a:srgbClr val="FFFFFF"/>
              </a:solidFill>
              <a:ln w="6481" cap="flat">
                <a:noFill/>
                <a:prstDash val="solid"/>
                <a:miter/>
              </a:ln>
            </p:spPr>
            <p:txBody>
              <a:bodyPr rtlCol="0" anchor="ctr"/>
              <a:lstStyle/>
              <a:p>
                <a:endParaRPr lang="en-CA"/>
              </a:p>
            </p:txBody>
          </p:sp>
          <p:sp>
            <p:nvSpPr>
              <p:cNvPr id="68" name="Freeform: Shape 67">
                <a:extLst>
                  <a:ext uri="{FF2B5EF4-FFF2-40B4-BE49-F238E27FC236}">
                    <a16:creationId xmlns:a16="http://schemas.microsoft.com/office/drawing/2014/main" id="{03B9DCD9-169D-C6B0-1358-3D942F0C4E37}"/>
                  </a:ext>
                </a:extLst>
              </p:cNvPr>
              <p:cNvSpPr/>
              <p:nvPr/>
            </p:nvSpPr>
            <p:spPr>
              <a:xfrm>
                <a:off x="4127684" y="3446219"/>
                <a:ext cx="913890" cy="636149"/>
              </a:xfrm>
              <a:custGeom>
                <a:avLst/>
                <a:gdLst>
                  <a:gd name="connsiteX0" fmla="*/ 911614 w 913890"/>
                  <a:gd name="connsiteY0" fmla="*/ 593374 h 636149"/>
                  <a:gd name="connsiteX1" fmla="*/ 837949 w 913890"/>
                  <a:gd name="connsiteY1" fmla="*/ 499676 h 636149"/>
                  <a:gd name="connsiteX2" fmla="*/ 808009 w 913890"/>
                  <a:gd name="connsiteY2" fmla="*/ 453034 h 636149"/>
                  <a:gd name="connsiteX3" fmla="*/ 812236 w 913890"/>
                  <a:gd name="connsiteY3" fmla="*/ 75361 h 636149"/>
                  <a:gd name="connsiteX4" fmla="*/ 793051 w 913890"/>
                  <a:gd name="connsiteY4" fmla="*/ 107 h 636149"/>
                  <a:gd name="connsiteX5" fmla="*/ 159405 w 913890"/>
                  <a:gd name="connsiteY5" fmla="*/ 1171 h 636149"/>
                  <a:gd name="connsiteX6" fmla="*/ 114086 w 913890"/>
                  <a:gd name="connsiteY6" fmla="*/ 61946 h 636149"/>
                  <a:gd name="connsiteX7" fmla="*/ 115026 w 913890"/>
                  <a:gd name="connsiteY7" fmla="*/ 446622 h 636149"/>
                  <a:gd name="connsiteX8" fmla="*/ 118261 w 913890"/>
                  <a:gd name="connsiteY8" fmla="*/ 458078 h 636149"/>
                  <a:gd name="connsiteX9" fmla="*/ 2422 w 913890"/>
                  <a:gd name="connsiteY9" fmla="*/ 615989 h 636149"/>
                  <a:gd name="connsiteX10" fmla="*/ 74051 w 913890"/>
                  <a:gd name="connsiteY10" fmla="*/ 636009 h 636149"/>
                  <a:gd name="connsiteX11" fmla="*/ 868946 w 913890"/>
                  <a:gd name="connsiteY11" fmla="*/ 634538 h 636149"/>
                  <a:gd name="connsiteX12" fmla="*/ 911977 w 913890"/>
                  <a:gd name="connsiteY12" fmla="*/ 607664 h 636149"/>
                  <a:gd name="connsiteX13" fmla="*/ 911614 w 913890"/>
                  <a:gd name="connsiteY13" fmla="*/ 593374 h 636149"/>
                  <a:gd name="connsiteX14" fmla="*/ 139806 w 913890"/>
                  <a:gd name="connsiteY14" fmla="*/ 372205 h 636149"/>
                  <a:gd name="connsiteX15" fmla="*/ 143592 w 913890"/>
                  <a:gd name="connsiteY15" fmla="*/ 36427 h 636149"/>
                  <a:gd name="connsiteX16" fmla="*/ 145959 w 913890"/>
                  <a:gd name="connsiteY16" fmla="*/ 30631 h 636149"/>
                  <a:gd name="connsiteX17" fmla="*/ 789051 w 913890"/>
                  <a:gd name="connsiteY17" fmla="*/ 35954 h 636149"/>
                  <a:gd name="connsiteX18" fmla="*/ 789796 w 913890"/>
                  <a:gd name="connsiteY18" fmla="*/ 278863 h 636149"/>
                  <a:gd name="connsiteX19" fmla="*/ 788675 w 913890"/>
                  <a:gd name="connsiteY19" fmla="*/ 408784 h 636149"/>
                  <a:gd name="connsiteX20" fmla="*/ 786555 w 913890"/>
                  <a:gd name="connsiteY20" fmla="*/ 413576 h 636149"/>
                  <a:gd name="connsiteX21" fmla="*/ 140461 w 913890"/>
                  <a:gd name="connsiteY21" fmla="*/ 412778 h 636149"/>
                  <a:gd name="connsiteX22" fmla="*/ 139806 w 913890"/>
                  <a:gd name="connsiteY22" fmla="*/ 372205 h 636149"/>
                  <a:gd name="connsiteX23" fmla="*/ 592103 w 913890"/>
                  <a:gd name="connsiteY23" fmla="*/ 585782 h 636149"/>
                  <a:gd name="connsiteX24" fmla="*/ 275051 w 913890"/>
                  <a:gd name="connsiteY24" fmla="*/ 588188 h 636149"/>
                  <a:gd name="connsiteX25" fmla="*/ 297775 w 913890"/>
                  <a:gd name="connsiteY25" fmla="*/ 536573 h 636149"/>
                  <a:gd name="connsiteX26" fmla="*/ 572407 w 913890"/>
                  <a:gd name="connsiteY26" fmla="*/ 541085 h 636149"/>
                  <a:gd name="connsiteX27" fmla="*/ 585361 w 913890"/>
                  <a:gd name="connsiteY27" fmla="*/ 565586 h 636149"/>
                  <a:gd name="connsiteX28" fmla="*/ 592103 w 913890"/>
                  <a:gd name="connsiteY28" fmla="*/ 585782 h 63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13890" h="636149">
                    <a:moveTo>
                      <a:pt x="911614" y="593374"/>
                    </a:moveTo>
                    <a:cubicBezTo>
                      <a:pt x="890620" y="559842"/>
                      <a:pt x="867014" y="526608"/>
                      <a:pt x="837949" y="499676"/>
                    </a:cubicBezTo>
                    <a:cubicBezTo>
                      <a:pt x="824386" y="485788"/>
                      <a:pt x="807594" y="474273"/>
                      <a:pt x="808009" y="453034"/>
                    </a:cubicBezTo>
                    <a:cubicBezTo>
                      <a:pt x="812728" y="325485"/>
                      <a:pt x="811976" y="204835"/>
                      <a:pt x="812236" y="75361"/>
                    </a:cubicBezTo>
                    <a:cubicBezTo>
                      <a:pt x="811834" y="56312"/>
                      <a:pt x="813902" y="8957"/>
                      <a:pt x="793051" y="107"/>
                    </a:cubicBezTo>
                    <a:cubicBezTo>
                      <a:pt x="580583" y="-690"/>
                      <a:pt x="375719" y="3291"/>
                      <a:pt x="159405" y="1171"/>
                    </a:cubicBezTo>
                    <a:cubicBezTo>
                      <a:pt x="117989" y="-4606"/>
                      <a:pt x="113502" y="29302"/>
                      <a:pt x="114086" y="61946"/>
                    </a:cubicBezTo>
                    <a:cubicBezTo>
                      <a:pt x="112815" y="190597"/>
                      <a:pt x="114832" y="323449"/>
                      <a:pt x="115026" y="446622"/>
                    </a:cubicBezTo>
                    <a:cubicBezTo>
                      <a:pt x="114864" y="450609"/>
                      <a:pt x="113354" y="456243"/>
                      <a:pt x="118261" y="458078"/>
                    </a:cubicBezTo>
                    <a:cubicBezTo>
                      <a:pt x="100711" y="482773"/>
                      <a:pt x="-18338" y="592259"/>
                      <a:pt x="2422" y="615989"/>
                    </a:cubicBezTo>
                    <a:cubicBezTo>
                      <a:pt x="30288" y="637766"/>
                      <a:pt x="71412" y="636327"/>
                      <a:pt x="74051" y="636009"/>
                    </a:cubicBezTo>
                    <a:cubicBezTo>
                      <a:pt x="189495" y="629215"/>
                      <a:pt x="735362" y="633234"/>
                      <a:pt x="868946" y="634538"/>
                    </a:cubicBezTo>
                    <a:cubicBezTo>
                      <a:pt x="881732" y="632418"/>
                      <a:pt x="902745" y="614419"/>
                      <a:pt x="911977" y="607664"/>
                    </a:cubicBezTo>
                    <a:cubicBezTo>
                      <a:pt x="915264" y="603300"/>
                      <a:pt x="913760" y="596798"/>
                      <a:pt x="911614" y="593374"/>
                    </a:cubicBezTo>
                    <a:close/>
                    <a:moveTo>
                      <a:pt x="139806" y="372205"/>
                    </a:moveTo>
                    <a:cubicBezTo>
                      <a:pt x="142081" y="260048"/>
                      <a:pt x="140266" y="148169"/>
                      <a:pt x="143592" y="36427"/>
                    </a:cubicBezTo>
                    <a:cubicBezTo>
                      <a:pt x="143644" y="34139"/>
                      <a:pt x="142399" y="30696"/>
                      <a:pt x="145959" y="30631"/>
                    </a:cubicBezTo>
                    <a:cubicBezTo>
                      <a:pt x="146328" y="34606"/>
                      <a:pt x="797875" y="20537"/>
                      <a:pt x="789051" y="35954"/>
                    </a:cubicBezTo>
                    <a:cubicBezTo>
                      <a:pt x="791048" y="116187"/>
                      <a:pt x="791216" y="189787"/>
                      <a:pt x="789796" y="278863"/>
                    </a:cubicBezTo>
                    <a:cubicBezTo>
                      <a:pt x="789952" y="322243"/>
                      <a:pt x="786574" y="365507"/>
                      <a:pt x="788675" y="408784"/>
                    </a:cubicBezTo>
                    <a:cubicBezTo>
                      <a:pt x="789550" y="410593"/>
                      <a:pt x="789433" y="413595"/>
                      <a:pt x="786555" y="413576"/>
                    </a:cubicBezTo>
                    <a:cubicBezTo>
                      <a:pt x="783663" y="412045"/>
                      <a:pt x="142483" y="415637"/>
                      <a:pt x="140461" y="412778"/>
                    </a:cubicBezTo>
                    <a:cubicBezTo>
                      <a:pt x="138665" y="399844"/>
                      <a:pt x="139962" y="385463"/>
                      <a:pt x="139806" y="372205"/>
                    </a:cubicBezTo>
                    <a:close/>
                    <a:moveTo>
                      <a:pt x="592103" y="585782"/>
                    </a:moveTo>
                    <a:cubicBezTo>
                      <a:pt x="486650" y="589387"/>
                      <a:pt x="377677" y="590697"/>
                      <a:pt x="275051" y="588188"/>
                    </a:cubicBezTo>
                    <a:cubicBezTo>
                      <a:pt x="272379" y="585199"/>
                      <a:pt x="293827" y="536061"/>
                      <a:pt x="297775" y="536573"/>
                    </a:cubicBezTo>
                    <a:cubicBezTo>
                      <a:pt x="389211" y="537053"/>
                      <a:pt x="487966" y="528884"/>
                      <a:pt x="572407" y="541085"/>
                    </a:cubicBezTo>
                    <a:cubicBezTo>
                      <a:pt x="576141" y="549041"/>
                      <a:pt x="582521" y="556587"/>
                      <a:pt x="585361" y="565586"/>
                    </a:cubicBezTo>
                    <a:cubicBezTo>
                      <a:pt x="586288" y="571344"/>
                      <a:pt x="596571" y="581438"/>
                      <a:pt x="592103" y="585782"/>
                    </a:cubicBezTo>
                    <a:close/>
                  </a:path>
                </a:pathLst>
              </a:custGeom>
              <a:solidFill>
                <a:srgbClr val="FFFFFF"/>
              </a:solidFill>
              <a:ln w="6481" cap="flat">
                <a:noFill/>
                <a:prstDash val="solid"/>
                <a:miter/>
              </a:ln>
            </p:spPr>
            <p:txBody>
              <a:bodyPr rtlCol="0" anchor="ctr"/>
              <a:lstStyle/>
              <a:p>
                <a:endParaRPr lang="en-CA"/>
              </a:p>
            </p:txBody>
          </p:sp>
          <p:sp>
            <p:nvSpPr>
              <p:cNvPr id="69" name="Freeform: Shape 68">
                <a:extLst>
                  <a:ext uri="{FF2B5EF4-FFF2-40B4-BE49-F238E27FC236}">
                    <a16:creationId xmlns:a16="http://schemas.microsoft.com/office/drawing/2014/main" id="{3D453DBE-954C-708E-ADBF-B2ED297C5215}"/>
                  </a:ext>
                </a:extLst>
              </p:cNvPr>
              <p:cNvSpPr/>
              <p:nvPr/>
            </p:nvSpPr>
            <p:spPr>
              <a:xfrm>
                <a:off x="4272464" y="3481978"/>
                <a:ext cx="641105" cy="372583"/>
              </a:xfrm>
              <a:custGeom>
                <a:avLst/>
                <a:gdLst>
                  <a:gd name="connsiteX0" fmla="*/ 640537 w 641105"/>
                  <a:gd name="connsiteY0" fmla="*/ 14232 h 372583"/>
                  <a:gd name="connsiteX1" fmla="*/ 635350 w 641105"/>
                  <a:gd name="connsiteY1" fmla="*/ 688 h 372583"/>
                  <a:gd name="connsiteX2" fmla="*/ 1237 w 641105"/>
                  <a:gd name="connsiteY2" fmla="*/ 2756 h 372583"/>
                  <a:gd name="connsiteX3" fmla="*/ 2528 w 641105"/>
                  <a:gd name="connsiteY3" fmla="*/ 25078 h 372583"/>
                  <a:gd name="connsiteX4" fmla="*/ 3182 w 641105"/>
                  <a:gd name="connsiteY4" fmla="*/ 62203 h 372583"/>
                  <a:gd name="connsiteX5" fmla="*/ 2281 w 641105"/>
                  <a:gd name="connsiteY5" fmla="*/ 370302 h 372583"/>
                  <a:gd name="connsiteX6" fmla="*/ 631583 w 641105"/>
                  <a:gd name="connsiteY6" fmla="*/ 372014 h 372583"/>
                  <a:gd name="connsiteX7" fmla="*/ 637392 w 641105"/>
                  <a:gd name="connsiteY7" fmla="*/ 366205 h 372583"/>
                  <a:gd name="connsiteX8" fmla="*/ 640537 w 641105"/>
                  <a:gd name="connsiteY8" fmla="*/ 14232 h 372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1105" h="372583">
                    <a:moveTo>
                      <a:pt x="640537" y="14232"/>
                    </a:moveTo>
                    <a:cubicBezTo>
                      <a:pt x="641191" y="9175"/>
                      <a:pt x="642631" y="934"/>
                      <a:pt x="635350" y="688"/>
                    </a:cubicBezTo>
                    <a:cubicBezTo>
                      <a:pt x="630896" y="2730"/>
                      <a:pt x="4097" y="-3241"/>
                      <a:pt x="1237" y="2756"/>
                    </a:cubicBezTo>
                    <a:cubicBezTo>
                      <a:pt x="-2270" y="9304"/>
                      <a:pt x="2826" y="17331"/>
                      <a:pt x="2528" y="25078"/>
                    </a:cubicBezTo>
                    <a:cubicBezTo>
                      <a:pt x="3792" y="37190"/>
                      <a:pt x="3105" y="49936"/>
                      <a:pt x="3182" y="62203"/>
                    </a:cubicBezTo>
                    <a:cubicBezTo>
                      <a:pt x="5834" y="155875"/>
                      <a:pt x="-1641" y="271644"/>
                      <a:pt x="2281" y="370302"/>
                    </a:cubicBezTo>
                    <a:cubicBezTo>
                      <a:pt x="4583" y="375282"/>
                      <a:pt x="627855" y="370296"/>
                      <a:pt x="631583" y="372014"/>
                    </a:cubicBezTo>
                    <a:cubicBezTo>
                      <a:pt x="634786" y="372007"/>
                      <a:pt x="637386" y="369414"/>
                      <a:pt x="637392" y="366205"/>
                    </a:cubicBezTo>
                    <a:cubicBezTo>
                      <a:pt x="638864" y="248803"/>
                      <a:pt x="639389" y="131141"/>
                      <a:pt x="640537" y="14232"/>
                    </a:cubicBezTo>
                    <a:close/>
                  </a:path>
                </a:pathLst>
              </a:custGeom>
              <a:solidFill>
                <a:srgbClr val="FFFFFF"/>
              </a:solidFill>
              <a:ln w="6481" cap="flat">
                <a:noFill/>
                <a:prstDash val="solid"/>
                <a:miter/>
              </a:ln>
            </p:spPr>
            <p:txBody>
              <a:bodyPr rtlCol="0" anchor="ctr"/>
              <a:lstStyle/>
              <a:p>
                <a:endParaRPr lang="en-CA"/>
              </a:p>
            </p:txBody>
          </p:sp>
          <p:grpSp>
            <p:nvGrpSpPr>
              <p:cNvPr id="70" name="Content Placeholder 4" descr="Home office with plants">
                <a:extLst>
                  <a:ext uri="{FF2B5EF4-FFF2-40B4-BE49-F238E27FC236}">
                    <a16:creationId xmlns:a16="http://schemas.microsoft.com/office/drawing/2014/main" id="{9986329B-DCCF-A400-001C-68D401416A08}"/>
                  </a:ext>
                </a:extLst>
              </p:cNvPr>
              <p:cNvGrpSpPr/>
              <p:nvPr/>
            </p:nvGrpSpPr>
            <p:grpSpPr>
              <a:xfrm>
                <a:off x="4118178" y="3433661"/>
                <a:ext cx="934917" cy="656479"/>
                <a:chOff x="4118178" y="3433661"/>
                <a:chExt cx="934917" cy="656479"/>
              </a:xfrm>
              <a:solidFill>
                <a:srgbClr val="000000"/>
              </a:solidFill>
            </p:grpSpPr>
            <p:sp>
              <p:nvSpPr>
                <p:cNvPr id="71" name="Freeform: Shape 70">
                  <a:extLst>
                    <a:ext uri="{FF2B5EF4-FFF2-40B4-BE49-F238E27FC236}">
                      <a16:creationId xmlns:a16="http://schemas.microsoft.com/office/drawing/2014/main" id="{5026BC57-F8DB-0883-988A-90D73F67D876}"/>
                    </a:ext>
                  </a:extLst>
                </p:cNvPr>
                <p:cNvSpPr/>
                <p:nvPr/>
              </p:nvSpPr>
              <p:spPr>
                <a:xfrm>
                  <a:off x="4118178" y="3433661"/>
                  <a:ext cx="934917" cy="656479"/>
                </a:xfrm>
                <a:custGeom>
                  <a:avLst/>
                  <a:gdLst>
                    <a:gd name="connsiteX0" fmla="*/ 930682 w 934917"/>
                    <a:gd name="connsiteY0" fmla="*/ 593517 h 656479"/>
                    <a:gd name="connsiteX1" fmla="*/ 916886 w 934917"/>
                    <a:gd name="connsiteY1" fmla="*/ 574741 h 656479"/>
                    <a:gd name="connsiteX2" fmla="*/ 897539 w 934917"/>
                    <a:gd name="connsiteY2" fmla="*/ 549728 h 656479"/>
                    <a:gd name="connsiteX3" fmla="*/ 858204 w 934917"/>
                    <a:gd name="connsiteY3" fmla="*/ 506230 h 656479"/>
                    <a:gd name="connsiteX4" fmla="*/ 827978 w 934917"/>
                    <a:gd name="connsiteY4" fmla="*/ 475272 h 656479"/>
                    <a:gd name="connsiteX5" fmla="*/ 830014 w 934917"/>
                    <a:gd name="connsiteY5" fmla="*/ 430679 h 656479"/>
                    <a:gd name="connsiteX6" fmla="*/ 831654 w 934917"/>
                    <a:gd name="connsiteY6" fmla="*/ 338627 h 656479"/>
                    <a:gd name="connsiteX7" fmla="*/ 833113 w 934917"/>
                    <a:gd name="connsiteY7" fmla="*/ 128518 h 656479"/>
                    <a:gd name="connsiteX8" fmla="*/ 832724 w 934917"/>
                    <a:gd name="connsiteY8" fmla="*/ 68812 h 656479"/>
                    <a:gd name="connsiteX9" fmla="*/ 825852 w 934917"/>
                    <a:gd name="connsiteY9" fmla="*/ 23817 h 656479"/>
                    <a:gd name="connsiteX10" fmla="*/ 800456 w 934917"/>
                    <a:gd name="connsiteY10" fmla="*/ 165 h 656479"/>
                    <a:gd name="connsiteX11" fmla="*/ 771397 w 934917"/>
                    <a:gd name="connsiteY11" fmla="*/ 301 h 656479"/>
                    <a:gd name="connsiteX12" fmla="*/ 708132 w 934917"/>
                    <a:gd name="connsiteY12" fmla="*/ 587 h 656479"/>
                    <a:gd name="connsiteX13" fmla="*/ 520151 w 934917"/>
                    <a:gd name="connsiteY13" fmla="*/ 1365 h 656479"/>
                    <a:gd name="connsiteX14" fmla="*/ 319417 w 934917"/>
                    <a:gd name="connsiteY14" fmla="*/ 2020 h 656479"/>
                    <a:gd name="connsiteX15" fmla="*/ 186799 w 934917"/>
                    <a:gd name="connsiteY15" fmla="*/ 2078 h 656479"/>
                    <a:gd name="connsiteX16" fmla="*/ 131287 w 934917"/>
                    <a:gd name="connsiteY16" fmla="*/ 9858 h 656479"/>
                    <a:gd name="connsiteX17" fmla="*/ 111649 w 934917"/>
                    <a:gd name="connsiteY17" fmla="*/ 72851 h 656479"/>
                    <a:gd name="connsiteX18" fmla="*/ 111448 w 934917"/>
                    <a:gd name="connsiteY18" fmla="*/ 91783 h 656479"/>
                    <a:gd name="connsiteX19" fmla="*/ 111591 w 934917"/>
                    <a:gd name="connsiteY19" fmla="*/ 277773 h 656479"/>
                    <a:gd name="connsiteX20" fmla="*/ 116129 w 934917"/>
                    <a:gd name="connsiteY20" fmla="*/ 459627 h 656479"/>
                    <a:gd name="connsiteX21" fmla="*/ 117789 w 934917"/>
                    <a:gd name="connsiteY21" fmla="*/ 469164 h 656479"/>
                    <a:gd name="connsiteX22" fmla="*/ 118716 w 934917"/>
                    <a:gd name="connsiteY22" fmla="*/ 479253 h 656479"/>
                    <a:gd name="connsiteX23" fmla="*/ 85475 w 934917"/>
                    <a:gd name="connsiteY23" fmla="*/ 508467 h 656479"/>
                    <a:gd name="connsiteX24" fmla="*/ 45486 w 934917"/>
                    <a:gd name="connsiteY24" fmla="*/ 549565 h 656479"/>
                    <a:gd name="connsiteX25" fmla="*/ 16855 w 934917"/>
                    <a:gd name="connsiteY25" fmla="*/ 585257 h 656479"/>
                    <a:gd name="connsiteX26" fmla="*/ 1411 w 934917"/>
                    <a:gd name="connsiteY26" fmla="*/ 621622 h 656479"/>
                    <a:gd name="connsiteX27" fmla="*/ 7382 w 934917"/>
                    <a:gd name="connsiteY27" fmla="*/ 635050 h 656479"/>
                    <a:gd name="connsiteX28" fmla="*/ 28966 w 934917"/>
                    <a:gd name="connsiteY28" fmla="*/ 648762 h 656479"/>
                    <a:gd name="connsiteX29" fmla="*/ 78564 w 934917"/>
                    <a:gd name="connsiteY29" fmla="*/ 652944 h 656479"/>
                    <a:gd name="connsiteX30" fmla="*/ 79511 w 934917"/>
                    <a:gd name="connsiteY30" fmla="*/ 652639 h 656479"/>
                    <a:gd name="connsiteX31" fmla="*/ 148365 w 934917"/>
                    <a:gd name="connsiteY31" fmla="*/ 655583 h 656479"/>
                    <a:gd name="connsiteX32" fmla="*/ 228299 w 934917"/>
                    <a:gd name="connsiteY32" fmla="*/ 656322 h 656479"/>
                    <a:gd name="connsiteX33" fmla="*/ 386949 w 934917"/>
                    <a:gd name="connsiteY33" fmla="*/ 656322 h 656479"/>
                    <a:gd name="connsiteX34" fmla="*/ 704294 w 934917"/>
                    <a:gd name="connsiteY34" fmla="*/ 656322 h 656479"/>
                    <a:gd name="connsiteX35" fmla="*/ 793259 w 934917"/>
                    <a:gd name="connsiteY35" fmla="*/ 656322 h 656479"/>
                    <a:gd name="connsiteX36" fmla="*/ 837088 w 934917"/>
                    <a:gd name="connsiteY36" fmla="*/ 656322 h 656479"/>
                    <a:gd name="connsiteX37" fmla="*/ 881207 w 934917"/>
                    <a:gd name="connsiteY37" fmla="*/ 653838 h 656479"/>
                    <a:gd name="connsiteX38" fmla="*/ 912827 w 934917"/>
                    <a:gd name="connsiteY38" fmla="*/ 642013 h 656479"/>
                    <a:gd name="connsiteX39" fmla="*/ 922954 w 934917"/>
                    <a:gd name="connsiteY39" fmla="*/ 631788 h 656479"/>
                    <a:gd name="connsiteX40" fmla="*/ 930682 w 934917"/>
                    <a:gd name="connsiteY40" fmla="*/ 593517 h 656479"/>
                    <a:gd name="connsiteX41" fmla="*/ 800262 w 934917"/>
                    <a:gd name="connsiteY41" fmla="*/ 17619 h 656479"/>
                    <a:gd name="connsiteX42" fmla="*/ 800262 w 934917"/>
                    <a:gd name="connsiteY42" fmla="*/ 17619 h 656479"/>
                    <a:gd name="connsiteX43" fmla="*/ 800262 w 934917"/>
                    <a:gd name="connsiteY43" fmla="*/ 17619 h 656479"/>
                    <a:gd name="connsiteX44" fmla="*/ 128746 w 934917"/>
                    <a:gd name="connsiteY44" fmla="*/ 128505 h 656479"/>
                    <a:gd name="connsiteX45" fmla="*/ 129057 w 934917"/>
                    <a:gd name="connsiteY45" fmla="*/ 74109 h 656479"/>
                    <a:gd name="connsiteX46" fmla="*/ 145635 w 934917"/>
                    <a:gd name="connsiteY46" fmla="*/ 21236 h 656479"/>
                    <a:gd name="connsiteX47" fmla="*/ 175401 w 934917"/>
                    <a:gd name="connsiteY47" fmla="*/ 19395 h 656479"/>
                    <a:gd name="connsiteX48" fmla="*/ 280128 w 934917"/>
                    <a:gd name="connsiteY48" fmla="*/ 19531 h 656479"/>
                    <a:gd name="connsiteX49" fmla="*/ 469807 w 934917"/>
                    <a:gd name="connsiteY49" fmla="*/ 18980 h 656479"/>
                    <a:gd name="connsiteX50" fmla="*/ 665782 w 934917"/>
                    <a:gd name="connsiteY50" fmla="*/ 18202 h 656479"/>
                    <a:gd name="connsiteX51" fmla="*/ 789311 w 934917"/>
                    <a:gd name="connsiteY51" fmla="*/ 17651 h 656479"/>
                    <a:gd name="connsiteX52" fmla="*/ 799827 w 934917"/>
                    <a:gd name="connsiteY52" fmla="*/ 17606 h 656479"/>
                    <a:gd name="connsiteX53" fmla="*/ 800216 w 934917"/>
                    <a:gd name="connsiteY53" fmla="*/ 17619 h 656479"/>
                    <a:gd name="connsiteX54" fmla="*/ 811193 w 934917"/>
                    <a:gd name="connsiteY54" fmla="*/ 35305 h 656479"/>
                    <a:gd name="connsiteX55" fmla="*/ 815595 w 934917"/>
                    <a:gd name="connsiteY55" fmla="*/ 95757 h 656479"/>
                    <a:gd name="connsiteX56" fmla="*/ 814785 w 934917"/>
                    <a:gd name="connsiteY56" fmla="*/ 287362 h 656479"/>
                    <a:gd name="connsiteX57" fmla="*/ 811569 w 934917"/>
                    <a:gd name="connsiteY57" fmla="*/ 460690 h 656479"/>
                    <a:gd name="connsiteX58" fmla="*/ 811368 w 934917"/>
                    <a:gd name="connsiteY58" fmla="*/ 464743 h 656479"/>
                    <a:gd name="connsiteX59" fmla="*/ 547265 w 934917"/>
                    <a:gd name="connsiteY59" fmla="*/ 464743 h 656479"/>
                    <a:gd name="connsiteX60" fmla="*/ 277113 w 934917"/>
                    <a:gd name="connsiteY60" fmla="*/ 464743 h 656479"/>
                    <a:gd name="connsiteX61" fmla="*/ 129582 w 934917"/>
                    <a:gd name="connsiteY61" fmla="*/ 464743 h 656479"/>
                    <a:gd name="connsiteX62" fmla="*/ 130023 w 934917"/>
                    <a:gd name="connsiteY62" fmla="*/ 458668 h 656479"/>
                    <a:gd name="connsiteX63" fmla="*/ 129835 w 934917"/>
                    <a:gd name="connsiteY63" fmla="*/ 426743 h 656479"/>
                    <a:gd name="connsiteX64" fmla="*/ 129427 w 934917"/>
                    <a:gd name="connsiteY64" fmla="*/ 333686 h 656479"/>
                    <a:gd name="connsiteX65" fmla="*/ 128746 w 934917"/>
                    <a:gd name="connsiteY65" fmla="*/ 128505 h 656479"/>
                    <a:gd name="connsiteX66" fmla="*/ 20771 w 934917"/>
                    <a:gd name="connsiteY66" fmla="*/ 610257 h 656479"/>
                    <a:gd name="connsiteX67" fmla="*/ 32649 w 934917"/>
                    <a:gd name="connsiteY67" fmla="*/ 592797 h 656479"/>
                    <a:gd name="connsiteX68" fmla="*/ 59905 w 934917"/>
                    <a:gd name="connsiteY68" fmla="*/ 557559 h 656479"/>
                    <a:gd name="connsiteX69" fmla="*/ 96666 w 934917"/>
                    <a:gd name="connsiteY69" fmla="*/ 516390 h 656479"/>
                    <a:gd name="connsiteX70" fmla="*/ 125349 w 934917"/>
                    <a:gd name="connsiteY70" fmla="*/ 482189 h 656479"/>
                    <a:gd name="connsiteX71" fmla="*/ 395468 w 934917"/>
                    <a:gd name="connsiteY71" fmla="*/ 482189 h 656479"/>
                    <a:gd name="connsiteX72" fmla="*/ 665633 w 934917"/>
                    <a:gd name="connsiteY72" fmla="*/ 482189 h 656479"/>
                    <a:gd name="connsiteX73" fmla="*/ 814227 w 934917"/>
                    <a:gd name="connsiteY73" fmla="*/ 482189 h 656479"/>
                    <a:gd name="connsiteX74" fmla="*/ 838144 w 934917"/>
                    <a:gd name="connsiteY74" fmla="*/ 511099 h 656479"/>
                    <a:gd name="connsiteX75" fmla="*/ 873952 w 934917"/>
                    <a:gd name="connsiteY75" fmla="*/ 548509 h 656479"/>
                    <a:gd name="connsiteX76" fmla="*/ 904710 w 934917"/>
                    <a:gd name="connsiteY76" fmla="*/ 591008 h 656479"/>
                    <a:gd name="connsiteX77" fmla="*/ 915284 w 934917"/>
                    <a:gd name="connsiteY77" fmla="*/ 607274 h 656479"/>
                    <a:gd name="connsiteX78" fmla="*/ 917242 w 934917"/>
                    <a:gd name="connsiteY78" fmla="*/ 614244 h 656479"/>
                    <a:gd name="connsiteX79" fmla="*/ 915997 w 934917"/>
                    <a:gd name="connsiteY79" fmla="*/ 616838 h 656479"/>
                    <a:gd name="connsiteX80" fmla="*/ 913994 w 934917"/>
                    <a:gd name="connsiteY80" fmla="*/ 618737 h 656479"/>
                    <a:gd name="connsiteX81" fmla="*/ 872455 w 934917"/>
                    <a:gd name="connsiteY81" fmla="*/ 616228 h 656479"/>
                    <a:gd name="connsiteX82" fmla="*/ 828627 w 934917"/>
                    <a:gd name="connsiteY82" fmla="*/ 616228 h 656479"/>
                    <a:gd name="connsiteX83" fmla="*/ 739648 w 934917"/>
                    <a:gd name="connsiteY83" fmla="*/ 616228 h 656479"/>
                    <a:gd name="connsiteX84" fmla="*/ 564199 w 934917"/>
                    <a:gd name="connsiteY84" fmla="*/ 616228 h 656479"/>
                    <a:gd name="connsiteX85" fmla="*/ 211967 w 934917"/>
                    <a:gd name="connsiteY85" fmla="*/ 616228 h 656479"/>
                    <a:gd name="connsiteX86" fmla="*/ 113957 w 934917"/>
                    <a:gd name="connsiteY86" fmla="*/ 616851 h 656479"/>
                    <a:gd name="connsiteX87" fmla="*/ 15811 w 934917"/>
                    <a:gd name="connsiteY87" fmla="*/ 620825 h 656479"/>
                    <a:gd name="connsiteX88" fmla="*/ 20771 w 934917"/>
                    <a:gd name="connsiteY88" fmla="*/ 610257 h 656479"/>
                    <a:gd name="connsiteX89" fmla="*/ 843525 w 934917"/>
                    <a:gd name="connsiteY89" fmla="*/ 638862 h 656479"/>
                    <a:gd name="connsiteX90" fmla="*/ 803568 w 934917"/>
                    <a:gd name="connsiteY90" fmla="*/ 638862 h 656479"/>
                    <a:gd name="connsiteX91" fmla="*/ 723627 w 934917"/>
                    <a:gd name="connsiteY91" fmla="*/ 638862 h 656479"/>
                    <a:gd name="connsiteX92" fmla="*/ 564977 w 934917"/>
                    <a:gd name="connsiteY92" fmla="*/ 638862 h 656479"/>
                    <a:gd name="connsiteX93" fmla="*/ 247633 w 934917"/>
                    <a:gd name="connsiteY93" fmla="*/ 638862 h 656479"/>
                    <a:gd name="connsiteX94" fmla="*/ 158667 w 934917"/>
                    <a:gd name="connsiteY94" fmla="*/ 639491 h 656479"/>
                    <a:gd name="connsiteX95" fmla="*/ 82700 w 934917"/>
                    <a:gd name="connsiteY95" fmla="*/ 642266 h 656479"/>
                    <a:gd name="connsiteX96" fmla="*/ 78545 w 934917"/>
                    <a:gd name="connsiteY96" fmla="*/ 639128 h 656479"/>
                    <a:gd name="connsiteX97" fmla="*/ 36370 w 934917"/>
                    <a:gd name="connsiteY97" fmla="*/ 632988 h 656479"/>
                    <a:gd name="connsiteX98" fmla="*/ 28564 w 934917"/>
                    <a:gd name="connsiteY98" fmla="*/ 630206 h 656479"/>
                    <a:gd name="connsiteX99" fmla="*/ 101049 w 934917"/>
                    <a:gd name="connsiteY99" fmla="*/ 632917 h 656479"/>
                    <a:gd name="connsiteX100" fmla="*/ 190027 w 934917"/>
                    <a:gd name="connsiteY100" fmla="*/ 633669 h 656479"/>
                    <a:gd name="connsiteX101" fmla="*/ 365476 w 934917"/>
                    <a:gd name="connsiteY101" fmla="*/ 633669 h 656479"/>
                    <a:gd name="connsiteX102" fmla="*/ 717708 w 934917"/>
                    <a:gd name="connsiteY102" fmla="*/ 633669 h 656479"/>
                    <a:gd name="connsiteX103" fmla="*/ 815718 w 934917"/>
                    <a:gd name="connsiteY103" fmla="*/ 633669 h 656479"/>
                    <a:gd name="connsiteX104" fmla="*/ 865997 w 934917"/>
                    <a:gd name="connsiteY104" fmla="*/ 633669 h 656479"/>
                    <a:gd name="connsiteX105" fmla="*/ 892611 w 934917"/>
                    <a:gd name="connsiteY105" fmla="*/ 633669 h 656479"/>
                    <a:gd name="connsiteX106" fmla="*/ 879340 w 934917"/>
                    <a:gd name="connsiteY106" fmla="*/ 640917 h 656479"/>
                    <a:gd name="connsiteX107" fmla="*/ 843525 w 934917"/>
                    <a:gd name="connsiteY107" fmla="*/ 638862 h 656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34917" h="656479">
                      <a:moveTo>
                        <a:pt x="930682" y="593517"/>
                      </a:moveTo>
                      <a:cubicBezTo>
                        <a:pt x="927065" y="586605"/>
                        <a:pt x="921690" y="580822"/>
                        <a:pt x="916886" y="574741"/>
                      </a:cubicBezTo>
                      <a:cubicBezTo>
                        <a:pt x="910357" y="566468"/>
                        <a:pt x="904081" y="557994"/>
                        <a:pt x="897539" y="549728"/>
                      </a:cubicBezTo>
                      <a:cubicBezTo>
                        <a:pt x="885369" y="534349"/>
                        <a:pt x="872312" y="519852"/>
                        <a:pt x="858204" y="506230"/>
                      </a:cubicBezTo>
                      <a:cubicBezTo>
                        <a:pt x="847921" y="496304"/>
                        <a:pt x="838429" y="485133"/>
                        <a:pt x="827978" y="475272"/>
                      </a:cubicBezTo>
                      <a:cubicBezTo>
                        <a:pt x="830345" y="460749"/>
                        <a:pt x="829638" y="445266"/>
                        <a:pt x="830014" y="430679"/>
                      </a:cubicBezTo>
                      <a:cubicBezTo>
                        <a:pt x="830805" y="399999"/>
                        <a:pt x="831259" y="369313"/>
                        <a:pt x="831654" y="338627"/>
                      </a:cubicBezTo>
                      <a:cubicBezTo>
                        <a:pt x="832562" y="268599"/>
                        <a:pt x="833100" y="198559"/>
                        <a:pt x="833113" y="128518"/>
                      </a:cubicBezTo>
                      <a:cubicBezTo>
                        <a:pt x="833120" y="108627"/>
                        <a:pt x="833282" y="88697"/>
                        <a:pt x="832724" y="68812"/>
                      </a:cubicBezTo>
                      <a:cubicBezTo>
                        <a:pt x="832303" y="53848"/>
                        <a:pt x="831175" y="37918"/>
                        <a:pt x="825852" y="23817"/>
                      </a:cubicBezTo>
                      <a:cubicBezTo>
                        <a:pt x="821638" y="12659"/>
                        <a:pt x="813604" y="736"/>
                        <a:pt x="800456" y="165"/>
                      </a:cubicBezTo>
                      <a:cubicBezTo>
                        <a:pt x="790815" y="-256"/>
                        <a:pt x="781045" y="256"/>
                        <a:pt x="771397" y="301"/>
                      </a:cubicBezTo>
                      <a:cubicBezTo>
                        <a:pt x="750307" y="399"/>
                        <a:pt x="729222" y="496"/>
                        <a:pt x="708132" y="587"/>
                      </a:cubicBezTo>
                      <a:cubicBezTo>
                        <a:pt x="645470" y="865"/>
                        <a:pt x="582814" y="1125"/>
                        <a:pt x="520151" y="1365"/>
                      </a:cubicBezTo>
                      <a:cubicBezTo>
                        <a:pt x="453242" y="1618"/>
                        <a:pt x="386326" y="1857"/>
                        <a:pt x="319417" y="2020"/>
                      </a:cubicBezTo>
                      <a:cubicBezTo>
                        <a:pt x="275213" y="2123"/>
                        <a:pt x="231003" y="2331"/>
                        <a:pt x="186799" y="2078"/>
                      </a:cubicBezTo>
                      <a:cubicBezTo>
                        <a:pt x="168243" y="1974"/>
                        <a:pt x="146744" y="-2292"/>
                        <a:pt x="131287" y="9858"/>
                      </a:cubicBezTo>
                      <a:cubicBezTo>
                        <a:pt x="112959" y="24271"/>
                        <a:pt x="112246" y="51540"/>
                        <a:pt x="111649" y="72851"/>
                      </a:cubicBezTo>
                      <a:cubicBezTo>
                        <a:pt x="111474" y="79159"/>
                        <a:pt x="111487" y="85474"/>
                        <a:pt x="111448" y="91783"/>
                      </a:cubicBezTo>
                      <a:cubicBezTo>
                        <a:pt x="111052" y="153777"/>
                        <a:pt x="111253" y="215779"/>
                        <a:pt x="111591" y="277773"/>
                      </a:cubicBezTo>
                      <a:cubicBezTo>
                        <a:pt x="111915" y="338251"/>
                        <a:pt x="110962" y="399312"/>
                        <a:pt x="116129" y="459627"/>
                      </a:cubicBezTo>
                      <a:cubicBezTo>
                        <a:pt x="116356" y="462279"/>
                        <a:pt x="116959" y="465644"/>
                        <a:pt x="117789" y="469164"/>
                      </a:cubicBezTo>
                      <a:cubicBezTo>
                        <a:pt x="116200" y="472322"/>
                        <a:pt x="116505" y="476484"/>
                        <a:pt x="118716" y="479253"/>
                      </a:cubicBezTo>
                      <a:cubicBezTo>
                        <a:pt x="107124" y="488342"/>
                        <a:pt x="96270" y="498567"/>
                        <a:pt x="85475" y="508467"/>
                      </a:cubicBezTo>
                      <a:cubicBezTo>
                        <a:pt x="71374" y="521395"/>
                        <a:pt x="57836" y="534926"/>
                        <a:pt x="45486" y="549565"/>
                      </a:cubicBezTo>
                      <a:cubicBezTo>
                        <a:pt x="35689" y="561177"/>
                        <a:pt x="26087" y="573178"/>
                        <a:pt x="16855" y="585257"/>
                      </a:cubicBezTo>
                      <a:cubicBezTo>
                        <a:pt x="11337" y="592479"/>
                        <a:pt x="-4832" y="611456"/>
                        <a:pt x="1411" y="621622"/>
                      </a:cubicBezTo>
                      <a:cubicBezTo>
                        <a:pt x="1554" y="626401"/>
                        <a:pt x="4744" y="631788"/>
                        <a:pt x="7382" y="635050"/>
                      </a:cubicBezTo>
                      <a:cubicBezTo>
                        <a:pt x="12971" y="641961"/>
                        <a:pt x="20693" y="645903"/>
                        <a:pt x="28966" y="648762"/>
                      </a:cubicBezTo>
                      <a:cubicBezTo>
                        <a:pt x="44241" y="654053"/>
                        <a:pt x="62731" y="656406"/>
                        <a:pt x="78564" y="652944"/>
                      </a:cubicBezTo>
                      <a:cubicBezTo>
                        <a:pt x="78901" y="652873"/>
                        <a:pt x="79206" y="652756"/>
                        <a:pt x="79511" y="652639"/>
                      </a:cubicBezTo>
                      <a:cubicBezTo>
                        <a:pt x="102352" y="654766"/>
                        <a:pt x="125452" y="655330"/>
                        <a:pt x="148365" y="655583"/>
                      </a:cubicBezTo>
                      <a:cubicBezTo>
                        <a:pt x="175012" y="655881"/>
                        <a:pt x="201652" y="656322"/>
                        <a:pt x="228299" y="656322"/>
                      </a:cubicBezTo>
                      <a:cubicBezTo>
                        <a:pt x="281185" y="656322"/>
                        <a:pt x="334064" y="656322"/>
                        <a:pt x="386949" y="656322"/>
                      </a:cubicBezTo>
                      <a:cubicBezTo>
                        <a:pt x="492732" y="656322"/>
                        <a:pt x="598510" y="656322"/>
                        <a:pt x="704294" y="656322"/>
                      </a:cubicBezTo>
                      <a:cubicBezTo>
                        <a:pt x="733949" y="656322"/>
                        <a:pt x="763604" y="656322"/>
                        <a:pt x="793259" y="656322"/>
                      </a:cubicBezTo>
                      <a:cubicBezTo>
                        <a:pt x="807867" y="656322"/>
                        <a:pt x="822474" y="656322"/>
                        <a:pt x="837088" y="656322"/>
                      </a:cubicBezTo>
                      <a:cubicBezTo>
                        <a:pt x="851863" y="656322"/>
                        <a:pt x="866808" y="657417"/>
                        <a:pt x="881207" y="653838"/>
                      </a:cubicBezTo>
                      <a:cubicBezTo>
                        <a:pt x="891963" y="656588"/>
                        <a:pt x="904885" y="648269"/>
                        <a:pt x="912827" y="642013"/>
                      </a:cubicBezTo>
                      <a:cubicBezTo>
                        <a:pt x="916639" y="639011"/>
                        <a:pt x="920134" y="635601"/>
                        <a:pt x="922954" y="631788"/>
                      </a:cubicBezTo>
                      <a:cubicBezTo>
                        <a:pt x="937983" y="626705"/>
                        <a:pt x="936738" y="605083"/>
                        <a:pt x="930682" y="593517"/>
                      </a:cubicBezTo>
                      <a:close/>
                      <a:moveTo>
                        <a:pt x="800262" y="17619"/>
                      </a:moveTo>
                      <a:cubicBezTo>
                        <a:pt x="801143" y="17690"/>
                        <a:pt x="801422" y="18001"/>
                        <a:pt x="800262" y="17619"/>
                      </a:cubicBezTo>
                      <a:lnTo>
                        <a:pt x="800262" y="17619"/>
                      </a:lnTo>
                      <a:close/>
                      <a:moveTo>
                        <a:pt x="128746" y="128505"/>
                      </a:moveTo>
                      <a:cubicBezTo>
                        <a:pt x="128778" y="110377"/>
                        <a:pt x="128661" y="92236"/>
                        <a:pt x="129057" y="74109"/>
                      </a:cubicBezTo>
                      <a:cubicBezTo>
                        <a:pt x="129414" y="58140"/>
                        <a:pt x="128279" y="29393"/>
                        <a:pt x="145635" y="21236"/>
                      </a:cubicBezTo>
                      <a:cubicBezTo>
                        <a:pt x="154894" y="16886"/>
                        <a:pt x="165546" y="19214"/>
                        <a:pt x="175401" y="19395"/>
                      </a:cubicBezTo>
                      <a:cubicBezTo>
                        <a:pt x="210294" y="20044"/>
                        <a:pt x="245234" y="19590"/>
                        <a:pt x="280128" y="19531"/>
                      </a:cubicBezTo>
                      <a:cubicBezTo>
                        <a:pt x="343354" y="19421"/>
                        <a:pt x="406581" y="19207"/>
                        <a:pt x="469807" y="18980"/>
                      </a:cubicBezTo>
                      <a:cubicBezTo>
                        <a:pt x="535134" y="18747"/>
                        <a:pt x="600455" y="18481"/>
                        <a:pt x="665782" y="18202"/>
                      </a:cubicBezTo>
                      <a:cubicBezTo>
                        <a:pt x="706959" y="18027"/>
                        <a:pt x="748135" y="17846"/>
                        <a:pt x="789311" y="17651"/>
                      </a:cubicBezTo>
                      <a:cubicBezTo>
                        <a:pt x="792819" y="17638"/>
                        <a:pt x="796326" y="17671"/>
                        <a:pt x="799827" y="17606"/>
                      </a:cubicBezTo>
                      <a:cubicBezTo>
                        <a:pt x="799963" y="17606"/>
                        <a:pt x="800093" y="17606"/>
                        <a:pt x="800216" y="17619"/>
                      </a:cubicBezTo>
                      <a:cubicBezTo>
                        <a:pt x="806946" y="20082"/>
                        <a:pt x="809526" y="29036"/>
                        <a:pt x="811193" y="35305"/>
                      </a:cubicBezTo>
                      <a:cubicBezTo>
                        <a:pt x="816360" y="54775"/>
                        <a:pt x="815491" y="75756"/>
                        <a:pt x="815595" y="95757"/>
                      </a:cubicBezTo>
                      <a:cubicBezTo>
                        <a:pt x="815925" y="159625"/>
                        <a:pt x="815407" y="223500"/>
                        <a:pt x="814785" y="287362"/>
                      </a:cubicBezTo>
                      <a:cubicBezTo>
                        <a:pt x="814220" y="345104"/>
                        <a:pt x="814240" y="402994"/>
                        <a:pt x="811569" y="460690"/>
                      </a:cubicBezTo>
                      <a:cubicBezTo>
                        <a:pt x="811504" y="462039"/>
                        <a:pt x="811439" y="463394"/>
                        <a:pt x="811368" y="464743"/>
                      </a:cubicBezTo>
                      <a:cubicBezTo>
                        <a:pt x="723336" y="464743"/>
                        <a:pt x="635297" y="464743"/>
                        <a:pt x="547265" y="464743"/>
                      </a:cubicBezTo>
                      <a:cubicBezTo>
                        <a:pt x="457216" y="464743"/>
                        <a:pt x="367161" y="464743"/>
                        <a:pt x="277113" y="464743"/>
                      </a:cubicBezTo>
                      <a:cubicBezTo>
                        <a:pt x="227936" y="464743"/>
                        <a:pt x="178759" y="464743"/>
                        <a:pt x="129582" y="464743"/>
                      </a:cubicBezTo>
                      <a:cubicBezTo>
                        <a:pt x="129822" y="462623"/>
                        <a:pt x="130017" y="460865"/>
                        <a:pt x="130023" y="458668"/>
                      </a:cubicBezTo>
                      <a:cubicBezTo>
                        <a:pt x="130043" y="448028"/>
                        <a:pt x="129809" y="437382"/>
                        <a:pt x="129835" y="426743"/>
                      </a:cubicBezTo>
                      <a:cubicBezTo>
                        <a:pt x="129906" y="395726"/>
                        <a:pt x="129705" y="364703"/>
                        <a:pt x="129427" y="333686"/>
                      </a:cubicBezTo>
                      <a:cubicBezTo>
                        <a:pt x="128804" y="265293"/>
                        <a:pt x="128610" y="196899"/>
                        <a:pt x="128746" y="128505"/>
                      </a:cubicBezTo>
                      <a:close/>
                      <a:moveTo>
                        <a:pt x="20771" y="610257"/>
                      </a:moveTo>
                      <a:cubicBezTo>
                        <a:pt x="24200" y="604117"/>
                        <a:pt x="28356" y="598360"/>
                        <a:pt x="32649" y="592797"/>
                      </a:cubicBezTo>
                      <a:cubicBezTo>
                        <a:pt x="41706" y="581062"/>
                        <a:pt x="50569" y="569055"/>
                        <a:pt x="59905" y="557559"/>
                      </a:cubicBezTo>
                      <a:cubicBezTo>
                        <a:pt x="71504" y="543283"/>
                        <a:pt x="84263" y="529959"/>
                        <a:pt x="96666" y="516390"/>
                      </a:cubicBezTo>
                      <a:cubicBezTo>
                        <a:pt x="106586" y="505536"/>
                        <a:pt x="117082" y="494508"/>
                        <a:pt x="125349" y="482189"/>
                      </a:cubicBezTo>
                      <a:cubicBezTo>
                        <a:pt x="215391" y="482189"/>
                        <a:pt x="305426" y="482189"/>
                        <a:pt x="395468" y="482189"/>
                      </a:cubicBezTo>
                      <a:cubicBezTo>
                        <a:pt x="485523" y="482189"/>
                        <a:pt x="575578" y="482189"/>
                        <a:pt x="665633" y="482189"/>
                      </a:cubicBezTo>
                      <a:cubicBezTo>
                        <a:pt x="715160" y="482189"/>
                        <a:pt x="764693" y="482189"/>
                        <a:pt x="814227" y="482189"/>
                      </a:cubicBezTo>
                      <a:cubicBezTo>
                        <a:pt x="819530" y="493425"/>
                        <a:pt x="829385" y="502515"/>
                        <a:pt x="838144" y="511099"/>
                      </a:cubicBezTo>
                      <a:cubicBezTo>
                        <a:pt x="850482" y="523178"/>
                        <a:pt x="863164" y="534971"/>
                        <a:pt x="873952" y="548509"/>
                      </a:cubicBezTo>
                      <a:cubicBezTo>
                        <a:pt x="884857" y="562195"/>
                        <a:pt x="894194" y="577042"/>
                        <a:pt x="904710" y="591008"/>
                      </a:cubicBezTo>
                      <a:cubicBezTo>
                        <a:pt x="908574" y="596142"/>
                        <a:pt x="912458" y="601485"/>
                        <a:pt x="915284" y="607274"/>
                      </a:cubicBezTo>
                      <a:cubicBezTo>
                        <a:pt x="916503" y="609771"/>
                        <a:pt x="917780" y="612306"/>
                        <a:pt x="917242" y="614244"/>
                      </a:cubicBezTo>
                      <a:cubicBezTo>
                        <a:pt x="916989" y="615139"/>
                        <a:pt x="916535" y="616001"/>
                        <a:pt x="915997" y="616838"/>
                      </a:cubicBezTo>
                      <a:cubicBezTo>
                        <a:pt x="915330" y="617473"/>
                        <a:pt x="914662" y="618102"/>
                        <a:pt x="913994" y="618737"/>
                      </a:cubicBezTo>
                      <a:cubicBezTo>
                        <a:pt x="900262" y="615664"/>
                        <a:pt x="886498" y="616228"/>
                        <a:pt x="872455" y="616228"/>
                      </a:cubicBezTo>
                      <a:cubicBezTo>
                        <a:pt x="857847" y="616228"/>
                        <a:pt x="843234" y="616228"/>
                        <a:pt x="828627" y="616228"/>
                      </a:cubicBezTo>
                      <a:cubicBezTo>
                        <a:pt x="798965" y="616228"/>
                        <a:pt x="769309" y="616228"/>
                        <a:pt x="739648" y="616228"/>
                      </a:cubicBezTo>
                      <a:cubicBezTo>
                        <a:pt x="681167" y="616228"/>
                        <a:pt x="622687" y="616228"/>
                        <a:pt x="564199" y="616228"/>
                      </a:cubicBezTo>
                      <a:cubicBezTo>
                        <a:pt x="446791" y="616228"/>
                        <a:pt x="329376" y="616228"/>
                        <a:pt x="211967" y="616228"/>
                      </a:cubicBezTo>
                      <a:cubicBezTo>
                        <a:pt x="179291" y="616228"/>
                        <a:pt x="146627" y="616520"/>
                        <a:pt x="113957" y="616851"/>
                      </a:cubicBezTo>
                      <a:cubicBezTo>
                        <a:pt x="81268" y="617181"/>
                        <a:pt x="48338" y="617531"/>
                        <a:pt x="15811" y="620825"/>
                      </a:cubicBezTo>
                      <a:cubicBezTo>
                        <a:pt x="17840" y="617641"/>
                        <a:pt x="18929" y="613557"/>
                        <a:pt x="20771" y="610257"/>
                      </a:cubicBezTo>
                      <a:close/>
                      <a:moveTo>
                        <a:pt x="843525" y="638862"/>
                      </a:moveTo>
                      <a:cubicBezTo>
                        <a:pt x="830208" y="638862"/>
                        <a:pt x="816885" y="638862"/>
                        <a:pt x="803568" y="638862"/>
                      </a:cubicBezTo>
                      <a:cubicBezTo>
                        <a:pt x="776921" y="638862"/>
                        <a:pt x="750274" y="638862"/>
                        <a:pt x="723627" y="638862"/>
                      </a:cubicBezTo>
                      <a:cubicBezTo>
                        <a:pt x="670742" y="638862"/>
                        <a:pt x="617863" y="638862"/>
                        <a:pt x="564977" y="638862"/>
                      </a:cubicBezTo>
                      <a:cubicBezTo>
                        <a:pt x="459194" y="638862"/>
                        <a:pt x="353416" y="638862"/>
                        <a:pt x="247633" y="638862"/>
                      </a:cubicBezTo>
                      <a:cubicBezTo>
                        <a:pt x="217971" y="638862"/>
                        <a:pt x="188322" y="639160"/>
                        <a:pt x="158667" y="639491"/>
                      </a:cubicBezTo>
                      <a:cubicBezTo>
                        <a:pt x="133388" y="639776"/>
                        <a:pt x="107915" y="640087"/>
                        <a:pt x="82700" y="642266"/>
                      </a:cubicBezTo>
                      <a:cubicBezTo>
                        <a:pt x="81864" y="640755"/>
                        <a:pt x="80490" y="639555"/>
                        <a:pt x="78545" y="639128"/>
                      </a:cubicBezTo>
                      <a:cubicBezTo>
                        <a:pt x="64599" y="636041"/>
                        <a:pt x="50244" y="636956"/>
                        <a:pt x="36370" y="632988"/>
                      </a:cubicBezTo>
                      <a:cubicBezTo>
                        <a:pt x="33764" y="632242"/>
                        <a:pt x="31131" y="631315"/>
                        <a:pt x="28564" y="630206"/>
                      </a:cubicBezTo>
                      <a:cubicBezTo>
                        <a:pt x="52643" y="632119"/>
                        <a:pt x="76924" y="632670"/>
                        <a:pt x="101049" y="632917"/>
                      </a:cubicBezTo>
                      <a:cubicBezTo>
                        <a:pt x="130704" y="633215"/>
                        <a:pt x="160366" y="633669"/>
                        <a:pt x="190027" y="633669"/>
                      </a:cubicBezTo>
                      <a:cubicBezTo>
                        <a:pt x="248508" y="633669"/>
                        <a:pt x="306995" y="633669"/>
                        <a:pt x="365476" y="633669"/>
                      </a:cubicBezTo>
                      <a:cubicBezTo>
                        <a:pt x="482884" y="633669"/>
                        <a:pt x="600299" y="633669"/>
                        <a:pt x="717708" y="633669"/>
                      </a:cubicBezTo>
                      <a:cubicBezTo>
                        <a:pt x="750378" y="633669"/>
                        <a:pt x="783048" y="633669"/>
                        <a:pt x="815718" y="633669"/>
                      </a:cubicBezTo>
                      <a:cubicBezTo>
                        <a:pt x="832478" y="633669"/>
                        <a:pt x="849237" y="633669"/>
                        <a:pt x="865997" y="633669"/>
                      </a:cubicBezTo>
                      <a:cubicBezTo>
                        <a:pt x="874873" y="633669"/>
                        <a:pt x="883775" y="633980"/>
                        <a:pt x="892611" y="633669"/>
                      </a:cubicBezTo>
                      <a:cubicBezTo>
                        <a:pt x="887898" y="635763"/>
                        <a:pt x="883081" y="637824"/>
                        <a:pt x="879340" y="640917"/>
                      </a:cubicBezTo>
                      <a:cubicBezTo>
                        <a:pt x="867547" y="638324"/>
                        <a:pt x="855649" y="638862"/>
                        <a:pt x="843525" y="638862"/>
                      </a:cubicBezTo>
                      <a:close/>
                    </a:path>
                  </a:pathLst>
                </a:custGeom>
                <a:solidFill>
                  <a:srgbClr val="000000"/>
                </a:solidFill>
                <a:ln w="6481" cap="flat">
                  <a:noFill/>
                  <a:prstDash val="solid"/>
                  <a:miter/>
                </a:ln>
              </p:spPr>
              <p:txBody>
                <a:bodyPr rtlCol="0" anchor="ctr"/>
                <a:lstStyle/>
                <a:p>
                  <a:endParaRPr lang="en-CA"/>
                </a:p>
              </p:txBody>
            </p:sp>
            <p:sp>
              <p:nvSpPr>
                <p:cNvPr id="72" name="Freeform: Shape 71">
                  <a:extLst>
                    <a:ext uri="{FF2B5EF4-FFF2-40B4-BE49-F238E27FC236}">
                      <a16:creationId xmlns:a16="http://schemas.microsoft.com/office/drawing/2014/main" id="{C7A99916-D6A1-1ACD-5885-924699E9201C}"/>
                    </a:ext>
                  </a:extLst>
                </p:cNvPr>
                <p:cNvSpPr/>
                <p:nvPr/>
              </p:nvSpPr>
              <p:spPr>
                <a:xfrm>
                  <a:off x="4261032" y="3453262"/>
                  <a:ext cx="662812" cy="411829"/>
                </a:xfrm>
                <a:custGeom>
                  <a:avLst/>
                  <a:gdLst>
                    <a:gd name="connsiteX0" fmla="*/ 8752 w 662812"/>
                    <a:gd name="connsiteY0" fmla="*/ 411830 h 411829"/>
                    <a:gd name="connsiteX1" fmla="*/ 511174 w 662812"/>
                    <a:gd name="connsiteY1" fmla="*/ 411830 h 411829"/>
                    <a:gd name="connsiteX2" fmla="*/ 652850 w 662812"/>
                    <a:gd name="connsiteY2" fmla="*/ 411830 h 411829"/>
                    <a:gd name="connsiteX3" fmla="*/ 659975 w 662812"/>
                    <a:gd name="connsiteY3" fmla="*/ 398253 h 411829"/>
                    <a:gd name="connsiteX4" fmla="*/ 660085 w 662812"/>
                    <a:gd name="connsiteY4" fmla="*/ 396866 h 411829"/>
                    <a:gd name="connsiteX5" fmla="*/ 661849 w 662812"/>
                    <a:gd name="connsiteY5" fmla="*/ 271373 h 411829"/>
                    <a:gd name="connsiteX6" fmla="*/ 662698 w 662812"/>
                    <a:gd name="connsiteY6" fmla="*/ 90374 h 411829"/>
                    <a:gd name="connsiteX7" fmla="*/ 662011 w 662812"/>
                    <a:gd name="connsiteY7" fmla="*/ 52673 h 411829"/>
                    <a:gd name="connsiteX8" fmla="*/ 659054 w 662812"/>
                    <a:gd name="connsiteY8" fmla="*/ 32879 h 411829"/>
                    <a:gd name="connsiteX9" fmla="*/ 653673 w 662812"/>
                    <a:gd name="connsiteY9" fmla="*/ 17254 h 411829"/>
                    <a:gd name="connsiteX10" fmla="*/ 335382 w 662812"/>
                    <a:gd name="connsiteY10" fmla="*/ 17254 h 411829"/>
                    <a:gd name="connsiteX11" fmla="*/ 338118 w 662812"/>
                    <a:gd name="connsiteY11" fmla="*/ 14350 h 411829"/>
                    <a:gd name="connsiteX12" fmla="*/ 339038 w 662812"/>
                    <a:gd name="connsiteY12" fmla="*/ 12158 h 411829"/>
                    <a:gd name="connsiteX13" fmla="*/ 339038 w 662812"/>
                    <a:gd name="connsiteY13" fmla="*/ 7367 h 411829"/>
                    <a:gd name="connsiteX14" fmla="*/ 337126 w 662812"/>
                    <a:gd name="connsiteY14" fmla="*/ 3580 h 411829"/>
                    <a:gd name="connsiteX15" fmla="*/ 334578 w 662812"/>
                    <a:gd name="connsiteY15" fmla="*/ 1240 h 411829"/>
                    <a:gd name="connsiteX16" fmla="*/ 332406 w 662812"/>
                    <a:gd name="connsiteY16" fmla="*/ 326 h 411829"/>
                    <a:gd name="connsiteX17" fmla="*/ 327575 w 662812"/>
                    <a:gd name="connsiteY17" fmla="*/ 326 h 411829"/>
                    <a:gd name="connsiteX18" fmla="*/ 325404 w 662812"/>
                    <a:gd name="connsiteY18" fmla="*/ 1240 h 411829"/>
                    <a:gd name="connsiteX19" fmla="*/ 322143 w 662812"/>
                    <a:gd name="connsiteY19" fmla="*/ 4501 h 411829"/>
                    <a:gd name="connsiteX20" fmla="*/ 321138 w 662812"/>
                    <a:gd name="connsiteY20" fmla="*/ 6906 h 411829"/>
                    <a:gd name="connsiteX21" fmla="*/ 321105 w 662812"/>
                    <a:gd name="connsiteY21" fmla="*/ 7036 h 411829"/>
                    <a:gd name="connsiteX22" fmla="*/ 321092 w 662812"/>
                    <a:gd name="connsiteY22" fmla="*/ 7101 h 411829"/>
                    <a:gd name="connsiteX23" fmla="*/ 320768 w 662812"/>
                    <a:gd name="connsiteY23" fmla="*/ 9513 h 411829"/>
                    <a:gd name="connsiteX24" fmla="*/ 322045 w 662812"/>
                    <a:gd name="connsiteY24" fmla="*/ 14414 h 411829"/>
                    <a:gd name="connsiteX25" fmla="*/ 324671 w 662812"/>
                    <a:gd name="connsiteY25" fmla="*/ 17261 h 411829"/>
                    <a:gd name="connsiteX26" fmla="*/ 154124 w 662812"/>
                    <a:gd name="connsiteY26" fmla="*/ 17261 h 411829"/>
                    <a:gd name="connsiteX27" fmla="*/ 12247 w 662812"/>
                    <a:gd name="connsiteY27" fmla="*/ 17261 h 411829"/>
                    <a:gd name="connsiteX28" fmla="*/ 4091 w 662812"/>
                    <a:gd name="connsiteY28" fmla="*/ 28302 h 411829"/>
                    <a:gd name="connsiteX29" fmla="*/ 4058 w 662812"/>
                    <a:gd name="connsiteY29" fmla="*/ 28743 h 411829"/>
                    <a:gd name="connsiteX30" fmla="*/ 2535 w 662812"/>
                    <a:gd name="connsiteY30" fmla="*/ 49775 h 411829"/>
                    <a:gd name="connsiteX31" fmla="*/ 2554 w 662812"/>
                    <a:gd name="connsiteY31" fmla="*/ 81414 h 411829"/>
                    <a:gd name="connsiteX32" fmla="*/ 2470 w 662812"/>
                    <a:gd name="connsiteY32" fmla="*/ 165757 h 411829"/>
                    <a:gd name="connsiteX33" fmla="*/ 512 w 662812"/>
                    <a:gd name="connsiteY33" fmla="*/ 343961 h 411829"/>
                    <a:gd name="connsiteX34" fmla="*/ 0 w 662812"/>
                    <a:gd name="connsiteY34" fmla="*/ 396872 h 411829"/>
                    <a:gd name="connsiteX35" fmla="*/ 687 w 662812"/>
                    <a:gd name="connsiteY35" fmla="*/ 400393 h 411829"/>
                    <a:gd name="connsiteX36" fmla="*/ 8752 w 662812"/>
                    <a:gd name="connsiteY36" fmla="*/ 411830 h 411829"/>
                    <a:gd name="connsiteX37" fmla="*/ 512023 w 662812"/>
                    <a:gd name="connsiteY37" fmla="*/ 34695 h 411829"/>
                    <a:gd name="connsiteX38" fmla="*/ 646438 w 662812"/>
                    <a:gd name="connsiteY38" fmla="*/ 34695 h 411829"/>
                    <a:gd name="connsiteX39" fmla="*/ 645180 w 662812"/>
                    <a:gd name="connsiteY39" fmla="*/ 49762 h 411829"/>
                    <a:gd name="connsiteX40" fmla="*/ 645199 w 662812"/>
                    <a:gd name="connsiteY40" fmla="*/ 81401 h 411829"/>
                    <a:gd name="connsiteX41" fmla="*/ 645115 w 662812"/>
                    <a:gd name="connsiteY41" fmla="*/ 165744 h 411829"/>
                    <a:gd name="connsiteX42" fmla="*/ 643157 w 662812"/>
                    <a:gd name="connsiteY42" fmla="*/ 343948 h 411829"/>
                    <a:gd name="connsiteX43" fmla="*/ 642658 w 662812"/>
                    <a:gd name="connsiteY43" fmla="*/ 394383 h 411829"/>
                    <a:gd name="connsiteX44" fmla="*/ 150474 w 662812"/>
                    <a:gd name="connsiteY44" fmla="*/ 394383 h 411829"/>
                    <a:gd name="connsiteX45" fmla="*/ 17486 w 662812"/>
                    <a:gd name="connsiteY45" fmla="*/ 394383 h 411829"/>
                    <a:gd name="connsiteX46" fmla="*/ 19243 w 662812"/>
                    <a:gd name="connsiteY46" fmla="*/ 271366 h 411829"/>
                    <a:gd name="connsiteX47" fmla="*/ 20092 w 662812"/>
                    <a:gd name="connsiteY47" fmla="*/ 90368 h 411829"/>
                    <a:gd name="connsiteX48" fmla="*/ 19412 w 662812"/>
                    <a:gd name="connsiteY48" fmla="*/ 52667 h 411829"/>
                    <a:gd name="connsiteX49" fmla="*/ 16766 w 662812"/>
                    <a:gd name="connsiteY49" fmla="*/ 34695 h 411829"/>
                    <a:gd name="connsiteX50" fmla="*/ 512023 w 662812"/>
                    <a:gd name="connsiteY50" fmla="*/ 34695 h 41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62812" h="411829">
                      <a:moveTo>
                        <a:pt x="8752" y="411830"/>
                      </a:moveTo>
                      <a:cubicBezTo>
                        <a:pt x="176226" y="411830"/>
                        <a:pt x="343700" y="411830"/>
                        <a:pt x="511174" y="411830"/>
                      </a:cubicBezTo>
                      <a:cubicBezTo>
                        <a:pt x="558399" y="411830"/>
                        <a:pt x="605625" y="411830"/>
                        <a:pt x="652850" y="411830"/>
                      </a:cubicBezTo>
                      <a:cubicBezTo>
                        <a:pt x="660656" y="411830"/>
                        <a:pt x="663035" y="403388"/>
                        <a:pt x="659975" y="398253"/>
                      </a:cubicBezTo>
                      <a:cubicBezTo>
                        <a:pt x="660040" y="397806"/>
                        <a:pt x="660085" y="397352"/>
                        <a:pt x="660085" y="396866"/>
                      </a:cubicBezTo>
                      <a:cubicBezTo>
                        <a:pt x="660105" y="355035"/>
                        <a:pt x="661317" y="313197"/>
                        <a:pt x="661849" y="271373"/>
                      </a:cubicBezTo>
                      <a:cubicBezTo>
                        <a:pt x="662614" y="211051"/>
                        <a:pt x="663029" y="150703"/>
                        <a:pt x="662698" y="90374"/>
                      </a:cubicBezTo>
                      <a:cubicBezTo>
                        <a:pt x="662627" y="77920"/>
                        <a:pt x="663294" y="65069"/>
                        <a:pt x="662011" y="52673"/>
                      </a:cubicBezTo>
                      <a:cubicBezTo>
                        <a:pt x="661317" y="45995"/>
                        <a:pt x="660202" y="39453"/>
                        <a:pt x="659054" y="32879"/>
                      </a:cubicBezTo>
                      <a:cubicBezTo>
                        <a:pt x="664449" y="28412"/>
                        <a:pt x="662666" y="17254"/>
                        <a:pt x="653673" y="17254"/>
                      </a:cubicBezTo>
                      <a:cubicBezTo>
                        <a:pt x="547578" y="17254"/>
                        <a:pt x="441483" y="17254"/>
                        <a:pt x="335382" y="17254"/>
                      </a:cubicBezTo>
                      <a:cubicBezTo>
                        <a:pt x="336497" y="16489"/>
                        <a:pt x="337424" y="15536"/>
                        <a:pt x="338118" y="14350"/>
                      </a:cubicBezTo>
                      <a:cubicBezTo>
                        <a:pt x="338513" y="13649"/>
                        <a:pt x="338825" y="12917"/>
                        <a:pt x="339038" y="12158"/>
                      </a:cubicBezTo>
                      <a:cubicBezTo>
                        <a:pt x="339466" y="10557"/>
                        <a:pt x="339466" y="8962"/>
                        <a:pt x="339038" y="7367"/>
                      </a:cubicBezTo>
                      <a:cubicBezTo>
                        <a:pt x="338760" y="6193"/>
                        <a:pt x="337930" y="4456"/>
                        <a:pt x="337126" y="3580"/>
                      </a:cubicBezTo>
                      <a:cubicBezTo>
                        <a:pt x="336484" y="2595"/>
                        <a:pt x="335635" y="1811"/>
                        <a:pt x="334578" y="1240"/>
                      </a:cubicBezTo>
                      <a:cubicBezTo>
                        <a:pt x="333852" y="935"/>
                        <a:pt x="333132" y="631"/>
                        <a:pt x="332406" y="326"/>
                      </a:cubicBezTo>
                      <a:cubicBezTo>
                        <a:pt x="330798" y="-109"/>
                        <a:pt x="329190" y="-109"/>
                        <a:pt x="327575" y="326"/>
                      </a:cubicBezTo>
                      <a:cubicBezTo>
                        <a:pt x="326849" y="631"/>
                        <a:pt x="326130" y="935"/>
                        <a:pt x="325404" y="1240"/>
                      </a:cubicBezTo>
                      <a:cubicBezTo>
                        <a:pt x="324036" y="2050"/>
                        <a:pt x="322953" y="3133"/>
                        <a:pt x="322143" y="4501"/>
                      </a:cubicBezTo>
                      <a:cubicBezTo>
                        <a:pt x="321773" y="5286"/>
                        <a:pt x="321377" y="6077"/>
                        <a:pt x="321138" y="6906"/>
                      </a:cubicBezTo>
                      <a:cubicBezTo>
                        <a:pt x="321125" y="6952"/>
                        <a:pt x="321118" y="6991"/>
                        <a:pt x="321105" y="7036"/>
                      </a:cubicBezTo>
                      <a:cubicBezTo>
                        <a:pt x="321099" y="7056"/>
                        <a:pt x="321099" y="7075"/>
                        <a:pt x="321092" y="7101"/>
                      </a:cubicBezTo>
                      <a:cubicBezTo>
                        <a:pt x="320982" y="7905"/>
                        <a:pt x="320878" y="8709"/>
                        <a:pt x="320768" y="9513"/>
                      </a:cubicBezTo>
                      <a:cubicBezTo>
                        <a:pt x="320664" y="11121"/>
                        <a:pt x="321235" y="13033"/>
                        <a:pt x="322045" y="14414"/>
                      </a:cubicBezTo>
                      <a:cubicBezTo>
                        <a:pt x="322707" y="15542"/>
                        <a:pt x="323614" y="16509"/>
                        <a:pt x="324671" y="17261"/>
                      </a:cubicBezTo>
                      <a:cubicBezTo>
                        <a:pt x="267825" y="17261"/>
                        <a:pt x="210971" y="17261"/>
                        <a:pt x="154124" y="17261"/>
                      </a:cubicBezTo>
                      <a:cubicBezTo>
                        <a:pt x="106834" y="17261"/>
                        <a:pt x="59537" y="17261"/>
                        <a:pt x="12247" y="17261"/>
                      </a:cubicBezTo>
                      <a:cubicBezTo>
                        <a:pt x="5628" y="17261"/>
                        <a:pt x="2911" y="23323"/>
                        <a:pt x="4091" y="28302"/>
                      </a:cubicBezTo>
                      <a:cubicBezTo>
                        <a:pt x="4078" y="28451"/>
                        <a:pt x="4058" y="28600"/>
                        <a:pt x="4058" y="28743"/>
                      </a:cubicBezTo>
                      <a:cubicBezTo>
                        <a:pt x="3962" y="35725"/>
                        <a:pt x="2995" y="42805"/>
                        <a:pt x="2535" y="49775"/>
                      </a:cubicBezTo>
                      <a:cubicBezTo>
                        <a:pt x="1848" y="60278"/>
                        <a:pt x="2470" y="70892"/>
                        <a:pt x="2554" y="81414"/>
                      </a:cubicBezTo>
                      <a:cubicBezTo>
                        <a:pt x="2781" y="109526"/>
                        <a:pt x="2736" y="137645"/>
                        <a:pt x="2470" y="165757"/>
                      </a:cubicBezTo>
                      <a:cubicBezTo>
                        <a:pt x="1906" y="225158"/>
                        <a:pt x="1025" y="284560"/>
                        <a:pt x="512" y="343961"/>
                      </a:cubicBezTo>
                      <a:cubicBezTo>
                        <a:pt x="363" y="361596"/>
                        <a:pt x="13" y="379237"/>
                        <a:pt x="0" y="396872"/>
                      </a:cubicBezTo>
                      <a:cubicBezTo>
                        <a:pt x="0" y="398208"/>
                        <a:pt x="253" y="399375"/>
                        <a:pt x="687" y="400393"/>
                      </a:cubicBezTo>
                      <a:cubicBezTo>
                        <a:pt x="-726" y="405431"/>
                        <a:pt x="1945" y="411830"/>
                        <a:pt x="8752" y="411830"/>
                      </a:cubicBezTo>
                      <a:close/>
                      <a:moveTo>
                        <a:pt x="512023" y="34695"/>
                      </a:moveTo>
                      <a:cubicBezTo>
                        <a:pt x="556830" y="34695"/>
                        <a:pt x="601631" y="34695"/>
                        <a:pt x="646438" y="34695"/>
                      </a:cubicBezTo>
                      <a:cubicBezTo>
                        <a:pt x="646094" y="39726"/>
                        <a:pt x="645504" y="44770"/>
                        <a:pt x="645180" y="49762"/>
                      </a:cubicBezTo>
                      <a:cubicBezTo>
                        <a:pt x="644493" y="60265"/>
                        <a:pt x="645115" y="70879"/>
                        <a:pt x="645199" y="81401"/>
                      </a:cubicBezTo>
                      <a:cubicBezTo>
                        <a:pt x="645433" y="109513"/>
                        <a:pt x="645381" y="137632"/>
                        <a:pt x="645115" y="165744"/>
                      </a:cubicBezTo>
                      <a:cubicBezTo>
                        <a:pt x="644551" y="225146"/>
                        <a:pt x="643669" y="284547"/>
                        <a:pt x="643157" y="343948"/>
                      </a:cubicBezTo>
                      <a:cubicBezTo>
                        <a:pt x="643014" y="360760"/>
                        <a:pt x="642697" y="377571"/>
                        <a:pt x="642658" y="394383"/>
                      </a:cubicBezTo>
                      <a:cubicBezTo>
                        <a:pt x="478594" y="394383"/>
                        <a:pt x="314531" y="394383"/>
                        <a:pt x="150474" y="394383"/>
                      </a:cubicBezTo>
                      <a:cubicBezTo>
                        <a:pt x="106147" y="394383"/>
                        <a:pt x="61819" y="394383"/>
                        <a:pt x="17486" y="394383"/>
                      </a:cubicBezTo>
                      <a:cubicBezTo>
                        <a:pt x="17550" y="353381"/>
                        <a:pt x="18724" y="312367"/>
                        <a:pt x="19243" y="271366"/>
                      </a:cubicBezTo>
                      <a:cubicBezTo>
                        <a:pt x="20008" y="211044"/>
                        <a:pt x="20423" y="150696"/>
                        <a:pt x="20092" y="90368"/>
                      </a:cubicBezTo>
                      <a:cubicBezTo>
                        <a:pt x="20027" y="77913"/>
                        <a:pt x="20689" y="65063"/>
                        <a:pt x="19412" y="52667"/>
                      </a:cubicBezTo>
                      <a:cubicBezTo>
                        <a:pt x="18782" y="46605"/>
                        <a:pt x="17803" y="40653"/>
                        <a:pt x="16766" y="34695"/>
                      </a:cubicBezTo>
                      <a:cubicBezTo>
                        <a:pt x="181854" y="34695"/>
                        <a:pt x="346935" y="34695"/>
                        <a:pt x="512023" y="34695"/>
                      </a:cubicBezTo>
                      <a:close/>
                    </a:path>
                  </a:pathLst>
                </a:custGeom>
                <a:solidFill>
                  <a:srgbClr val="000000"/>
                </a:solidFill>
                <a:ln w="6481" cap="flat">
                  <a:noFill/>
                  <a:prstDash val="solid"/>
                  <a:miter/>
                </a:ln>
              </p:spPr>
              <p:txBody>
                <a:bodyPr rtlCol="0" anchor="ctr"/>
                <a:lstStyle/>
                <a:p>
                  <a:endParaRPr lang="en-CA"/>
                </a:p>
              </p:txBody>
            </p:sp>
            <p:sp>
              <p:nvSpPr>
                <p:cNvPr id="73" name="Freeform: Shape 72">
                  <a:extLst>
                    <a:ext uri="{FF2B5EF4-FFF2-40B4-BE49-F238E27FC236}">
                      <a16:creationId xmlns:a16="http://schemas.microsoft.com/office/drawing/2014/main" id="{01421570-5570-E65E-DBC1-116CB5046409}"/>
                    </a:ext>
                  </a:extLst>
                </p:cNvPr>
                <p:cNvSpPr/>
                <p:nvPr/>
              </p:nvSpPr>
              <p:spPr>
                <a:xfrm>
                  <a:off x="4396137" y="3974904"/>
                  <a:ext cx="330549" cy="65869"/>
                </a:xfrm>
                <a:custGeom>
                  <a:avLst/>
                  <a:gdLst>
                    <a:gd name="connsiteX0" fmla="*/ 8419 w 330549"/>
                    <a:gd name="connsiteY0" fmla="*/ 65869 h 65869"/>
                    <a:gd name="connsiteX1" fmla="*/ 321413 w 330549"/>
                    <a:gd name="connsiteY1" fmla="*/ 63062 h 65869"/>
                    <a:gd name="connsiteX2" fmla="*/ 325809 w 330549"/>
                    <a:gd name="connsiteY2" fmla="*/ 61824 h 65869"/>
                    <a:gd name="connsiteX3" fmla="*/ 330438 w 330549"/>
                    <a:gd name="connsiteY3" fmla="*/ 52876 h 65869"/>
                    <a:gd name="connsiteX4" fmla="*/ 324136 w 330549"/>
                    <a:gd name="connsiteY4" fmla="*/ 39229 h 65869"/>
                    <a:gd name="connsiteX5" fmla="*/ 318723 w 330549"/>
                    <a:gd name="connsiteY5" fmla="*/ 26891 h 65869"/>
                    <a:gd name="connsiteX6" fmla="*/ 309419 w 330549"/>
                    <a:gd name="connsiteY6" fmla="*/ 11629 h 65869"/>
                    <a:gd name="connsiteX7" fmla="*/ 301029 w 330549"/>
                    <a:gd name="connsiteY7" fmla="*/ 3019 h 65869"/>
                    <a:gd name="connsiteX8" fmla="*/ 28842 w 330549"/>
                    <a:gd name="connsiteY8" fmla="*/ 1567 h 65869"/>
                    <a:gd name="connsiteX9" fmla="*/ 21191 w 330549"/>
                    <a:gd name="connsiteY9" fmla="*/ 6669 h 65869"/>
                    <a:gd name="connsiteX10" fmla="*/ 19693 w 330549"/>
                    <a:gd name="connsiteY10" fmla="*/ 9010 h 65869"/>
                    <a:gd name="connsiteX11" fmla="*/ 1332 w 330549"/>
                    <a:gd name="connsiteY11" fmla="*/ 52254 h 65869"/>
                    <a:gd name="connsiteX12" fmla="*/ 8419 w 330549"/>
                    <a:gd name="connsiteY12" fmla="*/ 65869 h 65869"/>
                    <a:gd name="connsiteX13" fmla="*/ 299039 w 330549"/>
                    <a:gd name="connsiteY13" fmla="*/ 20375 h 65869"/>
                    <a:gd name="connsiteX14" fmla="*/ 301172 w 330549"/>
                    <a:gd name="connsiteY14" fmla="*/ 24064 h 65869"/>
                    <a:gd name="connsiteX15" fmla="*/ 306670 w 330549"/>
                    <a:gd name="connsiteY15" fmla="*/ 37174 h 65869"/>
                    <a:gd name="connsiteX16" fmla="*/ 309912 w 330549"/>
                    <a:gd name="connsiteY16" fmla="*/ 45887 h 65869"/>
                    <a:gd name="connsiteX17" fmla="*/ 20932 w 330549"/>
                    <a:gd name="connsiteY17" fmla="*/ 48422 h 65869"/>
                    <a:gd name="connsiteX18" fmla="*/ 34262 w 330549"/>
                    <a:gd name="connsiteY18" fmla="*/ 18871 h 65869"/>
                    <a:gd name="connsiteX19" fmla="*/ 299039 w 330549"/>
                    <a:gd name="connsiteY19" fmla="*/ 20375 h 65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549" h="65869">
                      <a:moveTo>
                        <a:pt x="8419" y="65869"/>
                      </a:moveTo>
                      <a:cubicBezTo>
                        <a:pt x="112757" y="65876"/>
                        <a:pt x="217108" y="65856"/>
                        <a:pt x="321413" y="63062"/>
                      </a:cubicBezTo>
                      <a:cubicBezTo>
                        <a:pt x="323144" y="63017"/>
                        <a:pt x="324610" y="62556"/>
                        <a:pt x="325809" y="61824"/>
                      </a:cubicBezTo>
                      <a:cubicBezTo>
                        <a:pt x="328908" y="60358"/>
                        <a:pt x="331074" y="56352"/>
                        <a:pt x="330438" y="52876"/>
                      </a:cubicBezTo>
                      <a:cubicBezTo>
                        <a:pt x="329570" y="48098"/>
                        <a:pt x="326140" y="43657"/>
                        <a:pt x="324136" y="39229"/>
                      </a:cubicBezTo>
                      <a:cubicBezTo>
                        <a:pt x="322282" y="35138"/>
                        <a:pt x="320655" y="30943"/>
                        <a:pt x="318723" y="26891"/>
                      </a:cubicBezTo>
                      <a:cubicBezTo>
                        <a:pt x="316317" y="21840"/>
                        <a:pt x="313497" y="15927"/>
                        <a:pt x="309419" y="11629"/>
                      </a:cubicBezTo>
                      <a:cubicBezTo>
                        <a:pt x="309225" y="7421"/>
                        <a:pt x="306430" y="3239"/>
                        <a:pt x="301029" y="3019"/>
                      </a:cubicBezTo>
                      <a:cubicBezTo>
                        <a:pt x="210345" y="-709"/>
                        <a:pt x="119564" y="-729"/>
                        <a:pt x="28842" y="1567"/>
                      </a:cubicBezTo>
                      <a:cubicBezTo>
                        <a:pt x="24926" y="1664"/>
                        <a:pt x="22378" y="3862"/>
                        <a:pt x="21191" y="6669"/>
                      </a:cubicBezTo>
                      <a:cubicBezTo>
                        <a:pt x="20621" y="7298"/>
                        <a:pt x="20108" y="8070"/>
                        <a:pt x="19693" y="9010"/>
                      </a:cubicBezTo>
                      <a:cubicBezTo>
                        <a:pt x="13281" y="23312"/>
                        <a:pt x="5586" y="37089"/>
                        <a:pt x="1332" y="52254"/>
                      </a:cubicBezTo>
                      <a:cubicBezTo>
                        <a:pt x="-1786" y="57369"/>
                        <a:pt x="567" y="65869"/>
                        <a:pt x="8419" y="65869"/>
                      </a:cubicBezTo>
                      <a:close/>
                      <a:moveTo>
                        <a:pt x="299039" y="20375"/>
                      </a:moveTo>
                      <a:cubicBezTo>
                        <a:pt x="299772" y="21594"/>
                        <a:pt x="300510" y="22806"/>
                        <a:pt x="301172" y="24064"/>
                      </a:cubicBezTo>
                      <a:cubicBezTo>
                        <a:pt x="303389" y="28272"/>
                        <a:pt x="304939" y="32758"/>
                        <a:pt x="306670" y="37174"/>
                      </a:cubicBezTo>
                      <a:cubicBezTo>
                        <a:pt x="307733" y="39897"/>
                        <a:pt x="308758" y="42898"/>
                        <a:pt x="309912" y="45887"/>
                      </a:cubicBezTo>
                      <a:cubicBezTo>
                        <a:pt x="213607" y="48280"/>
                        <a:pt x="117263" y="48422"/>
                        <a:pt x="20932" y="48422"/>
                      </a:cubicBezTo>
                      <a:cubicBezTo>
                        <a:pt x="24718" y="38308"/>
                        <a:pt x="29782" y="28726"/>
                        <a:pt x="34262" y="18871"/>
                      </a:cubicBezTo>
                      <a:cubicBezTo>
                        <a:pt x="122514" y="16731"/>
                        <a:pt x="210825" y="16803"/>
                        <a:pt x="299039" y="20375"/>
                      </a:cubicBezTo>
                      <a:close/>
                    </a:path>
                  </a:pathLst>
                </a:custGeom>
                <a:solidFill>
                  <a:srgbClr val="000000"/>
                </a:solidFill>
                <a:ln w="6481" cap="flat">
                  <a:noFill/>
                  <a:prstDash val="solid"/>
                  <a:miter/>
                </a:ln>
              </p:spPr>
              <p:txBody>
                <a:bodyPr rtlCol="0" anchor="ctr"/>
                <a:lstStyle/>
                <a:p>
                  <a:endParaRPr lang="en-CA"/>
                </a:p>
              </p:txBody>
            </p:sp>
          </p:grpSp>
        </p:grpSp>
        <p:grpSp>
          <p:nvGrpSpPr>
            <p:cNvPr id="74" name="Content Placeholder 4" descr="Home office with plants">
              <a:extLst>
                <a:ext uri="{FF2B5EF4-FFF2-40B4-BE49-F238E27FC236}">
                  <a16:creationId xmlns:a16="http://schemas.microsoft.com/office/drawing/2014/main" id="{D0567601-88E6-0606-4F6B-5339FE2EB011}"/>
                </a:ext>
              </a:extLst>
            </p:cNvPr>
            <p:cNvGrpSpPr/>
            <p:nvPr/>
          </p:nvGrpSpPr>
          <p:grpSpPr>
            <a:xfrm>
              <a:off x="1504961" y="3584266"/>
              <a:ext cx="1292265" cy="1970792"/>
              <a:chOff x="3156539" y="3940668"/>
              <a:chExt cx="1292265" cy="1970792"/>
            </a:xfrm>
          </p:grpSpPr>
          <p:sp>
            <p:nvSpPr>
              <p:cNvPr id="75" name="Freeform: Shape 74">
                <a:extLst>
                  <a:ext uri="{FF2B5EF4-FFF2-40B4-BE49-F238E27FC236}">
                    <a16:creationId xmlns:a16="http://schemas.microsoft.com/office/drawing/2014/main" id="{427BEBF7-BA14-6D69-7AB2-7E26C5469258}"/>
                  </a:ext>
                </a:extLst>
              </p:cNvPr>
              <p:cNvSpPr/>
              <p:nvPr/>
            </p:nvSpPr>
            <p:spPr>
              <a:xfrm>
                <a:off x="3168178" y="3952554"/>
                <a:ext cx="1173306" cy="1071191"/>
              </a:xfrm>
              <a:custGeom>
                <a:avLst/>
                <a:gdLst>
                  <a:gd name="connsiteX0" fmla="*/ 1137759 w 1173306"/>
                  <a:gd name="connsiteY0" fmla="*/ 799420 h 1071191"/>
                  <a:gd name="connsiteX1" fmla="*/ 1042654 w 1173306"/>
                  <a:gd name="connsiteY1" fmla="*/ 759450 h 1071191"/>
                  <a:gd name="connsiteX2" fmla="*/ 763548 w 1173306"/>
                  <a:gd name="connsiteY2" fmla="*/ 716030 h 1071191"/>
                  <a:gd name="connsiteX3" fmla="*/ 752520 w 1173306"/>
                  <a:gd name="connsiteY3" fmla="*/ 701559 h 1071191"/>
                  <a:gd name="connsiteX4" fmla="*/ 647766 w 1173306"/>
                  <a:gd name="connsiteY4" fmla="*/ 376279 h 1071191"/>
                  <a:gd name="connsiteX5" fmla="*/ 627091 w 1173306"/>
                  <a:gd name="connsiteY5" fmla="*/ 108201 h 1071191"/>
                  <a:gd name="connsiteX6" fmla="*/ 527855 w 1173306"/>
                  <a:gd name="connsiteY6" fmla="*/ 2061 h 1071191"/>
                  <a:gd name="connsiteX7" fmla="*/ 320418 w 1173306"/>
                  <a:gd name="connsiteY7" fmla="*/ 4136 h 1071191"/>
                  <a:gd name="connsiteX8" fmla="*/ 19256 w 1173306"/>
                  <a:gd name="connsiteY8" fmla="*/ 68225 h 1071191"/>
                  <a:gd name="connsiteX9" fmla="*/ 52691 w 1173306"/>
                  <a:gd name="connsiteY9" fmla="*/ 263947 h 1071191"/>
                  <a:gd name="connsiteX10" fmla="*/ 95066 w 1173306"/>
                  <a:gd name="connsiteY10" fmla="*/ 660902 h 1071191"/>
                  <a:gd name="connsiteX11" fmla="*/ 102646 w 1173306"/>
                  <a:gd name="connsiteY11" fmla="*/ 924849 h 1071191"/>
                  <a:gd name="connsiteX12" fmla="*/ 138869 w 1173306"/>
                  <a:gd name="connsiteY12" fmla="*/ 937453 h 1071191"/>
                  <a:gd name="connsiteX13" fmla="*/ 152821 w 1173306"/>
                  <a:gd name="connsiteY13" fmla="*/ 939709 h 1071191"/>
                  <a:gd name="connsiteX14" fmla="*/ 273555 w 1173306"/>
                  <a:gd name="connsiteY14" fmla="*/ 1038555 h 1071191"/>
                  <a:gd name="connsiteX15" fmla="*/ 907577 w 1173306"/>
                  <a:gd name="connsiteY15" fmla="*/ 1053721 h 1071191"/>
                  <a:gd name="connsiteX16" fmla="*/ 1150162 w 1173306"/>
                  <a:gd name="connsiteY16" fmla="*/ 986870 h 1071191"/>
                  <a:gd name="connsiteX17" fmla="*/ 1172906 w 1173306"/>
                  <a:gd name="connsiteY17" fmla="*/ 871088 h 1071191"/>
                  <a:gd name="connsiteX18" fmla="*/ 1137759 w 1173306"/>
                  <a:gd name="connsiteY18" fmla="*/ 799420 h 1071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3306" h="1071191">
                    <a:moveTo>
                      <a:pt x="1137759" y="799420"/>
                    </a:moveTo>
                    <a:cubicBezTo>
                      <a:pt x="1116292" y="770543"/>
                      <a:pt x="1075738" y="766822"/>
                      <a:pt x="1042654" y="759450"/>
                    </a:cubicBezTo>
                    <a:cubicBezTo>
                      <a:pt x="948319" y="737491"/>
                      <a:pt x="860592" y="718319"/>
                      <a:pt x="763548" y="716030"/>
                    </a:cubicBezTo>
                    <a:cubicBezTo>
                      <a:pt x="759243" y="714001"/>
                      <a:pt x="755204" y="704600"/>
                      <a:pt x="752520" y="701559"/>
                    </a:cubicBezTo>
                    <a:cubicBezTo>
                      <a:pt x="675568" y="612600"/>
                      <a:pt x="654769" y="490530"/>
                      <a:pt x="647766" y="376279"/>
                    </a:cubicBezTo>
                    <a:cubicBezTo>
                      <a:pt x="644590" y="286431"/>
                      <a:pt x="647280" y="196363"/>
                      <a:pt x="627091" y="108201"/>
                    </a:cubicBezTo>
                    <a:cubicBezTo>
                      <a:pt x="617638" y="49902"/>
                      <a:pt x="595484" y="6035"/>
                      <a:pt x="527855" y="2061"/>
                    </a:cubicBezTo>
                    <a:cubicBezTo>
                      <a:pt x="457562" y="-2069"/>
                      <a:pt x="389538" y="732"/>
                      <a:pt x="320418" y="4136"/>
                    </a:cubicBezTo>
                    <a:cubicBezTo>
                      <a:pt x="217655" y="15521"/>
                      <a:pt x="114309" y="27554"/>
                      <a:pt x="19256" y="68225"/>
                    </a:cubicBezTo>
                    <a:cubicBezTo>
                      <a:pt x="-31711" y="128923"/>
                      <a:pt x="32333" y="203508"/>
                      <a:pt x="52691" y="263947"/>
                    </a:cubicBezTo>
                    <a:cubicBezTo>
                      <a:pt x="97964" y="392034"/>
                      <a:pt x="98775" y="526098"/>
                      <a:pt x="95066" y="660902"/>
                    </a:cubicBezTo>
                    <a:cubicBezTo>
                      <a:pt x="92577" y="751281"/>
                      <a:pt x="89147" y="836408"/>
                      <a:pt x="102646" y="924849"/>
                    </a:cubicBezTo>
                    <a:cubicBezTo>
                      <a:pt x="103761" y="956521"/>
                      <a:pt x="122174" y="954783"/>
                      <a:pt x="138869" y="937453"/>
                    </a:cubicBezTo>
                    <a:cubicBezTo>
                      <a:pt x="143063" y="933096"/>
                      <a:pt x="150331" y="934198"/>
                      <a:pt x="152821" y="939709"/>
                    </a:cubicBezTo>
                    <a:cubicBezTo>
                      <a:pt x="175850" y="990753"/>
                      <a:pt x="217318" y="1031826"/>
                      <a:pt x="273555" y="1038555"/>
                    </a:cubicBezTo>
                    <a:cubicBezTo>
                      <a:pt x="483217" y="1076276"/>
                      <a:pt x="696367" y="1081255"/>
                      <a:pt x="907577" y="1053721"/>
                    </a:cubicBezTo>
                    <a:cubicBezTo>
                      <a:pt x="973527" y="1039295"/>
                      <a:pt x="1112681" y="1043555"/>
                      <a:pt x="1150162" y="986870"/>
                    </a:cubicBezTo>
                    <a:cubicBezTo>
                      <a:pt x="1170753" y="952216"/>
                      <a:pt x="1171473" y="910430"/>
                      <a:pt x="1172906" y="871088"/>
                    </a:cubicBezTo>
                    <a:cubicBezTo>
                      <a:pt x="1176167" y="841167"/>
                      <a:pt x="1159096" y="818339"/>
                      <a:pt x="1137759" y="799420"/>
                    </a:cubicBezTo>
                    <a:close/>
                  </a:path>
                </a:pathLst>
              </a:custGeom>
              <a:solidFill>
                <a:srgbClr val="FFFFFF"/>
              </a:solidFill>
              <a:ln w="6481" cap="flat">
                <a:noFill/>
                <a:prstDash val="solid"/>
                <a:miter/>
              </a:ln>
            </p:spPr>
            <p:txBody>
              <a:bodyPr rtlCol="0" anchor="ctr"/>
              <a:lstStyle/>
              <a:p>
                <a:endParaRPr lang="en-CA"/>
              </a:p>
            </p:txBody>
          </p:sp>
          <p:sp>
            <p:nvSpPr>
              <p:cNvPr id="76" name="Freeform: Shape 75">
                <a:extLst>
                  <a:ext uri="{FF2B5EF4-FFF2-40B4-BE49-F238E27FC236}">
                    <a16:creationId xmlns:a16="http://schemas.microsoft.com/office/drawing/2014/main" id="{23766B51-F491-23A0-66ED-C55790904AA1}"/>
                  </a:ext>
                </a:extLst>
              </p:cNvPr>
              <p:cNvSpPr/>
              <p:nvPr/>
            </p:nvSpPr>
            <p:spPr>
              <a:xfrm>
                <a:off x="3346995" y="5402776"/>
                <a:ext cx="1081327" cy="409678"/>
              </a:xfrm>
              <a:custGeom>
                <a:avLst/>
                <a:gdLst>
                  <a:gd name="connsiteX0" fmla="*/ 1074477 w 1081327"/>
                  <a:gd name="connsiteY0" fmla="*/ 191877 h 409678"/>
                  <a:gd name="connsiteX1" fmla="*/ 1049302 w 1081327"/>
                  <a:gd name="connsiteY1" fmla="*/ 156549 h 409678"/>
                  <a:gd name="connsiteX2" fmla="*/ 1048971 w 1081327"/>
                  <a:gd name="connsiteY2" fmla="*/ 156432 h 409678"/>
                  <a:gd name="connsiteX3" fmla="*/ 785387 w 1081327"/>
                  <a:gd name="connsiteY3" fmla="*/ 90975 h 409678"/>
                  <a:gd name="connsiteX4" fmla="*/ 782145 w 1081327"/>
                  <a:gd name="connsiteY4" fmla="*/ 84894 h 409678"/>
                  <a:gd name="connsiteX5" fmla="*/ 779688 w 1081327"/>
                  <a:gd name="connsiteY5" fmla="*/ 42836 h 409678"/>
                  <a:gd name="connsiteX6" fmla="*/ 735685 w 1081327"/>
                  <a:gd name="connsiteY6" fmla="*/ 758 h 409678"/>
                  <a:gd name="connsiteX7" fmla="*/ 669560 w 1081327"/>
                  <a:gd name="connsiteY7" fmla="*/ 12215 h 409678"/>
                  <a:gd name="connsiteX8" fmla="*/ 621693 w 1081327"/>
                  <a:gd name="connsiteY8" fmla="*/ 21019 h 409678"/>
                  <a:gd name="connsiteX9" fmla="*/ 618120 w 1081327"/>
                  <a:gd name="connsiteY9" fmla="*/ 30452 h 409678"/>
                  <a:gd name="connsiteX10" fmla="*/ 623392 w 1081327"/>
                  <a:gd name="connsiteY10" fmla="*/ 38012 h 409678"/>
                  <a:gd name="connsiteX11" fmla="*/ 623949 w 1081327"/>
                  <a:gd name="connsiteY11" fmla="*/ 40255 h 409678"/>
                  <a:gd name="connsiteX12" fmla="*/ 622718 w 1081327"/>
                  <a:gd name="connsiteY12" fmla="*/ 58318 h 409678"/>
                  <a:gd name="connsiteX13" fmla="*/ 621907 w 1081327"/>
                  <a:gd name="connsiteY13" fmla="*/ 60614 h 409678"/>
                  <a:gd name="connsiteX14" fmla="*/ 554188 w 1081327"/>
                  <a:gd name="connsiteY14" fmla="*/ 95442 h 409678"/>
                  <a:gd name="connsiteX15" fmla="*/ 553604 w 1081327"/>
                  <a:gd name="connsiteY15" fmla="*/ 95520 h 409678"/>
                  <a:gd name="connsiteX16" fmla="*/ 414690 w 1081327"/>
                  <a:gd name="connsiteY16" fmla="*/ 67220 h 409678"/>
                  <a:gd name="connsiteX17" fmla="*/ 413633 w 1081327"/>
                  <a:gd name="connsiteY17" fmla="*/ 64951 h 409678"/>
                  <a:gd name="connsiteX18" fmla="*/ 412051 w 1081327"/>
                  <a:gd name="connsiteY18" fmla="*/ 54402 h 409678"/>
                  <a:gd name="connsiteX19" fmla="*/ 408855 w 1081327"/>
                  <a:gd name="connsiteY19" fmla="*/ 38848 h 409678"/>
                  <a:gd name="connsiteX20" fmla="*/ 403797 w 1081327"/>
                  <a:gd name="connsiteY20" fmla="*/ 35743 h 409678"/>
                  <a:gd name="connsiteX21" fmla="*/ 219279 w 1081327"/>
                  <a:gd name="connsiteY21" fmla="*/ 31697 h 409678"/>
                  <a:gd name="connsiteX22" fmla="*/ 148052 w 1081327"/>
                  <a:gd name="connsiteY22" fmla="*/ 42369 h 409678"/>
                  <a:gd name="connsiteX23" fmla="*/ 133743 w 1081327"/>
                  <a:gd name="connsiteY23" fmla="*/ 80881 h 409678"/>
                  <a:gd name="connsiteX24" fmla="*/ 130514 w 1081327"/>
                  <a:gd name="connsiteY24" fmla="*/ 92953 h 409678"/>
                  <a:gd name="connsiteX25" fmla="*/ 131150 w 1081327"/>
                  <a:gd name="connsiteY25" fmla="*/ 97997 h 409678"/>
                  <a:gd name="connsiteX26" fmla="*/ 135506 w 1081327"/>
                  <a:gd name="connsiteY26" fmla="*/ 100610 h 409678"/>
                  <a:gd name="connsiteX27" fmla="*/ 255768 w 1081327"/>
                  <a:gd name="connsiteY27" fmla="*/ 108228 h 409678"/>
                  <a:gd name="connsiteX28" fmla="*/ 257103 w 1081327"/>
                  <a:gd name="connsiteY28" fmla="*/ 117097 h 409678"/>
                  <a:gd name="connsiteX29" fmla="*/ 29282 w 1081327"/>
                  <a:gd name="connsiteY29" fmla="*/ 207185 h 409678"/>
                  <a:gd name="connsiteX30" fmla="*/ 6538 w 1081327"/>
                  <a:gd name="connsiteY30" fmla="*/ 238195 h 409678"/>
                  <a:gd name="connsiteX31" fmla="*/ 5157 w 1081327"/>
                  <a:gd name="connsiteY31" fmla="*/ 316068 h 409678"/>
                  <a:gd name="connsiteX32" fmla="*/ 96126 w 1081327"/>
                  <a:gd name="connsiteY32" fmla="*/ 287813 h 409678"/>
                  <a:gd name="connsiteX33" fmla="*/ 227066 w 1081327"/>
                  <a:gd name="connsiteY33" fmla="*/ 236127 h 409678"/>
                  <a:gd name="connsiteX34" fmla="*/ 371069 w 1081327"/>
                  <a:gd name="connsiteY34" fmla="*/ 198095 h 409678"/>
                  <a:gd name="connsiteX35" fmla="*/ 371303 w 1081327"/>
                  <a:gd name="connsiteY35" fmla="*/ 198030 h 409678"/>
                  <a:gd name="connsiteX36" fmla="*/ 471459 w 1081327"/>
                  <a:gd name="connsiteY36" fmla="*/ 161690 h 409678"/>
                  <a:gd name="connsiteX37" fmla="*/ 471640 w 1081327"/>
                  <a:gd name="connsiteY37" fmla="*/ 161483 h 409678"/>
                  <a:gd name="connsiteX38" fmla="*/ 480743 w 1081327"/>
                  <a:gd name="connsiteY38" fmla="*/ 159544 h 409678"/>
                  <a:gd name="connsiteX39" fmla="*/ 494281 w 1081327"/>
                  <a:gd name="connsiteY39" fmla="*/ 173373 h 409678"/>
                  <a:gd name="connsiteX40" fmla="*/ 514184 w 1081327"/>
                  <a:gd name="connsiteY40" fmla="*/ 203554 h 409678"/>
                  <a:gd name="connsiteX41" fmla="*/ 534439 w 1081327"/>
                  <a:gd name="connsiteY41" fmla="*/ 285492 h 409678"/>
                  <a:gd name="connsiteX42" fmla="*/ 557241 w 1081327"/>
                  <a:gd name="connsiteY42" fmla="*/ 370677 h 409678"/>
                  <a:gd name="connsiteX43" fmla="*/ 569294 w 1081327"/>
                  <a:gd name="connsiteY43" fmla="*/ 399179 h 409678"/>
                  <a:gd name="connsiteX44" fmla="*/ 577528 w 1081327"/>
                  <a:gd name="connsiteY44" fmla="*/ 408048 h 409678"/>
                  <a:gd name="connsiteX45" fmla="*/ 579421 w 1081327"/>
                  <a:gd name="connsiteY45" fmla="*/ 408755 h 409678"/>
                  <a:gd name="connsiteX46" fmla="*/ 607501 w 1081327"/>
                  <a:gd name="connsiteY46" fmla="*/ 409643 h 409678"/>
                  <a:gd name="connsiteX47" fmla="*/ 607903 w 1081327"/>
                  <a:gd name="connsiteY47" fmla="*/ 409636 h 409678"/>
                  <a:gd name="connsiteX48" fmla="*/ 623281 w 1081327"/>
                  <a:gd name="connsiteY48" fmla="*/ 404391 h 409678"/>
                  <a:gd name="connsiteX49" fmla="*/ 606794 w 1081327"/>
                  <a:gd name="connsiteY49" fmla="*/ 257483 h 409678"/>
                  <a:gd name="connsiteX50" fmla="*/ 583642 w 1081327"/>
                  <a:gd name="connsiteY50" fmla="*/ 179617 h 409678"/>
                  <a:gd name="connsiteX51" fmla="*/ 588945 w 1081327"/>
                  <a:gd name="connsiteY51" fmla="*/ 174061 h 409678"/>
                  <a:gd name="connsiteX52" fmla="*/ 1003068 w 1081327"/>
                  <a:gd name="connsiteY52" fmla="*/ 236730 h 409678"/>
                  <a:gd name="connsiteX53" fmla="*/ 1003593 w 1081327"/>
                  <a:gd name="connsiteY53" fmla="*/ 236859 h 409678"/>
                  <a:gd name="connsiteX54" fmla="*/ 1018356 w 1081327"/>
                  <a:gd name="connsiteY54" fmla="*/ 244011 h 409678"/>
                  <a:gd name="connsiteX55" fmla="*/ 1072610 w 1081327"/>
                  <a:gd name="connsiteY55" fmla="*/ 257152 h 409678"/>
                  <a:gd name="connsiteX56" fmla="*/ 1081323 w 1081327"/>
                  <a:gd name="connsiteY56" fmla="*/ 246610 h 409678"/>
                  <a:gd name="connsiteX57" fmla="*/ 1074477 w 1081327"/>
                  <a:gd name="connsiteY57" fmla="*/ 191877 h 40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81327" h="409678">
                    <a:moveTo>
                      <a:pt x="1074477" y="191877"/>
                    </a:moveTo>
                    <a:cubicBezTo>
                      <a:pt x="1071060" y="175792"/>
                      <a:pt x="1069284" y="164284"/>
                      <a:pt x="1049302" y="156549"/>
                    </a:cubicBezTo>
                    <a:cubicBezTo>
                      <a:pt x="1049192" y="156510"/>
                      <a:pt x="1049081" y="156465"/>
                      <a:pt x="1048971" y="156432"/>
                    </a:cubicBezTo>
                    <a:cubicBezTo>
                      <a:pt x="953684" y="126355"/>
                      <a:pt x="880862" y="113026"/>
                      <a:pt x="785387" y="90975"/>
                    </a:cubicBezTo>
                    <a:cubicBezTo>
                      <a:pt x="782683" y="90353"/>
                      <a:pt x="781114" y="87468"/>
                      <a:pt x="782145" y="84894"/>
                    </a:cubicBezTo>
                    <a:cubicBezTo>
                      <a:pt x="786580" y="73865"/>
                      <a:pt x="779766" y="48671"/>
                      <a:pt x="779688" y="42836"/>
                    </a:cubicBezTo>
                    <a:cubicBezTo>
                      <a:pt x="777399" y="7644"/>
                      <a:pt x="761988" y="-3151"/>
                      <a:pt x="735685" y="758"/>
                    </a:cubicBezTo>
                    <a:cubicBezTo>
                      <a:pt x="713479" y="3605"/>
                      <a:pt x="691150" y="7981"/>
                      <a:pt x="669560" y="12215"/>
                    </a:cubicBezTo>
                    <a:cubicBezTo>
                      <a:pt x="653870" y="15294"/>
                      <a:pt x="637649" y="18471"/>
                      <a:pt x="621693" y="21019"/>
                    </a:cubicBezTo>
                    <a:cubicBezTo>
                      <a:pt x="617388" y="21576"/>
                      <a:pt x="615235" y="27178"/>
                      <a:pt x="618120" y="30452"/>
                    </a:cubicBezTo>
                    <a:cubicBezTo>
                      <a:pt x="620228" y="33013"/>
                      <a:pt x="622030" y="35600"/>
                      <a:pt x="623392" y="38012"/>
                    </a:cubicBezTo>
                    <a:cubicBezTo>
                      <a:pt x="623781" y="38700"/>
                      <a:pt x="623962" y="39464"/>
                      <a:pt x="623949" y="40255"/>
                    </a:cubicBezTo>
                    <a:cubicBezTo>
                      <a:pt x="623885" y="44774"/>
                      <a:pt x="623119" y="52892"/>
                      <a:pt x="622718" y="58318"/>
                    </a:cubicBezTo>
                    <a:cubicBezTo>
                      <a:pt x="622659" y="59142"/>
                      <a:pt x="622380" y="59939"/>
                      <a:pt x="621907" y="60614"/>
                    </a:cubicBezTo>
                    <a:cubicBezTo>
                      <a:pt x="609562" y="78073"/>
                      <a:pt x="588491" y="88907"/>
                      <a:pt x="554188" y="95442"/>
                    </a:cubicBezTo>
                    <a:cubicBezTo>
                      <a:pt x="553993" y="95481"/>
                      <a:pt x="553799" y="95507"/>
                      <a:pt x="553604" y="95520"/>
                    </a:cubicBezTo>
                    <a:cubicBezTo>
                      <a:pt x="486176" y="100208"/>
                      <a:pt x="435988" y="91371"/>
                      <a:pt x="414690" y="67220"/>
                    </a:cubicBezTo>
                    <a:cubicBezTo>
                      <a:pt x="414126" y="66578"/>
                      <a:pt x="413769" y="65794"/>
                      <a:pt x="413633" y="64951"/>
                    </a:cubicBezTo>
                    <a:cubicBezTo>
                      <a:pt x="413179" y="62228"/>
                      <a:pt x="412531" y="57702"/>
                      <a:pt x="412051" y="54402"/>
                    </a:cubicBezTo>
                    <a:cubicBezTo>
                      <a:pt x="410035" y="40437"/>
                      <a:pt x="409963" y="40346"/>
                      <a:pt x="408855" y="38848"/>
                    </a:cubicBezTo>
                    <a:cubicBezTo>
                      <a:pt x="407694" y="37215"/>
                      <a:pt x="406021" y="36067"/>
                      <a:pt x="403797" y="35743"/>
                    </a:cubicBezTo>
                    <a:cubicBezTo>
                      <a:pt x="342399" y="33039"/>
                      <a:pt x="280547" y="36651"/>
                      <a:pt x="219279" y="31697"/>
                    </a:cubicBezTo>
                    <a:cubicBezTo>
                      <a:pt x="196976" y="31133"/>
                      <a:pt x="159540" y="22024"/>
                      <a:pt x="148052" y="42369"/>
                    </a:cubicBezTo>
                    <a:cubicBezTo>
                      <a:pt x="141141" y="53968"/>
                      <a:pt x="137212" y="68264"/>
                      <a:pt x="133743" y="80881"/>
                    </a:cubicBezTo>
                    <a:cubicBezTo>
                      <a:pt x="132505" y="84887"/>
                      <a:pt x="131837" y="88894"/>
                      <a:pt x="130514" y="92953"/>
                    </a:cubicBezTo>
                    <a:cubicBezTo>
                      <a:pt x="129944" y="94645"/>
                      <a:pt x="130177" y="96499"/>
                      <a:pt x="131150" y="97997"/>
                    </a:cubicBezTo>
                    <a:cubicBezTo>
                      <a:pt x="132122" y="99488"/>
                      <a:pt x="133730" y="100454"/>
                      <a:pt x="135506" y="100610"/>
                    </a:cubicBezTo>
                    <a:cubicBezTo>
                      <a:pt x="162724" y="102989"/>
                      <a:pt x="213949" y="106075"/>
                      <a:pt x="255768" y="108228"/>
                    </a:cubicBezTo>
                    <a:cubicBezTo>
                      <a:pt x="260747" y="108481"/>
                      <a:pt x="261778" y="115386"/>
                      <a:pt x="257103" y="117097"/>
                    </a:cubicBezTo>
                    <a:cubicBezTo>
                      <a:pt x="177597" y="146169"/>
                      <a:pt x="107978" y="167551"/>
                      <a:pt x="29282" y="207185"/>
                    </a:cubicBezTo>
                    <a:cubicBezTo>
                      <a:pt x="18448" y="212903"/>
                      <a:pt x="9086" y="228612"/>
                      <a:pt x="6538" y="238195"/>
                    </a:cubicBezTo>
                    <a:cubicBezTo>
                      <a:pt x="3264" y="250423"/>
                      <a:pt x="-5580" y="314110"/>
                      <a:pt x="5157" y="316068"/>
                    </a:cubicBezTo>
                    <a:cubicBezTo>
                      <a:pt x="33995" y="323847"/>
                      <a:pt x="69758" y="302459"/>
                      <a:pt x="96126" y="287813"/>
                    </a:cubicBezTo>
                    <a:cubicBezTo>
                      <a:pt x="136006" y="262592"/>
                      <a:pt x="181448" y="245722"/>
                      <a:pt x="227066" y="236127"/>
                    </a:cubicBezTo>
                    <a:cubicBezTo>
                      <a:pt x="276742" y="223860"/>
                      <a:pt x="321840" y="209291"/>
                      <a:pt x="371069" y="198095"/>
                    </a:cubicBezTo>
                    <a:cubicBezTo>
                      <a:pt x="371147" y="198075"/>
                      <a:pt x="371225" y="198056"/>
                      <a:pt x="371303" y="198030"/>
                    </a:cubicBezTo>
                    <a:cubicBezTo>
                      <a:pt x="401470" y="188999"/>
                      <a:pt x="451062" y="187008"/>
                      <a:pt x="471459" y="161690"/>
                    </a:cubicBezTo>
                    <a:cubicBezTo>
                      <a:pt x="471517" y="161619"/>
                      <a:pt x="471576" y="161548"/>
                      <a:pt x="471640" y="161483"/>
                    </a:cubicBezTo>
                    <a:cubicBezTo>
                      <a:pt x="474642" y="158287"/>
                      <a:pt x="477229" y="155972"/>
                      <a:pt x="480743" y="159544"/>
                    </a:cubicBezTo>
                    <a:cubicBezTo>
                      <a:pt x="485016" y="164336"/>
                      <a:pt x="489729" y="168932"/>
                      <a:pt x="494281" y="173373"/>
                    </a:cubicBezTo>
                    <a:cubicBezTo>
                      <a:pt x="503753" y="182619"/>
                      <a:pt x="508382" y="192175"/>
                      <a:pt x="514184" y="203554"/>
                    </a:cubicBezTo>
                    <a:cubicBezTo>
                      <a:pt x="526354" y="228612"/>
                      <a:pt x="528189" y="258365"/>
                      <a:pt x="534439" y="285492"/>
                    </a:cubicBezTo>
                    <a:cubicBezTo>
                      <a:pt x="541091" y="313921"/>
                      <a:pt x="542563" y="345178"/>
                      <a:pt x="557241" y="370677"/>
                    </a:cubicBezTo>
                    <a:cubicBezTo>
                      <a:pt x="562227" y="380221"/>
                      <a:pt x="566934" y="389233"/>
                      <a:pt x="569294" y="399179"/>
                    </a:cubicBezTo>
                    <a:cubicBezTo>
                      <a:pt x="569722" y="400987"/>
                      <a:pt x="574746" y="406220"/>
                      <a:pt x="577528" y="408048"/>
                    </a:cubicBezTo>
                    <a:cubicBezTo>
                      <a:pt x="578098" y="408424"/>
                      <a:pt x="578747" y="408657"/>
                      <a:pt x="579421" y="408755"/>
                    </a:cubicBezTo>
                    <a:cubicBezTo>
                      <a:pt x="588744" y="410071"/>
                      <a:pt x="598074" y="409247"/>
                      <a:pt x="607501" y="409643"/>
                    </a:cubicBezTo>
                    <a:cubicBezTo>
                      <a:pt x="607637" y="409649"/>
                      <a:pt x="607767" y="409643"/>
                      <a:pt x="607903" y="409636"/>
                    </a:cubicBezTo>
                    <a:cubicBezTo>
                      <a:pt x="613284" y="409247"/>
                      <a:pt x="621952" y="411477"/>
                      <a:pt x="623281" y="404391"/>
                    </a:cubicBezTo>
                    <a:cubicBezTo>
                      <a:pt x="631827" y="351772"/>
                      <a:pt x="626134" y="303982"/>
                      <a:pt x="606794" y="257483"/>
                    </a:cubicBezTo>
                    <a:cubicBezTo>
                      <a:pt x="595792" y="230052"/>
                      <a:pt x="590605" y="208624"/>
                      <a:pt x="583642" y="179617"/>
                    </a:cubicBezTo>
                    <a:cubicBezTo>
                      <a:pt x="582864" y="176382"/>
                      <a:pt x="585678" y="173438"/>
                      <a:pt x="588945" y="174061"/>
                    </a:cubicBezTo>
                    <a:cubicBezTo>
                      <a:pt x="721434" y="199262"/>
                      <a:pt x="871766" y="211126"/>
                      <a:pt x="1003068" y="236730"/>
                    </a:cubicBezTo>
                    <a:cubicBezTo>
                      <a:pt x="1003243" y="236762"/>
                      <a:pt x="1003419" y="236807"/>
                      <a:pt x="1003593" y="236859"/>
                    </a:cubicBezTo>
                    <a:cubicBezTo>
                      <a:pt x="1008521" y="238344"/>
                      <a:pt x="1013552" y="241579"/>
                      <a:pt x="1018356" y="244011"/>
                    </a:cubicBezTo>
                    <a:cubicBezTo>
                      <a:pt x="1035518" y="252841"/>
                      <a:pt x="1053892" y="260413"/>
                      <a:pt x="1072610" y="257152"/>
                    </a:cubicBezTo>
                    <a:cubicBezTo>
                      <a:pt x="1077718" y="256264"/>
                      <a:pt x="1081460" y="251797"/>
                      <a:pt x="1081323" y="246610"/>
                    </a:cubicBezTo>
                    <a:cubicBezTo>
                      <a:pt x="1080798" y="226894"/>
                      <a:pt x="1078503" y="208488"/>
                      <a:pt x="1074477" y="191877"/>
                    </a:cubicBezTo>
                    <a:close/>
                  </a:path>
                </a:pathLst>
              </a:custGeom>
              <a:solidFill>
                <a:srgbClr val="FFFFFF"/>
              </a:solidFill>
              <a:ln w="6481" cap="flat">
                <a:noFill/>
                <a:prstDash val="solid"/>
                <a:miter/>
              </a:ln>
            </p:spPr>
            <p:txBody>
              <a:bodyPr rtlCol="0" anchor="ctr"/>
              <a:lstStyle/>
              <a:p>
                <a:endParaRPr lang="en-CA"/>
              </a:p>
            </p:txBody>
          </p:sp>
          <p:sp>
            <p:nvSpPr>
              <p:cNvPr id="77" name="Freeform: Shape 76">
                <a:extLst>
                  <a:ext uri="{FF2B5EF4-FFF2-40B4-BE49-F238E27FC236}">
                    <a16:creationId xmlns:a16="http://schemas.microsoft.com/office/drawing/2014/main" id="{EA2001EB-7BA6-1774-E13B-AAA184777805}"/>
                  </a:ext>
                </a:extLst>
              </p:cNvPr>
              <p:cNvSpPr/>
              <p:nvPr/>
            </p:nvSpPr>
            <p:spPr>
              <a:xfrm>
                <a:off x="3817856" y="5204703"/>
                <a:ext cx="86509" cy="94014"/>
              </a:xfrm>
              <a:custGeom>
                <a:avLst/>
                <a:gdLst>
                  <a:gd name="connsiteX0" fmla="*/ 86509 w 86509"/>
                  <a:gd name="connsiteY0" fmla="*/ 76956 h 94014"/>
                  <a:gd name="connsiteX1" fmla="*/ 79812 w 86509"/>
                  <a:gd name="connsiteY1" fmla="*/ 5074 h 94014"/>
                  <a:gd name="connsiteX2" fmla="*/ 72784 w 86509"/>
                  <a:gd name="connsiteY2" fmla="*/ 153 h 94014"/>
                  <a:gd name="connsiteX3" fmla="*/ 50714 w 86509"/>
                  <a:gd name="connsiteY3" fmla="*/ 3077 h 94014"/>
                  <a:gd name="connsiteX4" fmla="*/ 16638 w 86509"/>
                  <a:gd name="connsiteY4" fmla="*/ 1819 h 94014"/>
                  <a:gd name="connsiteX5" fmla="*/ 11820 w 86509"/>
                  <a:gd name="connsiteY5" fmla="*/ 2720 h 94014"/>
                  <a:gd name="connsiteX6" fmla="*/ 9402 w 86509"/>
                  <a:gd name="connsiteY6" fmla="*/ 6980 h 94014"/>
                  <a:gd name="connsiteX7" fmla="*/ 4954 w 86509"/>
                  <a:gd name="connsiteY7" fmla="*/ 37122 h 94014"/>
                  <a:gd name="connsiteX8" fmla="*/ 17221 w 86509"/>
                  <a:gd name="connsiteY8" fmla="*/ 91284 h 94014"/>
                  <a:gd name="connsiteX9" fmla="*/ 86509 w 86509"/>
                  <a:gd name="connsiteY9" fmla="*/ 76956 h 9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509" h="94014">
                    <a:moveTo>
                      <a:pt x="86509" y="76956"/>
                    </a:moveTo>
                    <a:cubicBezTo>
                      <a:pt x="83910" y="52850"/>
                      <a:pt x="82963" y="29251"/>
                      <a:pt x="79812" y="5074"/>
                    </a:cubicBezTo>
                    <a:cubicBezTo>
                      <a:pt x="79455" y="1780"/>
                      <a:pt x="76006" y="-645"/>
                      <a:pt x="72784" y="153"/>
                    </a:cubicBezTo>
                    <a:cubicBezTo>
                      <a:pt x="64725" y="1949"/>
                      <a:pt x="55960" y="2655"/>
                      <a:pt x="50714" y="3077"/>
                    </a:cubicBezTo>
                    <a:cubicBezTo>
                      <a:pt x="37573" y="4367"/>
                      <a:pt x="24956" y="4062"/>
                      <a:pt x="16638" y="1819"/>
                    </a:cubicBezTo>
                    <a:cubicBezTo>
                      <a:pt x="14978" y="1398"/>
                      <a:pt x="13221" y="1722"/>
                      <a:pt x="11820" y="2720"/>
                    </a:cubicBezTo>
                    <a:cubicBezTo>
                      <a:pt x="10426" y="3712"/>
                      <a:pt x="9538" y="5275"/>
                      <a:pt x="9402" y="6980"/>
                    </a:cubicBezTo>
                    <a:cubicBezTo>
                      <a:pt x="8579" y="17010"/>
                      <a:pt x="6737" y="27234"/>
                      <a:pt x="4954" y="37122"/>
                    </a:cubicBezTo>
                    <a:cubicBezTo>
                      <a:pt x="3126" y="54121"/>
                      <a:pt x="-10502" y="91362"/>
                      <a:pt x="17221" y="91284"/>
                    </a:cubicBezTo>
                    <a:cubicBezTo>
                      <a:pt x="37294" y="93988"/>
                      <a:pt x="76233" y="99887"/>
                      <a:pt x="86509" y="76956"/>
                    </a:cubicBezTo>
                    <a:close/>
                  </a:path>
                </a:pathLst>
              </a:custGeom>
              <a:solidFill>
                <a:srgbClr val="FFFFFF"/>
              </a:solidFill>
              <a:ln w="6481" cap="flat">
                <a:noFill/>
                <a:prstDash val="solid"/>
                <a:miter/>
              </a:ln>
            </p:spPr>
            <p:txBody>
              <a:bodyPr rtlCol="0" anchor="ctr"/>
              <a:lstStyle/>
              <a:p>
                <a:endParaRPr lang="en-CA"/>
              </a:p>
            </p:txBody>
          </p:sp>
          <p:grpSp>
            <p:nvGrpSpPr>
              <p:cNvPr id="78" name="Content Placeholder 4" descr="Home office with plants">
                <a:extLst>
                  <a:ext uri="{FF2B5EF4-FFF2-40B4-BE49-F238E27FC236}">
                    <a16:creationId xmlns:a16="http://schemas.microsoft.com/office/drawing/2014/main" id="{63E43700-C7DA-1C17-AEFD-39E3DE589E5A}"/>
                  </a:ext>
                </a:extLst>
              </p:cNvPr>
              <p:cNvGrpSpPr/>
              <p:nvPr/>
            </p:nvGrpSpPr>
            <p:grpSpPr>
              <a:xfrm>
                <a:off x="3766616" y="5027257"/>
                <a:ext cx="194823" cy="461479"/>
                <a:chOff x="3766616" y="5027257"/>
                <a:chExt cx="194823" cy="461479"/>
              </a:xfrm>
              <a:solidFill>
                <a:srgbClr val="FFFFFF"/>
              </a:solidFill>
            </p:grpSpPr>
            <p:sp>
              <p:nvSpPr>
                <p:cNvPr id="79" name="Freeform: Shape 78">
                  <a:extLst>
                    <a:ext uri="{FF2B5EF4-FFF2-40B4-BE49-F238E27FC236}">
                      <a16:creationId xmlns:a16="http://schemas.microsoft.com/office/drawing/2014/main" id="{3F038E3C-1D9D-C63C-50B9-591BD3393BAA}"/>
                    </a:ext>
                  </a:extLst>
                </p:cNvPr>
                <p:cNvSpPr/>
                <p:nvPr/>
              </p:nvSpPr>
              <p:spPr>
                <a:xfrm>
                  <a:off x="3766616" y="5300017"/>
                  <a:ext cx="194823" cy="188719"/>
                </a:xfrm>
                <a:custGeom>
                  <a:avLst/>
                  <a:gdLst>
                    <a:gd name="connsiteX0" fmla="*/ 194823 w 194823"/>
                    <a:gd name="connsiteY0" fmla="*/ 148298 h 188719"/>
                    <a:gd name="connsiteX1" fmla="*/ 180080 w 194823"/>
                    <a:gd name="connsiteY1" fmla="*/ 129645 h 188719"/>
                    <a:gd name="connsiteX2" fmla="*/ 170478 w 194823"/>
                    <a:gd name="connsiteY2" fmla="*/ 111712 h 188719"/>
                    <a:gd name="connsiteX3" fmla="*/ 151773 w 194823"/>
                    <a:gd name="connsiteY3" fmla="*/ 36037 h 188719"/>
                    <a:gd name="connsiteX4" fmla="*/ 135578 w 194823"/>
                    <a:gd name="connsiteY4" fmla="*/ 871 h 188719"/>
                    <a:gd name="connsiteX5" fmla="*/ 50768 w 194823"/>
                    <a:gd name="connsiteY5" fmla="*/ 1993 h 188719"/>
                    <a:gd name="connsiteX6" fmla="*/ 45367 w 194823"/>
                    <a:gd name="connsiteY6" fmla="*/ 1643 h 188719"/>
                    <a:gd name="connsiteX7" fmla="*/ 36459 w 194823"/>
                    <a:gd name="connsiteY7" fmla="*/ 38961 h 188719"/>
                    <a:gd name="connsiteX8" fmla="*/ 3296 w 194823"/>
                    <a:gd name="connsiteY8" fmla="*/ 149264 h 188719"/>
                    <a:gd name="connsiteX9" fmla="*/ 2226 w 194823"/>
                    <a:gd name="connsiteY9" fmla="*/ 161194 h 188719"/>
                    <a:gd name="connsiteX10" fmla="*/ 194823 w 194823"/>
                    <a:gd name="connsiteY10" fmla="*/ 148298 h 18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823" h="188719">
                      <a:moveTo>
                        <a:pt x="194823" y="148298"/>
                      </a:moveTo>
                      <a:cubicBezTo>
                        <a:pt x="191017" y="140797"/>
                        <a:pt x="185305" y="134910"/>
                        <a:pt x="180080" y="129645"/>
                      </a:cubicBezTo>
                      <a:cubicBezTo>
                        <a:pt x="172980" y="123765"/>
                        <a:pt x="170925" y="118857"/>
                        <a:pt x="170478" y="111712"/>
                      </a:cubicBezTo>
                      <a:cubicBezTo>
                        <a:pt x="163767" y="86537"/>
                        <a:pt x="157667" y="60869"/>
                        <a:pt x="151773" y="36037"/>
                      </a:cubicBezTo>
                      <a:cubicBezTo>
                        <a:pt x="148123" y="28640"/>
                        <a:pt x="147611" y="-5885"/>
                        <a:pt x="135578" y="871"/>
                      </a:cubicBezTo>
                      <a:cubicBezTo>
                        <a:pt x="114578" y="13669"/>
                        <a:pt x="74328" y="13054"/>
                        <a:pt x="50768" y="1993"/>
                      </a:cubicBezTo>
                      <a:cubicBezTo>
                        <a:pt x="49134" y="994"/>
                        <a:pt x="47117" y="865"/>
                        <a:pt x="45367" y="1643"/>
                      </a:cubicBezTo>
                      <a:cubicBezTo>
                        <a:pt x="38404" y="7095"/>
                        <a:pt x="39298" y="29826"/>
                        <a:pt x="36459" y="38961"/>
                      </a:cubicBezTo>
                      <a:cubicBezTo>
                        <a:pt x="29139" y="75606"/>
                        <a:pt x="27239" y="118694"/>
                        <a:pt x="3296" y="149264"/>
                      </a:cubicBezTo>
                      <a:cubicBezTo>
                        <a:pt x="-1281" y="153420"/>
                        <a:pt x="-555" y="158231"/>
                        <a:pt x="2226" y="161194"/>
                      </a:cubicBezTo>
                      <a:cubicBezTo>
                        <a:pt x="31304" y="197066"/>
                        <a:pt x="184145" y="202882"/>
                        <a:pt x="194823" y="148298"/>
                      </a:cubicBezTo>
                      <a:close/>
                    </a:path>
                  </a:pathLst>
                </a:custGeom>
                <a:solidFill>
                  <a:srgbClr val="FFFFFF"/>
                </a:solidFill>
                <a:ln w="6481" cap="flat">
                  <a:noFill/>
                  <a:prstDash val="solid"/>
                  <a:miter/>
                </a:ln>
              </p:spPr>
              <p:txBody>
                <a:bodyPr rtlCol="0" anchor="ctr"/>
                <a:lstStyle/>
                <a:p>
                  <a:endParaRPr lang="en-CA"/>
                </a:p>
              </p:txBody>
            </p:sp>
            <p:sp>
              <p:nvSpPr>
                <p:cNvPr id="80" name="Freeform: Shape 79">
                  <a:extLst>
                    <a:ext uri="{FF2B5EF4-FFF2-40B4-BE49-F238E27FC236}">
                      <a16:creationId xmlns:a16="http://schemas.microsoft.com/office/drawing/2014/main" id="{C02ED78A-F70F-6908-C262-33F59BD3CB44}"/>
                    </a:ext>
                  </a:extLst>
                </p:cNvPr>
                <p:cNvSpPr/>
                <p:nvPr/>
              </p:nvSpPr>
              <p:spPr>
                <a:xfrm>
                  <a:off x="3825857" y="5027257"/>
                  <a:ext cx="70755" cy="170136"/>
                </a:xfrm>
                <a:custGeom>
                  <a:avLst/>
                  <a:gdLst>
                    <a:gd name="connsiteX0" fmla="*/ 70501 w 70755"/>
                    <a:gd name="connsiteY0" fmla="*/ 34204 h 170136"/>
                    <a:gd name="connsiteX1" fmla="*/ 70404 w 70755"/>
                    <a:gd name="connsiteY1" fmla="*/ 5801 h 170136"/>
                    <a:gd name="connsiteX2" fmla="*/ 64355 w 70755"/>
                    <a:gd name="connsiteY2" fmla="*/ 11 h 170136"/>
                    <a:gd name="connsiteX3" fmla="*/ 7138 w 70755"/>
                    <a:gd name="connsiteY3" fmla="*/ 1528 h 170136"/>
                    <a:gd name="connsiteX4" fmla="*/ 1400 w 70755"/>
                    <a:gd name="connsiteY4" fmla="*/ 7272 h 170136"/>
                    <a:gd name="connsiteX5" fmla="*/ 4020 w 70755"/>
                    <a:gd name="connsiteY5" fmla="*/ 164664 h 170136"/>
                    <a:gd name="connsiteX6" fmla="*/ 66118 w 70755"/>
                    <a:gd name="connsiteY6" fmla="*/ 165157 h 170136"/>
                    <a:gd name="connsiteX7" fmla="*/ 70747 w 70755"/>
                    <a:gd name="connsiteY7" fmla="*/ 159471 h 170136"/>
                    <a:gd name="connsiteX8" fmla="*/ 70501 w 70755"/>
                    <a:gd name="connsiteY8" fmla="*/ 34204 h 17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55" h="170136">
                      <a:moveTo>
                        <a:pt x="70501" y="34204"/>
                      </a:moveTo>
                      <a:lnTo>
                        <a:pt x="70404" y="5801"/>
                      </a:lnTo>
                      <a:cubicBezTo>
                        <a:pt x="70449" y="2604"/>
                        <a:pt x="67570" y="-197"/>
                        <a:pt x="64355" y="11"/>
                      </a:cubicBezTo>
                      <a:cubicBezTo>
                        <a:pt x="45073" y="782"/>
                        <a:pt x="25824" y="1295"/>
                        <a:pt x="7138" y="1528"/>
                      </a:cubicBezTo>
                      <a:cubicBezTo>
                        <a:pt x="3981" y="1567"/>
                        <a:pt x="1433" y="4121"/>
                        <a:pt x="1400" y="7272"/>
                      </a:cubicBezTo>
                      <a:cubicBezTo>
                        <a:pt x="3404" y="59458"/>
                        <a:pt x="-4441" y="115766"/>
                        <a:pt x="4020" y="164664"/>
                      </a:cubicBezTo>
                      <a:cubicBezTo>
                        <a:pt x="22310" y="174292"/>
                        <a:pt x="45255" y="169080"/>
                        <a:pt x="66118" y="165157"/>
                      </a:cubicBezTo>
                      <a:cubicBezTo>
                        <a:pt x="68815" y="164593"/>
                        <a:pt x="70747" y="162220"/>
                        <a:pt x="70747" y="159471"/>
                      </a:cubicBezTo>
                      <a:cubicBezTo>
                        <a:pt x="70793" y="117711"/>
                        <a:pt x="70643" y="75258"/>
                        <a:pt x="70501" y="34204"/>
                      </a:cubicBezTo>
                      <a:close/>
                    </a:path>
                  </a:pathLst>
                </a:custGeom>
                <a:solidFill>
                  <a:srgbClr val="FFFFFF"/>
                </a:solidFill>
                <a:ln w="6481" cap="flat">
                  <a:noFill/>
                  <a:prstDash val="solid"/>
                  <a:miter/>
                </a:ln>
              </p:spPr>
              <p:txBody>
                <a:bodyPr rtlCol="0" anchor="ctr"/>
                <a:lstStyle/>
                <a:p>
                  <a:endParaRPr lang="en-CA"/>
                </a:p>
              </p:txBody>
            </p:sp>
          </p:grpSp>
          <p:sp>
            <p:nvSpPr>
              <p:cNvPr id="81" name="Freeform: Shape 80">
                <a:extLst>
                  <a:ext uri="{FF2B5EF4-FFF2-40B4-BE49-F238E27FC236}">
                    <a16:creationId xmlns:a16="http://schemas.microsoft.com/office/drawing/2014/main" id="{035DC69F-E238-365D-D2B4-91748EECEC14}"/>
                  </a:ext>
                </a:extLst>
              </p:cNvPr>
              <p:cNvSpPr/>
              <p:nvPr/>
            </p:nvSpPr>
            <p:spPr>
              <a:xfrm>
                <a:off x="3156539" y="3940668"/>
                <a:ext cx="1292265" cy="1970792"/>
              </a:xfrm>
              <a:custGeom>
                <a:avLst/>
                <a:gdLst>
                  <a:gd name="connsiteX0" fmla="*/ 12041 w 1292265"/>
                  <a:gd name="connsiteY0" fmla="*/ 188747 h 1970792"/>
                  <a:gd name="connsiteX1" fmla="*/ 104689 w 1292265"/>
                  <a:gd name="connsiteY1" fmla="*/ 944223 h 1970792"/>
                  <a:gd name="connsiteX2" fmla="*/ 157672 w 1292265"/>
                  <a:gd name="connsiteY2" fmla="*/ 963512 h 1970792"/>
                  <a:gd name="connsiteX3" fmla="*/ 282510 w 1292265"/>
                  <a:gd name="connsiteY3" fmla="*/ 1061457 h 1970792"/>
                  <a:gd name="connsiteX4" fmla="*/ 653447 w 1292265"/>
                  <a:gd name="connsiteY4" fmla="*/ 1094114 h 1970792"/>
                  <a:gd name="connsiteX5" fmla="*/ 654912 w 1292265"/>
                  <a:gd name="connsiteY5" fmla="*/ 1256777 h 1970792"/>
                  <a:gd name="connsiteX6" fmla="*/ 643962 w 1292265"/>
                  <a:gd name="connsiteY6" fmla="*/ 1340595 h 1970792"/>
                  <a:gd name="connsiteX7" fmla="*/ 627079 w 1292265"/>
                  <a:gd name="connsiteY7" fmla="*/ 1413417 h 1970792"/>
                  <a:gd name="connsiteX8" fmla="*/ 609496 w 1292265"/>
                  <a:gd name="connsiteY8" fmla="*/ 1483088 h 1970792"/>
                  <a:gd name="connsiteX9" fmla="*/ 561674 w 1292265"/>
                  <a:gd name="connsiteY9" fmla="*/ 1479457 h 1970792"/>
                  <a:gd name="connsiteX10" fmla="*/ 400437 w 1292265"/>
                  <a:gd name="connsiteY10" fmla="*/ 1475995 h 1970792"/>
                  <a:gd name="connsiteX11" fmla="*/ 305300 w 1292265"/>
                  <a:gd name="connsiteY11" fmla="*/ 1546561 h 1970792"/>
                  <a:gd name="connsiteX12" fmla="*/ 310071 w 1292265"/>
                  <a:gd name="connsiteY12" fmla="*/ 1574414 h 1970792"/>
                  <a:gd name="connsiteX13" fmla="*/ 283625 w 1292265"/>
                  <a:gd name="connsiteY13" fmla="*/ 1626949 h 1970792"/>
                  <a:gd name="connsiteX14" fmla="*/ 236510 w 1292265"/>
                  <a:gd name="connsiteY14" fmla="*/ 1647793 h 1970792"/>
                  <a:gd name="connsiteX15" fmla="*/ 188021 w 1292265"/>
                  <a:gd name="connsiteY15" fmla="*/ 1687660 h 1970792"/>
                  <a:gd name="connsiteX16" fmla="*/ 176941 w 1292265"/>
                  <a:gd name="connsiteY16" fmla="*/ 1753551 h 1970792"/>
                  <a:gd name="connsiteX17" fmla="*/ 178321 w 1292265"/>
                  <a:gd name="connsiteY17" fmla="*/ 1777197 h 1970792"/>
                  <a:gd name="connsiteX18" fmla="*/ 201059 w 1292265"/>
                  <a:gd name="connsiteY18" fmla="*/ 1868613 h 1970792"/>
                  <a:gd name="connsiteX19" fmla="*/ 236037 w 1292265"/>
                  <a:gd name="connsiteY19" fmla="*/ 1786455 h 1970792"/>
                  <a:gd name="connsiteX20" fmla="*/ 334540 w 1292265"/>
                  <a:gd name="connsiteY20" fmla="*/ 1736850 h 1970792"/>
                  <a:gd name="connsiteX21" fmla="*/ 396969 w 1292265"/>
                  <a:gd name="connsiteY21" fmla="*/ 1717400 h 1970792"/>
                  <a:gd name="connsiteX22" fmla="*/ 603596 w 1292265"/>
                  <a:gd name="connsiteY22" fmla="*/ 1668216 h 1970792"/>
                  <a:gd name="connsiteX23" fmla="*/ 667425 w 1292265"/>
                  <a:gd name="connsiteY23" fmla="*/ 1642600 h 1970792"/>
                  <a:gd name="connsiteX24" fmla="*/ 710391 w 1292265"/>
                  <a:gd name="connsiteY24" fmla="*/ 1736623 h 1970792"/>
                  <a:gd name="connsiteX25" fmla="*/ 735177 w 1292265"/>
                  <a:gd name="connsiteY25" fmla="*/ 1836118 h 1970792"/>
                  <a:gd name="connsiteX26" fmla="*/ 747891 w 1292265"/>
                  <a:gd name="connsiteY26" fmla="*/ 1864172 h 1970792"/>
                  <a:gd name="connsiteX27" fmla="*/ 761131 w 1292265"/>
                  <a:gd name="connsiteY27" fmla="*/ 1880594 h 1970792"/>
                  <a:gd name="connsiteX28" fmla="*/ 786027 w 1292265"/>
                  <a:gd name="connsiteY28" fmla="*/ 1970792 h 1970792"/>
                  <a:gd name="connsiteX29" fmla="*/ 815163 w 1292265"/>
                  <a:gd name="connsiteY29" fmla="*/ 1883447 h 1970792"/>
                  <a:gd name="connsiteX30" fmla="*/ 833447 w 1292265"/>
                  <a:gd name="connsiteY30" fmla="*/ 1834893 h 1970792"/>
                  <a:gd name="connsiteX31" fmla="*/ 787084 w 1292265"/>
                  <a:gd name="connsiteY31" fmla="*/ 1652274 h 1970792"/>
                  <a:gd name="connsiteX32" fmla="*/ 1189647 w 1292265"/>
                  <a:gd name="connsiteY32" fmla="*/ 1715487 h 1970792"/>
                  <a:gd name="connsiteX33" fmla="*/ 1199820 w 1292265"/>
                  <a:gd name="connsiteY33" fmla="*/ 1720888 h 1970792"/>
                  <a:gd name="connsiteX34" fmla="*/ 1218135 w 1292265"/>
                  <a:gd name="connsiteY34" fmla="*/ 1729323 h 1970792"/>
                  <a:gd name="connsiteX35" fmla="*/ 1243829 w 1292265"/>
                  <a:gd name="connsiteY35" fmla="*/ 1819027 h 1970792"/>
                  <a:gd name="connsiteX36" fmla="*/ 1275799 w 1292265"/>
                  <a:gd name="connsiteY36" fmla="*/ 1733997 h 1970792"/>
                  <a:gd name="connsiteX37" fmla="*/ 1289077 w 1292265"/>
                  <a:gd name="connsiteY37" fmla="*/ 1717088 h 1970792"/>
                  <a:gd name="connsiteX38" fmla="*/ 1278593 w 1292265"/>
                  <a:gd name="connsiteY38" fmla="*/ 1637647 h 1970792"/>
                  <a:gd name="connsiteX39" fmla="*/ 1249626 w 1292265"/>
                  <a:gd name="connsiteY39" fmla="*/ 1604264 h 1970792"/>
                  <a:gd name="connsiteX40" fmla="*/ 984809 w 1292265"/>
                  <a:gd name="connsiteY40" fmla="*/ 1541543 h 1970792"/>
                  <a:gd name="connsiteX41" fmla="*/ 983156 w 1292265"/>
                  <a:gd name="connsiteY41" fmla="*/ 1492852 h 1970792"/>
                  <a:gd name="connsiteX42" fmla="*/ 947348 w 1292265"/>
                  <a:gd name="connsiteY42" fmla="*/ 1446515 h 1970792"/>
                  <a:gd name="connsiteX43" fmla="*/ 877333 w 1292265"/>
                  <a:gd name="connsiteY43" fmla="*/ 1453880 h 1970792"/>
                  <a:gd name="connsiteX44" fmla="*/ 797717 w 1292265"/>
                  <a:gd name="connsiteY44" fmla="*/ 1468403 h 1970792"/>
                  <a:gd name="connsiteX45" fmla="*/ 796666 w 1292265"/>
                  <a:gd name="connsiteY45" fmla="*/ 1464727 h 1970792"/>
                  <a:gd name="connsiteX46" fmla="*/ 771426 w 1292265"/>
                  <a:gd name="connsiteY46" fmla="*/ 1361180 h 1970792"/>
                  <a:gd name="connsiteX47" fmla="*/ 765066 w 1292265"/>
                  <a:gd name="connsiteY47" fmla="*/ 1340971 h 1970792"/>
                  <a:gd name="connsiteX48" fmla="*/ 756988 w 1292265"/>
                  <a:gd name="connsiteY48" fmla="*/ 1091352 h 1970792"/>
                  <a:gd name="connsiteX49" fmla="*/ 1061807 w 1292265"/>
                  <a:gd name="connsiteY49" fmla="*/ 1053236 h 1970792"/>
                  <a:gd name="connsiteX50" fmla="*/ 1196928 w 1292265"/>
                  <a:gd name="connsiteY50" fmla="*/ 881769 h 1970792"/>
                  <a:gd name="connsiteX51" fmla="*/ 1159454 w 1292265"/>
                  <a:gd name="connsiteY51" fmla="*/ 804447 h 1970792"/>
                  <a:gd name="connsiteX52" fmla="*/ 780717 w 1292265"/>
                  <a:gd name="connsiteY52" fmla="*/ 716875 h 1970792"/>
                  <a:gd name="connsiteX53" fmla="*/ 646691 w 1292265"/>
                  <a:gd name="connsiteY53" fmla="*/ 115199 h 1970792"/>
                  <a:gd name="connsiteX54" fmla="*/ 540214 w 1292265"/>
                  <a:gd name="connsiteY54" fmla="*/ 2763 h 1970792"/>
                  <a:gd name="connsiteX55" fmla="*/ 33423 w 1292265"/>
                  <a:gd name="connsiteY55" fmla="*/ 66658 h 1970792"/>
                  <a:gd name="connsiteX56" fmla="*/ 20495 w 1292265"/>
                  <a:gd name="connsiteY56" fmla="*/ 75521 h 1970792"/>
                  <a:gd name="connsiteX57" fmla="*/ 12041 w 1292265"/>
                  <a:gd name="connsiteY57" fmla="*/ 188747 h 1970792"/>
                  <a:gd name="connsiteX58" fmla="*/ 753150 w 1292265"/>
                  <a:gd name="connsiteY58" fmla="*/ 716149 h 1970792"/>
                  <a:gd name="connsiteX59" fmla="*/ 205357 w 1292265"/>
                  <a:gd name="connsiteY59" fmla="*/ 836644 h 1970792"/>
                  <a:gd name="connsiteX60" fmla="*/ 106128 w 1292265"/>
                  <a:gd name="connsiteY60" fmla="*/ 69134 h 1970792"/>
                  <a:gd name="connsiteX61" fmla="*/ 567231 w 1292265"/>
                  <a:gd name="connsiteY61" fmla="*/ 29722 h 1970792"/>
                  <a:gd name="connsiteX62" fmla="*/ 621659 w 1292265"/>
                  <a:gd name="connsiteY62" fmla="*/ 108580 h 1970792"/>
                  <a:gd name="connsiteX63" fmla="*/ 644572 w 1292265"/>
                  <a:gd name="connsiteY63" fmla="*/ 243856 h 1970792"/>
                  <a:gd name="connsiteX64" fmla="*/ 753150 w 1292265"/>
                  <a:gd name="connsiteY64" fmla="*/ 716149 h 1970792"/>
                  <a:gd name="connsiteX65" fmla="*/ 1112909 w 1292265"/>
                  <a:gd name="connsiteY65" fmla="*/ 860918 h 1970792"/>
                  <a:gd name="connsiteX66" fmla="*/ 1029636 w 1292265"/>
                  <a:gd name="connsiteY66" fmla="*/ 879415 h 1970792"/>
                  <a:gd name="connsiteX67" fmla="*/ 210868 w 1292265"/>
                  <a:gd name="connsiteY67" fmla="*/ 859576 h 1970792"/>
                  <a:gd name="connsiteX68" fmla="*/ 1100707 w 1292265"/>
                  <a:gd name="connsiteY68" fmla="*/ 792725 h 1970792"/>
                  <a:gd name="connsiteX69" fmla="*/ 1142208 w 1292265"/>
                  <a:gd name="connsiteY69" fmla="*/ 819858 h 1970792"/>
                  <a:gd name="connsiteX70" fmla="*/ 1112909 w 1292265"/>
                  <a:gd name="connsiteY70" fmla="*/ 860918 h 1970792"/>
                  <a:gd name="connsiteX71" fmla="*/ 959193 w 1292265"/>
                  <a:gd name="connsiteY71" fmla="*/ 1536058 h 1970792"/>
                  <a:gd name="connsiteX72" fmla="*/ 819663 w 1292265"/>
                  <a:gd name="connsiteY72" fmla="*/ 1498655 h 1970792"/>
                  <a:gd name="connsiteX73" fmla="*/ 813069 w 1292265"/>
                  <a:gd name="connsiteY73" fmla="*/ 1488865 h 1970792"/>
                  <a:gd name="connsiteX74" fmla="*/ 926886 w 1292265"/>
                  <a:gd name="connsiteY74" fmla="*/ 1468630 h 1970792"/>
                  <a:gd name="connsiteX75" fmla="*/ 958688 w 1292265"/>
                  <a:gd name="connsiteY75" fmla="*/ 1487549 h 1970792"/>
                  <a:gd name="connsiteX76" fmla="*/ 963809 w 1292265"/>
                  <a:gd name="connsiteY76" fmla="*/ 1532382 h 1970792"/>
                  <a:gd name="connsiteX77" fmla="*/ 959193 w 1292265"/>
                  <a:gd name="connsiteY77" fmla="*/ 1536058 h 1970792"/>
                  <a:gd name="connsiteX78" fmla="*/ 780516 w 1292265"/>
                  <a:gd name="connsiteY78" fmla="*/ 1627345 h 1970792"/>
                  <a:gd name="connsiteX79" fmla="*/ 765494 w 1292265"/>
                  <a:gd name="connsiteY79" fmla="*/ 1558860 h 1970792"/>
                  <a:gd name="connsiteX80" fmla="*/ 818470 w 1292265"/>
                  <a:gd name="connsiteY80" fmla="*/ 1524050 h 1970792"/>
                  <a:gd name="connsiteX81" fmla="*/ 1237826 w 1292265"/>
                  <a:gd name="connsiteY81" fmla="*/ 1624129 h 1970792"/>
                  <a:gd name="connsiteX82" fmla="*/ 1259260 w 1292265"/>
                  <a:gd name="connsiteY82" fmla="*/ 1655288 h 1970792"/>
                  <a:gd name="connsiteX83" fmla="*/ 1266035 w 1292265"/>
                  <a:gd name="connsiteY83" fmla="*/ 1712667 h 1970792"/>
                  <a:gd name="connsiteX84" fmla="*/ 1211457 w 1292265"/>
                  <a:gd name="connsiteY84" fmla="*/ 1700958 h 1970792"/>
                  <a:gd name="connsiteX85" fmla="*/ 780516 w 1292265"/>
                  <a:gd name="connsiteY85" fmla="*/ 1627345 h 1970792"/>
                  <a:gd name="connsiteX86" fmla="*/ 593514 w 1292265"/>
                  <a:gd name="connsiteY86" fmla="*/ 1503628 h 1970792"/>
                  <a:gd name="connsiteX87" fmla="*/ 448862 w 1292265"/>
                  <a:gd name="connsiteY87" fmla="*/ 1563962 h 1970792"/>
                  <a:gd name="connsiteX88" fmla="*/ 326475 w 1292265"/>
                  <a:gd name="connsiteY88" fmla="*/ 1556935 h 1970792"/>
                  <a:gd name="connsiteX89" fmla="*/ 409391 w 1292265"/>
                  <a:gd name="connsiteY89" fmla="*/ 1499614 h 1970792"/>
                  <a:gd name="connsiteX90" fmla="*/ 593514 w 1292265"/>
                  <a:gd name="connsiteY90" fmla="*/ 1503628 h 1970792"/>
                  <a:gd name="connsiteX91" fmla="*/ 392469 w 1292265"/>
                  <a:gd name="connsiteY91" fmla="*/ 1584308 h 1970792"/>
                  <a:gd name="connsiteX92" fmla="*/ 372144 w 1292265"/>
                  <a:gd name="connsiteY92" fmla="*/ 1591770 h 1970792"/>
                  <a:gd name="connsiteX93" fmla="*/ 364921 w 1292265"/>
                  <a:gd name="connsiteY93" fmla="*/ 1582998 h 1970792"/>
                  <a:gd name="connsiteX94" fmla="*/ 392469 w 1292265"/>
                  <a:gd name="connsiteY94" fmla="*/ 1584308 h 1970792"/>
                  <a:gd name="connsiteX95" fmla="*/ 742886 w 1292265"/>
                  <a:gd name="connsiteY95" fmla="*/ 1563230 h 1970792"/>
                  <a:gd name="connsiteX96" fmla="*/ 771180 w 1292265"/>
                  <a:gd name="connsiteY96" fmla="*/ 1680003 h 1970792"/>
                  <a:gd name="connsiteX97" fmla="*/ 807974 w 1292265"/>
                  <a:gd name="connsiteY97" fmla="*/ 1860580 h 1970792"/>
                  <a:gd name="connsiteX98" fmla="*/ 770590 w 1292265"/>
                  <a:gd name="connsiteY98" fmla="*/ 1859957 h 1970792"/>
                  <a:gd name="connsiteX99" fmla="*/ 753117 w 1292265"/>
                  <a:gd name="connsiteY99" fmla="*/ 1820499 h 1970792"/>
                  <a:gd name="connsiteX100" fmla="*/ 731398 w 1292265"/>
                  <a:gd name="connsiteY100" fmla="*/ 1724220 h 1970792"/>
                  <a:gd name="connsiteX101" fmla="*/ 714995 w 1292265"/>
                  <a:gd name="connsiteY101" fmla="*/ 1663030 h 1970792"/>
                  <a:gd name="connsiteX102" fmla="*/ 675536 w 1292265"/>
                  <a:gd name="connsiteY102" fmla="*/ 1617795 h 1970792"/>
                  <a:gd name="connsiteX103" fmla="*/ 657415 w 1292265"/>
                  <a:gd name="connsiteY103" fmla="*/ 1620129 h 1970792"/>
                  <a:gd name="connsiteX104" fmla="*/ 615979 w 1292265"/>
                  <a:gd name="connsiteY104" fmla="*/ 1641647 h 1970792"/>
                  <a:gd name="connsiteX105" fmla="*/ 423104 w 1292265"/>
                  <a:gd name="connsiteY105" fmla="*/ 1687090 h 1970792"/>
                  <a:gd name="connsiteX106" fmla="*/ 300813 w 1292265"/>
                  <a:gd name="connsiteY106" fmla="*/ 1728733 h 1970792"/>
                  <a:gd name="connsiteX107" fmla="*/ 199769 w 1292265"/>
                  <a:gd name="connsiteY107" fmla="*/ 1765656 h 1970792"/>
                  <a:gd name="connsiteX108" fmla="*/ 221916 w 1292265"/>
                  <a:gd name="connsiteY108" fmla="*/ 1680061 h 1970792"/>
                  <a:gd name="connsiteX109" fmla="*/ 597100 w 1292265"/>
                  <a:gd name="connsiteY109" fmla="*/ 1528634 h 1970792"/>
                  <a:gd name="connsiteX110" fmla="*/ 742886 w 1292265"/>
                  <a:gd name="connsiteY110" fmla="*/ 1563230 h 1970792"/>
                  <a:gd name="connsiteX111" fmla="*/ 657804 w 1292265"/>
                  <a:gd name="connsiteY111" fmla="*/ 1366309 h 1970792"/>
                  <a:gd name="connsiteX112" fmla="*/ 748656 w 1292265"/>
                  <a:gd name="connsiteY112" fmla="*/ 1365213 h 1970792"/>
                  <a:gd name="connsiteX113" fmla="*/ 774927 w 1292265"/>
                  <a:gd name="connsiteY113" fmla="*/ 1472572 h 1970792"/>
                  <a:gd name="connsiteX114" fmla="*/ 799707 w 1292265"/>
                  <a:gd name="connsiteY114" fmla="*/ 1510260 h 1970792"/>
                  <a:gd name="connsiteX115" fmla="*/ 616965 w 1292265"/>
                  <a:gd name="connsiteY115" fmla="*/ 1517081 h 1970792"/>
                  <a:gd name="connsiteX116" fmla="*/ 617840 w 1292265"/>
                  <a:gd name="connsiteY116" fmla="*/ 1512355 h 1970792"/>
                  <a:gd name="connsiteX117" fmla="*/ 657804 w 1292265"/>
                  <a:gd name="connsiteY117" fmla="*/ 1366309 h 1970792"/>
                  <a:gd name="connsiteX118" fmla="*/ 735365 w 1292265"/>
                  <a:gd name="connsiteY118" fmla="*/ 1269861 h 1970792"/>
                  <a:gd name="connsiteX119" fmla="*/ 742044 w 1292265"/>
                  <a:gd name="connsiteY119" fmla="*/ 1341619 h 1970792"/>
                  <a:gd name="connsiteX120" fmla="*/ 681306 w 1292265"/>
                  <a:gd name="connsiteY120" fmla="*/ 1349815 h 1970792"/>
                  <a:gd name="connsiteX121" fmla="*/ 667050 w 1292265"/>
                  <a:gd name="connsiteY121" fmla="*/ 1341263 h 1970792"/>
                  <a:gd name="connsiteX122" fmla="*/ 676515 w 1292265"/>
                  <a:gd name="connsiteY122" fmla="*/ 1271488 h 1970792"/>
                  <a:gd name="connsiteX123" fmla="*/ 735365 w 1292265"/>
                  <a:gd name="connsiteY123" fmla="*/ 1269861 h 1970792"/>
                  <a:gd name="connsiteX124" fmla="*/ 676256 w 1292265"/>
                  <a:gd name="connsiteY124" fmla="*/ 1246228 h 1970792"/>
                  <a:gd name="connsiteX125" fmla="*/ 676528 w 1292265"/>
                  <a:gd name="connsiteY125" fmla="*/ 1093933 h 1970792"/>
                  <a:gd name="connsiteX126" fmla="*/ 733907 w 1292265"/>
                  <a:gd name="connsiteY126" fmla="*/ 1092409 h 1970792"/>
                  <a:gd name="connsiteX127" fmla="*/ 734257 w 1292265"/>
                  <a:gd name="connsiteY127" fmla="*/ 1246067 h 1970792"/>
                  <a:gd name="connsiteX128" fmla="*/ 676256 w 1292265"/>
                  <a:gd name="connsiteY128" fmla="*/ 1246228 h 1970792"/>
                  <a:gd name="connsiteX129" fmla="*/ 172298 w 1292265"/>
                  <a:gd name="connsiteY129" fmla="*/ 940612 h 1970792"/>
                  <a:gd name="connsiteX130" fmla="*/ 192183 w 1292265"/>
                  <a:gd name="connsiteY130" fmla="*/ 877574 h 1970792"/>
                  <a:gd name="connsiteX131" fmla="*/ 1117940 w 1292265"/>
                  <a:gd name="connsiteY131" fmla="*/ 883454 h 1970792"/>
                  <a:gd name="connsiteX132" fmla="*/ 1168025 w 1292265"/>
                  <a:gd name="connsiteY132" fmla="*/ 849507 h 1970792"/>
                  <a:gd name="connsiteX133" fmla="*/ 1170722 w 1292265"/>
                  <a:gd name="connsiteY133" fmla="*/ 926627 h 1970792"/>
                  <a:gd name="connsiteX134" fmla="*/ 1066604 w 1292265"/>
                  <a:gd name="connsiteY134" fmla="*/ 1028768 h 1970792"/>
                  <a:gd name="connsiteX135" fmla="*/ 324114 w 1292265"/>
                  <a:gd name="connsiteY135" fmla="*/ 1045300 h 1970792"/>
                  <a:gd name="connsiteX136" fmla="*/ 172298 w 1292265"/>
                  <a:gd name="connsiteY136" fmla="*/ 940612 h 1970792"/>
                  <a:gd name="connsiteX137" fmla="*/ 41216 w 1292265"/>
                  <a:gd name="connsiteY137" fmla="*/ 88390 h 1970792"/>
                  <a:gd name="connsiteX138" fmla="*/ 188261 w 1292265"/>
                  <a:gd name="connsiteY138" fmla="*/ 188747 h 1970792"/>
                  <a:gd name="connsiteX139" fmla="*/ 159896 w 1292265"/>
                  <a:gd name="connsiteY139" fmla="*/ 905297 h 1970792"/>
                  <a:gd name="connsiteX140" fmla="*/ 134253 w 1292265"/>
                  <a:gd name="connsiteY140" fmla="*/ 953054 h 1970792"/>
                  <a:gd name="connsiteX141" fmla="*/ 128587 w 1292265"/>
                  <a:gd name="connsiteY141" fmla="*/ 949047 h 1970792"/>
                  <a:gd name="connsiteX142" fmla="*/ 56031 w 1292265"/>
                  <a:gd name="connsiteY142" fmla="*/ 228303 h 1970792"/>
                  <a:gd name="connsiteX143" fmla="*/ 23568 w 1292265"/>
                  <a:gd name="connsiteY143" fmla="*/ 143739 h 1970792"/>
                  <a:gd name="connsiteX144" fmla="*/ 41216 w 1292265"/>
                  <a:gd name="connsiteY144" fmla="*/ 88390 h 1970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1292265" h="1970792">
                    <a:moveTo>
                      <a:pt x="12041" y="188747"/>
                    </a:moveTo>
                    <a:cubicBezTo>
                      <a:pt x="146066" y="428602"/>
                      <a:pt x="69964" y="686877"/>
                      <a:pt x="104689" y="944223"/>
                    </a:cubicBezTo>
                    <a:cubicBezTo>
                      <a:pt x="105143" y="979662"/>
                      <a:pt x="134656" y="987928"/>
                      <a:pt x="157672" y="963512"/>
                    </a:cubicBezTo>
                    <a:cubicBezTo>
                      <a:pt x="183495" y="1020949"/>
                      <a:pt x="219686" y="1051330"/>
                      <a:pt x="282510" y="1061457"/>
                    </a:cubicBezTo>
                    <a:cubicBezTo>
                      <a:pt x="404814" y="1083559"/>
                      <a:pt x="529179" y="1094173"/>
                      <a:pt x="653447" y="1094114"/>
                    </a:cubicBezTo>
                    <a:cubicBezTo>
                      <a:pt x="654322" y="1148082"/>
                      <a:pt x="649778" y="1203438"/>
                      <a:pt x="654912" y="1256777"/>
                    </a:cubicBezTo>
                    <a:cubicBezTo>
                      <a:pt x="653499" y="1285006"/>
                      <a:pt x="644727" y="1312411"/>
                      <a:pt x="643962" y="1340595"/>
                    </a:cubicBezTo>
                    <a:cubicBezTo>
                      <a:pt x="631864" y="1352661"/>
                      <a:pt x="631228" y="1395497"/>
                      <a:pt x="627079" y="1413417"/>
                    </a:cubicBezTo>
                    <a:cubicBezTo>
                      <a:pt x="622852" y="1436991"/>
                      <a:pt x="617121" y="1460377"/>
                      <a:pt x="609496" y="1483088"/>
                    </a:cubicBezTo>
                    <a:cubicBezTo>
                      <a:pt x="593826" y="1479432"/>
                      <a:pt x="577721" y="1479191"/>
                      <a:pt x="561674" y="1479457"/>
                    </a:cubicBezTo>
                    <a:cubicBezTo>
                      <a:pt x="507914" y="1480508"/>
                      <a:pt x="454101" y="1479444"/>
                      <a:pt x="400437" y="1475995"/>
                    </a:cubicBezTo>
                    <a:cubicBezTo>
                      <a:pt x="332524" y="1468779"/>
                      <a:pt x="322085" y="1482770"/>
                      <a:pt x="305300" y="1546561"/>
                    </a:cubicBezTo>
                    <a:cubicBezTo>
                      <a:pt x="302486" y="1555884"/>
                      <a:pt x="301604" y="1567677"/>
                      <a:pt x="310071" y="1574414"/>
                    </a:cubicBezTo>
                    <a:cubicBezTo>
                      <a:pt x="290245" y="1584061"/>
                      <a:pt x="279638" y="1605774"/>
                      <a:pt x="283625" y="1626949"/>
                    </a:cubicBezTo>
                    <a:cubicBezTo>
                      <a:pt x="267825" y="1633686"/>
                      <a:pt x="252116" y="1640636"/>
                      <a:pt x="236510" y="1647793"/>
                    </a:cubicBezTo>
                    <a:cubicBezTo>
                      <a:pt x="216016" y="1656890"/>
                      <a:pt x="194627" y="1663613"/>
                      <a:pt x="188021" y="1687660"/>
                    </a:cubicBezTo>
                    <a:cubicBezTo>
                      <a:pt x="181220" y="1708692"/>
                      <a:pt x="178101" y="1731547"/>
                      <a:pt x="176941" y="1753551"/>
                    </a:cubicBezTo>
                    <a:cubicBezTo>
                      <a:pt x="176552" y="1760916"/>
                      <a:pt x="175365" y="1770116"/>
                      <a:pt x="178321" y="1777197"/>
                    </a:cubicBezTo>
                    <a:cubicBezTo>
                      <a:pt x="134331" y="1800362"/>
                      <a:pt x="150553" y="1868535"/>
                      <a:pt x="201059" y="1868613"/>
                    </a:cubicBezTo>
                    <a:cubicBezTo>
                      <a:pt x="243584" y="1868956"/>
                      <a:pt x="265498" y="1816395"/>
                      <a:pt x="236037" y="1786455"/>
                    </a:cubicBezTo>
                    <a:cubicBezTo>
                      <a:pt x="271151" y="1774966"/>
                      <a:pt x="301384" y="1752637"/>
                      <a:pt x="334540" y="1736850"/>
                    </a:cubicBezTo>
                    <a:cubicBezTo>
                      <a:pt x="354126" y="1727086"/>
                      <a:pt x="375878" y="1722703"/>
                      <a:pt x="396969" y="1717400"/>
                    </a:cubicBezTo>
                    <a:cubicBezTo>
                      <a:pt x="465635" y="1700141"/>
                      <a:pt x="534522" y="1683751"/>
                      <a:pt x="603596" y="1668216"/>
                    </a:cubicBezTo>
                    <a:cubicBezTo>
                      <a:pt x="625847" y="1663185"/>
                      <a:pt x="649992" y="1658361"/>
                      <a:pt x="667425" y="1642600"/>
                    </a:cubicBezTo>
                    <a:cubicBezTo>
                      <a:pt x="703499" y="1673462"/>
                      <a:pt x="701412" y="1693372"/>
                      <a:pt x="710391" y="1736623"/>
                    </a:cubicBezTo>
                    <a:cubicBezTo>
                      <a:pt x="718009" y="1769844"/>
                      <a:pt x="719870" y="1805224"/>
                      <a:pt x="735177" y="1836118"/>
                    </a:cubicBezTo>
                    <a:cubicBezTo>
                      <a:pt x="739923" y="1845389"/>
                      <a:pt x="744883" y="1854155"/>
                      <a:pt x="747891" y="1864172"/>
                    </a:cubicBezTo>
                    <a:cubicBezTo>
                      <a:pt x="750258" y="1872036"/>
                      <a:pt x="754634" y="1877560"/>
                      <a:pt x="761131" y="1880594"/>
                    </a:cubicBezTo>
                    <a:cubicBezTo>
                      <a:pt x="719468" y="1905231"/>
                      <a:pt x="736863" y="1970811"/>
                      <a:pt x="786027" y="1970792"/>
                    </a:cubicBezTo>
                    <a:cubicBezTo>
                      <a:pt x="832500" y="1970980"/>
                      <a:pt x="852002" y="1910638"/>
                      <a:pt x="815163" y="1883447"/>
                    </a:cubicBezTo>
                    <a:cubicBezTo>
                      <a:pt x="834795" y="1880069"/>
                      <a:pt x="831469" y="1850031"/>
                      <a:pt x="833447" y="1834893"/>
                    </a:cubicBezTo>
                    <a:cubicBezTo>
                      <a:pt x="838517" y="1770045"/>
                      <a:pt x="803144" y="1713010"/>
                      <a:pt x="787084" y="1652274"/>
                    </a:cubicBezTo>
                    <a:cubicBezTo>
                      <a:pt x="917518" y="1676671"/>
                      <a:pt x="1068549" y="1692296"/>
                      <a:pt x="1189647" y="1715487"/>
                    </a:cubicBezTo>
                    <a:cubicBezTo>
                      <a:pt x="1191164" y="1715033"/>
                      <a:pt x="1198225" y="1720077"/>
                      <a:pt x="1199820" y="1720888"/>
                    </a:cubicBezTo>
                    <a:cubicBezTo>
                      <a:pt x="1205797" y="1723941"/>
                      <a:pt x="1211898" y="1726807"/>
                      <a:pt x="1218135" y="1729323"/>
                    </a:cubicBezTo>
                    <a:cubicBezTo>
                      <a:pt x="1177348" y="1754472"/>
                      <a:pt x="1195158" y="1819079"/>
                      <a:pt x="1243829" y="1819027"/>
                    </a:cubicBezTo>
                    <a:cubicBezTo>
                      <a:pt x="1288429" y="1819300"/>
                      <a:pt x="1309182" y="1762641"/>
                      <a:pt x="1275799" y="1733997"/>
                    </a:cubicBezTo>
                    <a:cubicBezTo>
                      <a:pt x="1283456" y="1731086"/>
                      <a:pt x="1288351" y="1725971"/>
                      <a:pt x="1289077" y="1717088"/>
                    </a:cubicBezTo>
                    <a:cubicBezTo>
                      <a:pt x="1289680" y="1690409"/>
                      <a:pt x="1285595" y="1663367"/>
                      <a:pt x="1278593" y="1637647"/>
                    </a:cubicBezTo>
                    <a:cubicBezTo>
                      <a:pt x="1273906" y="1621419"/>
                      <a:pt x="1264978" y="1611214"/>
                      <a:pt x="1249626" y="1604264"/>
                    </a:cubicBezTo>
                    <a:cubicBezTo>
                      <a:pt x="1164154" y="1573921"/>
                      <a:pt x="1073023" y="1561700"/>
                      <a:pt x="984809" y="1541543"/>
                    </a:cubicBezTo>
                    <a:cubicBezTo>
                      <a:pt x="990541" y="1526352"/>
                      <a:pt x="984842" y="1508535"/>
                      <a:pt x="983156" y="1492852"/>
                    </a:cubicBezTo>
                    <a:cubicBezTo>
                      <a:pt x="980044" y="1471742"/>
                      <a:pt x="970157" y="1451215"/>
                      <a:pt x="947348" y="1446515"/>
                    </a:cubicBezTo>
                    <a:cubicBezTo>
                      <a:pt x="923845" y="1442430"/>
                      <a:pt x="900453" y="1450457"/>
                      <a:pt x="877333" y="1453880"/>
                    </a:cubicBezTo>
                    <a:cubicBezTo>
                      <a:pt x="850816" y="1458795"/>
                      <a:pt x="824182" y="1463249"/>
                      <a:pt x="797717" y="1468403"/>
                    </a:cubicBezTo>
                    <a:cubicBezTo>
                      <a:pt x="797503" y="1467119"/>
                      <a:pt x="797159" y="1465881"/>
                      <a:pt x="796666" y="1464727"/>
                    </a:cubicBezTo>
                    <a:cubicBezTo>
                      <a:pt x="790021" y="1438644"/>
                      <a:pt x="779116" y="1393559"/>
                      <a:pt x="771426" y="1361180"/>
                    </a:cubicBezTo>
                    <a:cubicBezTo>
                      <a:pt x="769280" y="1354710"/>
                      <a:pt x="769410" y="1346294"/>
                      <a:pt x="765066" y="1340971"/>
                    </a:cubicBezTo>
                    <a:cubicBezTo>
                      <a:pt x="754673" y="1258126"/>
                      <a:pt x="757519" y="1174995"/>
                      <a:pt x="756988" y="1091352"/>
                    </a:cubicBezTo>
                    <a:cubicBezTo>
                      <a:pt x="859342" y="1086101"/>
                      <a:pt x="961300" y="1073296"/>
                      <a:pt x="1061807" y="1053236"/>
                    </a:cubicBezTo>
                    <a:cubicBezTo>
                      <a:pt x="1172823" y="1039783"/>
                      <a:pt x="1195975" y="987831"/>
                      <a:pt x="1196928" y="881769"/>
                    </a:cubicBezTo>
                    <a:cubicBezTo>
                      <a:pt x="1199580" y="848515"/>
                      <a:pt x="1182690" y="825985"/>
                      <a:pt x="1159454" y="804447"/>
                    </a:cubicBezTo>
                    <a:cubicBezTo>
                      <a:pt x="1115023" y="745182"/>
                      <a:pt x="859193" y="720934"/>
                      <a:pt x="780717" y="716875"/>
                    </a:cubicBezTo>
                    <a:cubicBezTo>
                      <a:pt x="625367" y="526288"/>
                      <a:pt x="698423" y="330722"/>
                      <a:pt x="646691" y="115199"/>
                    </a:cubicBezTo>
                    <a:cubicBezTo>
                      <a:pt x="634639" y="51311"/>
                      <a:pt x="613243" y="3911"/>
                      <a:pt x="540214" y="2763"/>
                    </a:cubicBezTo>
                    <a:cubicBezTo>
                      <a:pt x="369350" y="-8213"/>
                      <a:pt x="196157" y="13597"/>
                      <a:pt x="33423" y="66658"/>
                    </a:cubicBezTo>
                    <a:cubicBezTo>
                      <a:pt x="28340" y="68032"/>
                      <a:pt x="21779" y="70224"/>
                      <a:pt x="20495" y="75521"/>
                    </a:cubicBezTo>
                    <a:cubicBezTo>
                      <a:pt x="-8330" y="105610"/>
                      <a:pt x="-2476" y="153108"/>
                      <a:pt x="12041" y="188747"/>
                    </a:cubicBezTo>
                    <a:close/>
                    <a:moveTo>
                      <a:pt x="753150" y="716149"/>
                    </a:moveTo>
                    <a:cubicBezTo>
                      <a:pt x="564495" y="713303"/>
                      <a:pt x="375405" y="754901"/>
                      <a:pt x="205357" y="836644"/>
                    </a:cubicBezTo>
                    <a:cubicBezTo>
                      <a:pt x="271864" y="624661"/>
                      <a:pt x="332971" y="200943"/>
                      <a:pt x="106128" y="69134"/>
                    </a:cubicBezTo>
                    <a:cubicBezTo>
                      <a:pt x="255474" y="30357"/>
                      <a:pt x="413599" y="11211"/>
                      <a:pt x="567231" y="29722"/>
                    </a:cubicBezTo>
                    <a:cubicBezTo>
                      <a:pt x="603570" y="39213"/>
                      <a:pt x="614352" y="75910"/>
                      <a:pt x="621659" y="108580"/>
                    </a:cubicBezTo>
                    <a:cubicBezTo>
                      <a:pt x="631617" y="153147"/>
                      <a:pt x="641317" y="198220"/>
                      <a:pt x="644572" y="243856"/>
                    </a:cubicBezTo>
                    <a:cubicBezTo>
                      <a:pt x="647340" y="405482"/>
                      <a:pt x="643450" y="584834"/>
                      <a:pt x="753150" y="716149"/>
                    </a:cubicBezTo>
                    <a:close/>
                    <a:moveTo>
                      <a:pt x="1112909" y="860918"/>
                    </a:moveTo>
                    <a:cubicBezTo>
                      <a:pt x="1085348" y="867920"/>
                      <a:pt x="1057566" y="874053"/>
                      <a:pt x="1029636" y="879415"/>
                    </a:cubicBezTo>
                    <a:cubicBezTo>
                      <a:pt x="759879" y="926887"/>
                      <a:pt x="477817" y="921661"/>
                      <a:pt x="210868" y="859576"/>
                    </a:cubicBezTo>
                    <a:cubicBezTo>
                      <a:pt x="485384" y="723819"/>
                      <a:pt x="808570" y="706119"/>
                      <a:pt x="1100707" y="792725"/>
                    </a:cubicBezTo>
                    <a:cubicBezTo>
                      <a:pt x="1117136" y="797374"/>
                      <a:pt x="1129844" y="808045"/>
                      <a:pt x="1142208" y="819858"/>
                    </a:cubicBezTo>
                    <a:cubicBezTo>
                      <a:pt x="1158196" y="843685"/>
                      <a:pt x="1134668" y="857942"/>
                      <a:pt x="1112909" y="860918"/>
                    </a:cubicBezTo>
                    <a:close/>
                    <a:moveTo>
                      <a:pt x="959193" y="1536058"/>
                    </a:moveTo>
                    <a:cubicBezTo>
                      <a:pt x="912688" y="1524589"/>
                      <a:pt x="863245" y="1518449"/>
                      <a:pt x="819663" y="1498655"/>
                    </a:cubicBezTo>
                    <a:cubicBezTo>
                      <a:pt x="817939" y="1495322"/>
                      <a:pt x="815572" y="1491919"/>
                      <a:pt x="813069" y="1488865"/>
                    </a:cubicBezTo>
                    <a:cubicBezTo>
                      <a:pt x="851063" y="1482809"/>
                      <a:pt x="888751" y="1473518"/>
                      <a:pt x="926886" y="1468630"/>
                    </a:cubicBezTo>
                    <a:cubicBezTo>
                      <a:pt x="943050" y="1466665"/>
                      <a:pt x="954849" y="1470257"/>
                      <a:pt x="958688" y="1487549"/>
                    </a:cubicBezTo>
                    <a:cubicBezTo>
                      <a:pt x="961566" y="1502195"/>
                      <a:pt x="964296" y="1517457"/>
                      <a:pt x="963809" y="1532382"/>
                    </a:cubicBezTo>
                    <a:cubicBezTo>
                      <a:pt x="963654" y="1537082"/>
                      <a:pt x="959278" y="1536077"/>
                      <a:pt x="959193" y="1536058"/>
                    </a:cubicBezTo>
                    <a:close/>
                    <a:moveTo>
                      <a:pt x="780516" y="1627345"/>
                    </a:moveTo>
                    <a:cubicBezTo>
                      <a:pt x="774921" y="1604666"/>
                      <a:pt x="770149" y="1581759"/>
                      <a:pt x="765494" y="1558860"/>
                    </a:cubicBezTo>
                    <a:cubicBezTo>
                      <a:pt x="785884" y="1553161"/>
                      <a:pt x="806593" y="1542217"/>
                      <a:pt x="818470" y="1524050"/>
                    </a:cubicBezTo>
                    <a:cubicBezTo>
                      <a:pt x="955355" y="1567963"/>
                      <a:pt x="1100759" y="1580677"/>
                      <a:pt x="1237826" y="1624129"/>
                    </a:cubicBezTo>
                    <a:cubicBezTo>
                      <a:pt x="1254825" y="1631014"/>
                      <a:pt x="1255610" y="1638626"/>
                      <a:pt x="1259260" y="1655288"/>
                    </a:cubicBezTo>
                    <a:cubicBezTo>
                      <a:pt x="1263818" y="1674051"/>
                      <a:pt x="1265756" y="1693450"/>
                      <a:pt x="1266035" y="1712667"/>
                    </a:cubicBezTo>
                    <a:cubicBezTo>
                      <a:pt x="1247194" y="1717737"/>
                      <a:pt x="1228036" y="1709490"/>
                      <a:pt x="1211457" y="1700958"/>
                    </a:cubicBezTo>
                    <a:cubicBezTo>
                      <a:pt x="1072680" y="1660073"/>
                      <a:pt x="922179" y="1660274"/>
                      <a:pt x="780516" y="1627345"/>
                    </a:cubicBezTo>
                    <a:close/>
                    <a:moveTo>
                      <a:pt x="593514" y="1503628"/>
                    </a:moveTo>
                    <a:cubicBezTo>
                      <a:pt x="548351" y="1529438"/>
                      <a:pt x="497495" y="1545284"/>
                      <a:pt x="448862" y="1563962"/>
                    </a:cubicBezTo>
                    <a:cubicBezTo>
                      <a:pt x="408179" y="1560669"/>
                      <a:pt x="367100" y="1560526"/>
                      <a:pt x="326475" y="1556935"/>
                    </a:cubicBezTo>
                    <a:cubicBezTo>
                      <a:pt x="342476" y="1493928"/>
                      <a:pt x="344181" y="1493364"/>
                      <a:pt x="409391" y="1499614"/>
                    </a:cubicBezTo>
                    <a:cubicBezTo>
                      <a:pt x="470653" y="1504548"/>
                      <a:pt x="532291" y="1501041"/>
                      <a:pt x="593514" y="1503628"/>
                    </a:cubicBezTo>
                    <a:close/>
                    <a:moveTo>
                      <a:pt x="392469" y="1584308"/>
                    </a:moveTo>
                    <a:cubicBezTo>
                      <a:pt x="385688" y="1586771"/>
                      <a:pt x="378913" y="1589261"/>
                      <a:pt x="372144" y="1591770"/>
                    </a:cubicBezTo>
                    <a:cubicBezTo>
                      <a:pt x="370063" y="1588528"/>
                      <a:pt x="367631" y="1585591"/>
                      <a:pt x="364921" y="1582998"/>
                    </a:cubicBezTo>
                    <a:cubicBezTo>
                      <a:pt x="374095" y="1583491"/>
                      <a:pt x="383282" y="1583919"/>
                      <a:pt x="392469" y="1584308"/>
                    </a:cubicBezTo>
                    <a:close/>
                    <a:moveTo>
                      <a:pt x="742886" y="1563230"/>
                    </a:moveTo>
                    <a:cubicBezTo>
                      <a:pt x="750848" y="1602487"/>
                      <a:pt x="759004" y="1641796"/>
                      <a:pt x="771180" y="1680003"/>
                    </a:cubicBezTo>
                    <a:cubicBezTo>
                      <a:pt x="792109" y="1738205"/>
                      <a:pt x="820428" y="1797042"/>
                      <a:pt x="807974" y="1860580"/>
                    </a:cubicBezTo>
                    <a:cubicBezTo>
                      <a:pt x="795590" y="1860787"/>
                      <a:pt x="782876" y="1861144"/>
                      <a:pt x="770590" y="1859957"/>
                    </a:cubicBezTo>
                    <a:cubicBezTo>
                      <a:pt x="767212" y="1845772"/>
                      <a:pt x="759445" y="1833479"/>
                      <a:pt x="753117" y="1820499"/>
                    </a:cubicBezTo>
                    <a:cubicBezTo>
                      <a:pt x="741285" y="1789794"/>
                      <a:pt x="738925" y="1756164"/>
                      <a:pt x="731398" y="1724220"/>
                    </a:cubicBezTo>
                    <a:cubicBezTo>
                      <a:pt x="727352" y="1703720"/>
                      <a:pt x="724609" y="1681864"/>
                      <a:pt x="714995" y="1663030"/>
                    </a:cubicBezTo>
                    <a:cubicBezTo>
                      <a:pt x="705879" y="1645168"/>
                      <a:pt x="688653" y="1632506"/>
                      <a:pt x="675536" y="1617795"/>
                    </a:cubicBezTo>
                    <a:cubicBezTo>
                      <a:pt x="669455" y="1611071"/>
                      <a:pt x="661785" y="1614521"/>
                      <a:pt x="657415" y="1620129"/>
                    </a:cubicBezTo>
                    <a:cubicBezTo>
                      <a:pt x="647710" y="1632752"/>
                      <a:pt x="630710" y="1637887"/>
                      <a:pt x="615979" y="1641647"/>
                    </a:cubicBezTo>
                    <a:cubicBezTo>
                      <a:pt x="551670" y="1656676"/>
                      <a:pt x="487160" y="1670952"/>
                      <a:pt x="423104" y="1687090"/>
                    </a:cubicBezTo>
                    <a:cubicBezTo>
                      <a:pt x="381065" y="1697269"/>
                      <a:pt x="338203" y="1705918"/>
                      <a:pt x="300813" y="1728733"/>
                    </a:cubicBezTo>
                    <a:cubicBezTo>
                      <a:pt x="273505" y="1742192"/>
                      <a:pt x="230234" y="1775018"/>
                      <a:pt x="199769" y="1765656"/>
                    </a:cubicBezTo>
                    <a:cubicBezTo>
                      <a:pt x="200151" y="1746465"/>
                      <a:pt x="203023" y="1687978"/>
                      <a:pt x="221916" y="1680061"/>
                    </a:cubicBezTo>
                    <a:cubicBezTo>
                      <a:pt x="342657" y="1619117"/>
                      <a:pt x="475088" y="1586363"/>
                      <a:pt x="597100" y="1528634"/>
                    </a:cubicBezTo>
                    <a:cubicBezTo>
                      <a:pt x="625452" y="1566900"/>
                      <a:pt x="699421" y="1566569"/>
                      <a:pt x="742886" y="1563230"/>
                    </a:cubicBezTo>
                    <a:close/>
                    <a:moveTo>
                      <a:pt x="657804" y="1366309"/>
                    </a:moveTo>
                    <a:cubicBezTo>
                      <a:pt x="682234" y="1378342"/>
                      <a:pt x="725686" y="1379314"/>
                      <a:pt x="748656" y="1365213"/>
                    </a:cubicBezTo>
                    <a:cubicBezTo>
                      <a:pt x="757357" y="1401131"/>
                      <a:pt x="765403" y="1436848"/>
                      <a:pt x="774927" y="1472572"/>
                    </a:cubicBezTo>
                    <a:cubicBezTo>
                      <a:pt x="775161" y="1489481"/>
                      <a:pt x="793580" y="1496243"/>
                      <a:pt x="799707" y="1510260"/>
                    </a:cubicBezTo>
                    <a:cubicBezTo>
                      <a:pt x="772185" y="1554750"/>
                      <a:pt x="651522" y="1550023"/>
                      <a:pt x="616965" y="1517081"/>
                    </a:cubicBezTo>
                    <a:cubicBezTo>
                      <a:pt x="615085" y="1514565"/>
                      <a:pt x="615532" y="1515103"/>
                      <a:pt x="617840" y="1512355"/>
                    </a:cubicBezTo>
                    <a:cubicBezTo>
                      <a:pt x="648488" y="1471249"/>
                      <a:pt x="647016" y="1414701"/>
                      <a:pt x="657804" y="1366309"/>
                    </a:cubicBezTo>
                    <a:close/>
                    <a:moveTo>
                      <a:pt x="735365" y="1269861"/>
                    </a:moveTo>
                    <a:cubicBezTo>
                      <a:pt x="738478" y="1293713"/>
                      <a:pt x="739457" y="1317715"/>
                      <a:pt x="742044" y="1341619"/>
                    </a:cubicBezTo>
                    <a:cubicBezTo>
                      <a:pt x="725420" y="1356103"/>
                      <a:pt x="701503" y="1352661"/>
                      <a:pt x="681306" y="1349815"/>
                    </a:cubicBezTo>
                    <a:cubicBezTo>
                      <a:pt x="674642" y="1348901"/>
                      <a:pt x="668592" y="1349037"/>
                      <a:pt x="667050" y="1341263"/>
                    </a:cubicBezTo>
                    <a:cubicBezTo>
                      <a:pt x="667555" y="1317787"/>
                      <a:pt x="674590" y="1294932"/>
                      <a:pt x="676515" y="1271488"/>
                    </a:cubicBezTo>
                    <a:cubicBezTo>
                      <a:pt x="698760" y="1275761"/>
                      <a:pt x="712161" y="1273491"/>
                      <a:pt x="735365" y="1269861"/>
                    </a:cubicBezTo>
                    <a:close/>
                    <a:moveTo>
                      <a:pt x="676256" y="1246228"/>
                    </a:moveTo>
                    <a:cubicBezTo>
                      <a:pt x="675841" y="1195463"/>
                      <a:pt x="675932" y="1144698"/>
                      <a:pt x="676528" y="1093933"/>
                    </a:cubicBezTo>
                    <a:cubicBezTo>
                      <a:pt x="695661" y="1093686"/>
                      <a:pt x="714787" y="1093181"/>
                      <a:pt x="733907" y="1092409"/>
                    </a:cubicBezTo>
                    <a:cubicBezTo>
                      <a:pt x="734075" y="1143628"/>
                      <a:pt x="734302" y="1194847"/>
                      <a:pt x="734257" y="1246067"/>
                    </a:cubicBezTo>
                    <a:cubicBezTo>
                      <a:pt x="717873" y="1249470"/>
                      <a:pt x="690902" y="1254709"/>
                      <a:pt x="676256" y="1246228"/>
                    </a:cubicBezTo>
                    <a:close/>
                    <a:moveTo>
                      <a:pt x="172298" y="940612"/>
                    </a:moveTo>
                    <a:cubicBezTo>
                      <a:pt x="180636" y="920151"/>
                      <a:pt x="185557" y="898600"/>
                      <a:pt x="192183" y="877574"/>
                    </a:cubicBezTo>
                    <a:cubicBezTo>
                      <a:pt x="492930" y="951900"/>
                      <a:pt x="816123" y="953540"/>
                      <a:pt x="1117940" y="883454"/>
                    </a:cubicBezTo>
                    <a:cubicBezTo>
                      <a:pt x="1138674" y="878559"/>
                      <a:pt x="1159486" y="870818"/>
                      <a:pt x="1168025" y="849507"/>
                    </a:cubicBezTo>
                    <a:cubicBezTo>
                      <a:pt x="1179339" y="873074"/>
                      <a:pt x="1172797" y="901653"/>
                      <a:pt x="1170722" y="926627"/>
                    </a:cubicBezTo>
                    <a:cubicBezTo>
                      <a:pt x="1165120" y="998445"/>
                      <a:pt x="1134590" y="1018880"/>
                      <a:pt x="1066604" y="1028768"/>
                    </a:cubicBezTo>
                    <a:cubicBezTo>
                      <a:pt x="822840" y="1079053"/>
                      <a:pt x="569889" y="1084454"/>
                      <a:pt x="324114" y="1045300"/>
                    </a:cubicBezTo>
                    <a:cubicBezTo>
                      <a:pt x="245185" y="1035445"/>
                      <a:pt x="202971" y="1018556"/>
                      <a:pt x="172298" y="940612"/>
                    </a:cubicBezTo>
                    <a:close/>
                    <a:moveTo>
                      <a:pt x="41216" y="88390"/>
                    </a:moveTo>
                    <a:cubicBezTo>
                      <a:pt x="108813" y="66768"/>
                      <a:pt x="162450" y="134585"/>
                      <a:pt x="188261" y="188747"/>
                    </a:cubicBezTo>
                    <a:cubicBezTo>
                      <a:pt x="289506" y="406260"/>
                      <a:pt x="233126" y="686987"/>
                      <a:pt x="159896" y="905297"/>
                    </a:cubicBezTo>
                    <a:cubicBezTo>
                      <a:pt x="154495" y="922251"/>
                      <a:pt x="150384" y="942940"/>
                      <a:pt x="134253" y="953054"/>
                    </a:cubicBezTo>
                    <a:cubicBezTo>
                      <a:pt x="128872" y="955887"/>
                      <a:pt x="129514" y="954422"/>
                      <a:pt x="128587" y="949047"/>
                    </a:cubicBezTo>
                    <a:cubicBezTo>
                      <a:pt x="92358" y="710372"/>
                      <a:pt x="163818" y="454238"/>
                      <a:pt x="56031" y="228303"/>
                    </a:cubicBezTo>
                    <a:cubicBezTo>
                      <a:pt x="43116" y="201247"/>
                      <a:pt x="26849" y="174134"/>
                      <a:pt x="23568" y="143739"/>
                    </a:cubicBezTo>
                    <a:cubicBezTo>
                      <a:pt x="21733" y="124613"/>
                      <a:pt x="23692" y="99879"/>
                      <a:pt x="41216" y="88390"/>
                    </a:cubicBezTo>
                    <a:close/>
                  </a:path>
                </a:pathLst>
              </a:custGeom>
              <a:solidFill>
                <a:srgbClr val="000000"/>
              </a:solidFill>
              <a:ln w="6481" cap="flat">
                <a:noFill/>
                <a:prstDash val="solid"/>
                <a:miter/>
              </a:ln>
            </p:spPr>
            <p:txBody>
              <a:bodyPr rtlCol="0" anchor="ctr"/>
              <a:lstStyle/>
              <a:p>
                <a:endParaRPr lang="en-CA"/>
              </a:p>
            </p:txBody>
          </p:sp>
        </p:grpSp>
        <p:grpSp>
          <p:nvGrpSpPr>
            <p:cNvPr id="96" name="Content Placeholder 4" descr="Home office with plants">
              <a:extLst>
                <a:ext uri="{FF2B5EF4-FFF2-40B4-BE49-F238E27FC236}">
                  <a16:creationId xmlns:a16="http://schemas.microsoft.com/office/drawing/2014/main" id="{55A618C5-09F1-A88C-5BF8-B828A25EA076}"/>
                </a:ext>
              </a:extLst>
            </p:cNvPr>
            <p:cNvGrpSpPr/>
            <p:nvPr/>
          </p:nvGrpSpPr>
          <p:grpSpPr>
            <a:xfrm>
              <a:off x="837743" y="4412562"/>
              <a:ext cx="710207" cy="880954"/>
              <a:chOff x="5773889" y="4419892"/>
              <a:chExt cx="710207" cy="880954"/>
            </a:xfrm>
          </p:grpSpPr>
          <p:sp>
            <p:nvSpPr>
              <p:cNvPr id="97" name="Freeform: Shape 96">
                <a:extLst>
                  <a:ext uri="{FF2B5EF4-FFF2-40B4-BE49-F238E27FC236}">
                    <a16:creationId xmlns:a16="http://schemas.microsoft.com/office/drawing/2014/main" id="{70A9FC20-C759-4B6F-40D9-E4D844F7DA6D}"/>
                  </a:ext>
                </a:extLst>
              </p:cNvPr>
              <p:cNvSpPr/>
              <p:nvPr/>
            </p:nvSpPr>
            <p:spPr>
              <a:xfrm>
                <a:off x="5917100" y="5054116"/>
                <a:ext cx="437201" cy="229270"/>
              </a:xfrm>
              <a:custGeom>
                <a:avLst/>
                <a:gdLst>
                  <a:gd name="connsiteX0" fmla="*/ 435140 w 437201"/>
                  <a:gd name="connsiteY0" fmla="*/ 0 h 229270"/>
                  <a:gd name="connsiteX1" fmla="*/ 7628 w 437201"/>
                  <a:gd name="connsiteY1" fmla="*/ 2574 h 229270"/>
                  <a:gd name="connsiteX2" fmla="*/ 94 w 437201"/>
                  <a:gd name="connsiteY2" fmla="*/ 9012 h 229270"/>
                  <a:gd name="connsiteX3" fmla="*/ 19006 w 437201"/>
                  <a:gd name="connsiteY3" fmla="*/ 126336 h 229270"/>
                  <a:gd name="connsiteX4" fmla="*/ 32732 w 437201"/>
                  <a:gd name="connsiteY4" fmla="*/ 166320 h 229270"/>
                  <a:gd name="connsiteX5" fmla="*/ 221750 w 437201"/>
                  <a:gd name="connsiteY5" fmla="*/ 229041 h 229270"/>
                  <a:gd name="connsiteX6" fmla="*/ 415352 w 437201"/>
                  <a:gd name="connsiteY6" fmla="*/ 138447 h 229270"/>
                  <a:gd name="connsiteX7" fmla="*/ 437130 w 437201"/>
                  <a:gd name="connsiteY7" fmla="*/ 5349 h 229270"/>
                  <a:gd name="connsiteX8" fmla="*/ 435140 w 437201"/>
                  <a:gd name="connsiteY8" fmla="*/ 0 h 229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201" h="229270">
                    <a:moveTo>
                      <a:pt x="435140" y="0"/>
                    </a:moveTo>
                    <a:cubicBezTo>
                      <a:pt x="304511" y="36865"/>
                      <a:pt x="137751" y="47193"/>
                      <a:pt x="7628" y="2574"/>
                    </a:cubicBezTo>
                    <a:cubicBezTo>
                      <a:pt x="3712" y="1180"/>
                      <a:pt x="-703" y="4876"/>
                      <a:pt x="94" y="9012"/>
                    </a:cubicBezTo>
                    <a:cubicBezTo>
                      <a:pt x="6176" y="47958"/>
                      <a:pt x="12043" y="87053"/>
                      <a:pt x="19006" y="126336"/>
                    </a:cubicBezTo>
                    <a:cubicBezTo>
                      <a:pt x="21263" y="138966"/>
                      <a:pt x="23817" y="153282"/>
                      <a:pt x="32732" y="166320"/>
                    </a:cubicBezTo>
                    <a:cubicBezTo>
                      <a:pt x="61764" y="208203"/>
                      <a:pt x="143255" y="229041"/>
                      <a:pt x="221750" y="229041"/>
                    </a:cubicBezTo>
                    <a:cubicBezTo>
                      <a:pt x="293107" y="232263"/>
                      <a:pt x="406469" y="201615"/>
                      <a:pt x="415352" y="138447"/>
                    </a:cubicBezTo>
                    <a:cubicBezTo>
                      <a:pt x="423683" y="93913"/>
                      <a:pt x="430128" y="49631"/>
                      <a:pt x="437130" y="5349"/>
                    </a:cubicBezTo>
                    <a:cubicBezTo>
                      <a:pt x="437447" y="3339"/>
                      <a:pt x="436695" y="1310"/>
                      <a:pt x="435140" y="0"/>
                    </a:cubicBezTo>
                    <a:close/>
                  </a:path>
                </a:pathLst>
              </a:custGeom>
              <a:solidFill>
                <a:srgbClr val="FFFFFF"/>
              </a:solidFill>
              <a:ln w="6481" cap="flat">
                <a:noFill/>
                <a:prstDash val="solid"/>
                <a:miter/>
              </a:ln>
            </p:spPr>
            <p:txBody>
              <a:bodyPr rtlCol="0" anchor="ctr"/>
              <a:lstStyle/>
              <a:p>
                <a:endParaRPr lang="en-CA"/>
              </a:p>
            </p:txBody>
          </p:sp>
          <p:sp>
            <p:nvSpPr>
              <p:cNvPr id="98" name="Freeform: Shape 97">
                <a:extLst>
                  <a:ext uri="{FF2B5EF4-FFF2-40B4-BE49-F238E27FC236}">
                    <a16:creationId xmlns:a16="http://schemas.microsoft.com/office/drawing/2014/main" id="{A34AF046-C4F2-99B8-A5E7-AD127AA55EA0}"/>
                  </a:ext>
                </a:extLst>
              </p:cNvPr>
              <p:cNvSpPr/>
              <p:nvPr/>
            </p:nvSpPr>
            <p:spPr>
              <a:xfrm>
                <a:off x="5908695" y="4962868"/>
                <a:ext cx="452570" cy="115661"/>
              </a:xfrm>
              <a:custGeom>
                <a:avLst/>
                <a:gdLst>
                  <a:gd name="connsiteX0" fmla="*/ 449691 w 452570"/>
                  <a:gd name="connsiteY0" fmla="*/ 43121 h 115661"/>
                  <a:gd name="connsiteX1" fmla="*/ 431829 w 452570"/>
                  <a:gd name="connsiteY1" fmla="*/ 48075 h 115661"/>
                  <a:gd name="connsiteX2" fmla="*/ 401979 w 452570"/>
                  <a:gd name="connsiteY2" fmla="*/ 19457 h 115661"/>
                  <a:gd name="connsiteX3" fmla="*/ 365775 w 452570"/>
                  <a:gd name="connsiteY3" fmla="*/ 22861 h 115661"/>
                  <a:gd name="connsiteX4" fmla="*/ 313422 w 452570"/>
                  <a:gd name="connsiteY4" fmla="*/ 34252 h 115661"/>
                  <a:gd name="connsiteX5" fmla="*/ 280635 w 452570"/>
                  <a:gd name="connsiteY5" fmla="*/ 1822 h 115661"/>
                  <a:gd name="connsiteX6" fmla="*/ 275585 w 452570"/>
                  <a:gd name="connsiteY6" fmla="*/ 58 h 115661"/>
                  <a:gd name="connsiteX7" fmla="*/ 271234 w 452570"/>
                  <a:gd name="connsiteY7" fmla="*/ 3164 h 115661"/>
                  <a:gd name="connsiteX8" fmla="*/ 254695 w 452570"/>
                  <a:gd name="connsiteY8" fmla="*/ 34090 h 115661"/>
                  <a:gd name="connsiteX9" fmla="*/ 234097 w 452570"/>
                  <a:gd name="connsiteY9" fmla="*/ 63265 h 115661"/>
                  <a:gd name="connsiteX10" fmla="*/ 201116 w 452570"/>
                  <a:gd name="connsiteY10" fmla="*/ 35860 h 115661"/>
                  <a:gd name="connsiteX11" fmla="*/ 172802 w 452570"/>
                  <a:gd name="connsiteY11" fmla="*/ 13751 h 115661"/>
                  <a:gd name="connsiteX12" fmla="*/ 123075 w 452570"/>
                  <a:gd name="connsiteY12" fmla="*/ 64445 h 115661"/>
                  <a:gd name="connsiteX13" fmla="*/ 61948 w 452570"/>
                  <a:gd name="connsiteY13" fmla="*/ 10672 h 115661"/>
                  <a:gd name="connsiteX14" fmla="*/ 58273 w 452570"/>
                  <a:gd name="connsiteY14" fmla="*/ 7022 h 115661"/>
                  <a:gd name="connsiteX15" fmla="*/ 40255 w 452570"/>
                  <a:gd name="connsiteY15" fmla="*/ 17888 h 115661"/>
                  <a:gd name="connsiteX16" fmla="*/ 5757 w 452570"/>
                  <a:gd name="connsiteY16" fmla="*/ 39218 h 115661"/>
                  <a:gd name="connsiteX17" fmla="*/ 84 w 452570"/>
                  <a:gd name="connsiteY17" fmla="*/ 45922 h 115661"/>
                  <a:gd name="connsiteX18" fmla="*/ 10548 w 452570"/>
                  <a:gd name="connsiteY18" fmla="*/ 89815 h 115661"/>
                  <a:gd name="connsiteX19" fmla="*/ 359013 w 452570"/>
                  <a:gd name="connsiteY19" fmla="*/ 100286 h 115661"/>
                  <a:gd name="connsiteX20" fmla="*/ 422441 w 452570"/>
                  <a:gd name="connsiteY20" fmla="*/ 83844 h 115661"/>
                  <a:gd name="connsiteX21" fmla="*/ 440283 w 452570"/>
                  <a:gd name="connsiteY21" fmla="*/ 82119 h 115661"/>
                  <a:gd name="connsiteX22" fmla="*/ 448478 w 452570"/>
                  <a:gd name="connsiteY22" fmla="*/ 77717 h 115661"/>
                  <a:gd name="connsiteX23" fmla="*/ 449691 w 452570"/>
                  <a:gd name="connsiteY23" fmla="*/ 43121 h 11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2570" h="115661">
                    <a:moveTo>
                      <a:pt x="449691" y="43121"/>
                    </a:moveTo>
                    <a:cubicBezTo>
                      <a:pt x="443285" y="40262"/>
                      <a:pt x="438461" y="50266"/>
                      <a:pt x="431829" y="48075"/>
                    </a:cubicBezTo>
                    <a:cubicBezTo>
                      <a:pt x="418901" y="44535"/>
                      <a:pt x="411938" y="27898"/>
                      <a:pt x="401979" y="19457"/>
                    </a:cubicBezTo>
                    <a:cubicBezTo>
                      <a:pt x="381174" y="-5822"/>
                      <a:pt x="383936" y="577"/>
                      <a:pt x="365775" y="22861"/>
                    </a:cubicBezTo>
                    <a:cubicBezTo>
                      <a:pt x="346280" y="48198"/>
                      <a:pt x="338804" y="63026"/>
                      <a:pt x="313422" y="34252"/>
                    </a:cubicBezTo>
                    <a:cubicBezTo>
                      <a:pt x="302705" y="23366"/>
                      <a:pt x="291106" y="13090"/>
                      <a:pt x="280635" y="1822"/>
                    </a:cubicBezTo>
                    <a:cubicBezTo>
                      <a:pt x="279338" y="447"/>
                      <a:pt x="277458" y="-208"/>
                      <a:pt x="275585" y="58"/>
                    </a:cubicBezTo>
                    <a:cubicBezTo>
                      <a:pt x="273717" y="324"/>
                      <a:pt x="272090" y="1485"/>
                      <a:pt x="271234" y="3164"/>
                    </a:cubicBezTo>
                    <a:cubicBezTo>
                      <a:pt x="264887" y="15567"/>
                      <a:pt x="259778" y="25123"/>
                      <a:pt x="254695" y="34090"/>
                    </a:cubicBezTo>
                    <a:cubicBezTo>
                      <a:pt x="248017" y="43212"/>
                      <a:pt x="244321" y="59097"/>
                      <a:pt x="234097" y="63265"/>
                    </a:cubicBezTo>
                    <a:cubicBezTo>
                      <a:pt x="222777" y="66390"/>
                      <a:pt x="210199" y="44645"/>
                      <a:pt x="201116" y="35860"/>
                    </a:cubicBezTo>
                    <a:cubicBezTo>
                      <a:pt x="194548" y="31153"/>
                      <a:pt x="180959" y="5829"/>
                      <a:pt x="172802" y="13751"/>
                    </a:cubicBezTo>
                    <a:cubicBezTo>
                      <a:pt x="157171" y="32151"/>
                      <a:pt x="151887" y="63214"/>
                      <a:pt x="123075" y="64445"/>
                    </a:cubicBezTo>
                    <a:cubicBezTo>
                      <a:pt x="90845" y="66818"/>
                      <a:pt x="71797" y="41423"/>
                      <a:pt x="61948" y="10672"/>
                    </a:cubicBezTo>
                    <a:cubicBezTo>
                      <a:pt x="61359" y="8947"/>
                      <a:pt x="59997" y="7599"/>
                      <a:pt x="58273" y="7022"/>
                    </a:cubicBezTo>
                    <a:cubicBezTo>
                      <a:pt x="50946" y="6043"/>
                      <a:pt x="46946" y="13596"/>
                      <a:pt x="40255" y="17888"/>
                    </a:cubicBezTo>
                    <a:cubicBezTo>
                      <a:pt x="29408" y="26842"/>
                      <a:pt x="14555" y="39102"/>
                      <a:pt x="5757" y="39218"/>
                    </a:cubicBezTo>
                    <a:cubicBezTo>
                      <a:pt x="2346" y="39186"/>
                      <a:pt x="-532" y="42544"/>
                      <a:pt x="84" y="45922"/>
                    </a:cubicBezTo>
                    <a:cubicBezTo>
                      <a:pt x="2969" y="54545"/>
                      <a:pt x="2755" y="88168"/>
                      <a:pt x="10548" y="89815"/>
                    </a:cubicBezTo>
                    <a:cubicBezTo>
                      <a:pt x="130582" y="118161"/>
                      <a:pt x="244211" y="125448"/>
                      <a:pt x="359013" y="100286"/>
                    </a:cubicBezTo>
                    <a:cubicBezTo>
                      <a:pt x="379806" y="95579"/>
                      <a:pt x="401143" y="90048"/>
                      <a:pt x="422441" y="83844"/>
                    </a:cubicBezTo>
                    <a:cubicBezTo>
                      <a:pt x="429099" y="81750"/>
                      <a:pt x="435719" y="79720"/>
                      <a:pt x="440283" y="82119"/>
                    </a:cubicBezTo>
                    <a:cubicBezTo>
                      <a:pt x="443622" y="83785"/>
                      <a:pt x="448031" y="81451"/>
                      <a:pt x="448478" y="77717"/>
                    </a:cubicBezTo>
                    <a:cubicBezTo>
                      <a:pt x="448199" y="69477"/>
                      <a:pt x="456933" y="47498"/>
                      <a:pt x="449691" y="43121"/>
                    </a:cubicBezTo>
                    <a:close/>
                  </a:path>
                </a:pathLst>
              </a:custGeom>
              <a:solidFill>
                <a:srgbClr val="FFFFFF"/>
              </a:solidFill>
              <a:ln w="6481" cap="flat">
                <a:noFill/>
                <a:prstDash val="solid"/>
                <a:miter/>
              </a:ln>
            </p:spPr>
            <p:txBody>
              <a:bodyPr rtlCol="0" anchor="ctr"/>
              <a:lstStyle/>
              <a:p>
                <a:endParaRPr lang="en-CA"/>
              </a:p>
            </p:txBody>
          </p:sp>
          <p:sp>
            <p:nvSpPr>
              <p:cNvPr id="99" name="Freeform: Shape 98">
                <a:extLst>
                  <a:ext uri="{FF2B5EF4-FFF2-40B4-BE49-F238E27FC236}">
                    <a16:creationId xmlns:a16="http://schemas.microsoft.com/office/drawing/2014/main" id="{17B1238F-693E-5A1A-DCC4-F38048F9EF64}"/>
                  </a:ext>
                </a:extLst>
              </p:cNvPr>
              <p:cNvSpPr/>
              <p:nvPr/>
            </p:nvSpPr>
            <p:spPr>
              <a:xfrm>
                <a:off x="5878245" y="4818397"/>
                <a:ext cx="510236" cy="198601"/>
              </a:xfrm>
              <a:custGeom>
                <a:avLst/>
                <a:gdLst>
                  <a:gd name="connsiteX0" fmla="*/ 510237 w 510236"/>
                  <a:gd name="connsiteY0" fmla="*/ 11042 h 198601"/>
                  <a:gd name="connsiteX1" fmla="*/ 370519 w 510236"/>
                  <a:gd name="connsiteY1" fmla="*/ 21850 h 198601"/>
                  <a:gd name="connsiteX2" fmla="*/ 211487 w 510236"/>
                  <a:gd name="connsiteY2" fmla="*/ 24852 h 198601"/>
                  <a:gd name="connsiteX3" fmla="*/ 8581 w 510236"/>
                  <a:gd name="connsiteY3" fmla="*/ 701 h 198601"/>
                  <a:gd name="connsiteX4" fmla="*/ 768 w 510236"/>
                  <a:gd name="connsiteY4" fmla="*/ 9434 h 198601"/>
                  <a:gd name="connsiteX5" fmla="*/ 28265 w 510236"/>
                  <a:gd name="connsiteY5" fmla="*/ 175572 h 198601"/>
                  <a:gd name="connsiteX6" fmla="*/ 38457 w 510236"/>
                  <a:gd name="connsiteY6" fmla="*/ 178347 h 198601"/>
                  <a:gd name="connsiteX7" fmla="*/ 88548 w 510236"/>
                  <a:gd name="connsiteY7" fmla="*/ 134817 h 198601"/>
                  <a:gd name="connsiteX8" fmla="*/ 119740 w 510236"/>
                  <a:gd name="connsiteY8" fmla="*/ 183476 h 198601"/>
                  <a:gd name="connsiteX9" fmla="*/ 159243 w 510236"/>
                  <a:gd name="connsiteY9" fmla="*/ 197194 h 198601"/>
                  <a:gd name="connsiteX10" fmla="*/ 207545 w 510236"/>
                  <a:gd name="connsiteY10" fmla="*/ 146183 h 198601"/>
                  <a:gd name="connsiteX11" fmla="*/ 212420 w 510236"/>
                  <a:gd name="connsiteY11" fmla="*/ 147175 h 198601"/>
                  <a:gd name="connsiteX12" fmla="*/ 302592 w 510236"/>
                  <a:gd name="connsiteY12" fmla="*/ 134623 h 198601"/>
                  <a:gd name="connsiteX13" fmla="*/ 307131 w 510236"/>
                  <a:gd name="connsiteY13" fmla="*/ 134305 h 198601"/>
                  <a:gd name="connsiteX14" fmla="*/ 361300 w 510236"/>
                  <a:gd name="connsiteY14" fmla="*/ 184033 h 198601"/>
                  <a:gd name="connsiteX15" fmla="*/ 374837 w 510236"/>
                  <a:gd name="connsiteY15" fmla="*/ 181304 h 198601"/>
                  <a:gd name="connsiteX16" fmla="*/ 395020 w 510236"/>
                  <a:gd name="connsiteY16" fmla="*/ 154787 h 198601"/>
                  <a:gd name="connsiteX17" fmla="*/ 431424 w 510236"/>
                  <a:gd name="connsiteY17" fmla="*/ 148524 h 198601"/>
                  <a:gd name="connsiteX18" fmla="*/ 458785 w 510236"/>
                  <a:gd name="connsiteY18" fmla="*/ 178185 h 198601"/>
                  <a:gd name="connsiteX19" fmla="*/ 488277 w 510236"/>
                  <a:gd name="connsiteY19" fmla="*/ 155039 h 198601"/>
                  <a:gd name="connsiteX20" fmla="*/ 510237 w 510236"/>
                  <a:gd name="connsiteY20" fmla="*/ 11042 h 198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0236" h="198601">
                    <a:moveTo>
                      <a:pt x="510237" y="11042"/>
                    </a:moveTo>
                    <a:cubicBezTo>
                      <a:pt x="465449" y="14718"/>
                      <a:pt x="416752" y="23432"/>
                      <a:pt x="370519" y="21850"/>
                    </a:cubicBezTo>
                    <a:cubicBezTo>
                      <a:pt x="317141" y="22492"/>
                      <a:pt x="270434" y="28003"/>
                      <a:pt x="211487" y="24852"/>
                    </a:cubicBezTo>
                    <a:cubicBezTo>
                      <a:pt x="144928" y="20365"/>
                      <a:pt x="71620" y="25429"/>
                      <a:pt x="8581" y="701"/>
                    </a:cubicBezTo>
                    <a:cubicBezTo>
                      <a:pt x="3148" y="-2139"/>
                      <a:pt x="-1987" y="4228"/>
                      <a:pt x="768" y="9434"/>
                    </a:cubicBezTo>
                    <a:cubicBezTo>
                      <a:pt x="13748" y="64459"/>
                      <a:pt x="18844" y="120055"/>
                      <a:pt x="28265" y="175572"/>
                    </a:cubicBezTo>
                    <a:cubicBezTo>
                      <a:pt x="28952" y="180331"/>
                      <a:pt x="35455" y="182146"/>
                      <a:pt x="38457" y="178347"/>
                    </a:cubicBezTo>
                    <a:cubicBezTo>
                      <a:pt x="52688" y="161471"/>
                      <a:pt x="71846" y="149275"/>
                      <a:pt x="88548" y="134817"/>
                    </a:cubicBezTo>
                    <a:cubicBezTo>
                      <a:pt x="102059" y="124042"/>
                      <a:pt x="99894" y="164401"/>
                      <a:pt x="119740" y="183476"/>
                    </a:cubicBezTo>
                    <a:cubicBezTo>
                      <a:pt x="128369" y="192935"/>
                      <a:pt x="143890" y="202206"/>
                      <a:pt x="159243" y="197194"/>
                    </a:cubicBezTo>
                    <a:cubicBezTo>
                      <a:pt x="182551" y="188442"/>
                      <a:pt x="183705" y="152958"/>
                      <a:pt x="207545" y="146183"/>
                    </a:cubicBezTo>
                    <a:cubicBezTo>
                      <a:pt x="209470" y="145800"/>
                      <a:pt x="210987" y="146112"/>
                      <a:pt x="212420" y="147175"/>
                    </a:cubicBezTo>
                    <a:cubicBezTo>
                      <a:pt x="283343" y="225812"/>
                      <a:pt x="250530" y="206667"/>
                      <a:pt x="302592" y="134623"/>
                    </a:cubicBezTo>
                    <a:cubicBezTo>
                      <a:pt x="304239" y="132497"/>
                      <a:pt x="305276" y="133170"/>
                      <a:pt x="307131" y="134305"/>
                    </a:cubicBezTo>
                    <a:cubicBezTo>
                      <a:pt x="326347" y="149704"/>
                      <a:pt x="342867" y="167922"/>
                      <a:pt x="361300" y="184033"/>
                    </a:cubicBezTo>
                    <a:cubicBezTo>
                      <a:pt x="369067" y="189343"/>
                      <a:pt x="373261" y="183508"/>
                      <a:pt x="374837" y="181304"/>
                    </a:cubicBezTo>
                    <a:cubicBezTo>
                      <a:pt x="382442" y="171417"/>
                      <a:pt x="389950" y="161711"/>
                      <a:pt x="395020" y="154787"/>
                    </a:cubicBezTo>
                    <a:cubicBezTo>
                      <a:pt x="414399" y="130298"/>
                      <a:pt x="411592" y="124554"/>
                      <a:pt x="431424" y="148524"/>
                    </a:cubicBezTo>
                    <a:cubicBezTo>
                      <a:pt x="437901" y="155934"/>
                      <a:pt x="446777" y="166087"/>
                      <a:pt x="458785" y="178185"/>
                    </a:cubicBezTo>
                    <a:cubicBezTo>
                      <a:pt x="466908" y="185563"/>
                      <a:pt x="482054" y="162482"/>
                      <a:pt x="488277" y="155039"/>
                    </a:cubicBezTo>
                    <a:cubicBezTo>
                      <a:pt x="494074" y="109389"/>
                      <a:pt x="507631" y="58118"/>
                      <a:pt x="510237" y="11042"/>
                    </a:cubicBezTo>
                    <a:close/>
                  </a:path>
                </a:pathLst>
              </a:custGeom>
              <a:solidFill>
                <a:srgbClr val="FFFFFF"/>
              </a:solidFill>
              <a:ln w="6481" cap="flat">
                <a:noFill/>
                <a:prstDash val="solid"/>
                <a:miter/>
              </a:ln>
            </p:spPr>
            <p:txBody>
              <a:bodyPr rtlCol="0" anchor="ctr"/>
              <a:lstStyle/>
              <a:p>
                <a:endParaRPr lang="en-CA"/>
              </a:p>
            </p:txBody>
          </p:sp>
          <p:grpSp>
            <p:nvGrpSpPr>
              <p:cNvPr id="100" name="Content Placeholder 4" descr="Home office with plants">
                <a:extLst>
                  <a:ext uri="{FF2B5EF4-FFF2-40B4-BE49-F238E27FC236}">
                    <a16:creationId xmlns:a16="http://schemas.microsoft.com/office/drawing/2014/main" id="{2A07A634-9FA2-5B57-1A90-F1ADD6F49AF8}"/>
                  </a:ext>
                </a:extLst>
              </p:cNvPr>
              <p:cNvGrpSpPr/>
              <p:nvPr/>
            </p:nvGrpSpPr>
            <p:grpSpPr>
              <a:xfrm>
                <a:off x="5798042" y="4461640"/>
                <a:ext cx="623971" cy="369717"/>
                <a:chOff x="5798042" y="4461640"/>
                <a:chExt cx="623971" cy="369717"/>
              </a:xfrm>
              <a:solidFill>
                <a:srgbClr val="FFFFFF"/>
              </a:solidFill>
            </p:grpSpPr>
            <p:sp>
              <p:nvSpPr>
                <p:cNvPr id="101" name="Freeform: Shape 100">
                  <a:extLst>
                    <a:ext uri="{FF2B5EF4-FFF2-40B4-BE49-F238E27FC236}">
                      <a16:creationId xmlns:a16="http://schemas.microsoft.com/office/drawing/2014/main" id="{31175253-8877-0E54-AFC2-6A0C7E2725D9}"/>
                    </a:ext>
                  </a:extLst>
                </p:cNvPr>
                <p:cNvSpPr/>
                <p:nvPr/>
              </p:nvSpPr>
              <p:spPr>
                <a:xfrm>
                  <a:off x="5798042" y="4576992"/>
                  <a:ext cx="143959" cy="141892"/>
                </a:xfrm>
                <a:custGeom>
                  <a:avLst/>
                  <a:gdLst>
                    <a:gd name="connsiteX0" fmla="*/ 85995 w 143959"/>
                    <a:gd name="connsiteY0" fmla="*/ 129987 h 141892"/>
                    <a:gd name="connsiteX1" fmla="*/ 93438 w 143959"/>
                    <a:gd name="connsiteY1" fmla="*/ 137754 h 141892"/>
                    <a:gd name="connsiteX2" fmla="*/ 136962 w 143959"/>
                    <a:gd name="connsiteY2" fmla="*/ 141748 h 141892"/>
                    <a:gd name="connsiteX3" fmla="*/ 143251 w 143959"/>
                    <a:gd name="connsiteY3" fmla="*/ 133320 h 141892"/>
                    <a:gd name="connsiteX4" fmla="*/ 109693 w 143959"/>
                    <a:gd name="connsiteY4" fmla="*/ 47077 h 141892"/>
                    <a:gd name="connsiteX5" fmla="*/ 7189 w 143959"/>
                    <a:gd name="connsiteY5" fmla="*/ 195 h 141892"/>
                    <a:gd name="connsiteX6" fmla="*/ 738 w 143959"/>
                    <a:gd name="connsiteY6" fmla="*/ 2789 h 141892"/>
                    <a:gd name="connsiteX7" fmla="*/ 12746 w 143959"/>
                    <a:gd name="connsiteY7" fmla="*/ 21759 h 141892"/>
                    <a:gd name="connsiteX8" fmla="*/ 10055 w 143959"/>
                    <a:gd name="connsiteY8" fmla="*/ 29617 h 141892"/>
                    <a:gd name="connsiteX9" fmla="*/ 85995 w 143959"/>
                    <a:gd name="connsiteY9" fmla="*/ 129987 h 141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959" h="141892">
                      <a:moveTo>
                        <a:pt x="85995" y="129987"/>
                      </a:moveTo>
                      <a:cubicBezTo>
                        <a:pt x="86942" y="130701"/>
                        <a:pt x="90475" y="137793"/>
                        <a:pt x="93438" y="137754"/>
                      </a:cubicBezTo>
                      <a:cubicBezTo>
                        <a:pt x="108363" y="137573"/>
                        <a:pt x="123022" y="138915"/>
                        <a:pt x="136962" y="141748"/>
                      </a:cubicBezTo>
                      <a:cubicBezTo>
                        <a:pt x="141565" y="142844"/>
                        <a:pt x="145649" y="137463"/>
                        <a:pt x="143251" y="133320"/>
                      </a:cubicBezTo>
                      <a:cubicBezTo>
                        <a:pt x="128345" y="107140"/>
                        <a:pt x="121175" y="76116"/>
                        <a:pt x="109693" y="47077"/>
                      </a:cubicBezTo>
                      <a:cubicBezTo>
                        <a:pt x="80361" y="21954"/>
                        <a:pt x="43094" y="9694"/>
                        <a:pt x="7189" y="195"/>
                      </a:cubicBezTo>
                      <a:cubicBezTo>
                        <a:pt x="4693" y="-466"/>
                        <a:pt x="2074" y="591"/>
                        <a:pt x="738" y="2789"/>
                      </a:cubicBezTo>
                      <a:cubicBezTo>
                        <a:pt x="-3094" y="9687"/>
                        <a:pt x="9063" y="16546"/>
                        <a:pt x="12746" y="21759"/>
                      </a:cubicBezTo>
                      <a:cubicBezTo>
                        <a:pt x="9834" y="23121"/>
                        <a:pt x="8583" y="26751"/>
                        <a:pt x="10055" y="29617"/>
                      </a:cubicBezTo>
                      <a:cubicBezTo>
                        <a:pt x="27781" y="64919"/>
                        <a:pt x="47886" y="104929"/>
                        <a:pt x="85995" y="129987"/>
                      </a:cubicBezTo>
                      <a:close/>
                    </a:path>
                  </a:pathLst>
                </a:custGeom>
                <a:solidFill>
                  <a:srgbClr val="FFFFFF"/>
                </a:solidFill>
                <a:ln w="6481" cap="flat">
                  <a:noFill/>
                  <a:prstDash val="solid"/>
                  <a:miter/>
                </a:ln>
              </p:spPr>
              <p:txBody>
                <a:bodyPr rtlCol="0" anchor="ctr"/>
                <a:lstStyle/>
                <a:p>
                  <a:endParaRPr lang="en-CA"/>
                </a:p>
              </p:txBody>
            </p:sp>
            <p:sp>
              <p:nvSpPr>
                <p:cNvPr id="102" name="Freeform: Shape 101">
                  <a:extLst>
                    <a:ext uri="{FF2B5EF4-FFF2-40B4-BE49-F238E27FC236}">
                      <a16:creationId xmlns:a16="http://schemas.microsoft.com/office/drawing/2014/main" id="{C05BBECB-1C38-9908-A9A6-9B7E23FB91D7}"/>
                    </a:ext>
                  </a:extLst>
                </p:cNvPr>
                <p:cNvSpPr/>
                <p:nvPr/>
              </p:nvSpPr>
              <p:spPr>
                <a:xfrm>
                  <a:off x="5816890" y="4724976"/>
                  <a:ext cx="253042" cy="105830"/>
                </a:xfrm>
                <a:custGeom>
                  <a:avLst/>
                  <a:gdLst>
                    <a:gd name="connsiteX0" fmla="*/ 221991 w 253042"/>
                    <a:gd name="connsiteY0" fmla="*/ 55888 h 105830"/>
                    <a:gd name="connsiteX1" fmla="*/ 221991 w 253042"/>
                    <a:gd name="connsiteY1" fmla="*/ 55888 h 105830"/>
                    <a:gd name="connsiteX2" fmla="*/ 22068 w 253042"/>
                    <a:gd name="connsiteY2" fmla="*/ 5408 h 105830"/>
                    <a:gd name="connsiteX3" fmla="*/ 6683 w 253042"/>
                    <a:gd name="connsiteY3" fmla="*/ 9227 h 105830"/>
                    <a:gd name="connsiteX4" fmla="*/ 4835 w 253042"/>
                    <a:gd name="connsiteY4" fmla="*/ 21196 h 105830"/>
                    <a:gd name="connsiteX5" fmla="*/ 102573 w 253042"/>
                    <a:gd name="connsiteY5" fmla="*/ 63772 h 105830"/>
                    <a:gd name="connsiteX6" fmla="*/ 129499 w 253042"/>
                    <a:gd name="connsiteY6" fmla="*/ 93901 h 105830"/>
                    <a:gd name="connsiteX7" fmla="*/ 134763 w 253042"/>
                    <a:gd name="connsiteY7" fmla="*/ 99029 h 105830"/>
                    <a:gd name="connsiteX8" fmla="*/ 247400 w 253042"/>
                    <a:gd name="connsiteY8" fmla="*/ 105830 h 105830"/>
                    <a:gd name="connsiteX9" fmla="*/ 221991 w 253042"/>
                    <a:gd name="connsiteY9" fmla="*/ 55888 h 10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042" h="105830">
                      <a:moveTo>
                        <a:pt x="221991" y="55888"/>
                      </a:moveTo>
                      <a:cubicBezTo>
                        <a:pt x="221991" y="55888"/>
                        <a:pt x="221991" y="55888"/>
                        <a:pt x="221991" y="55888"/>
                      </a:cubicBezTo>
                      <a:cubicBezTo>
                        <a:pt x="179026" y="9674"/>
                        <a:pt x="88485" y="-10586"/>
                        <a:pt x="22068" y="5408"/>
                      </a:cubicBezTo>
                      <a:cubicBezTo>
                        <a:pt x="19416" y="5998"/>
                        <a:pt x="10327" y="8631"/>
                        <a:pt x="6683" y="9227"/>
                      </a:cubicBezTo>
                      <a:cubicBezTo>
                        <a:pt x="-760" y="9765"/>
                        <a:pt x="-2828" y="19160"/>
                        <a:pt x="4835" y="21196"/>
                      </a:cubicBezTo>
                      <a:cubicBezTo>
                        <a:pt x="44831" y="28113"/>
                        <a:pt x="77715" y="42435"/>
                        <a:pt x="102573" y="63772"/>
                      </a:cubicBezTo>
                      <a:cubicBezTo>
                        <a:pt x="111559" y="72181"/>
                        <a:pt x="128033" y="82736"/>
                        <a:pt x="129499" y="93901"/>
                      </a:cubicBezTo>
                      <a:cubicBezTo>
                        <a:pt x="129816" y="96643"/>
                        <a:pt x="132014" y="98783"/>
                        <a:pt x="134763" y="99029"/>
                      </a:cubicBezTo>
                      <a:cubicBezTo>
                        <a:pt x="147600" y="100157"/>
                        <a:pt x="224877" y="105013"/>
                        <a:pt x="247400" y="105830"/>
                      </a:cubicBezTo>
                      <a:cubicBezTo>
                        <a:pt x="268406" y="103192"/>
                        <a:pt x="224150" y="57769"/>
                        <a:pt x="221991" y="55888"/>
                      </a:cubicBezTo>
                      <a:close/>
                    </a:path>
                  </a:pathLst>
                </a:custGeom>
                <a:solidFill>
                  <a:srgbClr val="FFFFFF"/>
                </a:solidFill>
                <a:ln w="6481" cap="flat">
                  <a:noFill/>
                  <a:prstDash val="solid"/>
                  <a:miter/>
                </a:ln>
              </p:spPr>
              <p:txBody>
                <a:bodyPr rtlCol="0" anchor="ctr"/>
                <a:lstStyle/>
                <a:p>
                  <a:endParaRPr lang="en-CA"/>
                </a:p>
              </p:txBody>
            </p:sp>
            <p:sp>
              <p:nvSpPr>
                <p:cNvPr id="103" name="Freeform: Shape 102">
                  <a:extLst>
                    <a:ext uri="{FF2B5EF4-FFF2-40B4-BE49-F238E27FC236}">
                      <a16:creationId xmlns:a16="http://schemas.microsoft.com/office/drawing/2014/main" id="{01D44E94-5C87-8981-27D7-592AC41BBA8A}"/>
                    </a:ext>
                  </a:extLst>
                </p:cNvPr>
                <p:cNvSpPr/>
                <p:nvPr/>
              </p:nvSpPr>
              <p:spPr>
                <a:xfrm>
                  <a:off x="6012013" y="4461640"/>
                  <a:ext cx="112348" cy="267275"/>
                </a:xfrm>
                <a:custGeom>
                  <a:avLst/>
                  <a:gdLst>
                    <a:gd name="connsiteX0" fmla="*/ 107957 w 112348"/>
                    <a:gd name="connsiteY0" fmla="*/ 123794 h 267275"/>
                    <a:gd name="connsiteX1" fmla="*/ 88825 w 112348"/>
                    <a:gd name="connsiteY1" fmla="*/ 87895 h 267275"/>
                    <a:gd name="connsiteX2" fmla="*/ 19867 w 112348"/>
                    <a:gd name="connsiteY2" fmla="*/ 5082 h 267275"/>
                    <a:gd name="connsiteX3" fmla="*/ 8028 w 112348"/>
                    <a:gd name="connsiteY3" fmla="*/ 4453 h 267275"/>
                    <a:gd name="connsiteX4" fmla="*/ 10323 w 112348"/>
                    <a:gd name="connsiteY4" fmla="*/ 158876 h 267275"/>
                    <a:gd name="connsiteX5" fmla="*/ 12651 w 112348"/>
                    <a:gd name="connsiteY5" fmla="*/ 165593 h 267275"/>
                    <a:gd name="connsiteX6" fmla="*/ 66852 w 112348"/>
                    <a:gd name="connsiteY6" fmla="*/ 263700 h 267275"/>
                    <a:gd name="connsiteX7" fmla="*/ 78030 w 112348"/>
                    <a:gd name="connsiteY7" fmla="*/ 262235 h 267275"/>
                    <a:gd name="connsiteX8" fmla="*/ 111867 w 112348"/>
                    <a:gd name="connsiteY8" fmla="*/ 131672 h 267275"/>
                    <a:gd name="connsiteX9" fmla="*/ 107957 w 112348"/>
                    <a:gd name="connsiteY9" fmla="*/ 123794 h 26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348" h="267275">
                      <a:moveTo>
                        <a:pt x="107957" y="123794"/>
                      </a:moveTo>
                      <a:cubicBezTo>
                        <a:pt x="100054" y="112999"/>
                        <a:pt x="95367" y="99838"/>
                        <a:pt x="88825" y="87895"/>
                      </a:cubicBezTo>
                      <a:cubicBezTo>
                        <a:pt x="70107" y="55724"/>
                        <a:pt x="48965" y="23670"/>
                        <a:pt x="19867" y="5082"/>
                      </a:cubicBezTo>
                      <a:cubicBezTo>
                        <a:pt x="18953" y="-1064"/>
                        <a:pt x="9305" y="-2062"/>
                        <a:pt x="8028" y="4453"/>
                      </a:cubicBezTo>
                      <a:cubicBezTo>
                        <a:pt x="-3402" y="57138"/>
                        <a:pt x="-2618" y="110496"/>
                        <a:pt x="10323" y="158876"/>
                      </a:cubicBezTo>
                      <a:cubicBezTo>
                        <a:pt x="11101" y="161080"/>
                        <a:pt x="11380" y="163602"/>
                        <a:pt x="12651" y="165593"/>
                      </a:cubicBezTo>
                      <a:cubicBezTo>
                        <a:pt x="34403" y="195799"/>
                        <a:pt x="52796" y="228171"/>
                        <a:pt x="66852" y="263700"/>
                      </a:cubicBezTo>
                      <a:cubicBezTo>
                        <a:pt x="68862" y="269179"/>
                        <a:pt x="77524" y="268103"/>
                        <a:pt x="78030" y="262235"/>
                      </a:cubicBezTo>
                      <a:cubicBezTo>
                        <a:pt x="83554" y="215794"/>
                        <a:pt x="94939" y="171869"/>
                        <a:pt x="111867" y="131672"/>
                      </a:cubicBezTo>
                      <a:cubicBezTo>
                        <a:pt x="113313" y="128514"/>
                        <a:pt x="111361" y="124527"/>
                        <a:pt x="107957" y="123794"/>
                      </a:cubicBezTo>
                      <a:close/>
                    </a:path>
                  </a:pathLst>
                </a:custGeom>
                <a:solidFill>
                  <a:srgbClr val="FFFFFF"/>
                </a:solidFill>
                <a:ln w="6481" cap="flat">
                  <a:noFill/>
                  <a:prstDash val="solid"/>
                  <a:miter/>
                </a:ln>
              </p:spPr>
              <p:txBody>
                <a:bodyPr rtlCol="0" anchor="ctr"/>
                <a:lstStyle/>
                <a:p>
                  <a:endParaRPr lang="en-CA"/>
                </a:p>
              </p:txBody>
            </p:sp>
            <p:sp>
              <p:nvSpPr>
                <p:cNvPr id="104" name="Freeform: Shape 103">
                  <a:extLst>
                    <a:ext uri="{FF2B5EF4-FFF2-40B4-BE49-F238E27FC236}">
                      <a16:creationId xmlns:a16="http://schemas.microsoft.com/office/drawing/2014/main" id="{50542BAC-23F7-D93C-2F20-5D4B93ED98DD}"/>
                    </a:ext>
                  </a:extLst>
                </p:cNvPr>
                <p:cNvSpPr/>
                <p:nvPr/>
              </p:nvSpPr>
              <p:spPr>
                <a:xfrm>
                  <a:off x="6154107" y="4533717"/>
                  <a:ext cx="267906" cy="297640"/>
                </a:xfrm>
                <a:custGeom>
                  <a:avLst/>
                  <a:gdLst>
                    <a:gd name="connsiteX0" fmla="*/ 266461 w 267906"/>
                    <a:gd name="connsiteY0" fmla="*/ 1983 h 297640"/>
                    <a:gd name="connsiteX1" fmla="*/ 260820 w 267906"/>
                    <a:gd name="connsiteY1" fmla="*/ 142 h 297640"/>
                    <a:gd name="connsiteX2" fmla="*/ 249234 w 267906"/>
                    <a:gd name="connsiteY2" fmla="*/ 3117 h 297640"/>
                    <a:gd name="connsiteX3" fmla="*/ 110988 w 267906"/>
                    <a:gd name="connsiteY3" fmla="*/ 83266 h 297640"/>
                    <a:gd name="connsiteX4" fmla="*/ 108965 w 267906"/>
                    <a:gd name="connsiteY4" fmla="*/ 86670 h 297640"/>
                    <a:gd name="connsiteX5" fmla="*/ 2819 w 267906"/>
                    <a:gd name="connsiteY5" fmla="*/ 285847 h 297640"/>
                    <a:gd name="connsiteX6" fmla="*/ 335 w 267906"/>
                    <a:gd name="connsiteY6" fmla="*/ 293212 h 297640"/>
                    <a:gd name="connsiteX7" fmla="*/ 6456 w 267906"/>
                    <a:gd name="connsiteY7" fmla="*/ 297641 h 297640"/>
                    <a:gd name="connsiteX8" fmla="*/ 6728 w 267906"/>
                    <a:gd name="connsiteY8" fmla="*/ 297634 h 297640"/>
                    <a:gd name="connsiteX9" fmla="*/ 24369 w 267906"/>
                    <a:gd name="connsiteY9" fmla="*/ 296888 h 297640"/>
                    <a:gd name="connsiteX10" fmla="*/ 81916 w 267906"/>
                    <a:gd name="connsiteY10" fmla="*/ 294859 h 297640"/>
                    <a:gd name="connsiteX11" fmla="*/ 87479 w 267906"/>
                    <a:gd name="connsiteY11" fmla="*/ 290295 h 297640"/>
                    <a:gd name="connsiteX12" fmla="*/ 189023 w 267906"/>
                    <a:gd name="connsiteY12" fmla="*/ 165534 h 297640"/>
                    <a:gd name="connsiteX13" fmla="*/ 191059 w 267906"/>
                    <a:gd name="connsiteY13" fmla="*/ 163570 h 297640"/>
                    <a:gd name="connsiteX14" fmla="*/ 267556 w 267906"/>
                    <a:gd name="connsiteY14" fmla="*/ 7818 h 297640"/>
                    <a:gd name="connsiteX15" fmla="*/ 266461 w 267906"/>
                    <a:gd name="connsiteY15" fmla="*/ 1983 h 29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906" h="297640">
                      <a:moveTo>
                        <a:pt x="266461" y="1983"/>
                      </a:moveTo>
                      <a:cubicBezTo>
                        <a:pt x="265061" y="381"/>
                        <a:pt x="262895" y="-325"/>
                        <a:pt x="260820" y="142"/>
                      </a:cubicBezTo>
                      <a:cubicBezTo>
                        <a:pt x="259452" y="446"/>
                        <a:pt x="250577" y="2774"/>
                        <a:pt x="249234" y="3117"/>
                      </a:cubicBezTo>
                      <a:cubicBezTo>
                        <a:pt x="193762" y="17381"/>
                        <a:pt x="141447" y="34231"/>
                        <a:pt x="110988" y="83266"/>
                      </a:cubicBezTo>
                      <a:cubicBezTo>
                        <a:pt x="110897" y="83421"/>
                        <a:pt x="109205" y="85561"/>
                        <a:pt x="108965" y="86670"/>
                      </a:cubicBezTo>
                      <a:cubicBezTo>
                        <a:pt x="93061" y="158856"/>
                        <a:pt x="56825" y="249086"/>
                        <a:pt x="2819" y="285847"/>
                      </a:cubicBezTo>
                      <a:cubicBezTo>
                        <a:pt x="419" y="287488"/>
                        <a:pt x="-579" y="290451"/>
                        <a:pt x="335" y="293212"/>
                      </a:cubicBezTo>
                      <a:cubicBezTo>
                        <a:pt x="1223" y="295890"/>
                        <a:pt x="3661" y="297641"/>
                        <a:pt x="6456" y="297641"/>
                      </a:cubicBezTo>
                      <a:cubicBezTo>
                        <a:pt x="6546" y="297641"/>
                        <a:pt x="6637" y="297641"/>
                        <a:pt x="6728" y="297634"/>
                      </a:cubicBezTo>
                      <a:cubicBezTo>
                        <a:pt x="12602" y="297394"/>
                        <a:pt x="18482" y="297141"/>
                        <a:pt x="24369" y="296888"/>
                      </a:cubicBezTo>
                      <a:cubicBezTo>
                        <a:pt x="43236" y="296078"/>
                        <a:pt x="62751" y="295242"/>
                        <a:pt x="81916" y="294859"/>
                      </a:cubicBezTo>
                      <a:cubicBezTo>
                        <a:pt x="84607" y="294807"/>
                        <a:pt x="86902" y="292921"/>
                        <a:pt x="87479" y="290295"/>
                      </a:cubicBezTo>
                      <a:cubicBezTo>
                        <a:pt x="98255" y="241222"/>
                        <a:pt x="134322" y="196907"/>
                        <a:pt x="189023" y="165534"/>
                      </a:cubicBezTo>
                      <a:cubicBezTo>
                        <a:pt x="189853" y="165054"/>
                        <a:pt x="190553" y="164380"/>
                        <a:pt x="191059" y="163570"/>
                      </a:cubicBezTo>
                      <a:cubicBezTo>
                        <a:pt x="222231" y="113667"/>
                        <a:pt x="247970" y="61261"/>
                        <a:pt x="267556" y="7818"/>
                      </a:cubicBezTo>
                      <a:cubicBezTo>
                        <a:pt x="268283" y="5821"/>
                        <a:pt x="267861" y="3584"/>
                        <a:pt x="266461" y="1983"/>
                      </a:cubicBezTo>
                      <a:close/>
                    </a:path>
                  </a:pathLst>
                </a:custGeom>
                <a:solidFill>
                  <a:srgbClr val="FFFFFF"/>
                </a:solidFill>
                <a:ln w="6481" cap="flat">
                  <a:noFill/>
                  <a:prstDash val="solid"/>
                  <a:miter/>
                </a:ln>
              </p:spPr>
              <p:txBody>
                <a:bodyPr rtlCol="0" anchor="ctr"/>
                <a:lstStyle/>
                <a:p>
                  <a:endParaRPr lang="en-CA"/>
                </a:p>
              </p:txBody>
            </p:sp>
          </p:grpSp>
          <p:grpSp>
            <p:nvGrpSpPr>
              <p:cNvPr id="105" name="Content Placeholder 4" descr="Home office with plants">
                <a:extLst>
                  <a:ext uri="{FF2B5EF4-FFF2-40B4-BE49-F238E27FC236}">
                    <a16:creationId xmlns:a16="http://schemas.microsoft.com/office/drawing/2014/main" id="{1E362A9F-9256-984A-5F4B-B6C22747DAF4}"/>
                  </a:ext>
                </a:extLst>
              </p:cNvPr>
              <p:cNvGrpSpPr/>
              <p:nvPr/>
            </p:nvGrpSpPr>
            <p:grpSpPr>
              <a:xfrm>
                <a:off x="5901895" y="4439886"/>
                <a:ext cx="528023" cy="392193"/>
                <a:chOff x="5901895" y="4439886"/>
                <a:chExt cx="528023" cy="392193"/>
              </a:xfrm>
              <a:solidFill>
                <a:srgbClr val="FFFFFF"/>
              </a:solidFill>
            </p:grpSpPr>
            <p:sp>
              <p:nvSpPr>
                <p:cNvPr id="106" name="Freeform: Shape 105">
                  <a:extLst>
                    <a:ext uri="{FF2B5EF4-FFF2-40B4-BE49-F238E27FC236}">
                      <a16:creationId xmlns:a16="http://schemas.microsoft.com/office/drawing/2014/main" id="{7D9859F6-3F9F-D0D6-C719-2307D686E3A9}"/>
                    </a:ext>
                  </a:extLst>
                </p:cNvPr>
                <p:cNvSpPr/>
                <p:nvPr/>
              </p:nvSpPr>
              <p:spPr>
                <a:xfrm>
                  <a:off x="5901895" y="4532702"/>
                  <a:ext cx="191539" cy="298537"/>
                </a:xfrm>
                <a:custGeom>
                  <a:avLst/>
                  <a:gdLst>
                    <a:gd name="connsiteX0" fmla="*/ 184731 w 191539"/>
                    <a:gd name="connsiteY0" fmla="*/ 249998 h 298537"/>
                    <a:gd name="connsiteX1" fmla="*/ 184277 w 191539"/>
                    <a:gd name="connsiteY1" fmla="*/ 239501 h 298537"/>
                    <a:gd name="connsiteX2" fmla="*/ 93392 w 191539"/>
                    <a:gd name="connsiteY2" fmla="*/ 74562 h 298537"/>
                    <a:gd name="connsiteX3" fmla="*/ 16609 w 191539"/>
                    <a:gd name="connsiteY3" fmla="*/ 3050 h 298537"/>
                    <a:gd name="connsiteX4" fmla="*/ 3998 w 191539"/>
                    <a:gd name="connsiteY4" fmla="*/ 159 h 298537"/>
                    <a:gd name="connsiteX5" fmla="*/ 5 w 191539"/>
                    <a:gd name="connsiteY5" fmla="*/ 5916 h 298537"/>
                    <a:gd name="connsiteX6" fmla="*/ 30568 w 191539"/>
                    <a:gd name="connsiteY6" fmla="*/ 147099 h 298537"/>
                    <a:gd name="connsiteX7" fmla="*/ 41654 w 191539"/>
                    <a:gd name="connsiteY7" fmla="*/ 183828 h 298537"/>
                    <a:gd name="connsiteX8" fmla="*/ 45979 w 191539"/>
                    <a:gd name="connsiteY8" fmla="*/ 189112 h 298537"/>
                    <a:gd name="connsiteX9" fmla="*/ 113951 w 191539"/>
                    <a:gd name="connsiteY9" fmla="*/ 224907 h 298537"/>
                    <a:gd name="connsiteX10" fmla="*/ 169358 w 191539"/>
                    <a:gd name="connsiteY10" fmla="*/ 295239 h 298537"/>
                    <a:gd name="connsiteX11" fmla="*/ 174416 w 191539"/>
                    <a:gd name="connsiteY11" fmla="*/ 298526 h 298537"/>
                    <a:gd name="connsiteX12" fmla="*/ 190605 w 191539"/>
                    <a:gd name="connsiteY12" fmla="*/ 296218 h 298537"/>
                    <a:gd name="connsiteX13" fmla="*/ 190968 w 191539"/>
                    <a:gd name="connsiteY13" fmla="*/ 290539 h 298537"/>
                    <a:gd name="connsiteX14" fmla="*/ 184731 w 191539"/>
                    <a:gd name="connsiteY14" fmla="*/ 249998 h 29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1539" h="298537">
                      <a:moveTo>
                        <a:pt x="184731" y="249998"/>
                      </a:moveTo>
                      <a:cubicBezTo>
                        <a:pt x="184705" y="247087"/>
                        <a:pt x="184478" y="240072"/>
                        <a:pt x="184277" y="239501"/>
                      </a:cubicBezTo>
                      <a:cubicBezTo>
                        <a:pt x="160470" y="172093"/>
                        <a:pt x="130724" y="118125"/>
                        <a:pt x="93392" y="74562"/>
                      </a:cubicBezTo>
                      <a:cubicBezTo>
                        <a:pt x="66304" y="42314"/>
                        <a:pt x="41907" y="19589"/>
                        <a:pt x="16609" y="3050"/>
                      </a:cubicBezTo>
                      <a:cubicBezTo>
                        <a:pt x="14839" y="1890"/>
                        <a:pt x="6469" y="-658"/>
                        <a:pt x="3998" y="159"/>
                      </a:cubicBezTo>
                      <a:cubicBezTo>
                        <a:pt x="1528" y="969"/>
                        <a:pt x="-99" y="3322"/>
                        <a:pt x="5" y="5916"/>
                      </a:cubicBezTo>
                      <a:cubicBezTo>
                        <a:pt x="1937" y="53978"/>
                        <a:pt x="15578" y="100179"/>
                        <a:pt x="30568" y="147099"/>
                      </a:cubicBezTo>
                      <a:cubicBezTo>
                        <a:pt x="34185" y="159515"/>
                        <a:pt x="40889" y="171004"/>
                        <a:pt x="41654" y="183828"/>
                      </a:cubicBezTo>
                      <a:cubicBezTo>
                        <a:pt x="41804" y="186337"/>
                        <a:pt x="43547" y="188470"/>
                        <a:pt x="45979" y="189112"/>
                      </a:cubicBezTo>
                      <a:cubicBezTo>
                        <a:pt x="68949" y="195148"/>
                        <a:pt x="91817" y="207188"/>
                        <a:pt x="113951" y="224907"/>
                      </a:cubicBezTo>
                      <a:cubicBezTo>
                        <a:pt x="136967" y="242477"/>
                        <a:pt x="154479" y="264462"/>
                        <a:pt x="169358" y="295239"/>
                      </a:cubicBezTo>
                      <a:cubicBezTo>
                        <a:pt x="170299" y="297191"/>
                        <a:pt x="172250" y="298461"/>
                        <a:pt x="174416" y="298526"/>
                      </a:cubicBezTo>
                      <a:cubicBezTo>
                        <a:pt x="178131" y="298643"/>
                        <a:pt x="189529" y="297871"/>
                        <a:pt x="190605" y="296218"/>
                      </a:cubicBezTo>
                      <a:cubicBezTo>
                        <a:pt x="191707" y="294520"/>
                        <a:pt x="191843" y="292367"/>
                        <a:pt x="190968" y="290539"/>
                      </a:cubicBezTo>
                      <a:cubicBezTo>
                        <a:pt x="184977" y="278078"/>
                        <a:pt x="184861" y="264436"/>
                        <a:pt x="184731" y="249998"/>
                      </a:cubicBezTo>
                      <a:close/>
                    </a:path>
                  </a:pathLst>
                </a:custGeom>
                <a:solidFill>
                  <a:srgbClr val="FFFFFF"/>
                </a:solidFill>
                <a:ln w="6481" cap="flat">
                  <a:noFill/>
                  <a:prstDash val="solid"/>
                  <a:miter/>
                </a:ln>
              </p:spPr>
              <p:txBody>
                <a:bodyPr rtlCol="0" anchor="ctr"/>
                <a:lstStyle/>
                <a:p>
                  <a:endParaRPr lang="en-CA"/>
                </a:p>
              </p:txBody>
            </p:sp>
            <p:sp>
              <p:nvSpPr>
                <p:cNvPr id="107" name="Freeform: Shape 106">
                  <a:extLst>
                    <a:ext uri="{FF2B5EF4-FFF2-40B4-BE49-F238E27FC236}">
                      <a16:creationId xmlns:a16="http://schemas.microsoft.com/office/drawing/2014/main" id="{8926E3B0-FBD5-8E08-FF50-AC4EFE0A2C40}"/>
                    </a:ext>
                  </a:extLst>
                </p:cNvPr>
                <p:cNvSpPr/>
                <p:nvPr/>
              </p:nvSpPr>
              <p:spPr>
                <a:xfrm>
                  <a:off x="6096584" y="4439886"/>
                  <a:ext cx="174379" cy="392193"/>
                </a:xfrm>
                <a:custGeom>
                  <a:avLst/>
                  <a:gdLst>
                    <a:gd name="connsiteX0" fmla="*/ 171209 w 174379"/>
                    <a:gd name="connsiteY0" fmla="*/ 638 h 392193"/>
                    <a:gd name="connsiteX1" fmla="*/ 165153 w 174379"/>
                    <a:gd name="connsiteY1" fmla="*/ 1098 h 392193"/>
                    <a:gd name="connsiteX2" fmla="*/ 103859 w 174379"/>
                    <a:gd name="connsiteY2" fmla="*/ 54314 h 392193"/>
                    <a:gd name="connsiteX3" fmla="*/ 20469 w 174379"/>
                    <a:gd name="connsiteY3" fmla="*/ 209404 h 392193"/>
                    <a:gd name="connsiteX4" fmla="*/ 545 w 174379"/>
                    <a:gd name="connsiteY4" fmla="*/ 383770 h 392193"/>
                    <a:gd name="connsiteX5" fmla="*/ 7554 w 174379"/>
                    <a:gd name="connsiteY5" fmla="*/ 392120 h 392193"/>
                    <a:gd name="connsiteX6" fmla="*/ 46519 w 174379"/>
                    <a:gd name="connsiteY6" fmla="*/ 392056 h 392193"/>
                    <a:gd name="connsiteX7" fmla="*/ 78911 w 174379"/>
                    <a:gd name="connsiteY7" fmla="*/ 347806 h 392193"/>
                    <a:gd name="connsiteX8" fmla="*/ 142838 w 174379"/>
                    <a:gd name="connsiteY8" fmla="*/ 223480 h 392193"/>
                    <a:gd name="connsiteX9" fmla="*/ 174379 w 174379"/>
                    <a:gd name="connsiteY9" fmla="*/ 5824 h 392193"/>
                    <a:gd name="connsiteX10" fmla="*/ 171209 w 174379"/>
                    <a:gd name="connsiteY10" fmla="*/ 638 h 39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379" h="392193">
                      <a:moveTo>
                        <a:pt x="171209" y="638"/>
                      </a:moveTo>
                      <a:cubicBezTo>
                        <a:pt x="169270" y="-355"/>
                        <a:pt x="166930" y="-179"/>
                        <a:pt x="165153" y="1098"/>
                      </a:cubicBezTo>
                      <a:cubicBezTo>
                        <a:pt x="140724" y="18733"/>
                        <a:pt x="120683" y="36121"/>
                        <a:pt x="103859" y="54314"/>
                      </a:cubicBezTo>
                      <a:cubicBezTo>
                        <a:pt x="66261" y="95691"/>
                        <a:pt x="38201" y="147870"/>
                        <a:pt x="20469" y="209404"/>
                      </a:cubicBezTo>
                      <a:cubicBezTo>
                        <a:pt x="4812" y="263729"/>
                        <a:pt x="-2081" y="324025"/>
                        <a:pt x="545" y="383770"/>
                      </a:cubicBezTo>
                      <a:cubicBezTo>
                        <a:pt x="597" y="384995"/>
                        <a:pt x="4922" y="392043"/>
                        <a:pt x="7554" y="392120"/>
                      </a:cubicBezTo>
                      <a:cubicBezTo>
                        <a:pt x="13253" y="392276"/>
                        <a:pt x="42882" y="392146"/>
                        <a:pt x="46519" y="392056"/>
                      </a:cubicBezTo>
                      <a:cubicBezTo>
                        <a:pt x="48192" y="392017"/>
                        <a:pt x="78885" y="347839"/>
                        <a:pt x="78911" y="347806"/>
                      </a:cubicBezTo>
                      <a:cubicBezTo>
                        <a:pt x="107859" y="310157"/>
                        <a:pt x="128412" y="267418"/>
                        <a:pt x="142838" y="223480"/>
                      </a:cubicBezTo>
                      <a:cubicBezTo>
                        <a:pt x="167649" y="147889"/>
                        <a:pt x="174328" y="68740"/>
                        <a:pt x="174379" y="5824"/>
                      </a:cubicBezTo>
                      <a:cubicBezTo>
                        <a:pt x="174379" y="3633"/>
                        <a:pt x="173154" y="1629"/>
                        <a:pt x="171209" y="638"/>
                      </a:cubicBezTo>
                      <a:close/>
                    </a:path>
                  </a:pathLst>
                </a:custGeom>
                <a:solidFill>
                  <a:srgbClr val="FFFFFF"/>
                </a:solidFill>
                <a:ln w="6481" cap="flat">
                  <a:noFill/>
                  <a:prstDash val="solid"/>
                  <a:miter/>
                </a:ln>
              </p:spPr>
              <p:txBody>
                <a:bodyPr rtlCol="0" anchor="ctr"/>
                <a:lstStyle/>
                <a:p>
                  <a:endParaRPr lang="en-CA"/>
                </a:p>
              </p:txBody>
            </p:sp>
            <p:sp>
              <p:nvSpPr>
                <p:cNvPr id="108" name="Freeform: Shape 107">
                  <a:extLst>
                    <a:ext uri="{FF2B5EF4-FFF2-40B4-BE49-F238E27FC236}">
                      <a16:creationId xmlns:a16="http://schemas.microsoft.com/office/drawing/2014/main" id="{88E9D8A3-32D7-846D-F977-873FE1C9D9DE}"/>
                    </a:ext>
                  </a:extLst>
                </p:cNvPr>
                <p:cNvSpPr/>
                <p:nvPr/>
              </p:nvSpPr>
              <p:spPr>
                <a:xfrm>
                  <a:off x="6248137" y="4674411"/>
                  <a:ext cx="181780" cy="153704"/>
                </a:xfrm>
                <a:custGeom>
                  <a:avLst/>
                  <a:gdLst>
                    <a:gd name="connsiteX0" fmla="*/ 180879 w 181780"/>
                    <a:gd name="connsiteY0" fmla="*/ 2706 h 153704"/>
                    <a:gd name="connsiteX1" fmla="*/ 173903 w 181780"/>
                    <a:gd name="connsiteY1" fmla="*/ 378 h 153704"/>
                    <a:gd name="connsiteX2" fmla="*/ 160242 w 181780"/>
                    <a:gd name="connsiteY2" fmla="*/ 5688 h 153704"/>
                    <a:gd name="connsiteX3" fmla="*/ 160171 w 181780"/>
                    <a:gd name="connsiteY3" fmla="*/ 5714 h 153704"/>
                    <a:gd name="connsiteX4" fmla="*/ 295 w 181780"/>
                    <a:gd name="connsiteY4" fmla="*/ 146055 h 153704"/>
                    <a:gd name="connsiteX5" fmla="*/ 1145 w 181780"/>
                    <a:gd name="connsiteY5" fmla="*/ 151352 h 153704"/>
                    <a:gd name="connsiteX6" fmla="*/ 5813 w 181780"/>
                    <a:gd name="connsiteY6" fmla="*/ 153705 h 153704"/>
                    <a:gd name="connsiteX7" fmla="*/ 5962 w 181780"/>
                    <a:gd name="connsiteY7" fmla="*/ 153705 h 153704"/>
                    <a:gd name="connsiteX8" fmla="*/ 65765 w 181780"/>
                    <a:gd name="connsiteY8" fmla="*/ 151177 h 153704"/>
                    <a:gd name="connsiteX9" fmla="*/ 73623 w 181780"/>
                    <a:gd name="connsiteY9" fmla="*/ 150619 h 153704"/>
                    <a:gd name="connsiteX10" fmla="*/ 74058 w 181780"/>
                    <a:gd name="connsiteY10" fmla="*/ 150606 h 153704"/>
                    <a:gd name="connsiteX11" fmla="*/ 109010 w 181780"/>
                    <a:gd name="connsiteY11" fmla="*/ 146833 h 153704"/>
                    <a:gd name="connsiteX12" fmla="*/ 113899 w 181780"/>
                    <a:gd name="connsiteY12" fmla="*/ 140401 h 153704"/>
                    <a:gd name="connsiteX13" fmla="*/ 136435 w 181780"/>
                    <a:gd name="connsiteY13" fmla="*/ 67248 h 153704"/>
                    <a:gd name="connsiteX14" fmla="*/ 179997 w 181780"/>
                    <a:gd name="connsiteY14" fmla="*/ 10013 h 153704"/>
                    <a:gd name="connsiteX15" fmla="*/ 180879 w 181780"/>
                    <a:gd name="connsiteY15" fmla="*/ 2706 h 15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780" h="153704">
                      <a:moveTo>
                        <a:pt x="180879" y="2706"/>
                      </a:moveTo>
                      <a:cubicBezTo>
                        <a:pt x="179400" y="372"/>
                        <a:pt x="176490" y="-601"/>
                        <a:pt x="173903" y="378"/>
                      </a:cubicBezTo>
                      <a:cubicBezTo>
                        <a:pt x="169124" y="2187"/>
                        <a:pt x="164521" y="3976"/>
                        <a:pt x="160242" y="5688"/>
                      </a:cubicBezTo>
                      <a:cubicBezTo>
                        <a:pt x="160216" y="5695"/>
                        <a:pt x="160197" y="5708"/>
                        <a:pt x="160171" y="5714"/>
                      </a:cubicBezTo>
                      <a:cubicBezTo>
                        <a:pt x="71795" y="42352"/>
                        <a:pt x="19500" y="88255"/>
                        <a:pt x="295" y="146055"/>
                      </a:cubicBezTo>
                      <a:cubicBezTo>
                        <a:pt x="-301" y="147851"/>
                        <a:pt x="17" y="149828"/>
                        <a:pt x="1145" y="151352"/>
                      </a:cubicBezTo>
                      <a:cubicBezTo>
                        <a:pt x="2241" y="152830"/>
                        <a:pt x="3978" y="153705"/>
                        <a:pt x="5813" y="153705"/>
                      </a:cubicBezTo>
                      <a:cubicBezTo>
                        <a:pt x="5865" y="153705"/>
                        <a:pt x="5917" y="153705"/>
                        <a:pt x="5962" y="153705"/>
                      </a:cubicBezTo>
                      <a:cubicBezTo>
                        <a:pt x="25075" y="153206"/>
                        <a:pt x="45543" y="152557"/>
                        <a:pt x="65765" y="151177"/>
                      </a:cubicBezTo>
                      <a:cubicBezTo>
                        <a:pt x="67347" y="151066"/>
                        <a:pt x="72190" y="150619"/>
                        <a:pt x="73623" y="150619"/>
                      </a:cubicBezTo>
                      <a:cubicBezTo>
                        <a:pt x="73766" y="150619"/>
                        <a:pt x="73908" y="150612"/>
                        <a:pt x="74058" y="150606"/>
                      </a:cubicBezTo>
                      <a:cubicBezTo>
                        <a:pt x="87770" y="149588"/>
                        <a:pt x="98876" y="148389"/>
                        <a:pt x="109010" y="146833"/>
                      </a:cubicBezTo>
                      <a:cubicBezTo>
                        <a:pt x="112109" y="146359"/>
                        <a:pt x="114268" y="143513"/>
                        <a:pt x="113899" y="140401"/>
                      </a:cubicBezTo>
                      <a:cubicBezTo>
                        <a:pt x="111182" y="117579"/>
                        <a:pt x="118761" y="92968"/>
                        <a:pt x="136435" y="67248"/>
                      </a:cubicBezTo>
                      <a:cubicBezTo>
                        <a:pt x="138198" y="64681"/>
                        <a:pt x="164333" y="25074"/>
                        <a:pt x="179997" y="10013"/>
                      </a:cubicBezTo>
                      <a:cubicBezTo>
                        <a:pt x="181988" y="8087"/>
                        <a:pt x="182357" y="5040"/>
                        <a:pt x="180879" y="2706"/>
                      </a:cubicBezTo>
                      <a:close/>
                    </a:path>
                  </a:pathLst>
                </a:custGeom>
                <a:solidFill>
                  <a:srgbClr val="FFFFFF"/>
                </a:solidFill>
                <a:ln w="6481" cap="flat">
                  <a:noFill/>
                  <a:prstDash val="solid"/>
                  <a:miter/>
                </a:ln>
              </p:spPr>
              <p:txBody>
                <a:bodyPr rtlCol="0" anchor="ctr"/>
                <a:lstStyle/>
                <a:p>
                  <a:endParaRPr lang="en-CA"/>
                </a:p>
              </p:txBody>
            </p:sp>
          </p:grpSp>
          <p:sp>
            <p:nvSpPr>
              <p:cNvPr id="109" name="Freeform: Shape 108">
                <a:extLst>
                  <a:ext uri="{FF2B5EF4-FFF2-40B4-BE49-F238E27FC236}">
                    <a16:creationId xmlns:a16="http://schemas.microsoft.com/office/drawing/2014/main" id="{1E8583B3-D4F0-982D-743F-15BB271DBDB5}"/>
                  </a:ext>
                </a:extLst>
              </p:cNvPr>
              <p:cNvSpPr/>
              <p:nvPr/>
            </p:nvSpPr>
            <p:spPr>
              <a:xfrm>
                <a:off x="5773889" y="4419892"/>
                <a:ext cx="710207" cy="880954"/>
              </a:xfrm>
              <a:custGeom>
                <a:avLst/>
                <a:gdLst>
                  <a:gd name="connsiteX0" fmla="*/ 704706 w 710207"/>
                  <a:gd name="connsiteY0" fmla="*/ 223823 h 880954"/>
                  <a:gd name="connsiteX1" fmla="*/ 704602 w 710207"/>
                  <a:gd name="connsiteY1" fmla="*/ 223797 h 880954"/>
                  <a:gd name="connsiteX2" fmla="*/ 687064 w 710207"/>
                  <a:gd name="connsiteY2" fmla="*/ 226312 h 880954"/>
                  <a:gd name="connsiteX3" fmla="*/ 598539 w 710207"/>
                  <a:gd name="connsiteY3" fmla="*/ 257134 h 880954"/>
                  <a:gd name="connsiteX4" fmla="*/ 598177 w 710207"/>
                  <a:gd name="connsiteY4" fmla="*/ 256706 h 880954"/>
                  <a:gd name="connsiteX5" fmla="*/ 648268 w 710207"/>
                  <a:gd name="connsiteY5" fmla="*/ 159526 h 880954"/>
                  <a:gd name="connsiteX6" fmla="*/ 660975 w 710207"/>
                  <a:gd name="connsiteY6" fmla="*/ 109578 h 880954"/>
                  <a:gd name="connsiteX7" fmla="*/ 650653 w 710207"/>
                  <a:gd name="connsiteY7" fmla="*/ 103276 h 880954"/>
                  <a:gd name="connsiteX8" fmla="*/ 650543 w 710207"/>
                  <a:gd name="connsiteY8" fmla="*/ 103302 h 880954"/>
                  <a:gd name="connsiteX9" fmla="*/ 502928 w 710207"/>
                  <a:gd name="connsiteY9" fmla="*/ 162943 h 880954"/>
                  <a:gd name="connsiteX10" fmla="*/ 502429 w 710207"/>
                  <a:gd name="connsiteY10" fmla="*/ 162710 h 880954"/>
                  <a:gd name="connsiteX11" fmla="*/ 510572 w 710207"/>
                  <a:gd name="connsiteY11" fmla="*/ 12456 h 880954"/>
                  <a:gd name="connsiteX12" fmla="*/ 510656 w 710207"/>
                  <a:gd name="connsiteY12" fmla="*/ 12223 h 880954"/>
                  <a:gd name="connsiteX13" fmla="*/ 504523 w 710207"/>
                  <a:gd name="connsiteY13" fmla="*/ 889 h 880954"/>
                  <a:gd name="connsiteX14" fmla="*/ 504316 w 710207"/>
                  <a:gd name="connsiteY14" fmla="*/ 877 h 880954"/>
                  <a:gd name="connsiteX15" fmla="*/ 490888 w 710207"/>
                  <a:gd name="connsiteY15" fmla="*/ 5953 h 880954"/>
                  <a:gd name="connsiteX16" fmla="*/ 490746 w 710207"/>
                  <a:gd name="connsiteY16" fmla="*/ 6089 h 880954"/>
                  <a:gd name="connsiteX17" fmla="*/ 351955 w 710207"/>
                  <a:gd name="connsiteY17" fmla="*/ 154741 h 880954"/>
                  <a:gd name="connsiteX18" fmla="*/ 351423 w 710207"/>
                  <a:gd name="connsiteY18" fmla="*/ 154683 h 880954"/>
                  <a:gd name="connsiteX19" fmla="*/ 316329 w 710207"/>
                  <a:gd name="connsiteY19" fmla="*/ 87515 h 880954"/>
                  <a:gd name="connsiteX20" fmla="*/ 254587 w 710207"/>
                  <a:gd name="connsiteY20" fmla="*/ 26758 h 880954"/>
                  <a:gd name="connsiteX21" fmla="*/ 241101 w 710207"/>
                  <a:gd name="connsiteY21" fmla="*/ 32619 h 880954"/>
                  <a:gd name="connsiteX22" fmla="*/ 241049 w 710207"/>
                  <a:gd name="connsiteY22" fmla="*/ 32730 h 880954"/>
                  <a:gd name="connsiteX23" fmla="*/ 229723 w 710207"/>
                  <a:gd name="connsiteY23" fmla="*/ 170704 h 880954"/>
                  <a:gd name="connsiteX24" fmla="*/ 229217 w 710207"/>
                  <a:gd name="connsiteY24" fmla="*/ 170931 h 880954"/>
                  <a:gd name="connsiteX25" fmla="*/ 190653 w 710207"/>
                  <a:gd name="connsiteY25" fmla="*/ 132892 h 880954"/>
                  <a:gd name="connsiteX26" fmla="*/ 129638 w 710207"/>
                  <a:gd name="connsiteY26" fmla="*/ 93745 h 880954"/>
                  <a:gd name="connsiteX27" fmla="*/ 116852 w 710207"/>
                  <a:gd name="connsiteY27" fmla="*/ 104767 h 880954"/>
                  <a:gd name="connsiteX28" fmla="*/ 116872 w 710207"/>
                  <a:gd name="connsiteY28" fmla="*/ 104916 h 880954"/>
                  <a:gd name="connsiteX29" fmla="*/ 123958 w 710207"/>
                  <a:gd name="connsiteY29" fmla="*/ 184637 h 880954"/>
                  <a:gd name="connsiteX30" fmla="*/ 123504 w 710207"/>
                  <a:gd name="connsiteY30" fmla="*/ 184922 h 880954"/>
                  <a:gd name="connsiteX31" fmla="*/ 14343 w 710207"/>
                  <a:gd name="connsiteY31" fmla="*/ 147623 h 880954"/>
                  <a:gd name="connsiteX32" fmla="*/ 14207 w 710207"/>
                  <a:gd name="connsiteY32" fmla="*/ 147577 h 880954"/>
                  <a:gd name="connsiteX33" fmla="*/ 274 w 710207"/>
                  <a:gd name="connsiteY33" fmla="*/ 151409 h 880954"/>
                  <a:gd name="connsiteX34" fmla="*/ 11081 w 710207"/>
                  <a:gd name="connsiteY34" fmla="*/ 177654 h 880954"/>
                  <a:gd name="connsiteX35" fmla="*/ 22966 w 710207"/>
                  <a:gd name="connsiteY35" fmla="*/ 199036 h 880954"/>
                  <a:gd name="connsiteX36" fmla="*/ 92352 w 710207"/>
                  <a:gd name="connsiteY36" fmla="*/ 290219 h 880954"/>
                  <a:gd name="connsiteX37" fmla="*/ 92222 w 710207"/>
                  <a:gd name="connsiteY37" fmla="*/ 290738 h 880954"/>
                  <a:gd name="connsiteX38" fmla="*/ 10096 w 710207"/>
                  <a:gd name="connsiteY38" fmla="*/ 316296 h 880954"/>
                  <a:gd name="connsiteX39" fmla="*/ 12398 w 710207"/>
                  <a:gd name="connsiteY39" fmla="*/ 331000 h 880954"/>
                  <a:gd name="connsiteX40" fmla="*/ 134027 w 710207"/>
                  <a:gd name="connsiteY40" fmla="*/ 375366 h 880954"/>
                  <a:gd name="connsiteX41" fmla="*/ 133872 w 710207"/>
                  <a:gd name="connsiteY41" fmla="*/ 375892 h 880954"/>
                  <a:gd name="connsiteX42" fmla="*/ 96060 w 710207"/>
                  <a:gd name="connsiteY42" fmla="*/ 389513 h 880954"/>
                  <a:gd name="connsiteX43" fmla="*/ 95937 w 710207"/>
                  <a:gd name="connsiteY43" fmla="*/ 389624 h 880954"/>
                  <a:gd name="connsiteX44" fmla="*/ 91035 w 710207"/>
                  <a:gd name="connsiteY44" fmla="*/ 399932 h 880954"/>
                  <a:gd name="connsiteX45" fmla="*/ 103827 w 710207"/>
                  <a:gd name="connsiteY45" fmla="*/ 500510 h 880954"/>
                  <a:gd name="connsiteX46" fmla="*/ 149827 w 710207"/>
                  <a:gd name="connsiteY46" fmla="*/ 786319 h 880954"/>
                  <a:gd name="connsiteX47" fmla="*/ 149840 w 710207"/>
                  <a:gd name="connsiteY47" fmla="*/ 786365 h 880954"/>
                  <a:gd name="connsiteX48" fmla="*/ 557292 w 710207"/>
                  <a:gd name="connsiteY48" fmla="*/ 815851 h 880954"/>
                  <a:gd name="connsiteX49" fmla="*/ 576943 w 710207"/>
                  <a:gd name="connsiteY49" fmla="*/ 769131 h 880954"/>
                  <a:gd name="connsiteX50" fmla="*/ 592970 w 710207"/>
                  <a:gd name="connsiteY50" fmla="*/ 670875 h 880954"/>
                  <a:gd name="connsiteX51" fmla="*/ 632027 w 710207"/>
                  <a:gd name="connsiteY51" fmla="*/ 405158 h 880954"/>
                  <a:gd name="connsiteX52" fmla="*/ 632078 w 710207"/>
                  <a:gd name="connsiteY52" fmla="*/ 405022 h 880954"/>
                  <a:gd name="connsiteX53" fmla="*/ 634439 w 710207"/>
                  <a:gd name="connsiteY53" fmla="*/ 396470 h 880954"/>
                  <a:gd name="connsiteX54" fmla="*/ 634458 w 710207"/>
                  <a:gd name="connsiteY54" fmla="*/ 396353 h 880954"/>
                  <a:gd name="connsiteX55" fmla="*/ 604310 w 710207"/>
                  <a:gd name="connsiteY55" fmla="*/ 371120 h 880954"/>
                  <a:gd name="connsiteX56" fmla="*/ 604148 w 710207"/>
                  <a:gd name="connsiteY56" fmla="*/ 370757 h 880954"/>
                  <a:gd name="connsiteX57" fmla="*/ 673670 w 710207"/>
                  <a:gd name="connsiteY57" fmla="*/ 275249 h 880954"/>
                  <a:gd name="connsiteX58" fmla="*/ 708025 w 710207"/>
                  <a:gd name="connsiteY58" fmla="*/ 235460 h 880954"/>
                  <a:gd name="connsiteX59" fmla="*/ 708090 w 710207"/>
                  <a:gd name="connsiteY59" fmla="*/ 235376 h 880954"/>
                  <a:gd name="connsiteX60" fmla="*/ 704706 w 710207"/>
                  <a:gd name="connsiteY60" fmla="*/ 223823 h 880954"/>
                  <a:gd name="connsiteX61" fmla="*/ 582104 w 710207"/>
                  <a:gd name="connsiteY61" fmla="*/ 395640 h 880954"/>
                  <a:gd name="connsiteX62" fmla="*/ 548461 w 710207"/>
                  <a:gd name="connsiteY62" fmla="*/ 399271 h 880954"/>
                  <a:gd name="connsiteX63" fmla="*/ 548189 w 710207"/>
                  <a:gd name="connsiteY63" fmla="*/ 398824 h 880954"/>
                  <a:gd name="connsiteX64" fmla="*/ 597249 w 710207"/>
                  <a:gd name="connsiteY64" fmla="*/ 329159 h 880954"/>
                  <a:gd name="connsiteX65" fmla="*/ 598553 w 710207"/>
                  <a:gd name="connsiteY65" fmla="*/ 330060 h 880954"/>
                  <a:gd name="connsiteX66" fmla="*/ 582350 w 710207"/>
                  <a:gd name="connsiteY66" fmla="*/ 395316 h 880954"/>
                  <a:gd name="connsiteX67" fmla="*/ 582104 w 710207"/>
                  <a:gd name="connsiteY67" fmla="*/ 395640 h 880954"/>
                  <a:gd name="connsiteX68" fmla="*/ 636643 w 710207"/>
                  <a:gd name="connsiteY68" fmla="*/ 265608 h 880954"/>
                  <a:gd name="connsiteX69" fmla="*/ 648870 w 710207"/>
                  <a:gd name="connsiteY69" fmla="*/ 260843 h 880954"/>
                  <a:gd name="connsiteX70" fmla="*/ 649182 w 710207"/>
                  <a:gd name="connsiteY70" fmla="*/ 261323 h 880954"/>
                  <a:gd name="connsiteX71" fmla="*/ 539683 w 710207"/>
                  <a:gd name="connsiteY71" fmla="*/ 399731 h 880954"/>
                  <a:gd name="connsiteX72" fmla="*/ 539437 w 710207"/>
                  <a:gd name="connsiteY72" fmla="*/ 399900 h 880954"/>
                  <a:gd name="connsiteX73" fmla="*/ 480476 w 710207"/>
                  <a:gd name="connsiteY73" fmla="*/ 402396 h 880954"/>
                  <a:gd name="connsiteX74" fmla="*/ 480184 w 710207"/>
                  <a:gd name="connsiteY74" fmla="*/ 402007 h 880954"/>
                  <a:gd name="connsiteX75" fmla="*/ 636643 w 710207"/>
                  <a:gd name="connsiteY75" fmla="*/ 265608 h 880954"/>
                  <a:gd name="connsiteX76" fmla="*/ 496205 w 710207"/>
                  <a:gd name="connsiteY76" fmla="*/ 200067 h 880954"/>
                  <a:gd name="connsiteX77" fmla="*/ 629803 w 710207"/>
                  <a:gd name="connsiteY77" fmla="*/ 122862 h 880954"/>
                  <a:gd name="connsiteX78" fmla="*/ 630075 w 710207"/>
                  <a:gd name="connsiteY78" fmla="*/ 123355 h 880954"/>
                  <a:gd name="connsiteX79" fmla="*/ 492354 w 710207"/>
                  <a:gd name="connsiteY79" fmla="*/ 280630 h 880954"/>
                  <a:gd name="connsiteX80" fmla="*/ 497813 w 710207"/>
                  <a:gd name="connsiteY80" fmla="*/ 286090 h 880954"/>
                  <a:gd name="connsiteX81" fmla="*/ 638095 w 710207"/>
                  <a:gd name="connsiteY81" fmla="*/ 120678 h 880954"/>
                  <a:gd name="connsiteX82" fmla="*/ 638264 w 710207"/>
                  <a:gd name="connsiteY82" fmla="*/ 120567 h 880954"/>
                  <a:gd name="connsiteX83" fmla="*/ 641784 w 710207"/>
                  <a:gd name="connsiteY83" fmla="*/ 119750 h 880954"/>
                  <a:gd name="connsiteX84" fmla="*/ 642128 w 710207"/>
                  <a:gd name="connsiteY84" fmla="*/ 120139 h 880954"/>
                  <a:gd name="connsiteX85" fmla="*/ 566388 w 710207"/>
                  <a:gd name="connsiteY85" fmla="*/ 274244 h 880954"/>
                  <a:gd name="connsiteX86" fmla="*/ 566284 w 710207"/>
                  <a:gd name="connsiteY86" fmla="*/ 274341 h 880954"/>
                  <a:gd name="connsiteX87" fmla="*/ 462063 w 710207"/>
                  <a:gd name="connsiteY87" fmla="*/ 402636 h 880954"/>
                  <a:gd name="connsiteX88" fmla="*/ 461785 w 710207"/>
                  <a:gd name="connsiteY88" fmla="*/ 402863 h 880954"/>
                  <a:gd name="connsiteX89" fmla="*/ 385785 w 710207"/>
                  <a:gd name="connsiteY89" fmla="*/ 405670 h 880954"/>
                  <a:gd name="connsiteX90" fmla="*/ 385559 w 710207"/>
                  <a:gd name="connsiteY90" fmla="*/ 404970 h 880954"/>
                  <a:gd name="connsiteX91" fmla="*/ 494831 w 710207"/>
                  <a:gd name="connsiteY91" fmla="*/ 201811 h 880954"/>
                  <a:gd name="connsiteX92" fmla="*/ 494908 w 710207"/>
                  <a:gd name="connsiteY92" fmla="*/ 201675 h 880954"/>
                  <a:gd name="connsiteX93" fmla="*/ 496205 w 710207"/>
                  <a:gd name="connsiteY93" fmla="*/ 200067 h 880954"/>
                  <a:gd name="connsiteX94" fmla="*/ 430858 w 710207"/>
                  <a:gd name="connsiteY94" fmla="*/ 78211 h 880954"/>
                  <a:gd name="connsiteX95" fmla="*/ 490785 w 710207"/>
                  <a:gd name="connsiteY95" fmla="*/ 26149 h 880954"/>
                  <a:gd name="connsiteX96" fmla="*/ 491252 w 710207"/>
                  <a:gd name="connsiteY96" fmla="*/ 26389 h 880954"/>
                  <a:gd name="connsiteX97" fmla="*/ 396995 w 710207"/>
                  <a:gd name="connsiteY97" fmla="*/ 364254 h 880954"/>
                  <a:gd name="connsiteX98" fmla="*/ 369836 w 710207"/>
                  <a:gd name="connsiteY98" fmla="*/ 402934 h 880954"/>
                  <a:gd name="connsiteX99" fmla="*/ 369039 w 710207"/>
                  <a:gd name="connsiteY99" fmla="*/ 405923 h 880954"/>
                  <a:gd name="connsiteX100" fmla="*/ 368760 w 710207"/>
                  <a:gd name="connsiteY100" fmla="*/ 406240 h 880954"/>
                  <a:gd name="connsiteX101" fmla="*/ 358549 w 710207"/>
                  <a:gd name="connsiteY101" fmla="*/ 406448 h 880954"/>
                  <a:gd name="connsiteX102" fmla="*/ 358257 w 710207"/>
                  <a:gd name="connsiteY102" fmla="*/ 406104 h 880954"/>
                  <a:gd name="connsiteX103" fmla="*/ 470070 w 710207"/>
                  <a:gd name="connsiteY103" fmla="*/ 60168 h 880954"/>
                  <a:gd name="connsiteX104" fmla="*/ 463243 w 710207"/>
                  <a:gd name="connsiteY104" fmla="*/ 56180 h 880954"/>
                  <a:gd name="connsiteX105" fmla="*/ 354328 w 710207"/>
                  <a:gd name="connsiteY105" fmla="*/ 406254 h 880954"/>
                  <a:gd name="connsiteX106" fmla="*/ 354042 w 710207"/>
                  <a:gd name="connsiteY106" fmla="*/ 406500 h 880954"/>
                  <a:gd name="connsiteX107" fmla="*/ 330631 w 710207"/>
                  <a:gd name="connsiteY107" fmla="*/ 406305 h 880954"/>
                  <a:gd name="connsiteX108" fmla="*/ 330359 w 710207"/>
                  <a:gd name="connsiteY108" fmla="*/ 406091 h 880954"/>
                  <a:gd name="connsiteX109" fmla="*/ 329107 w 710207"/>
                  <a:gd name="connsiteY109" fmla="*/ 403569 h 880954"/>
                  <a:gd name="connsiteX110" fmla="*/ 329049 w 710207"/>
                  <a:gd name="connsiteY110" fmla="*/ 403407 h 880954"/>
                  <a:gd name="connsiteX111" fmla="*/ 430858 w 710207"/>
                  <a:gd name="connsiteY111" fmla="*/ 78211 h 880954"/>
                  <a:gd name="connsiteX112" fmla="*/ 254042 w 710207"/>
                  <a:gd name="connsiteY112" fmla="*/ 199004 h 880954"/>
                  <a:gd name="connsiteX113" fmla="*/ 251060 w 710207"/>
                  <a:gd name="connsiteY113" fmla="*/ 51162 h 880954"/>
                  <a:gd name="connsiteX114" fmla="*/ 252116 w 710207"/>
                  <a:gd name="connsiteY114" fmla="*/ 51279 h 880954"/>
                  <a:gd name="connsiteX115" fmla="*/ 262898 w 710207"/>
                  <a:gd name="connsiteY115" fmla="*/ 124444 h 880954"/>
                  <a:gd name="connsiteX116" fmla="*/ 281824 w 710207"/>
                  <a:gd name="connsiteY116" fmla="*/ 186847 h 880954"/>
                  <a:gd name="connsiteX117" fmla="*/ 290077 w 710207"/>
                  <a:gd name="connsiteY117" fmla="*/ 206641 h 880954"/>
                  <a:gd name="connsiteX118" fmla="*/ 295886 w 710207"/>
                  <a:gd name="connsiteY118" fmla="*/ 204191 h 880954"/>
                  <a:gd name="connsiteX119" fmla="*/ 258217 w 710207"/>
                  <a:gd name="connsiteY119" fmla="*/ 53392 h 880954"/>
                  <a:gd name="connsiteX120" fmla="*/ 258710 w 710207"/>
                  <a:gd name="connsiteY120" fmla="*/ 53133 h 880954"/>
                  <a:gd name="connsiteX121" fmla="*/ 321839 w 710207"/>
                  <a:gd name="connsiteY121" fmla="*/ 132413 h 880954"/>
                  <a:gd name="connsiteX122" fmla="*/ 340738 w 710207"/>
                  <a:gd name="connsiteY122" fmla="*/ 167994 h 880954"/>
                  <a:gd name="connsiteX123" fmla="*/ 344324 w 710207"/>
                  <a:gd name="connsiteY123" fmla="*/ 171073 h 880954"/>
                  <a:gd name="connsiteX124" fmla="*/ 344512 w 710207"/>
                  <a:gd name="connsiteY124" fmla="*/ 171456 h 880954"/>
                  <a:gd name="connsiteX125" fmla="*/ 310513 w 710207"/>
                  <a:gd name="connsiteY125" fmla="*/ 302181 h 880954"/>
                  <a:gd name="connsiteX126" fmla="*/ 309962 w 710207"/>
                  <a:gd name="connsiteY126" fmla="*/ 302253 h 880954"/>
                  <a:gd name="connsiteX127" fmla="*/ 280722 w 710207"/>
                  <a:gd name="connsiteY127" fmla="*/ 242586 h 880954"/>
                  <a:gd name="connsiteX128" fmla="*/ 255520 w 710207"/>
                  <a:gd name="connsiteY128" fmla="*/ 203977 h 880954"/>
                  <a:gd name="connsiteX129" fmla="*/ 255475 w 710207"/>
                  <a:gd name="connsiteY129" fmla="*/ 203892 h 880954"/>
                  <a:gd name="connsiteX130" fmla="*/ 254042 w 710207"/>
                  <a:gd name="connsiteY130" fmla="*/ 199004 h 880954"/>
                  <a:gd name="connsiteX131" fmla="*/ 216937 w 710207"/>
                  <a:gd name="connsiteY131" fmla="*/ 191113 h 880954"/>
                  <a:gd name="connsiteX132" fmla="*/ 306785 w 710207"/>
                  <a:gd name="connsiteY132" fmla="*/ 354198 h 880954"/>
                  <a:gd name="connsiteX133" fmla="*/ 306804 w 710207"/>
                  <a:gd name="connsiteY133" fmla="*/ 354289 h 880954"/>
                  <a:gd name="connsiteX134" fmla="*/ 313521 w 710207"/>
                  <a:gd name="connsiteY134" fmla="*/ 405424 h 880954"/>
                  <a:gd name="connsiteX135" fmla="*/ 313255 w 710207"/>
                  <a:gd name="connsiteY135" fmla="*/ 405839 h 880954"/>
                  <a:gd name="connsiteX136" fmla="*/ 302778 w 710207"/>
                  <a:gd name="connsiteY136" fmla="*/ 405521 h 880954"/>
                  <a:gd name="connsiteX137" fmla="*/ 302525 w 710207"/>
                  <a:gd name="connsiteY137" fmla="*/ 405359 h 880954"/>
                  <a:gd name="connsiteX138" fmla="*/ 251740 w 710207"/>
                  <a:gd name="connsiteY138" fmla="*/ 338152 h 880954"/>
                  <a:gd name="connsiteX139" fmla="*/ 251650 w 710207"/>
                  <a:gd name="connsiteY139" fmla="*/ 338028 h 880954"/>
                  <a:gd name="connsiteX140" fmla="*/ 142255 w 710207"/>
                  <a:gd name="connsiteY140" fmla="*/ 121955 h 880954"/>
                  <a:gd name="connsiteX141" fmla="*/ 142663 w 710207"/>
                  <a:gd name="connsiteY141" fmla="*/ 121546 h 880954"/>
                  <a:gd name="connsiteX142" fmla="*/ 216937 w 710207"/>
                  <a:gd name="connsiteY142" fmla="*/ 191113 h 880954"/>
                  <a:gd name="connsiteX143" fmla="*/ 175657 w 710207"/>
                  <a:gd name="connsiteY143" fmla="*/ 296353 h 880954"/>
                  <a:gd name="connsiteX144" fmla="*/ 175443 w 710207"/>
                  <a:gd name="connsiteY144" fmla="*/ 296093 h 880954"/>
                  <a:gd name="connsiteX145" fmla="*/ 164143 w 710207"/>
                  <a:gd name="connsiteY145" fmla="*/ 258250 h 880954"/>
                  <a:gd name="connsiteX146" fmla="*/ 133852 w 710207"/>
                  <a:gd name="connsiteY146" fmla="*/ 119549 h 880954"/>
                  <a:gd name="connsiteX147" fmla="*/ 134397 w 710207"/>
                  <a:gd name="connsiteY147" fmla="*/ 119368 h 880954"/>
                  <a:gd name="connsiteX148" fmla="*/ 245192 w 710207"/>
                  <a:gd name="connsiteY148" fmla="*/ 332174 h 880954"/>
                  <a:gd name="connsiteX149" fmla="*/ 244738 w 710207"/>
                  <a:gd name="connsiteY149" fmla="*/ 332504 h 880954"/>
                  <a:gd name="connsiteX150" fmla="*/ 175657 w 710207"/>
                  <a:gd name="connsiteY150" fmla="*/ 296353 h 880954"/>
                  <a:gd name="connsiteX151" fmla="*/ 113462 w 710207"/>
                  <a:gd name="connsiteY151" fmla="*/ 282316 h 880954"/>
                  <a:gd name="connsiteX152" fmla="*/ 40244 w 710207"/>
                  <a:gd name="connsiteY152" fmla="*/ 185784 h 880954"/>
                  <a:gd name="connsiteX153" fmla="*/ 40711 w 710207"/>
                  <a:gd name="connsiteY153" fmla="*/ 185447 h 880954"/>
                  <a:gd name="connsiteX154" fmla="*/ 123647 w 710207"/>
                  <a:gd name="connsiteY154" fmla="*/ 248148 h 880954"/>
                  <a:gd name="connsiteX155" fmla="*/ 126299 w 710207"/>
                  <a:gd name="connsiteY155" fmla="*/ 243591 h 880954"/>
                  <a:gd name="connsiteX156" fmla="*/ 30525 w 710207"/>
                  <a:gd name="connsiteY156" fmla="*/ 163663 h 880954"/>
                  <a:gd name="connsiteX157" fmla="*/ 30824 w 710207"/>
                  <a:gd name="connsiteY157" fmla="*/ 163176 h 880954"/>
                  <a:gd name="connsiteX158" fmla="*/ 129994 w 710207"/>
                  <a:gd name="connsiteY158" fmla="*/ 208541 h 880954"/>
                  <a:gd name="connsiteX159" fmla="*/ 130085 w 710207"/>
                  <a:gd name="connsiteY159" fmla="*/ 208684 h 880954"/>
                  <a:gd name="connsiteX160" fmla="*/ 161997 w 710207"/>
                  <a:gd name="connsiteY160" fmla="*/ 292625 h 880954"/>
                  <a:gd name="connsiteX161" fmla="*/ 161685 w 710207"/>
                  <a:gd name="connsiteY161" fmla="*/ 293040 h 880954"/>
                  <a:gd name="connsiteX162" fmla="*/ 117773 w 710207"/>
                  <a:gd name="connsiteY162" fmla="*/ 289046 h 880954"/>
                  <a:gd name="connsiteX163" fmla="*/ 117488 w 710207"/>
                  <a:gd name="connsiteY163" fmla="*/ 288800 h 880954"/>
                  <a:gd name="connsiteX164" fmla="*/ 113462 w 710207"/>
                  <a:gd name="connsiteY164" fmla="*/ 282316 h 880954"/>
                  <a:gd name="connsiteX165" fmla="*/ 153218 w 710207"/>
                  <a:gd name="connsiteY165" fmla="*/ 313916 h 880954"/>
                  <a:gd name="connsiteX166" fmla="*/ 238780 w 710207"/>
                  <a:gd name="connsiteY166" fmla="*/ 346243 h 880954"/>
                  <a:gd name="connsiteX167" fmla="*/ 260908 w 710207"/>
                  <a:gd name="connsiteY167" fmla="*/ 365123 h 880954"/>
                  <a:gd name="connsiteX168" fmla="*/ 290427 w 710207"/>
                  <a:gd name="connsiteY168" fmla="*/ 404672 h 880954"/>
                  <a:gd name="connsiteX169" fmla="*/ 290142 w 710207"/>
                  <a:gd name="connsiteY169" fmla="*/ 405093 h 880954"/>
                  <a:gd name="connsiteX170" fmla="*/ 226987 w 710207"/>
                  <a:gd name="connsiteY170" fmla="*/ 401974 h 880954"/>
                  <a:gd name="connsiteX171" fmla="*/ 226773 w 710207"/>
                  <a:gd name="connsiteY171" fmla="*/ 401858 h 880954"/>
                  <a:gd name="connsiteX172" fmla="*/ 67611 w 710207"/>
                  <a:gd name="connsiteY172" fmla="*/ 316464 h 880954"/>
                  <a:gd name="connsiteX173" fmla="*/ 67617 w 710207"/>
                  <a:gd name="connsiteY173" fmla="*/ 315887 h 880954"/>
                  <a:gd name="connsiteX174" fmla="*/ 153218 w 710207"/>
                  <a:gd name="connsiteY174" fmla="*/ 313916 h 880954"/>
                  <a:gd name="connsiteX175" fmla="*/ 82374 w 710207"/>
                  <a:gd name="connsiteY175" fmla="*/ 327570 h 880954"/>
                  <a:gd name="connsiteX176" fmla="*/ 218422 w 710207"/>
                  <a:gd name="connsiteY176" fmla="*/ 400898 h 880954"/>
                  <a:gd name="connsiteX177" fmla="*/ 218176 w 710207"/>
                  <a:gd name="connsiteY177" fmla="*/ 401391 h 880954"/>
                  <a:gd name="connsiteX178" fmla="*/ 178510 w 710207"/>
                  <a:gd name="connsiteY178" fmla="*/ 398344 h 880954"/>
                  <a:gd name="connsiteX179" fmla="*/ 178251 w 710207"/>
                  <a:gd name="connsiteY179" fmla="*/ 398091 h 880954"/>
                  <a:gd name="connsiteX180" fmla="*/ 149458 w 710207"/>
                  <a:gd name="connsiteY180" fmla="*/ 364520 h 880954"/>
                  <a:gd name="connsiteX181" fmla="*/ 78088 w 710207"/>
                  <a:gd name="connsiteY181" fmla="*/ 327259 h 880954"/>
                  <a:gd name="connsiteX182" fmla="*/ 82374 w 710207"/>
                  <a:gd name="connsiteY182" fmla="*/ 327570 h 880954"/>
                  <a:gd name="connsiteX183" fmla="*/ 112061 w 710207"/>
                  <a:gd name="connsiteY183" fmla="*/ 411765 h 880954"/>
                  <a:gd name="connsiteX184" fmla="*/ 110356 w 710207"/>
                  <a:gd name="connsiteY184" fmla="*/ 404963 h 880954"/>
                  <a:gd name="connsiteX185" fmla="*/ 110771 w 710207"/>
                  <a:gd name="connsiteY185" fmla="*/ 404633 h 880954"/>
                  <a:gd name="connsiteX186" fmla="*/ 152810 w 710207"/>
                  <a:gd name="connsiteY186" fmla="*/ 416945 h 880954"/>
                  <a:gd name="connsiteX187" fmla="*/ 315596 w 710207"/>
                  <a:gd name="connsiteY187" fmla="*/ 429160 h 880954"/>
                  <a:gd name="connsiteX188" fmla="*/ 431455 w 710207"/>
                  <a:gd name="connsiteY188" fmla="*/ 427403 h 880954"/>
                  <a:gd name="connsiteX189" fmla="*/ 610113 w 710207"/>
                  <a:gd name="connsiteY189" fmla="*/ 413820 h 880954"/>
                  <a:gd name="connsiteX190" fmla="*/ 610462 w 710207"/>
                  <a:gd name="connsiteY190" fmla="*/ 414157 h 880954"/>
                  <a:gd name="connsiteX191" fmla="*/ 587803 w 710207"/>
                  <a:gd name="connsiteY191" fmla="*/ 550244 h 880954"/>
                  <a:gd name="connsiteX192" fmla="*/ 587758 w 710207"/>
                  <a:gd name="connsiteY192" fmla="*/ 550368 h 880954"/>
                  <a:gd name="connsiteX193" fmla="*/ 567465 w 710207"/>
                  <a:gd name="connsiteY193" fmla="*/ 572405 h 880954"/>
                  <a:gd name="connsiteX194" fmla="*/ 567056 w 710207"/>
                  <a:gd name="connsiteY194" fmla="*/ 572385 h 880954"/>
                  <a:gd name="connsiteX195" fmla="*/ 475756 w 710207"/>
                  <a:gd name="connsiteY195" fmla="*/ 574661 h 880954"/>
                  <a:gd name="connsiteX196" fmla="*/ 468923 w 710207"/>
                  <a:gd name="connsiteY196" fmla="*/ 577721 h 880954"/>
                  <a:gd name="connsiteX197" fmla="*/ 456779 w 710207"/>
                  <a:gd name="connsiteY197" fmla="*/ 566304 h 880954"/>
                  <a:gd name="connsiteX198" fmla="*/ 415162 w 710207"/>
                  <a:gd name="connsiteY198" fmla="*/ 528304 h 880954"/>
                  <a:gd name="connsiteX199" fmla="*/ 402033 w 710207"/>
                  <a:gd name="connsiteY199" fmla="*/ 529996 h 880954"/>
                  <a:gd name="connsiteX200" fmla="*/ 365920 w 710207"/>
                  <a:gd name="connsiteY200" fmla="*/ 591032 h 880954"/>
                  <a:gd name="connsiteX201" fmla="*/ 365447 w 710207"/>
                  <a:gd name="connsiteY201" fmla="*/ 591083 h 880954"/>
                  <a:gd name="connsiteX202" fmla="*/ 320809 w 710207"/>
                  <a:gd name="connsiteY202" fmla="*/ 541446 h 880954"/>
                  <a:gd name="connsiteX203" fmla="*/ 320770 w 710207"/>
                  <a:gd name="connsiteY203" fmla="*/ 541407 h 880954"/>
                  <a:gd name="connsiteX204" fmla="*/ 283029 w 710207"/>
                  <a:gd name="connsiteY204" fmla="*/ 564812 h 880954"/>
                  <a:gd name="connsiteX205" fmla="*/ 261803 w 710207"/>
                  <a:gd name="connsiteY205" fmla="*/ 590163 h 880954"/>
                  <a:gd name="connsiteX206" fmla="*/ 228393 w 710207"/>
                  <a:gd name="connsiteY206" fmla="*/ 578058 h 880954"/>
                  <a:gd name="connsiteX207" fmla="*/ 207854 w 710207"/>
                  <a:gd name="connsiteY207" fmla="*/ 533770 h 880954"/>
                  <a:gd name="connsiteX208" fmla="*/ 189182 w 710207"/>
                  <a:gd name="connsiteY208" fmla="*/ 528843 h 880954"/>
                  <a:gd name="connsiteX209" fmla="*/ 138760 w 710207"/>
                  <a:gd name="connsiteY209" fmla="*/ 572618 h 880954"/>
                  <a:gd name="connsiteX210" fmla="*/ 138248 w 710207"/>
                  <a:gd name="connsiteY210" fmla="*/ 572482 h 880954"/>
                  <a:gd name="connsiteX211" fmla="*/ 112061 w 710207"/>
                  <a:gd name="connsiteY211" fmla="*/ 411765 h 880954"/>
                  <a:gd name="connsiteX212" fmla="*/ 577572 w 710207"/>
                  <a:gd name="connsiteY212" fmla="*/ 619435 h 880954"/>
                  <a:gd name="connsiteX213" fmla="*/ 577170 w 710207"/>
                  <a:gd name="connsiteY213" fmla="*/ 619649 h 880954"/>
                  <a:gd name="connsiteX214" fmla="*/ 555587 w 710207"/>
                  <a:gd name="connsiteY214" fmla="*/ 621232 h 880954"/>
                  <a:gd name="connsiteX215" fmla="*/ 492522 w 710207"/>
                  <a:gd name="connsiteY215" fmla="*/ 637583 h 880954"/>
                  <a:gd name="connsiteX216" fmla="*/ 146890 w 710207"/>
                  <a:gd name="connsiteY216" fmla="*/ 627177 h 880954"/>
                  <a:gd name="connsiteX217" fmla="*/ 146670 w 710207"/>
                  <a:gd name="connsiteY217" fmla="*/ 626937 h 880954"/>
                  <a:gd name="connsiteX218" fmla="*/ 140686 w 710207"/>
                  <a:gd name="connsiteY218" fmla="*/ 588315 h 880954"/>
                  <a:gd name="connsiteX219" fmla="*/ 140958 w 710207"/>
                  <a:gd name="connsiteY219" fmla="*/ 587984 h 880954"/>
                  <a:gd name="connsiteX220" fmla="*/ 190926 w 710207"/>
                  <a:gd name="connsiteY220" fmla="*/ 555736 h 880954"/>
                  <a:gd name="connsiteX221" fmla="*/ 191367 w 710207"/>
                  <a:gd name="connsiteY221" fmla="*/ 555885 h 880954"/>
                  <a:gd name="connsiteX222" fmla="*/ 210733 w 710207"/>
                  <a:gd name="connsiteY222" fmla="*/ 592750 h 880954"/>
                  <a:gd name="connsiteX223" fmla="*/ 294953 w 710207"/>
                  <a:gd name="connsiteY223" fmla="*/ 588419 h 880954"/>
                  <a:gd name="connsiteX224" fmla="*/ 311550 w 710207"/>
                  <a:gd name="connsiteY224" fmla="*/ 561000 h 880954"/>
                  <a:gd name="connsiteX225" fmla="*/ 311991 w 710207"/>
                  <a:gd name="connsiteY225" fmla="*/ 561007 h 880954"/>
                  <a:gd name="connsiteX226" fmla="*/ 337257 w 710207"/>
                  <a:gd name="connsiteY226" fmla="*/ 589015 h 880954"/>
                  <a:gd name="connsiteX227" fmla="*/ 370640 w 710207"/>
                  <a:gd name="connsiteY227" fmla="*/ 611785 h 880954"/>
                  <a:gd name="connsiteX228" fmla="*/ 370686 w 710207"/>
                  <a:gd name="connsiteY228" fmla="*/ 611772 h 880954"/>
                  <a:gd name="connsiteX229" fmla="*/ 394422 w 710207"/>
                  <a:gd name="connsiteY229" fmla="*/ 580178 h 880954"/>
                  <a:gd name="connsiteX230" fmla="*/ 394435 w 710207"/>
                  <a:gd name="connsiteY230" fmla="*/ 580159 h 880954"/>
                  <a:gd name="connsiteX231" fmla="*/ 411039 w 710207"/>
                  <a:gd name="connsiteY231" fmla="*/ 549148 h 880954"/>
                  <a:gd name="connsiteX232" fmla="*/ 411505 w 710207"/>
                  <a:gd name="connsiteY232" fmla="*/ 549084 h 880954"/>
                  <a:gd name="connsiteX233" fmla="*/ 434677 w 710207"/>
                  <a:gd name="connsiteY233" fmla="*/ 572145 h 880954"/>
                  <a:gd name="connsiteX234" fmla="*/ 466699 w 710207"/>
                  <a:gd name="connsiteY234" fmla="*/ 598397 h 880954"/>
                  <a:gd name="connsiteX235" fmla="*/ 466731 w 710207"/>
                  <a:gd name="connsiteY235" fmla="*/ 598410 h 880954"/>
                  <a:gd name="connsiteX236" fmla="*/ 497761 w 710207"/>
                  <a:gd name="connsiteY236" fmla="*/ 578804 h 880954"/>
                  <a:gd name="connsiteX237" fmla="*/ 519052 w 710207"/>
                  <a:gd name="connsiteY237" fmla="*/ 551846 h 880954"/>
                  <a:gd name="connsiteX238" fmla="*/ 519500 w 710207"/>
                  <a:gd name="connsiteY238" fmla="*/ 551833 h 880954"/>
                  <a:gd name="connsiteX239" fmla="*/ 550880 w 710207"/>
                  <a:gd name="connsiteY239" fmla="*/ 587057 h 880954"/>
                  <a:gd name="connsiteX240" fmla="*/ 550899 w 710207"/>
                  <a:gd name="connsiteY240" fmla="*/ 587077 h 880954"/>
                  <a:gd name="connsiteX241" fmla="*/ 581216 w 710207"/>
                  <a:gd name="connsiteY241" fmla="*/ 591790 h 880954"/>
                  <a:gd name="connsiteX242" fmla="*/ 581696 w 710207"/>
                  <a:gd name="connsiteY242" fmla="*/ 592043 h 880954"/>
                  <a:gd name="connsiteX243" fmla="*/ 577572 w 710207"/>
                  <a:gd name="connsiteY243" fmla="*/ 619435 h 880954"/>
                  <a:gd name="connsiteX244" fmla="*/ 552844 w 710207"/>
                  <a:gd name="connsiteY244" fmla="*/ 771602 h 880954"/>
                  <a:gd name="connsiteX245" fmla="*/ 180721 w 710207"/>
                  <a:gd name="connsiteY245" fmla="*/ 797231 h 880954"/>
                  <a:gd name="connsiteX246" fmla="*/ 167942 w 710207"/>
                  <a:gd name="connsiteY246" fmla="*/ 759536 h 880954"/>
                  <a:gd name="connsiteX247" fmla="*/ 149127 w 710207"/>
                  <a:gd name="connsiteY247" fmla="*/ 642802 h 880954"/>
                  <a:gd name="connsiteX248" fmla="*/ 149503 w 710207"/>
                  <a:gd name="connsiteY248" fmla="*/ 642478 h 880954"/>
                  <a:gd name="connsiteX249" fmla="*/ 574149 w 710207"/>
                  <a:gd name="connsiteY249" fmla="*/ 638821 h 880954"/>
                  <a:gd name="connsiteX250" fmla="*/ 574525 w 710207"/>
                  <a:gd name="connsiteY250" fmla="*/ 639145 h 880954"/>
                  <a:gd name="connsiteX251" fmla="*/ 552844 w 710207"/>
                  <a:gd name="connsiteY251" fmla="*/ 771602 h 88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10207" h="880954">
                    <a:moveTo>
                      <a:pt x="704706" y="223823"/>
                    </a:moveTo>
                    <a:cubicBezTo>
                      <a:pt x="704673" y="223823"/>
                      <a:pt x="704635" y="223809"/>
                      <a:pt x="704602" y="223797"/>
                    </a:cubicBezTo>
                    <a:cubicBezTo>
                      <a:pt x="698488" y="220471"/>
                      <a:pt x="693178" y="226487"/>
                      <a:pt x="687064" y="226312"/>
                    </a:cubicBezTo>
                    <a:cubicBezTo>
                      <a:pt x="656035" y="230371"/>
                      <a:pt x="626976" y="244576"/>
                      <a:pt x="598539" y="257134"/>
                    </a:cubicBezTo>
                    <a:cubicBezTo>
                      <a:pt x="598274" y="257251"/>
                      <a:pt x="598021" y="256953"/>
                      <a:pt x="598177" y="256706"/>
                    </a:cubicBezTo>
                    <a:cubicBezTo>
                      <a:pt x="618009" y="226111"/>
                      <a:pt x="636137" y="194018"/>
                      <a:pt x="648268" y="159526"/>
                    </a:cubicBezTo>
                    <a:cubicBezTo>
                      <a:pt x="654239" y="143331"/>
                      <a:pt x="659484" y="126863"/>
                      <a:pt x="660975" y="109578"/>
                    </a:cubicBezTo>
                    <a:cubicBezTo>
                      <a:pt x="661611" y="104281"/>
                      <a:pt x="654887" y="101305"/>
                      <a:pt x="650653" y="103276"/>
                    </a:cubicBezTo>
                    <a:cubicBezTo>
                      <a:pt x="650621" y="103295"/>
                      <a:pt x="650582" y="103302"/>
                      <a:pt x="650543" y="103302"/>
                    </a:cubicBezTo>
                    <a:cubicBezTo>
                      <a:pt x="596400" y="102459"/>
                      <a:pt x="539417" y="121572"/>
                      <a:pt x="502928" y="162943"/>
                    </a:cubicBezTo>
                    <a:cubicBezTo>
                      <a:pt x="502734" y="163164"/>
                      <a:pt x="502384" y="162995"/>
                      <a:pt x="502429" y="162710"/>
                    </a:cubicBezTo>
                    <a:cubicBezTo>
                      <a:pt x="510378" y="112943"/>
                      <a:pt x="516453" y="62690"/>
                      <a:pt x="510572" y="12456"/>
                    </a:cubicBezTo>
                    <a:cubicBezTo>
                      <a:pt x="510559" y="12372"/>
                      <a:pt x="510592" y="12281"/>
                      <a:pt x="510656" y="12223"/>
                    </a:cubicBezTo>
                    <a:cubicBezTo>
                      <a:pt x="515299" y="7768"/>
                      <a:pt x="511577" y="-1568"/>
                      <a:pt x="504523" y="889"/>
                    </a:cubicBezTo>
                    <a:cubicBezTo>
                      <a:pt x="504458" y="915"/>
                      <a:pt x="504380" y="909"/>
                      <a:pt x="504316" y="877"/>
                    </a:cubicBezTo>
                    <a:cubicBezTo>
                      <a:pt x="499576" y="-1470"/>
                      <a:pt x="493164" y="1123"/>
                      <a:pt x="490888" y="5953"/>
                    </a:cubicBezTo>
                    <a:cubicBezTo>
                      <a:pt x="490863" y="6011"/>
                      <a:pt x="490811" y="6063"/>
                      <a:pt x="490746" y="6089"/>
                    </a:cubicBezTo>
                    <a:cubicBezTo>
                      <a:pt x="426929" y="33436"/>
                      <a:pt x="381098" y="93499"/>
                      <a:pt x="351955" y="154741"/>
                    </a:cubicBezTo>
                    <a:cubicBezTo>
                      <a:pt x="351838" y="154988"/>
                      <a:pt x="351488" y="154949"/>
                      <a:pt x="351423" y="154683"/>
                    </a:cubicBezTo>
                    <a:cubicBezTo>
                      <a:pt x="345491" y="130403"/>
                      <a:pt x="330735" y="107788"/>
                      <a:pt x="316329" y="87515"/>
                    </a:cubicBezTo>
                    <a:cubicBezTo>
                      <a:pt x="298784" y="64220"/>
                      <a:pt x="278147" y="43933"/>
                      <a:pt x="254587" y="26758"/>
                    </a:cubicBezTo>
                    <a:cubicBezTo>
                      <a:pt x="249724" y="23290"/>
                      <a:pt x="242197" y="27115"/>
                      <a:pt x="241101" y="32619"/>
                    </a:cubicBezTo>
                    <a:cubicBezTo>
                      <a:pt x="241095" y="32658"/>
                      <a:pt x="241075" y="32697"/>
                      <a:pt x="241049" y="32730"/>
                    </a:cubicBezTo>
                    <a:cubicBezTo>
                      <a:pt x="220477" y="58216"/>
                      <a:pt x="224465" y="137450"/>
                      <a:pt x="229723" y="170704"/>
                    </a:cubicBezTo>
                    <a:cubicBezTo>
                      <a:pt x="229768" y="170995"/>
                      <a:pt x="229412" y="171151"/>
                      <a:pt x="229217" y="170931"/>
                    </a:cubicBezTo>
                    <a:cubicBezTo>
                      <a:pt x="217268" y="157348"/>
                      <a:pt x="204437" y="144576"/>
                      <a:pt x="190653" y="132892"/>
                    </a:cubicBezTo>
                    <a:cubicBezTo>
                      <a:pt x="172137" y="117202"/>
                      <a:pt x="151896" y="103555"/>
                      <a:pt x="129638" y="93745"/>
                    </a:cubicBezTo>
                    <a:cubicBezTo>
                      <a:pt x="121631" y="90218"/>
                      <a:pt x="114324" y="98608"/>
                      <a:pt x="116852" y="104767"/>
                    </a:cubicBezTo>
                    <a:cubicBezTo>
                      <a:pt x="116872" y="104813"/>
                      <a:pt x="116879" y="104864"/>
                      <a:pt x="116872" y="104916"/>
                    </a:cubicBezTo>
                    <a:cubicBezTo>
                      <a:pt x="112081" y="131473"/>
                      <a:pt x="118960" y="158593"/>
                      <a:pt x="123958" y="184637"/>
                    </a:cubicBezTo>
                    <a:cubicBezTo>
                      <a:pt x="124010" y="184896"/>
                      <a:pt x="123719" y="185077"/>
                      <a:pt x="123504" y="184922"/>
                    </a:cubicBezTo>
                    <a:cubicBezTo>
                      <a:pt x="91541" y="162048"/>
                      <a:pt x="53250" y="149418"/>
                      <a:pt x="14343" y="147623"/>
                    </a:cubicBezTo>
                    <a:cubicBezTo>
                      <a:pt x="14291" y="147623"/>
                      <a:pt x="14246" y="147603"/>
                      <a:pt x="14207" y="147577"/>
                    </a:cubicBezTo>
                    <a:cubicBezTo>
                      <a:pt x="9642" y="144420"/>
                      <a:pt x="1700" y="145172"/>
                      <a:pt x="274" y="151409"/>
                    </a:cubicBezTo>
                    <a:cubicBezTo>
                      <a:pt x="-1600" y="160596"/>
                      <a:pt x="6602" y="169990"/>
                      <a:pt x="11081" y="177654"/>
                    </a:cubicBezTo>
                    <a:cubicBezTo>
                      <a:pt x="15199" y="184695"/>
                      <a:pt x="19179" y="191807"/>
                      <a:pt x="22966" y="199036"/>
                    </a:cubicBezTo>
                    <a:cubicBezTo>
                      <a:pt x="39310" y="234196"/>
                      <a:pt x="60648" y="267346"/>
                      <a:pt x="92352" y="290219"/>
                    </a:cubicBezTo>
                    <a:cubicBezTo>
                      <a:pt x="92566" y="290375"/>
                      <a:pt x="92488" y="290706"/>
                      <a:pt x="92222" y="290738"/>
                    </a:cubicBezTo>
                    <a:cubicBezTo>
                      <a:pt x="64201" y="294090"/>
                      <a:pt x="33832" y="300282"/>
                      <a:pt x="10096" y="316296"/>
                    </a:cubicBezTo>
                    <a:cubicBezTo>
                      <a:pt x="4722" y="319959"/>
                      <a:pt x="5603" y="329898"/>
                      <a:pt x="12398" y="331000"/>
                    </a:cubicBezTo>
                    <a:cubicBezTo>
                      <a:pt x="55415" y="336641"/>
                      <a:pt x="99814" y="347248"/>
                      <a:pt x="134027" y="375366"/>
                    </a:cubicBezTo>
                    <a:cubicBezTo>
                      <a:pt x="134235" y="375535"/>
                      <a:pt x="134137" y="375872"/>
                      <a:pt x="133872" y="375892"/>
                    </a:cubicBezTo>
                    <a:cubicBezTo>
                      <a:pt x="121125" y="376896"/>
                      <a:pt x="103133" y="377234"/>
                      <a:pt x="96060" y="389513"/>
                    </a:cubicBezTo>
                    <a:cubicBezTo>
                      <a:pt x="96034" y="389559"/>
                      <a:pt x="95989" y="389598"/>
                      <a:pt x="95937" y="389624"/>
                    </a:cubicBezTo>
                    <a:cubicBezTo>
                      <a:pt x="91930" y="391387"/>
                      <a:pt x="90413" y="395705"/>
                      <a:pt x="91035" y="399932"/>
                    </a:cubicBezTo>
                    <a:cubicBezTo>
                      <a:pt x="92883" y="432090"/>
                      <a:pt x="98543" y="467431"/>
                      <a:pt x="103827" y="500510"/>
                    </a:cubicBezTo>
                    <a:cubicBezTo>
                      <a:pt x="119336" y="595706"/>
                      <a:pt x="131109" y="691732"/>
                      <a:pt x="149827" y="786319"/>
                    </a:cubicBezTo>
                    <a:cubicBezTo>
                      <a:pt x="149827" y="786332"/>
                      <a:pt x="149834" y="786351"/>
                      <a:pt x="149840" y="786365"/>
                    </a:cubicBezTo>
                    <a:cubicBezTo>
                      <a:pt x="191905" y="908927"/>
                      <a:pt x="484658" y="905413"/>
                      <a:pt x="557292" y="815851"/>
                    </a:cubicBezTo>
                    <a:cubicBezTo>
                      <a:pt x="568424" y="801893"/>
                      <a:pt x="573786" y="786423"/>
                      <a:pt x="576943" y="769131"/>
                    </a:cubicBezTo>
                    <a:cubicBezTo>
                      <a:pt x="582901" y="736494"/>
                      <a:pt x="587835" y="703649"/>
                      <a:pt x="592970" y="670875"/>
                    </a:cubicBezTo>
                    <a:cubicBezTo>
                      <a:pt x="605937" y="582059"/>
                      <a:pt x="622340" y="494539"/>
                      <a:pt x="632027" y="405158"/>
                    </a:cubicBezTo>
                    <a:cubicBezTo>
                      <a:pt x="632033" y="405106"/>
                      <a:pt x="632052" y="405061"/>
                      <a:pt x="632078" y="405022"/>
                    </a:cubicBezTo>
                    <a:cubicBezTo>
                      <a:pt x="633972" y="402551"/>
                      <a:pt x="634691" y="399459"/>
                      <a:pt x="634439" y="396470"/>
                    </a:cubicBezTo>
                    <a:cubicBezTo>
                      <a:pt x="634432" y="396431"/>
                      <a:pt x="634439" y="396392"/>
                      <a:pt x="634458" y="396353"/>
                    </a:cubicBezTo>
                    <a:cubicBezTo>
                      <a:pt x="640565" y="380592"/>
                      <a:pt x="615066" y="375554"/>
                      <a:pt x="604310" y="371120"/>
                    </a:cubicBezTo>
                    <a:cubicBezTo>
                      <a:pt x="604167" y="371061"/>
                      <a:pt x="604102" y="370906"/>
                      <a:pt x="604148" y="370757"/>
                    </a:cubicBezTo>
                    <a:cubicBezTo>
                      <a:pt x="616181" y="332388"/>
                      <a:pt x="646679" y="303608"/>
                      <a:pt x="673670" y="275249"/>
                    </a:cubicBezTo>
                    <a:cubicBezTo>
                      <a:pt x="685320" y="262334"/>
                      <a:pt x="700615" y="251526"/>
                      <a:pt x="708025" y="235460"/>
                    </a:cubicBezTo>
                    <a:cubicBezTo>
                      <a:pt x="708038" y="235428"/>
                      <a:pt x="708064" y="235395"/>
                      <a:pt x="708090" y="235376"/>
                    </a:cubicBezTo>
                    <a:cubicBezTo>
                      <a:pt x="712084" y="232050"/>
                      <a:pt x="710133" y="224075"/>
                      <a:pt x="704706" y="223823"/>
                    </a:cubicBezTo>
                    <a:close/>
                    <a:moveTo>
                      <a:pt x="582104" y="395640"/>
                    </a:moveTo>
                    <a:cubicBezTo>
                      <a:pt x="570946" y="397345"/>
                      <a:pt x="559665" y="398435"/>
                      <a:pt x="548461" y="399271"/>
                    </a:cubicBezTo>
                    <a:cubicBezTo>
                      <a:pt x="548222" y="399290"/>
                      <a:pt x="548059" y="399025"/>
                      <a:pt x="548189" y="398824"/>
                    </a:cubicBezTo>
                    <a:cubicBezTo>
                      <a:pt x="563082" y="374634"/>
                      <a:pt x="579556" y="351423"/>
                      <a:pt x="597249" y="329159"/>
                    </a:cubicBezTo>
                    <a:cubicBezTo>
                      <a:pt x="597859" y="328387"/>
                      <a:pt x="599045" y="329211"/>
                      <a:pt x="598553" y="330060"/>
                    </a:cubicBezTo>
                    <a:cubicBezTo>
                      <a:pt x="587096" y="349835"/>
                      <a:pt x="579673" y="372164"/>
                      <a:pt x="582350" y="395316"/>
                    </a:cubicBezTo>
                    <a:cubicBezTo>
                      <a:pt x="582363" y="395472"/>
                      <a:pt x="582260" y="395614"/>
                      <a:pt x="582104" y="395640"/>
                    </a:cubicBezTo>
                    <a:close/>
                    <a:moveTo>
                      <a:pt x="636643" y="265608"/>
                    </a:moveTo>
                    <a:cubicBezTo>
                      <a:pt x="640701" y="263981"/>
                      <a:pt x="644779" y="262399"/>
                      <a:pt x="648870" y="260843"/>
                    </a:cubicBezTo>
                    <a:cubicBezTo>
                      <a:pt x="649169" y="260726"/>
                      <a:pt x="649415" y="261102"/>
                      <a:pt x="649182" y="261323"/>
                    </a:cubicBezTo>
                    <a:cubicBezTo>
                      <a:pt x="608025" y="300982"/>
                      <a:pt x="562725" y="348538"/>
                      <a:pt x="539683" y="399731"/>
                    </a:cubicBezTo>
                    <a:cubicBezTo>
                      <a:pt x="539638" y="399828"/>
                      <a:pt x="539547" y="399893"/>
                      <a:pt x="539437" y="399900"/>
                    </a:cubicBezTo>
                    <a:cubicBezTo>
                      <a:pt x="519805" y="401229"/>
                      <a:pt x="500147" y="401884"/>
                      <a:pt x="480476" y="402396"/>
                    </a:cubicBezTo>
                    <a:cubicBezTo>
                      <a:pt x="480269" y="402402"/>
                      <a:pt x="480120" y="402201"/>
                      <a:pt x="480184" y="402007"/>
                    </a:cubicBezTo>
                    <a:cubicBezTo>
                      <a:pt x="503350" y="332939"/>
                      <a:pt x="572742" y="292093"/>
                      <a:pt x="636643" y="265608"/>
                    </a:cubicBezTo>
                    <a:close/>
                    <a:moveTo>
                      <a:pt x="496205" y="200067"/>
                    </a:moveTo>
                    <a:cubicBezTo>
                      <a:pt x="525847" y="152343"/>
                      <a:pt x="578681" y="136037"/>
                      <a:pt x="629803" y="122862"/>
                    </a:cubicBezTo>
                    <a:cubicBezTo>
                      <a:pt x="630094" y="122785"/>
                      <a:pt x="630295" y="123148"/>
                      <a:pt x="630075" y="123355"/>
                    </a:cubicBezTo>
                    <a:cubicBezTo>
                      <a:pt x="579297" y="171184"/>
                      <a:pt x="535975" y="226364"/>
                      <a:pt x="492354" y="280630"/>
                    </a:cubicBezTo>
                    <a:cubicBezTo>
                      <a:pt x="489332" y="284475"/>
                      <a:pt x="494662" y="289973"/>
                      <a:pt x="497813" y="286090"/>
                    </a:cubicBezTo>
                    <a:cubicBezTo>
                      <a:pt x="541874" y="228945"/>
                      <a:pt x="595039" y="177842"/>
                      <a:pt x="638095" y="120678"/>
                    </a:cubicBezTo>
                    <a:cubicBezTo>
                      <a:pt x="638134" y="120626"/>
                      <a:pt x="638192" y="120587"/>
                      <a:pt x="638264" y="120567"/>
                    </a:cubicBezTo>
                    <a:cubicBezTo>
                      <a:pt x="639437" y="120289"/>
                      <a:pt x="640611" y="120016"/>
                      <a:pt x="641784" y="119750"/>
                    </a:cubicBezTo>
                    <a:cubicBezTo>
                      <a:pt x="642011" y="119699"/>
                      <a:pt x="642206" y="119925"/>
                      <a:pt x="642128" y="120139"/>
                    </a:cubicBezTo>
                    <a:cubicBezTo>
                      <a:pt x="622308" y="174101"/>
                      <a:pt x="596828" y="225489"/>
                      <a:pt x="566388" y="274244"/>
                    </a:cubicBezTo>
                    <a:cubicBezTo>
                      <a:pt x="566362" y="274283"/>
                      <a:pt x="566330" y="274322"/>
                      <a:pt x="566284" y="274341"/>
                    </a:cubicBezTo>
                    <a:cubicBezTo>
                      <a:pt x="517185" y="302505"/>
                      <a:pt x="474583" y="346042"/>
                      <a:pt x="462063" y="402636"/>
                    </a:cubicBezTo>
                    <a:cubicBezTo>
                      <a:pt x="462037" y="402765"/>
                      <a:pt x="461921" y="402863"/>
                      <a:pt x="461785" y="402863"/>
                    </a:cubicBezTo>
                    <a:cubicBezTo>
                      <a:pt x="436434" y="403375"/>
                      <a:pt x="411077" y="404646"/>
                      <a:pt x="385785" y="405670"/>
                    </a:cubicBezTo>
                    <a:cubicBezTo>
                      <a:pt x="385396" y="405683"/>
                      <a:pt x="385235" y="405190"/>
                      <a:pt x="385559" y="404970"/>
                    </a:cubicBezTo>
                    <a:cubicBezTo>
                      <a:pt x="443974" y="365836"/>
                      <a:pt x="480172" y="268293"/>
                      <a:pt x="494831" y="201811"/>
                    </a:cubicBezTo>
                    <a:cubicBezTo>
                      <a:pt x="494844" y="201759"/>
                      <a:pt x="494869" y="201714"/>
                      <a:pt x="494908" y="201675"/>
                    </a:cubicBezTo>
                    <a:cubicBezTo>
                      <a:pt x="495375" y="201241"/>
                      <a:pt x="495816" y="200709"/>
                      <a:pt x="496205" y="200067"/>
                    </a:cubicBezTo>
                    <a:close/>
                    <a:moveTo>
                      <a:pt x="430858" y="78211"/>
                    </a:moveTo>
                    <a:cubicBezTo>
                      <a:pt x="448811" y="58819"/>
                      <a:pt x="469305" y="41683"/>
                      <a:pt x="490785" y="26149"/>
                    </a:cubicBezTo>
                    <a:cubicBezTo>
                      <a:pt x="490979" y="26006"/>
                      <a:pt x="491252" y="26149"/>
                      <a:pt x="491252" y="26389"/>
                    </a:cubicBezTo>
                    <a:cubicBezTo>
                      <a:pt x="491077" y="141950"/>
                      <a:pt x="468786" y="270873"/>
                      <a:pt x="396995" y="364254"/>
                    </a:cubicBezTo>
                    <a:cubicBezTo>
                      <a:pt x="387095" y="376540"/>
                      <a:pt x="378524" y="389760"/>
                      <a:pt x="369836" y="402934"/>
                    </a:cubicBezTo>
                    <a:cubicBezTo>
                      <a:pt x="369181" y="403932"/>
                      <a:pt x="368954" y="404957"/>
                      <a:pt x="369039" y="405923"/>
                    </a:cubicBezTo>
                    <a:cubicBezTo>
                      <a:pt x="369052" y="406091"/>
                      <a:pt x="368935" y="406240"/>
                      <a:pt x="368760" y="406240"/>
                    </a:cubicBezTo>
                    <a:cubicBezTo>
                      <a:pt x="365356" y="406325"/>
                      <a:pt x="361952" y="406396"/>
                      <a:pt x="358549" y="406448"/>
                    </a:cubicBezTo>
                    <a:cubicBezTo>
                      <a:pt x="358367" y="406448"/>
                      <a:pt x="358224" y="406286"/>
                      <a:pt x="358257" y="406104"/>
                    </a:cubicBezTo>
                    <a:cubicBezTo>
                      <a:pt x="378790" y="286498"/>
                      <a:pt x="403758" y="163851"/>
                      <a:pt x="470070" y="60168"/>
                    </a:cubicBezTo>
                    <a:cubicBezTo>
                      <a:pt x="472754" y="55687"/>
                      <a:pt x="466219" y="52219"/>
                      <a:pt x="463243" y="56180"/>
                    </a:cubicBezTo>
                    <a:cubicBezTo>
                      <a:pt x="390577" y="157653"/>
                      <a:pt x="373033" y="285830"/>
                      <a:pt x="354328" y="406254"/>
                    </a:cubicBezTo>
                    <a:cubicBezTo>
                      <a:pt x="354308" y="406396"/>
                      <a:pt x="354185" y="406500"/>
                      <a:pt x="354042" y="406500"/>
                    </a:cubicBezTo>
                    <a:cubicBezTo>
                      <a:pt x="346250" y="406571"/>
                      <a:pt x="338437" y="406519"/>
                      <a:pt x="330631" y="406305"/>
                    </a:cubicBezTo>
                    <a:cubicBezTo>
                      <a:pt x="330501" y="406299"/>
                      <a:pt x="330398" y="406215"/>
                      <a:pt x="330359" y="406091"/>
                    </a:cubicBezTo>
                    <a:cubicBezTo>
                      <a:pt x="330125" y="405223"/>
                      <a:pt x="329723" y="404367"/>
                      <a:pt x="329107" y="403569"/>
                    </a:cubicBezTo>
                    <a:cubicBezTo>
                      <a:pt x="329068" y="403524"/>
                      <a:pt x="329049" y="403466"/>
                      <a:pt x="329049" y="403407"/>
                    </a:cubicBezTo>
                    <a:cubicBezTo>
                      <a:pt x="324128" y="291023"/>
                      <a:pt x="352616" y="164331"/>
                      <a:pt x="430858" y="78211"/>
                    </a:cubicBezTo>
                    <a:close/>
                    <a:moveTo>
                      <a:pt x="254042" y="199004"/>
                    </a:moveTo>
                    <a:cubicBezTo>
                      <a:pt x="241224" y="151098"/>
                      <a:pt x="241088" y="99645"/>
                      <a:pt x="251060" y="51162"/>
                    </a:cubicBezTo>
                    <a:cubicBezTo>
                      <a:pt x="251702" y="51233"/>
                      <a:pt x="251474" y="51207"/>
                      <a:pt x="252116" y="51279"/>
                    </a:cubicBezTo>
                    <a:cubicBezTo>
                      <a:pt x="251397" y="75858"/>
                      <a:pt x="258088" y="100449"/>
                      <a:pt x="262898" y="124444"/>
                    </a:cubicBezTo>
                    <a:cubicBezTo>
                      <a:pt x="267832" y="145626"/>
                      <a:pt x="274394" y="166412"/>
                      <a:pt x="281824" y="186847"/>
                    </a:cubicBezTo>
                    <a:cubicBezTo>
                      <a:pt x="284242" y="193480"/>
                      <a:pt x="286330" y="200625"/>
                      <a:pt x="290077" y="206641"/>
                    </a:cubicBezTo>
                    <a:cubicBezTo>
                      <a:pt x="292048" y="209812"/>
                      <a:pt x="296528" y="207672"/>
                      <a:pt x="295886" y="204191"/>
                    </a:cubicBezTo>
                    <a:cubicBezTo>
                      <a:pt x="279944" y="154981"/>
                      <a:pt x="264169" y="105033"/>
                      <a:pt x="258217" y="53392"/>
                    </a:cubicBezTo>
                    <a:cubicBezTo>
                      <a:pt x="258185" y="53127"/>
                      <a:pt x="258503" y="52958"/>
                      <a:pt x="258710" y="53133"/>
                    </a:cubicBezTo>
                    <a:cubicBezTo>
                      <a:pt x="284611" y="75248"/>
                      <a:pt x="305670" y="102556"/>
                      <a:pt x="321839" y="132413"/>
                    </a:cubicBezTo>
                    <a:cubicBezTo>
                      <a:pt x="328349" y="144258"/>
                      <a:pt x="332777" y="157004"/>
                      <a:pt x="340738" y="167994"/>
                    </a:cubicBezTo>
                    <a:cubicBezTo>
                      <a:pt x="341659" y="169692"/>
                      <a:pt x="342943" y="170658"/>
                      <a:pt x="344324" y="171073"/>
                    </a:cubicBezTo>
                    <a:cubicBezTo>
                      <a:pt x="344493" y="171125"/>
                      <a:pt x="344583" y="171300"/>
                      <a:pt x="344512" y="171456"/>
                    </a:cubicBezTo>
                    <a:cubicBezTo>
                      <a:pt x="327085" y="212911"/>
                      <a:pt x="315927" y="257472"/>
                      <a:pt x="310513" y="302181"/>
                    </a:cubicBezTo>
                    <a:cubicBezTo>
                      <a:pt x="310474" y="302480"/>
                      <a:pt x="310072" y="302531"/>
                      <a:pt x="309962" y="302253"/>
                    </a:cubicBezTo>
                    <a:cubicBezTo>
                      <a:pt x="301715" y="281668"/>
                      <a:pt x="292003" y="261679"/>
                      <a:pt x="280722" y="242586"/>
                    </a:cubicBezTo>
                    <a:cubicBezTo>
                      <a:pt x="272922" y="229385"/>
                      <a:pt x="264526" y="216470"/>
                      <a:pt x="255520" y="203977"/>
                    </a:cubicBezTo>
                    <a:cubicBezTo>
                      <a:pt x="255501" y="203951"/>
                      <a:pt x="255488" y="203918"/>
                      <a:pt x="255475" y="203892"/>
                    </a:cubicBezTo>
                    <a:cubicBezTo>
                      <a:pt x="254995" y="202265"/>
                      <a:pt x="254516" y="200631"/>
                      <a:pt x="254042" y="199004"/>
                    </a:cubicBezTo>
                    <a:close/>
                    <a:moveTo>
                      <a:pt x="216937" y="191113"/>
                    </a:moveTo>
                    <a:cubicBezTo>
                      <a:pt x="257686" y="238657"/>
                      <a:pt x="286096" y="295653"/>
                      <a:pt x="306785" y="354198"/>
                    </a:cubicBezTo>
                    <a:cubicBezTo>
                      <a:pt x="306798" y="354230"/>
                      <a:pt x="306804" y="354256"/>
                      <a:pt x="306804" y="354289"/>
                    </a:cubicBezTo>
                    <a:cubicBezTo>
                      <a:pt x="307252" y="371496"/>
                      <a:pt x="305935" y="389247"/>
                      <a:pt x="313521" y="405424"/>
                    </a:cubicBezTo>
                    <a:cubicBezTo>
                      <a:pt x="313612" y="405618"/>
                      <a:pt x="313469" y="405845"/>
                      <a:pt x="313255" y="405839"/>
                    </a:cubicBezTo>
                    <a:cubicBezTo>
                      <a:pt x="309761" y="405735"/>
                      <a:pt x="306273" y="405631"/>
                      <a:pt x="302778" y="405521"/>
                    </a:cubicBezTo>
                    <a:cubicBezTo>
                      <a:pt x="302668" y="405514"/>
                      <a:pt x="302571" y="405456"/>
                      <a:pt x="302525" y="405359"/>
                    </a:cubicBezTo>
                    <a:cubicBezTo>
                      <a:pt x="290194" y="379801"/>
                      <a:pt x="273765" y="356039"/>
                      <a:pt x="251740" y="338152"/>
                    </a:cubicBezTo>
                    <a:cubicBezTo>
                      <a:pt x="251702" y="338119"/>
                      <a:pt x="251669" y="338074"/>
                      <a:pt x="251650" y="338028"/>
                    </a:cubicBezTo>
                    <a:cubicBezTo>
                      <a:pt x="224568" y="261686"/>
                      <a:pt x="187496" y="189045"/>
                      <a:pt x="142255" y="121955"/>
                    </a:cubicBezTo>
                    <a:cubicBezTo>
                      <a:pt x="142073" y="121689"/>
                      <a:pt x="142391" y="121365"/>
                      <a:pt x="142663" y="121546"/>
                    </a:cubicBezTo>
                    <a:cubicBezTo>
                      <a:pt x="170976" y="140316"/>
                      <a:pt x="195211" y="165238"/>
                      <a:pt x="216937" y="191113"/>
                    </a:cubicBezTo>
                    <a:close/>
                    <a:moveTo>
                      <a:pt x="175657" y="296353"/>
                    </a:moveTo>
                    <a:cubicBezTo>
                      <a:pt x="175541" y="296320"/>
                      <a:pt x="175456" y="296217"/>
                      <a:pt x="175443" y="296093"/>
                    </a:cubicBezTo>
                    <a:cubicBezTo>
                      <a:pt x="174581" y="282394"/>
                      <a:pt x="167936" y="271022"/>
                      <a:pt x="164143" y="258250"/>
                    </a:cubicBezTo>
                    <a:cubicBezTo>
                      <a:pt x="149756" y="213222"/>
                      <a:pt x="135946" y="167041"/>
                      <a:pt x="133852" y="119549"/>
                    </a:cubicBezTo>
                    <a:cubicBezTo>
                      <a:pt x="133839" y="119251"/>
                      <a:pt x="134235" y="119122"/>
                      <a:pt x="134397" y="119368"/>
                    </a:cubicBezTo>
                    <a:cubicBezTo>
                      <a:pt x="179243" y="185791"/>
                      <a:pt x="216535" y="257381"/>
                      <a:pt x="245192" y="332174"/>
                    </a:cubicBezTo>
                    <a:cubicBezTo>
                      <a:pt x="245296" y="332453"/>
                      <a:pt x="244972" y="332692"/>
                      <a:pt x="244738" y="332504"/>
                    </a:cubicBezTo>
                    <a:cubicBezTo>
                      <a:pt x="224257" y="316244"/>
                      <a:pt x="200774" y="302985"/>
                      <a:pt x="175657" y="296353"/>
                    </a:cubicBezTo>
                    <a:close/>
                    <a:moveTo>
                      <a:pt x="113462" y="282316"/>
                    </a:moveTo>
                    <a:cubicBezTo>
                      <a:pt x="77971" y="259021"/>
                      <a:pt x="58754" y="222591"/>
                      <a:pt x="40244" y="185784"/>
                    </a:cubicBezTo>
                    <a:cubicBezTo>
                      <a:pt x="40095" y="185486"/>
                      <a:pt x="40478" y="185207"/>
                      <a:pt x="40711" y="185447"/>
                    </a:cubicBezTo>
                    <a:cubicBezTo>
                      <a:pt x="64758" y="210032"/>
                      <a:pt x="92105" y="233930"/>
                      <a:pt x="123647" y="248148"/>
                    </a:cubicBezTo>
                    <a:cubicBezTo>
                      <a:pt x="126111" y="249179"/>
                      <a:pt x="128393" y="245231"/>
                      <a:pt x="126299" y="243591"/>
                    </a:cubicBezTo>
                    <a:cubicBezTo>
                      <a:pt x="91768" y="220341"/>
                      <a:pt x="58605" y="194615"/>
                      <a:pt x="30525" y="163663"/>
                    </a:cubicBezTo>
                    <a:cubicBezTo>
                      <a:pt x="30331" y="163449"/>
                      <a:pt x="30539" y="163099"/>
                      <a:pt x="30824" y="163176"/>
                    </a:cubicBezTo>
                    <a:cubicBezTo>
                      <a:pt x="66217" y="172597"/>
                      <a:pt x="101863" y="184475"/>
                      <a:pt x="129994" y="208541"/>
                    </a:cubicBezTo>
                    <a:cubicBezTo>
                      <a:pt x="130040" y="208580"/>
                      <a:pt x="130072" y="208625"/>
                      <a:pt x="130085" y="208684"/>
                    </a:cubicBezTo>
                    <a:cubicBezTo>
                      <a:pt x="138818" y="237340"/>
                      <a:pt x="147980" y="266146"/>
                      <a:pt x="161997" y="292625"/>
                    </a:cubicBezTo>
                    <a:cubicBezTo>
                      <a:pt x="162113" y="292839"/>
                      <a:pt x="161926" y="293085"/>
                      <a:pt x="161685" y="293040"/>
                    </a:cubicBezTo>
                    <a:cubicBezTo>
                      <a:pt x="147305" y="290174"/>
                      <a:pt x="132568" y="288884"/>
                      <a:pt x="117773" y="289046"/>
                    </a:cubicBezTo>
                    <a:cubicBezTo>
                      <a:pt x="117630" y="289046"/>
                      <a:pt x="117507" y="288942"/>
                      <a:pt x="117488" y="288800"/>
                    </a:cubicBezTo>
                    <a:cubicBezTo>
                      <a:pt x="117138" y="286394"/>
                      <a:pt x="115893" y="284067"/>
                      <a:pt x="113462" y="282316"/>
                    </a:cubicBezTo>
                    <a:close/>
                    <a:moveTo>
                      <a:pt x="153218" y="313916"/>
                    </a:moveTo>
                    <a:cubicBezTo>
                      <a:pt x="180682" y="319324"/>
                      <a:pt x="214208" y="328977"/>
                      <a:pt x="238780" y="346243"/>
                    </a:cubicBezTo>
                    <a:cubicBezTo>
                      <a:pt x="252039" y="355560"/>
                      <a:pt x="260571" y="364792"/>
                      <a:pt x="260908" y="365123"/>
                    </a:cubicBezTo>
                    <a:cubicBezTo>
                      <a:pt x="272662" y="376689"/>
                      <a:pt x="283619" y="389559"/>
                      <a:pt x="290427" y="404672"/>
                    </a:cubicBezTo>
                    <a:cubicBezTo>
                      <a:pt x="290518" y="404872"/>
                      <a:pt x="290362" y="405099"/>
                      <a:pt x="290142" y="405093"/>
                    </a:cubicBezTo>
                    <a:cubicBezTo>
                      <a:pt x="269071" y="404321"/>
                      <a:pt x="248006" y="403310"/>
                      <a:pt x="226987" y="401974"/>
                    </a:cubicBezTo>
                    <a:cubicBezTo>
                      <a:pt x="226902" y="401968"/>
                      <a:pt x="226824" y="401929"/>
                      <a:pt x="226773" y="401858"/>
                    </a:cubicBezTo>
                    <a:cubicBezTo>
                      <a:pt x="188754" y="351857"/>
                      <a:pt x="126759" y="330138"/>
                      <a:pt x="67611" y="316464"/>
                    </a:cubicBezTo>
                    <a:cubicBezTo>
                      <a:pt x="67306" y="316393"/>
                      <a:pt x="67306" y="315952"/>
                      <a:pt x="67617" y="315887"/>
                    </a:cubicBezTo>
                    <a:cubicBezTo>
                      <a:pt x="95541" y="309871"/>
                      <a:pt x="125041" y="309242"/>
                      <a:pt x="153218" y="313916"/>
                    </a:cubicBezTo>
                    <a:close/>
                    <a:moveTo>
                      <a:pt x="82374" y="327570"/>
                    </a:moveTo>
                    <a:cubicBezTo>
                      <a:pt x="133126" y="340972"/>
                      <a:pt x="183762" y="360312"/>
                      <a:pt x="218422" y="400898"/>
                    </a:cubicBezTo>
                    <a:cubicBezTo>
                      <a:pt x="218591" y="401099"/>
                      <a:pt x="218435" y="401410"/>
                      <a:pt x="218176" y="401391"/>
                    </a:cubicBezTo>
                    <a:cubicBezTo>
                      <a:pt x="204950" y="400503"/>
                      <a:pt x="191717" y="399511"/>
                      <a:pt x="178510" y="398344"/>
                    </a:cubicBezTo>
                    <a:cubicBezTo>
                      <a:pt x="178374" y="398331"/>
                      <a:pt x="178270" y="398227"/>
                      <a:pt x="178251" y="398091"/>
                    </a:cubicBezTo>
                    <a:cubicBezTo>
                      <a:pt x="176513" y="384515"/>
                      <a:pt x="159001" y="373402"/>
                      <a:pt x="149458" y="364520"/>
                    </a:cubicBezTo>
                    <a:cubicBezTo>
                      <a:pt x="128756" y="346716"/>
                      <a:pt x="104087" y="334832"/>
                      <a:pt x="78088" y="327259"/>
                    </a:cubicBezTo>
                    <a:cubicBezTo>
                      <a:pt x="68473" y="324465"/>
                      <a:pt x="71935" y="324815"/>
                      <a:pt x="82374" y="327570"/>
                    </a:cubicBezTo>
                    <a:close/>
                    <a:moveTo>
                      <a:pt x="112061" y="411765"/>
                    </a:moveTo>
                    <a:cubicBezTo>
                      <a:pt x="111536" y="409515"/>
                      <a:pt x="110940" y="407245"/>
                      <a:pt x="110356" y="404963"/>
                    </a:cubicBezTo>
                    <a:cubicBezTo>
                      <a:pt x="110291" y="404717"/>
                      <a:pt x="110544" y="404516"/>
                      <a:pt x="110771" y="404633"/>
                    </a:cubicBezTo>
                    <a:cubicBezTo>
                      <a:pt x="123615" y="411330"/>
                      <a:pt x="138540" y="414319"/>
                      <a:pt x="152810" y="416945"/>
                    </a:cubicBezTo>
                    <a:cubicBezTo>
                      <a:pt x="206564" y="426307"/>
                      <a:pt x="261219" y="426916"/>
                      <a:pt x="315596" y="429160"/>
                    </a:cubicBezTo>
                    <a:cubicBezTo>
                      <a:pt x="354244" y="431118"/>
                      <a:pt x="392872" y="429730"/>
                      <a:pt x="431455" y="427403"/>
                    </a:cubicBezTo>
                    <a:cubicBezTo>
                      <a:pt x="491038" y="424842"/>
                      <a:pt x="551606" y="427539"/>
                      <a:pt x="610113" y="413820"/>
                    </a:cubicBezTo>
                    <a:cubicBezTo>
                      <a:pt x="610320" y="413774"/>
                      <a:pt x="610502" y="413949"/>
                      <a:pt x="610462" y="414157"/>
                    </a:cubicBezTo>
                    <a:cubicBezTo>
                      <a:pt x="601392" y="459184"/>
                      <a:pt x="594475" y="504718"/>
                      <a:pt x="587803" y="550244"/>
                    </a:cubicBezTo>
                    <a:cubicBezTo>
                      <a:pt x="587796" y="550290"/>
                      <a:pt x="587777" y="550328"/>
                      <a:pt x="587758" y="550368"/>
                    </a:cubicBezTo>
                    <a:cubicBezTo>
                      <a:pt x="582078" y="558854"/>
                      <a:pt x="575193" y="565649"/>
                      <a:pt x="567465" y="572405"/>
                    </a:cubicBezTo>
                    <a:cubicBezTo>
                      <a:pt x="567348" y="572508"/>
                      <a:pt x="567166" y="572502"/>
                      <a:pt x="567056" y="572385"/>
                    </a:cubicBezTo>
                    <a:cubicBezTo>
                      <a:pt x="507739" y="512562"/>
                      <a:pt x="530087" y="505632"/>
                      <a:pt x="475756" y="574661"/>
                    </a:cubicBezTo>
                    <a:cubicBezTo>
                      <a:pt x="472988" y="578143"/>
                      <a:pt x="472677" y="580295"/>
                      <a:pt x="468923" y="577721"/>
                    </a:cubicBezTo>
                    <a:cubicBezTo>
                      <a:pt x="464521" y="574700"/>
                      <a:pt x="460630" y="569973"/>
                      <a:pt x="456779" y="566304"/>
                    </a:cubicBezTo>
                    <a:cubicBezTo>
                      <a:pt x="443125" y="553421"/>
                      <a:pt x="429685" y="540201"/>
                      <a:pt x="415162" y="528304"/>
                    </a:cubicBezTo>
                    <a:cubicBezTo>
                      <a:pt x="410902" y="524875"/>
                      <a:pt x="405164" y="525088"/>
                      <a:pt x="402033" y="529996"/>
                    </a:cubicBezTo>
                    <a:cubicBezTo>
                      <a:pt x="388839" y="549920"/>
                      <a:pt x="377364" y="569967"/>
                      <a:pt x="365920" y="591032"/>
                    </a:cubicBezTo>
                    <a:cubicBezTo>
                      <a:pt x="365823" y="591206"/>
                      <a:pt x="365576" y="591239"/>
                      <a:pt x="365447" y="591083"/>
                    </a:cubicBezTo>
                    <a:cubicBezTo>
                      <a:pt x="350392" y="574214"/>
                      <a:pt x="335753" y="558277"/>
                      <a:pt x="320809" y="541446"/>
                    </a:cubicBezTo>
                    <a:cubicBezTo>
                      <a:pt x="320795" y="541433"/>
                      <a:pt x="320782" y="541420"/>
                      <a:pt x="320770" y="541407"/>
                    </a:cubicBezTo>
                    <a:cubicBezTo>
                      <a:pt x="307887" y="530774"/>
                      <a:pt x="288690" y="554206"/>
                      <a:pt x="283029" y="564812"/>
                    </a:cubicBezTo>
                    <a:cubicBezTo>
                      <a:pt x="277752" y="574032"/>
                      <a:pt x="272773" y="586577"/>
                      <a:pt x="261803" y="590163"/>
                    </a:cubicBezTo>
                    <a:cubicBezTo>
                      <a:pt x="249653" y="594131"/>
                      <a:pt x="236407" y="586843"/>
                      <a:pt x="228393" y="578058"/>
                    </a:cubicBezTo>
                    <a:cubicBezTo>
                      <a:pt x="217313" y="565915"/>
                      <a:pt x="212567" y="549116"/>
                      <a:pt x="207854" y="533770"/>
                    </a:cubicBezTo>
                    <a:cubicBezTo>
                      <a:pt x="205209" y="525166"/>
                      <a:pt x="195672" y="523578"/>
                      <a:pt x="189182" y="528843"/>
                    </a:cubicBezTo>
                    <a:cubicBezTo>
                      <a:pt x="172403" y="543352"/>
                      <a:pt x="153166" y="555645"/>
                      <a:pt x="138760" y="572618"/>
                    </a:cubicBezTo>
                    <a:cubicBezTo>
                      <a:pt x="138598" y="572807"/>
                      <a:pt x="138293" y="572722"/>
                      <a:pt x="138248" y="572482"/>
                    </a:cubicBezTo>
                    <a:cubicBezTo>
                      <a:pt x="129314" y="518994"/>
                      <a:pt x="123822" y="464747"/>
                      <a:pt x="112061" y="411765"/>
                    </a:cubicBezTo>
                    <a:close/>
                    <a:moveTo>
                      <a:pt x="577572" y="619435"/>
                    </a:moveTo>
                    <a:cubicBezTo>
                      <a:pt x="577546" y="619623"/>
                      <a:pt x="577345" y="619727"/>
                      <a:pt x="577170" y="619649"/>
                    </a:cubicBezTo>
                    <a:cubicBezTo>
                      <a:pt x="569915" y="616473"/>
                      <a:pt x="562855" y="619092"/>
                      <a:pt x="555587" y="621232"/>
                    </a:cubicBezTo>
                    <a:cubicBezTo>
                      <a:pt x="534736" y="627313"/>
                      <a:pt x="513704" y="632791"/>
                      <a:pt x="492522" y="637583"/>
                    </a:cubicBezTo>
                    <a:cubicBezTo>
                      <a:pt x="378368" y="663192"/>
                      <a:pt x="259825" y="654251"/>
                      <a:pt x="146890" y="627177"/>
                    </a:cubicBezTo>
                    <a:cubicBezTo>
                      <a:pt x="146773" y="627151"/>
                      <a:pt x="146689" y="627053"/>
                      <a:pt x="146670" y="626937"/>
                    </a:cubicBezTo>
                    <a:cubicBezTo>
                      <a:pt x="144673" y="614061"/>
                      <a:pt x="142669" y="601191"/>
                      <a:pt x="140686" y="588315"/>
                    </a:cubicBezTo>
                    <a:cubicBezTo>
                      <a:pt x="140660" y="588146"/>
                      <a:pt x="140783" y="587991"/>
                      <a:pt x="140958" y="587984"/>
                    </a:cubicBezTo>
                    <a:cubicBezTo>
                      <a:pt x="155792" y="587479"/>
                      <a:pt x="178121" y="564670"/>
                      <a:pt x="190926" y="555736"/>
                    </a:cubicBezTo>
                    <a:cubicBezTo>
                      <a:pt x="191088" y="555626"/>
                      <a:pt x="191302" y="555703"/>
                      <a:pt x="191367" y="555885"/>
                    </a:cubicBezTo>
                    <a:cubicBezTo>
                      <a:pt x="195899" y="569124"/>
                      <a:pt x="201617" y="581903"/>
                      <a:pt x="210733" y="592750"/>
                    </a:cubicBezTo>
                    <a:cubicBezTo>
                      <a:pt x="233217" y="620265"/>
                      <a:pt x="277214" y="621828"/>
                      <a:pt x="294953" y="588419"/>
                    </a:cubicBezTo>
                    <a:cubicBezTo>
                      <a:pt x="300703" y="579523"/>
                      <a:pt x="304204" y="568715"/>
                      <a:pt x="311550" y="561000"/>
                    </a:cubicBezTo>
                    <a:cubicBezTo>
                      <a:pt x="311667" y="560877"/>
                      <a:pt x="311874" y="560877"/>
                      <a:pt x="311991" y="561007"/>
                    </a:cubicBezTo>
                    <a:cubicBezTo>
                      <a:pt x="320504" y="570252"/>
                      <a:pt x="328854" y="579659"/>
                      <a:pt x="337257" y="589015"/>
                    </a:cubicBezTo>
                    <a:cubicBezTo>
                      <a:pt x="345413" y="598099"/>
                      <a:pt x="356130" y="615584"/>
                      <a:pt x="370640" y="611785"/>
                    </a:cubicBezTo>
                    <a:cubicBezTo>
                      <a:pt x="370653" y="611779"/>
                      <a:pt x="370673" y="611779"/>
                      <a:pt x="370686" y="611772"/>
                    </a:cubicBezTo>
                    <a:cubicBezTo>
                      <a:pt x="383562" y="606949"/>
                      <a:pt x="387043" y="590616"/>
                      <a:pt x="394422" y="580178"/>
                    </a:cubicBezTo>
                    <a:cubicBezTo>
                      <a:pt x="394428" y="580172"/>
                      <a:pt x="394428" y="580165"/>
                      <a:pt x="394435" y="580159"/>
                    </a:cubicBezTo>
                    <a:cubicBezTo>
                      <a:pt x="400256" y="569902"/>
                      <a:pt x="405696" y="559580"/>
                      <a:pt x="411039" y="549148"/>
                    </a:cubicBezTo>
                    <a:cubicBezTo>
                      <a:pt x="411129" y="548967"/>
                      <a:pt x="411369" y="548935"/>
                      <a:pt x="411505" y="549084"/>
                    </a:cubicBezTo>
                    <a:cubicBezTo>
                      <a:pt x="419000" y="556994"/>
                      <a:pt x="426877" y="564592"/>
                      <a:pt x="434677" y="572145"/>
                    </a:cubicBezTo>
                    <a:cubicBezTo>
                      <a:pt x="445083" y="581015"/>
                      <a:pt x="453376" y="593806"/>
                      <a:pt x="466699" y="598397"/>
                    </a:cubicBezTo>
                    <a:cubicBezTo>
                      <a:pt x="466712" y="598403"/>
                      <a:pt x="466725" y="598403"/>
                      <a:pt x="466731" y="598410"/>
                    </a:cubicBezTo>
                    <a:cubicBezTo>
                      <a:pt x="481455" y="602378"/>
                      <a:pt x="489974" y="588652"/>
                      <a:pt x="497761" y="578804"/>
                    </a:cubicBezTo>
                    <a:cubicBezTo>
                      <a:pt x="504860" y="569818"/>
                      <a:pt x="511953" y="560832"/>
                      <a:pt x="519052" y="551846"/>
                    </a:cubicBezTo>
                    <a:cubicBezTo>
                      <a:pt x="519163" y="551703"/>
                      <a:pt x="519383" y="551696"/>
                      <a:pt x="519500" y="551833"/>
                    </a:cubicBezTo>
                    <a:cubicBezTo>
                      <a:pt x="529886" y="563632"/>
                      <a:pt x="540649" y="575121"/>
                      <a:pt x="550880" y="587057"/>
                    </a:cubicBezTo>
                    <a:cubicBezTo>
                      <a:pt x="550886" y="587064"/>
                      <a:pt x="550893" y="587070"/>
                      <a:pt x="550899" y="587077"/>
                    </a:cubicBezTo>
                    <a:cubicBezTo>
                      <a:pt x="558161" y="597885"/>
                      <a:pt x="571361" y="600374"/>
                      <a:pt x="581216" y="591790"/>
                    </a:cubicBezTo>
                    <a:cubicBezTo>
                      <a:pt x="581423" y="591609"/>
                      <a:pt x="581735" y="591771"/>
                      <a:pt x="581696" y="592043"/>
                    </a:cubicBezTo>
                    <a:cubicBezTo>
                      <a:pt x="580334" y="601178"/>
                      <a:pt x="578966" y="610313"/>
                      <a:pt x="577572" y="619435"/>
                    </a:cubicBezTo>
                    <a:close/>
                    <a:moveTo>
                      <a:pt x="552844" y="771602"/>
                    </a:moveTo>
                    <a:cubicBezTo>
                      <a:pt x="527501" y="883843"/>
                      <a:pt x="237613" y="879311"/>
                      <a:pt x="180721" y="797231"/>
                    </a:cubicBezTo>
                    <a:cubicBezTo>
                      <a:pt x="172843" y="785703"/>
                      <a:pt x="170393" y="773307"/>
                      <a:pt x="167942" y="759536"/>
                    </a:cubicBezTo>
                    <a:cubicBezTo>
                      <a:pt x="161057" y="720733"/>
                      <a:pt x="155215" y="681742"/>
                      <a:pt x="149127" y="642802"/>
                    </a:cubicBezTo>
                    <a:cubicBezTo>
                      <a:pt x="149095" y="642588"/>
                      <a:pt x="149296" y="642413"/>
                      <a:pt x="149503" y="642478"/>
                    </a:cubicBezTo>
                    <a:cubicBezTo>
                      <a:pt x="279113" y="684199"/>
                      <a:pt x="445245" y="682163"/>
                      <a:pt x="574149" y="638821"/>
                    </a:cubicBezTo>
                    <a:cubicBezTo>
                      <a:pt x="574356" y="638750"/>
                      <a:pt x="574564" y="638925"/>
                      <a:pt x="574525" y="639145"/>
                    </a:cubicBezTo>
                    <a:cubicBezTo>
                      <a:pt x="567536" y="683330"/>
                      <a:pt x="561098" y="727631"/>
                      <a:pt x="552844" y="771602"/>
                    </a:cubicBezTo>
                    <a:close/>
                  </a:path>
                </a:pathLst>
              </a:custGeom>
              <a:solidFill>
                <a:srgbClr val="000000"/>
              </a:solidFill>
              <a:ln w="6481" cap="flat">
                <a:noFill/>
                <a:prstDash val="solid"/>
                <a:miter/>
              </a:ln>
            </p:spPr>
            <p:txBody>
              <a:bodyPr rtlCol="0" anchor="ctr"/>
              <a:lstStyle/>
              <a:p>
                <a:endParaRPr lang="en-CA"/>
              </a:p>
            </p:txBody>
          </p:sp>
          <p:grpSp>
            <p:nvGrpSpPr>
              <p:cNvPr id="110" name="Content Placeholder 4" descr="Home office with plants">
                <a:extLst>
                  <a:ext uri="{FF2B5EF4-FFF2-40B4-BE49-F238E27FC236}">
                    <a16:creationId xmlns:a16="http://schemas.microsoft.com/office/drawing/2014/main" id="{877FCF42-102F-9886-163D-8CF335429A2C}"/>
                  </a:ext>
                </a:extLst>
              </p:cNvPr>
              <p:cNvGrpSpPr/>
              <p:nvPr/>
            </p:nvGrpSpPr>
            <p:grpSpPr>
              <a:xfrm>
                <a:off x="6005029" y="4942120"/>
                <a:ext cx="253890" cy="46676"/>
                <a:chOff x="6005029" y="4942120"/>
                <a:chExt cx="253890" cy="46676"/>
              </a:xfrm>
              <a:solidFill>
                <a:srgbClr val="000000"/>
              </a:solidFill>
            </p:grpSpPr>
            <p:sp>
              <p:nvSpPr>
                <p:cNvPr id="111" name="Freeform: Shape 110">
                  <a:extLst>
                    <a:ext uri="{FF2B5EF4-FFF2-40B4-BE49-F238E27FC236}">
                      <a16:creationId xmlns:a16="http://schemas.microsoft.com/office/drawing/2014/main" id="{E0FE34BC-1E24-365C-45DF-B49308DD7111}"/>
                    </a:ext>
                  </a:extLst>
                </p:cNvPr>
                <p:cNvSpPr/>
                <p:nvPr/>
              </p:nvSpPr>
              <p:spPr>
                <a:xfrm>
                  <a:off x="6005029" y="4956639"/>
                  <a:ext cx="31537" cy="32157"/>
                </a:xfrm>
                <a:custGeom>
                  <a:avLst/>
                  <a:gdLst>
                    <a:gd name="connsiteX0" fmla="*/ 567 w 31537"/>
                    <a:gd name="connsiteY0" fmla="*/ 20123 h 32157"/>
                    <a:gd name="connsiteX1" fmla="*/ 25068 w 31537"/>
                    <a:gd name="connsiteY1" fmla="*/ 3351 h 32157"/>
                    <a:gd name="connsiteX2" fmla="*/ 567 w 31537"/>
                    <a:gd name="connsiteY2" fmla="*/ 20123 h 32157"/>
                  </a:gdLst>
                  <a:ahLst/>
                  <a:cxnLst>
                    <a:cxn ang="0">
                      <a:pos x="connsiteX0" y="connsiteY0"/>
                    </a:cxn>
                    <a:cxn ang="0">
                      <a:pos x="connsiteX1" y="connsiteY1"/>
                    </a:cxn>
                    <a:cxn ang="0">
                      <a:pos x="connsiteX2" y="connsiteY2"/>
                    </a:cxn>
                  </a:cxnLst>
                  <a:rect l="l" t="t" r="r" b="b"/>
                  <a:pathLst>
                    <a:path w="31537" h="32157">
                      <a:moveTo>
                        <a:pt x="567" y="20123"/>
                      </a:moveTo>
                      <a:cubicBezTo>
                        <a:pt x="10934" y="47373"/>
                        <a:pt x="45815" y="22451"/>
                        <a:pt x="25068" y="3351"/>
                      </a:cubicBezTo>
                      <a:cubicBezTo>
                        <a:pt x="13320" y="-6070"/>
                        <a:pt x="-3284" y="5925"/>
                        <a:pt x="567" y="20123"/>
                      </a:cubicBezTo>
                      <a:close/>
                    </a:path>
                  </a:pathLst>
                </a:custGeom>
                <a:solidFill>
                  <a:srgbClr val="000000"/>
                </a:solidFill>
                <a:ln w="6481" cap="flat">
                  <a:noFill/>
                  <a:prstDash val="solid"/>
                  <a:miter/>
                </a:ln>
              </p:spPr>
              <p:txBody>
                <a:bodyPr rtlCol="0" anchor="ctr"/>
                <a:lstStyle/>
                <a:p>
                  <a:endParaRPr lang="en-CA"/>
                </a:p>
              </p:txBody>
            </p:sp>
            <p:sp>
              <p:nvSpPr>
                <p:cNvPr id="112" name="Freeform: Shape 111">
                  <a:extLst>
                    <a:ext uri="{FF2B5EF4-FFF2-40B4-BE49-F238E27FC236}">
                      <a16:creationId xmlns:a16="http://schemas.microsoft.com/office/drawing/2014/main" id="{5B17D854-0F6A-932F-5526-662CA578C759}"/>
                    </a:ext>
                  </a:extLst>
                </p:cNvPr>
                <p:cNvSpPr/>
                <p:nvPr/>
              </p:nvSpPr>
              <p:spPr>
                <a:xfrm>
                  <a:off x="6121221" y="4954538"/>
                  <a:ext cx="24641" cy="24638"/>
                </a:xfrm>
                <a:custGeom>
                  <a:avLst/>
                  <a:gdLst>
                    <a:gd name="connsiteX0" fmla="*/ 3625 w 24641"/>
                    <a:gd name="connsiteY0" fmla="*/ 20713 h 24638"/>
                    <a:gd name="connsiteX1" fmla="*/ 20715 w 24641"/>
                    <a:gd name="connsiteY1" fmla="*/ 3622 h 24638"/>
                    <a:gd name="connsiteX2" fmla="*/ 3625 w 24641"/>
                    <a:gd name="connsiteY2" fmla="*/ 20713 h 24638"/>
                  </a:gdLst>
                  <a:ahLst/>
                  <a:cxnLst>
                    <a:cxn ang="0">
                      <a:pos x="connsiteX0" y="connsiteY0"/>
                    </a:cxn>
                    <a:cxn ang="0">
                      <a:pos x="connsiteX1" y="connsiteY1"/>
                    </a:cxn>
                    <a:cxn ang="0">
                      <a:pos x="connsiteX2" y="connsiteY2"/>
                    </a:cxn>
                  </a:cxnLst>
                  <a:rect l="l" t="t" r="r" b="b"/>
                  <a:pathLst>
                    <a:path w="24641" h="24638">
                      <a:moveTo>
                        <a:pt x="3625" y="20713"/>
                      </a:moveTo>
                      <a:cubicBezTo>
                        <a:pt x="15827" y="32266"/>
                        <a:pt x="32269" y="15818"/>
                        <a:pt x="20715" y="3622"/>
                      </a:cubicBezTo>
                      <a:cubicBezTo>
                        <a:pt x="9505" y="-7497"/>
                        <a:pt x="-7501" y="9503"/>
                        <a:pt x="3625" y="20713"/>
                      </a:cubicBezTo>
                      <a:close/>
                    </a:path>
                  </a:pathLst>
                </a:custGeom>
                <a:solidFill>
                  <a:srgbClr val="000000"/>
                </a:solidFill>
                <a:ln w="6481" cap="flat">
                  <a:noFill/>
                  <a:prstDash val="solid"/>
                  <a:miter/>
                </a:ln>
              </p:spPr>
              <p:txBody>
                <a:bodyPr rtlCol="0" anchor="ctr"/>
                <a:lstStyle/>
                <a:p>
                  <a:endParaRPr lang="en-CA"/>
                </a:p>
              </p:txBody>
            </p:sp>
            <p:sp>
              <p:nvSpPr>
                <p:cNvPr id="113" name="Freeform: Shape 112">
                  <a:extLst>
                    <a:ext uri="{FF2B5EF4-FFF2-40B4-BE49-F238E27FC236}">
                      <a16:creationId xmlns:a16="http://schemas.microsoft.com/office/drawing/2014/main" id="{3DFA3AF6-EE9B-50E2-0871-D556A86D8406}"/>
                    </a:ext>
                  </a:extLst>
                </p:cNvPr>
                <p:cNvSpPr/>
                <p:nvPr/>
              </p:nvSpPr>
              <p:spPr>
                <a:xfrm>
                  <a:off x="6225533" y="4942120"/>
                  <a:ext cx="33386" cy="33427"/>
                </a:xfrm>
                <a:custGeom>
                  <a:avLst/>
                  <a:gdLst>
                    <a:gd name="connsiteX0" fmla="*/ 4934 w 33386"/>
                    <a:gd name="connsiteY0" fmla="*/ 28470 h 33427"/>
                    <a:gd name="connsiteX1" fmla="*/ 28450 w 33386"/>
                    <a:gd name="connsiteY1" fmla="*/ 4954 h 33427"/>
                    <a:gd name="connsiteX2" fmla="*/ 4934 w 33386"/>
                    <a:gd name="connsiteY2" fmla="*/ 28470 h 33427"/>
                  </a:gdLst>
                  <a:ahLst/>
                  <a:cxnLst>
                    <a:cxn ang="0">
                      <a:pos x="connsiteX0" y="connsiteY0"/>
                    </a:cxn>
                    <a:cxn ang="0">
                      <a:pos x="connsiteX1" y="connsiteY1"/>
                    </a:cxn>
                    <a:cxn ang="0">
                      <a:pos x="connsiteX2" y="connsiteY2"/>
                    </a:cxn>
                  </a:cxnLst>
                  <a:rect l="l" t="t" r="r" b="b"/>
                  <a:pathLst>
                    <a:path w="33386" h="33427">
                      <a:moveTo>
                        <a:pt x="4934" y="28470"/>
                      </a:moveTo>
                      <a:cubicBezTo>
                        <a:pt x="20812" y="43602"/>
                        <a:pt x="43498" y="20722"/>
                        <a:pt x="28450" y="4954"/>
                      </a:cubicBezTo>
                      <a:cubicBezTo>
                        <a:pt x="12572" y="-10172"/>
                        <a:pt x="-10107" y="12709"/>
                        <a:pt x="4934" y="28470"/>
                      </a:cubicBezTo>
                      <a:close/>
                    </a:path>
                  </a:pathLst>
                </a:custGeom>
                <a:solidFill>
                  <a:srgbClr val="000000"/>
                </a:solidFill>
                <a:ln w="6481" cap="flat">
                  <a:noFill/>
                  <a:prstDash val="solid"/>
                  <a:miter/>
                </a:ln>
              </p:spPr>
              <p:txBody>
                <a:bodyPr rtlCol="0" anchor="ctr"/>
                <a:lstStyle/>
                <a:p>
                  <a:endParaRPr lang="en-CA"/>
                </a:p>
              </p:txBody>
            </p:sp>
          </p:grpSp>
        </p:grpSp>
      </p:grpSp>
      <p:pic>
        <p:nvPicPr>
          <p:cNvPr id="115" name="Graphic 114" descr="Latte Cup with solid fill">
            <a:extLst>
              <a:ext uri="{FF2B5EF4-FFF2-40B4-BE49-F238E27FC236}">
                <a16:creationId xmlns:a16="http://schemas.microsoft.com/office/drawing/2014/main" id="{FBA58CF3-3383-D8F5-2752-F49A32253A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4522" y="3342669"/>
            <a:ext cx="466924" cy="466924"/>
          </a:xfrm>
          <a:prstGeom prst="rect">
            <a:avLst/>
          </a:prstGeom>
        </p:spPr>
      </p:pic>
      <p:grpSp>
        <p:nvGrpSpPr>
          <p:cNvPr id="10" name="Group 9">
            <a:extLst>
              <a:ext uri="{FF2B5EF4-FFF2-40B4-BE49-F238E27FC236}">
                <a16:creationId xmlns:a16="http://schemas.microsoft.com/office/drawing/2014/main" id="{11BC5CE1-36E3-A24D-9D85-6DBC240FEB07}"/>
              </a:ext>
            </a:extLst>
          </p:cNvPr>
          <p:cNvGrpSpPr/>
          <p:nvPr/>
        </p:nvGrpSpPr>
        <p:grpSpPr>
          <a:xfrm>
            <a:off x="3710215" y="1125698"/>
            <a:ext cx="6826520" cy="2610087"/>
            <a:chOff x="3710215" y="1125698"/>
            <a:chExt cx="6826520" cy="2610087"/>
          </a:xfrm>
        </p:grpSpPr>
        <p:pic>
          <p:nvPicPr>
            <p:cNvPr id="119" name="Graphic 118" descr="Line arrow: Clockwise curve outline">
              <a:extLst>
                <a:ext uri="{FF2B5EF4-FFF2-40B4-BE49-F238E27FC236}">
                  <a16:creationId xmlns:a16="http://schemas.microsoft.com/office/drawing/2014/main" id="{0914BAF0-1576-8EF6-6925-8C8030F22E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605546">
              <a:off x="3710215" y="1435984"/>
              <a:ext cx="2299801" cy="2299801"/>
            </a:xfrm>
            <a:prstGeom prst="rect">
              <a:avLst/>
            </a:prstGeom>
          </p:spPr>
        </p:pic>
        <p:pic>
          <p:nvPicPr>
            <p:cNvPr id="1032" name="Picture 8">
              <a:extLst>
                <a:ext uri="{FF2B5EF4-FFF2-40B4-BE49-F238E27FC236}">
                  <a16:creationId xmlns:a16="http://schemas.microsoft.com/office/drawing/2014/main" id="{04D8AECD-0541-FA03-A89A-AD1CCA22E17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6267373" y="1125698"/>
              <a:ext cx="4269362" cy="2313354"/>
            </a:xfrm>
            <a:prstGeom prst="rect">
              <a:avLst/>
            </a:prstGeom>
            <a:solidFill>
              <a:schemeClr val="tx2">
                <a:lumMod val="20000"/>
                <a:lumOff val="80000"/>
              </a:schemeClr>
            </a:solidFill>
            <a:ln>
              <a:solidFill>
                <a:schemeClr val="bg1"/>
              </a:solidFill>
            </a:ln>
          </p:spPr>
        </p:pic>
      </p:grpSp>
      <p:grpSp>
        <p:nvGrpSpPr>
          <p:cNvPr id="53" name="Group 52">
            <a:extLst>
              <a:ext uri="{FF2B5EF4-FFF2-40B4-BE49-F238E27FC236}">
                <a16:creationId xmlns:a16="http://schemas.microsoft.com/office/drawing/2014/main" id="{A92C536F-294C-043E-8BAA-DC100FDE6C4A}"/>
              </a:ext>
            </a:extLst>
          </p:cNvPr>
          <p:cNvGrpSpPr/>
          <p:nvPr/>
        </p:nvGrpSpPr>
        <p:grpSpPr>
          <a:xfrm>
            <a:off x="9462250" y="3545199"/>
            <a:ext cx="2466623" cy="2712958"/>
            <a:chOff x="9462250" y="3545199"/>
            <a:chExt cx="2466623" cy="2712958"/>
          </a:xfrm>
        </p:grpSpPr>
        <p:pic>
          <p:nvPicPr>
            <p:cNvPr id="1026" name="Picture 2">
              <a:extLst>
                <a:ext uri="{FF2B5EF4-FFF2-40B4-BE49-F238E27FC236}">
                  <a16:creationId xmlns:a16="http://schemas.microsoft.com/office/drawing/2014/main" id="{3AF0294A-3235-9679-367F-4D9EA9656F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31145" y="4160429"/>
              <a:ext cx="2097728" cy="2097728"/>
            </a:xfrm>
            <a:prstGeom prst="rect">
              <a:avLst/>
            </a:prstGeom>
            <a:noFill/>
            <a:extLst>
              <a:ext uri="{909E8E84-426E-40DD-AFC4-6F175D3DCCD1}">
                <a14:hiddenFill xmlns:a14="http://schemas.microsoft.com/office/drawing/2010/main">
                  <a:solidFill>
                    <a:srgbClr val="FFFFFF"/>
                  </a:solidFill>
                </a14:hiddenFill>
              </a:ext>
            </a:extLst>
          </p:spPr>
        </p:pic>
        <p:pic>
          <p:nvPicPr>
            <p:cNvPr id="121" name="Graphic 120" descr="Caret Right with solid fill">
              <a:extLst>
                <a:ext uri="{FF2B5EF4-FFF2-40B4-BE49-F238E27FC236}">
                  <a16:creationId xmlns:a16="http://schemas.microsoft.com/office/drawing/2014/main" id="{3BC0BBAD-C464-45EA-E906-88D5E88D53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3766915">
              <a:off x="9462250" y="3545199"/>
              <a:ext cx="914400" cy="914400"/>
            </a:xfrm>
            <a:prstGeom prst="rect">
              <a:avLst/>
            </a:prstGeom>
          </p:spPr>
        </p:pic>
      </p:grpSp>
      <p:grpSp>
        <p:nvGrpSpPr>
          <p:cNvPr id="5" name="Group 4">
            <a:extLst>
              <a:ext uri="{FF2B5EF4-FFF2-40B4-BE49-F238E27FC236}">
                <a16:creationId xmlns:a16="http://schemas.microsoft.com/office/drawing/2014/main" id="{19C28240-9A8B-A9E7-BE2C-AFE68BDBCB86}"/>
              </a:ext>
            </a:extLst>
          </p:cNvPr>
          <p:cNvGrpSpPr/>
          <p:nvPr/>
        </p:nvGrpSpPr>
        <p:grpSpPr>
          <a:xfrm>
            <a:off x="4135729" y="5600025"/>
            <a:ext cx="4269362" cy="940558"/>
            <a:chOff x="5546271" y="5122897"/>
            <a:chExt cx="4269362" cy="940558"/>
          </a:xfrm>
        </p:grpSpPr>
        <p:sp>
          <p:nvSpPr>
            <p:cNvPr id="4" name="Rectangle 3">
              <a:extLst>
                <a:ext uri="{FF2B5EF4-FFF2-40B4-BE49-F238E27FC236}">
                  <a16:creationId xmlns:a16="http://schemas.microsoft.com/office/drawing/2014/main" id="{BCC88290-376F-3D42-658F-203F33BCC847}"/>
                </a:ext>
              </a:extLst>
            </p:cNvPr>
            <p:cNvSpPr/>
            <p:nvPr/>
          </p:nvSpPr>
          <p:spPr>
            <a:xfrm>
              <a:off x="5546271" y="5122897"/>
              <a:ext cx="4269362" cy="940558"/>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descr="Wireshark logo footer">
              <a:extLst>
                <a:ext uri="{FF2B5EF4-FFF2-40B4-BE49-F238E27FC236}">
                  <a16:creationId xmlns:a16="http://schemas.microsoft.com/office/drawing/2014/main" id="{A46AF8D3-C4AE-6C5B-64B5-0B6FE8B4DF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17508" y="5272144"/>
              <a:ext cx="2238081" cy="6117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sual Studio Code full logo transparent PNG - StickPNG">
              <a:extLst>
                <a:ext uri="{FF2B5EF4-FFF2-40B4-BE49-F238E27FC236}">
                  <a16:creationId xmlns:a16="http://schemas.microsoft.com/office/drawing/2014/main" id="{55DD64E2-66DF-D9A5-E738-EDB83084A21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48902" y="5221650"/>
              <a:ext cx="1389702" cy="712731"/>
            </a:xfrm>
            <a:prstGeom prst="rect">
              <a:avLst/>
            </a:prstGeom>
            <a:noFill/>
            <a:extLst>
              <a:ext uri="{909E8E84-426E-40DD-AFC4-6F175D3DCCD1}">
                <a14:hiddenFill xmlns:a14="http://schemas.microsoft.com/office/drawing/2010/main">
                  <a:solidFill>
                    <a:srgbClr val="FFFFFF"/>
                  </a:solidFill>
                </a14:hiddenFill>
              </a:ext>
            </a:extLst>
          </p:spPr>
        </p:pic>
      </p:grpSp>
      <p:sp>
        <p:nvSpPr>
          <p:cNvPr id="54" name="Text Placeholder 2">
            <a:extLst>
              <a:ext uri="{FF2B5EF4-FFF2-40B4-BE49-F238E27FC236}">
                <a16:creationId xmlns:a16="http://schemas.microsoft.com/office/drawing/2014/main" id="{DF8CA9A3-0F3B-2914-75CC-F69776E549DF}"/>
              </a:ext>
            </a:extLst>
          </p:cNvPr>
          <p:cNvSpPr txBox="1">
            <a:spLocks/>
          </p:cNvSpPr>
          <p:nvPr/>
        </p:nvSpPr>
        <p:spPr>
          <a:xfrm>
            <a:off x="112940" y="6446520"/>
            <a:ext cx="3211028" cy="31089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latin typeface="Seaford" panose="00000500000000000000" pitchFamily="2" charset="0"/>
              </a:rPr>
              <a:t>https://www.linkedin.com/in/tito-ilori-dm/</a:t>
            </a:r>
          </a:p>
        </p:txBody>
      </p:sp>
    </p:spTree>
    <p:extLst>
      <p:ext uri="{BB962C8B-B14F-4D97-AF65-F5344CB8AC3E}">
        <p14:creationId xmlns:p14="http://schemas.microsoft.com/office/powerpoint/2010/main" val="33807598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1500"/>
                            </p:stCondLst>
                            <p:childTnLst>
                              <p:par>
                                <p:cTn id="12" presetID="10" presetClass="entr" presetSubtype="0" fill="hold" nodeType="afterEffect">
                                  <p:stCondLst>
                                    <p:cond delay="500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7000"/>
                            </p:stCondLst>
                            <p:childTnLst>
                              <p:par>
                                <p:cTn id="16" presetID="10" presetClass="entr" presetSubtype="0" fill="hold" nodeType="afterEffect">
                                  <p:stCondLst>
                                    <p:cond delay="500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par>
                          <p:cTn id="19" fill="hold">
                            <p:stCondLst>
                              <p:cond delay="12500"/>
                            </p:stCondLst>
                            <p:childTnLst>
                              <p:par>
                                <p:cTn id="20" presetID="10" presetClass="entr" presetSubtype="0" fill="hold" nodeType="afterEffect">
                                  <p:stCondLst>
                                    <p:cond delay="100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014393-978B-B09A-AB22-9C3072AA1728}"/>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4" name="Title 3">
            <a:extLst>
              <a:ext uri="{FF2B5EF4-FFF2-40B4-BE49-F238E27FC236}">
                <a16:creationId xmlns:a16="http://schemas.microsoft.com/office/drawing/2014/main" id="{F4CF3EBD-BFB4-EAB5-2EFC-3288038A2170}"/>
              </a:ext>
            </a:extLst>
          </p:cNvPr>
          <p:cNvSpPr>
            <a:spLocks noGrp="1"/>
          </p:cNvSpPr>
          <p:nvPr>
            <p:ph type="title"/>
          </p:nvPr>
        </p:nvSpPr>
        <p:spPr>
          <a:xfrm>
            <a:off x="2121708" y="92449"/>
            <a:ext cx="8878824" cy="1069848"/>
          </a:xfrm>
        </p:spPr>
        <p:txBody>
          <a:bodyPr/>
          <a:lstStyle/>
          <a:p>
            <a:r>
              <a:rPr lang="en-US" dirty="0">
                <a:latin typeface="More Sugar" pitchFamily="2" charset="0"/>
              </a:rPr>
              <a:t>MY FINDINGS</a:t>
            </a:r>
            <a:endParaRPr lang="en-CA" dirty="0">
              <a:latin typeface="More Sugar" pitchFamily="2" charset="0"/>
            </a:endParaRPr>
          </a:p>
        </p:txBody>
      </p:sp>
      <p:pic>
        <p:nvPicPr>
          <p:cNvPr id="2054" name="Picture 6">
            <a:extLst>
              <a:ext uri="{FF2B5EF4-FFF2-40B4-BE49-F238E27FC236}">
                <a16:creationId xmlns:a16="http://schemas.microsoft.com/office/drawing/2014/main" id="{EE7E037C-1682-4B4A-D69F-F7462610C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9" y="327712"/>
            <a:ext cx="1547646" cy="153344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9F4A06B-6537-42AB-7401-9B82EAFE4B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82" y="2613523"/>
            <a:ext cx="1786553" cy="1786553"/>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Line arrow: Straight with solid fill">
            <a:extLst>
              <a:ext uri="{FF2B5EF4-FFF2-40B4-BE49-F238E27FC236}">
                <a16:creationId xmlns:a16="http://schemas.microsoft.com/office/drawing/2014/main" id="{78DEF93E-C136-056B-9918-279C94B1FA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2304164" y="3049600"/>
            <a:ext cx="914400" cy="914400"/>
          </a:xfrm>
          <a:prstGeom prst="rect">
            <a:avLst/>
          </a:prstGeom>
        </p:spPr>
      </p:pic>
      <p:grpSp>
        <p:nvGrpSpPr>
          <p:cNvPr id="8" name="Group 7">
            <a:extLst>
              <a:ext uri="{FF2B5EF4-FFF2-40B4-BE49-F238E27FC236}">
                <a16:creationId xmlns:a16="http://schemas.microsoft.com/office/drawing/2014/main" id="{1319DD80-B183-681A-5A69-BA353D6FE203}"/>
              </a:ext>
            </a:extLst>
          </p:cNvPr>
          <p:cNvGrpSpPr/>
          <p:nvPr/>
        </p:nvGrpSpPr>
        <p:grpSpPr>
          <a:xfrm>
            <a:off x="4245182" y="2064393"/>
            <a:ext cx="2076450" cy="2916861"/>
            <a:chOff x="4245182" y="2064393"/>
            <a:chExt cx="2076450" cy="2916861"/>
          </a:xfrm>
        </p:grpSpPr>
        <p:pic>
          <p:nvPicPr>
            <p:cNvPr id="2056" name="Picture 8">
              <a:extLst>
                <a:ext uri="{FF2B5EF4-FFF2-40B4-BE49-F238E27FC236}">
                  <a16:creationId xmlns:a16="http://schemas.microsoft.com/office/drawing/2014/main" id="{0329701E-F7CF-FD55-7A74-511BBE2FAE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5182" y="2224579"/>
              <a:ext cx="2076450" cy="253326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29743C90-3834-E874-A50A-82D7BDC5C1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9402" y="2064393"/>
              <a:ext cx="444324" cy="416553"/>
            </a:xfrm>
            <a:prstGeom prst="rect">
              <a:avLst/>
            </a:prstGeom>
            <a:noFill/>
            <a:ln w="19050">
              <a:solidFill>
                <a:srgbClr val="F6C2CD"/>
              </a:solidFill>
            </a:ln>
            <a:extLst>
              <a:ext uri="{909E8E84-426E-40DD-AFC4-6F175D3DCCD1}">
                <a14:hiddenFill xmlns:a14="http://schemas.microsoft.com/office/drawing/2010/main">
                  <a:solidFill>
                    <a:srgbClr val="FFFFFF"/>
                  </a:solidFill>
                </a14:hiddenFill>
              </a:ext>
            </a:extLst>
          </p:spPr>
        </p:pic>
        <p:pic>
          <p:nvPicPr>
            <p:cNvPr id="12" name="Picture 16">
              <a:extLst>
                <a:ext uri="{FF2B5EF4-FFF2-40B4-BE49-F238E27FC236}">
                  <a16:creationId xmlns:a16="http://schemas.microsoft.com/office/drawing/2014/main" id="{D7CC5C1C-6565-F5F9-D835-B3F4926E19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3726" y="3118687"/>
              <a:ext cx="444324" cy="416553"/>
            </a:xfrm>
            <a:prstGeom prst="rect">
              <a:avLst/>
            </a:prstGeom>
            <a:noFill/>
            <a:ln w="19050">
              <a:solidFill>
                <a:srgbClr val="F6C2CD"/>
              </a:solidFill>
            </a:ln>
            <a:extLst>
              <a:ext uri="{909E8E84-426E-40DD-AFC4-6F175D3DCCD1}">
                <a14:hiddenFill xmlns:a14="http://schemas.microsoft.com/office/drawing/2010/main">
                  <a:solidFill>
                    <a:srgbClr val="FFFFFF"/>
                  </a:solidFill>
                </a14:hiddenFill>
              </a:ext>
            </a:extLst>
          </p:spPr>
        </p:pic>
        <p:pic>
          <p:nvPicPr>
            <p:cNvPr id="13" name="Picture 16">
              <a:extLst>
                <a:ext uri="{FF2B5EF4-FFF2-40B4-BE49-F238E27FC236}">
                  <a16:creationId xmlns:a16="http://schemas.microsoft.com/office/drawing/2014/main" id="{7D6B91E7-3784-E859-C785-522294A5DC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9808" y="4263815"/>
              <a:ext cx="444324" cy="416553"/>
            </a:xfrm>
            <a:prstGeom prst="rect">
              <a:avLst/>
            </a:prstGeom>
            <a:noFill/>
            <a:ln w="19050">
              <a:solidFill>
                <a:srgbClr val="F6C2CD"/>
              </a:solidFill>
            </a:ln>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A45C0C5-9CFC-56B2-DC4A-4B6A684B19EF}"/>
                </a:ext>
              </a:extLst>
            </p:cNvPr>
            <p:cNvSpPr txBox="1"/>
            <p:nvPr/>
          </p:nvSpPr>
          <p:spPr>
            <a:xfrm>
              <a:off x="4628359" y="4611922"/>
              <a:ext cx="1369286" cy="369332"/>
            </a:xfrm>
            <a:prstGeom prst="rect">
              <a:avLst/>
            </a:prstGeom>
            <a:noFill/>
          </p:spPr>
          <p:txBody>
            <a:bodyPr wrap="none" rtlCol="0">
              <a:spAutoFit/>
            </a:bodyPr>
            <a:lstStyle/>
            <a:p>
              <a:r>
                <a:rPr lang="en-US" b="1" dirty="0">
                  <a:solidFill>
                    <a:schemeClr val="bg1"/>
                  </a:solidFill>
                  <a:latin typeface="Segoe UI Semibold" panose="020B0702040204020203" pitchFamily="34" charset="0"/>
                  <a:cs typeface="Segoe UI Semibold" panose="020B0702040204020203" pitchFamily="34" charset="0"/>
                </a:rPr>
                <a:t>Web server</a:t>
              </a:r>
              <a:endParaRPr lang="en-CA" b="1" dirty="0">
                <a:solidFill>
                  <a:schemeClr val="bg1"/>
                </a:solidFill>
                <a:latin typeface="Segoe UI Semibold" panose="020B0702040204020203" pitchFamily="34" charset="0"/>
                <a:cs typeface="Segoe UI Semibold" panose="020B0702040204020203" pitchFamily="34" charset="0"/>
              </a:endParaRPr>
            </a:p>
          </p:txBody>
        </p:sp>
      </p:grpSp>
      <p:grpSp>
        <p:nvGrpSpPr>
          <p:cNvPr id="10" name="Group 9">
            <a:extLst>
              <a:ext uri="{FF2B5EF4-FFF2-40B4-BE49-F238E27FC236}">
                <a16:creationId xmlns:a16="http://schemas.microsoft.com/office/drawing/2014/main" id="{2085A91A-74EC-DCA8-139E-02A1E7B14566}"/>
              </a:ext>
            </a:extLst>
          </p:cNvPr>
          <p:cNvGrpSpPr/>
          <p:nvPr/>
        </p:nvGrpSpPr>
        <p:grpSpPr>
          <a:xfrm>
            <a:off x="3752603" y="1257300"/>
            <a:ext cx="6538780" cy="4388948"/>
            <a:chOff x="3752603" y="1257300"/>
            <a:chExt cx="6538780" cy="4388948"/>
          </a:xfrm>
        </p:grpSpPr>
        <p:pic>
          <p:nvPicPr>
            <p:cNvPr id="2060" name="Picture 12">
              <a:extLst>
                <a:ext uri="{FF2B5EF4-FFF2-40B4-BE49-F238E27FC236}">
                  <a16:creationId xmlns:a16="http://schemas.microsoft.com/office/drawing/2014/main" id="{559D6D5F-0CB3-89A3-E92D-BE62DA46EA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60300" y="2405109"/>
              <a:ext cx="1700240" cy="200028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C2D8AE3-99E3-A180-426E-9B68FFE8EC48}"/>
                </a:ext>
              </a:extLst>
            </p:cNvPr>
            <p:cNvSpPr/>
            <p:nvPr/>
          </p:nvSpPr>
          <p:spPr>
            <a:xfrm>
              <a:off x="3752603" y="1587512"/>
              <a:ext cx="6135234" cy="4058736"/>
            </a:xfrm>
            <a:custGeom>
              <a:avLst/>
              <a:gdLst>
                <a:gd name="connsiteX0" fmla="*/ 0 w 6135234"/>
                <a:gd name="connsiteY0" fmla="*/ 0 h 4058736"/>
                <a:gd name="connsiteX1" fmla="*/ 373692 w 6135234"/>
                <a:gd name="connsiteY1" fmla="*/ 0 h 4058736"/>
                <a:gd name="connsiteX2" fmla="*/ 747383 w 6135234"/>
                <a:gd name="connsiteY2" fmla="*/ 0 h 4058736"/>
                <a:gd name="connsiteX3" fmla="*/ 1243779 w 6135234"/>
                <a:gd name="connsiteY3" fmla="*/ 0 h 4058736"/>
                <a:gd name="connsiteX4" fmla="*/ 1924232 w 6135234"/>
                <a:gd name="connsiteY4" fmla="*/ 0 h 4058736"/>
                <a:gd name="connsiteX5" fmla="*/ 2420629 w 6135234"/>
                <a:gd name="connsiteY5" fmla="*/ 0 h 4058736"/>
                <a:gd name="connsiteX6" fmla="*/ 3039730 w 6135234"/>
                <a:gd name="connsiteY6" fmla="*/ 0 h 4058736"/>
                <a:gd name="connsiteX7" fmla="*/ 3597478 w 6135234"/>
                <a:gd name="connsiteY7" fmla="*/ 0 h 4058736"/>
                <a:gd name="connsiteX8" fmla="*/ 3971170 w 6135234"/>
                <a:gd name="connsiteY8" fmla="*/ 0 h 4058736"/>
                <a:gd name="connsiteX9" fmla="*/ 4528918 w 6135234"/>
                <a:gd name="connsiteY9" fmla="*/ 0 h 4058736"/>
                <a:gd name="connsiteX10" fmla="*/ 4963962 w 6135234"/>
                <a:gd name="connsiteY10" fmla="*/ 0 h 4058736"/>
                <a:gd name="connsiteX11" fmla="*/ 5521711 w 6135234"/>
                <a:gd name="connsiteY11" fmla="*/ 0 h 4058736"/>
                <a:gd name="connsiteX12" fmla="*/ 6135234 w 6135234"/>
                <a:gd name="connsiteY12" fmla="*/ 0 h 4058736"/>
                <a:gd name="connsiteX13" fmla="*/ 6135234 w 6135234"/>
                <a:gd name="connsiteY13" fmla="*/ 579819 h 4058736"/>
                <a:gd name="connsiteX14" fmla="*/ 6135234 w 6135234"/>
                <a:gd name="connsiteY14" fmla="*/ 1119051 h 4058736"/>
                <a:gd name="connsiteX15" fmla="*/ 6135234 w 6135234"/>
                <a:gd name="connsiteY15" fmla="*/ 1617696 h 4058736"/>
                <a:gd name="connsiteX16" fmla="*/ 6135234 w 6135234"/>
                <a:gd name="connsiteY16" fmla="*/ 2116341 h 4058736"/>
                <a:gd name="connsiteX17" fmla="*/ 6135234 w 6135234"/>
                <a:gd name="connsiteY17" fmla="*/ 2574398 h 4058736"/>
                <a:gd name="connsiteX18" fmla="*/ 6135234 w 6135234"/>
                <a:gd name="connsiteY18" fmla="*/ 3194805 h 4058736"/>
                <a:gd name="connsiteX19" fmla="*/ 6135234 w 6135234"/>
                <a:gd name="connsiteY19" fmla="*/ 4058736 h 4058736"/>
                <a:gd name="connsiteX20" fmla="*/ 5761542 w 6135234"/>
                <a:gd name="connsiteY20" fmla="*/ 4058736 h 4058736"/>
                <a:gd name="connsiteX21" fmla="*/ 5265146 w 6135234"/>
                <a:gd name="connsiteY21" fmla="*/ 4058736 h 4058736"/>
                <a:gd name="connsiteX22" fmla="*/ 4830102 w 6135234"/>
                <a:gd name="connsiteY22" fmla="*/ 4058736 h 4058736"/>
                <a:gd name="connsiteX23" fmla="*/ 4395059 w 6135234"/>
                <a:gd name="connsiteY23" fmla="*/ 4058736 h 4058736"/>
                <a:gd name="connsiteX24" fmla="*/ 3960015 w 6135234"/>
                <a:gd name="connsiteY24" fmla="*/ 4058736 h 4058736"/>
                <a:gd name="connsiteX25" fmla="*/ 3340914 w 6135234"/>
                <a:gd name="connsiteY25" fmla="*/ 4058736 h 4058736"/>
                <a:gd name="connsiteX26" fmla="*/ 2967222 w 6135234"/>
                <a:gd name="connsiteY26" fmla="*/ 4058736 h 4058736"/>
                <a:gd name="connsiteX27" fmla="*/ 2593531 w 6135234"/>
                <a:gd name="connsiteY27" fmla="*/ 4058736 h 4058736"/>
                <a:gd name="connsiteX28" fmla="*/ 1913078 w 6135234"/>
                <a:gd name="connsiteY28" fmla="*/ 4058736 h 4058736"/>
                <a:gd name="connsiteX29" fmla="*/ 1478034 w 6135234"/>
                <a:gd name="connsiteY29" fmla="*/ 4058736 h 4058736"/>
                <a:gd name="connsiteX30" fmla="*/ 981637 w 6135234"/>
                <a:gd name="connsiteY30" fmla="*/ 4058736 h 4058736"/>
                <a:gd name="connsiteX31" fmla="*/ 607946 w 6135234"/>
                <a:gd name="connsiteY31" fmla="*/ 4058736 h 4058736"/>
                <a:gd name="connsiteX32" fmla="*/ 0 w 6135234"/>
                <a:gd name="connsiteY32" fmla="*/ 4058736 h 4058736"/>
                <a:gd name="connsiteX33" fmla="*/ 0 w 6135234"/>
                <a:gd name="connsiteY33" fmla="*/ 3560091 h 4058736"/>
                <a:gd name="connsiteX34" fmla="*/ 0 w 6135234"/>
                <a:gd name="connsiteY34" fmla="*/ 2980272 h 4058736"/>
                <a:gd name="connsiteX35" fmla="*/ 0 w 6135234"/>
                <a:gd name="connsiteY35" fmla="*/ 2359865 h 4058736"/>
                <a:gd name="connsiteX36" fmla="*/ 0 w 6135234"/>
                <a:gd name="connsiteY36" fmla="*/ 1739458 h 4058736"/>
                <a:gd name="connsiteX37" fmla="*/ 0 w 6135234"/>
                <a:gd name="connsiteY37" fmla="*/ 1159639 h 4058736"/>
                <a:gd name="connsiteX38" fmla="*/ 0 w 6135234"/>
                <a:gd name="connsiteY38" fmla="*/ 579819 h 4058736"/>
                <a:gd name="connsiteX39" fmla="*/ 0 w 6135234"/>
                <a:gd name="connsiteY39" fmla="*/ 0 h 405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135234" h="4058736" extrusionOk="0">
                  <a:moveTo>
                    <a:pt x="0" y="0"/>
                  </a:moveTo>
                  <a:cubicBezTo>
                    <a:pt x="107040" y="-5580"/>
                    <a:pt x="265471" y="5132"/>
                    <a:pt x="373692" y="0"/>
                  </a:cubicBezTo>
                  <a:cubicBezTo>
                    <a:pt x="481913" y="-5132"/>
                    <a:pt x="564212" y="28430"/>
                    <a:pt x="747383" y="0"/>
                  </a:cubicBezTo>
                  <a:cubicBezTo>
                    <a:pt x="930554" y="-28430"/>
                    <a:pt x="1089602" y="54450"/>
                    <a:pt x="1243779" y="0"/>
                  </a:cubicBezTo>
                  <a:cubicBezTo>
                    <a:pt x="1397956" y="-54450"/>
                    <a:pt x="1646682" y="37742"/>
                    <a:pt x="1924232" y="0"/>
                  </a:cubicBezTo>
                  <a:cubicBezTo>
                    <a:pt x="2201782" y="-37742"/>
                    <a:pt x="2309877" y="19507"/>
                    <a:pt x="2420629" y="0"/>
                  </a:cubicBezTo>
                  <a:cubicBezTo>
                    <a:pt x="2531381" y="-19507"/>
                    <a:pt x="2875346" y="27577"/>
                    <a:pt x="3039730" y="0"/>
                  </a:cubicBezTo>
                  <a:cubicBezTo>
                    <a:pt x="3204114" y="-27577"/>
                    <a:pt x="3386528" y="1106"/>
                    <a:pt x="3597478" y="0"/>
                  </a:cubicBezTo>
                  <a:cubicBezTo>
                    <a:pt x="3808428" y="-1106"/>
                    <a:pt x="3838612" y="31444"/>
                    <a:pt x="3971170" y="0"/>
                  </a:cubicBezTo>
                  <a:cubicBezTo>
                    <a:pt x="4103728" y="-31444"/>
                    <a:pt x="4417115" y="35152"/>
                    <a:pt x="4528918" y="0"/>
                  </a:cubicBezTo>
                  <a:cubicBezTo>
                    <a:pt x="4640721" y="-35152"/>
                    <a:pt x="4804608" y="2866"/>
                    <a:pt x="4963962" y="0"/>
                  </a:cubicBezTo>
                  <a:cubicBezTo>
                    <a:pt x="5123316" y="-2866"/>
                    <a:pt x="5290455" y="12614"/>
                    <a:pt x="5521711" y="0"/>
                  </a:cubicBezTo>
                  <a:cubicBezTo>
                    <a:pt x="5752967" y="-12614"/>
                    <a:pt x="5838682" y="52211"/>
                    <a:pt x="6135234" y="0"/>
                  </a:cubicBezTo>
                  <a:cubicBezTo>
                    <a:pt x="6199280" y="242838"/>
                    <a:pt x="6078459" y="449318"/>
                    <a:pt x="6135234" y="579819"/>
                  </a:cubicBezTo>
                  <a:cubicBezTo>
                    <a:pt x="6192009" y="710320"/>
                    <a:pt x="6121728" y="970176"/>
                    <a:pt x="6135234" y="1119051"/>
                  </a:cubicBezTo>
                  <a:cubicBezTo>
                    <a:pt x="6148740" y="1267926"/>
                    <a:pt x="6106952" y="1513132"/>
                    <a:pt x="6135234" y="1617696"/>
                  </a:cubicBezTo>
                  <a:cubicBezTo>
                    <a:pt x="6163516" y="1722260"/>
                    <a:pt x="6118732" y="1920601"/>
                    <a:pt x="6135234" y="2116341"/>
                  </a:cubicBezTo>
                  <a:cubicBezTo>
                    <a:pt x="6151736" y="2312081"/>
                    <a:pt x="6118793" y="2364541"/>
                    <a:pt x="6135234" y="2574398"/>
                  </a:cubicBezTo>
                  <a:cubicBezTo>
                    <a:pt x="6151675" y="2784255"/>
                    <a:pt x="6070041" y="3005798"/>
                    <a:pt x="6135234" y="3194805"/>
                  </a:cubicBezTo>
                  <a:cubicBezTo>
                    <a:pt x="6200427" y="3383812"/>
                    <a:pt x="6045012" y="3833710"/>
                    <a:pt x="6135234" y="4058736"/>
                  </a:cubicBezTo>
                  <a:cubicBezTo>
                    <a:pt x="5970697" y="4080717"/>
                    <a:pt x="5930548" y="4050053"/>
                    <a:pt x="5761542" y="4058736"/>
                  </a:cubicBezTo>
                  <a:cubicBezTo>
                    <a:pt x="5592536" y="4067419"/>
                    <a:pt x="5487972" y="4032576"/>
                    <a:pt x="5265146" y="4058736"/>
                  </a:cubicBezTo>
                  <a:cubicBezTo>
                    <a:pt x="5042320" y="4084896"/>
                    <a:pt x="5025597" y="4027218"/>
                    <a:pt x="4830102" y="4058736"/>
                  </a:cubicBezTo>
                  <a:cubicBezTo>
                    <a:pt x="4634607" y="4090254"/>
                    <a:pt x="4564716" y="4027494"/>
                    <a:pt x="4395059" y="4058736"/>
                  </a:cubicBezTo>
                  <a:cubicBezTo>
                    <a:pt x="4225402" y="4089978"/>
                    <a:pt x="4065251" y="4020293"/>
                    <a:pt x="3960015" y="4058736"/>
                  </a:cubicBezTo>
                  <a:cubicBezTo>
                    <a:pt x="3854779" y="4097179"/>
                    <a:pt x="3497135" y="4054326"/>
                    <a:pt x="3340914" y="4058736"/>
                  </a:cubicBezTo>
                  <a:cubicBezTo>
                    <a:pt x="3184693" y="4063146"/>
                    <a:pt x="3134506" y="4031927"/>
                    <a:pt x="2967222" y="4058736"/>
                  </a:cubicBezTo>
                  <a:cubicBezTo>
                    <a:pt x="2799938" y="4085545"/>
                    <a:pt x="2750163" y="4044376"/>
                    <a:pt x="2593531" y="4058736"/>
                  </a:cubicBezTo>
                  <a:cubicBezTo>
                    <a:pt x="2436899" y="4073096"/>
                    <a:pt x="2109887" y="4035362"/>
                    <a:pt x="1913078" y="4058736"/>
                  </a:cubicBezTo>
                  <a:cubicBezTo>
                    <a:pt x="1716269" y="4082110"/>
                    <a:pt x="1674672" y="4039392"/>
                    <a:pt x="1478034" y="4058736"/>
                  </a:cubicBezTo>
                  <a:cubicBezTo>
                    <a:pt x="1281396" y="4078080"/>
                    <a:pt x="1143200" y="4011514"/>
                    <a:pt x="981637" y="4058736"/>
                  </a:cubicBezTo>
                  <a:cubicBezTo>
                    <a:pt x="820074" y="4105958"/>
                    <a:pt x="718237" y="4022271"/>
                    <a:pt x="607946" y="4058736"/>
                  </a:cubicBezTo>
                  <a:cubicBezTo>
                    <a:pt x="497655" y="4095201"/>
                    <a:pt x="243849" y="4049772"/>
                    <a:pt x="0" y="4058736"/>
                  </a:cubicBezTo>
                  <a:cubicBezTo>
                    <a:pt x="-57593" y="3865664"/>
                    <a:pt x="13222" y="3710203"/>
                    <a:pt x="0" y="3560091"/>
                  </a:cubicBezTo>
                  <a:cubicBezTo>
                    <a:pt x="-13222" y="3409980"/>
                    <a:pt x="2358" y="3240335"/>
                    <a:pt x="0" y="2980272"/>
                  </a:cubicBezTo>
                  <a:cubicBezTo>
                    <a:pt x="-2358" y="2720209"/>
                    <a:pt x="34860" y="2520594"/>
                    <a:pt x="0" y="2359865"/>
                  </a:cubicBezTo>
                  <a:cubicBezTo>
                    <a:pt x="-34860" y="2199136"/>
                    <a:pt x="28397" y="1886950"/>
                    <a:pt x="0" y="1739458"/>
                  </a:cubicBezTo>
                  <a:cubicBezTo>
                    <a:pt x="-28397" y="1591966"/>
                    <a:pt x="29848" y="1314445"/>
                    <a:pt x="0" y="1159639"/>
                  </a:cubicBezTo>
                  <a:cubicBezTo>
                    <a:pt x="-29848" y="1004833"/>
                    <a:pt x="68815" y="782758"/>
                    <a:pt x="0" y="579819"/>
                  </a:cubicBezTo>
                  <a:cubicBezTo>
                    <a:pt x="-68815" y="376880"/>
                    <a:pt x="41138" y="183897"/>
                    <a:pt x="0" y="0"/>
                  </a:cubicBezTo>
                  <a:close/>
                </a:path>
              </a:pathLst>
            </a:custGeom>
            <a:noFill/>
            <a:ln w="28575">
              <a:solidFill>
                <a:schemeClr val="accent1">
                  <a:lumMod val="60000"/>
                  <a:lumOff val="40000"/>
                </a:schemeClr>
              </a:solidFill>
              <a:prstDash val="dashDot"/>
              <a:extLst>
                <a:ext uri="{C807C97D-BFC1-408E-A445-0C87EB9F89A2}">
                  <ask:lineSketchStyleProps xmlns:ask="http://schemas.microsoft.com/office/drawing/2018/sketchyshapes" sd="373901322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062" name="Picture 14">
              <a:extLst>
                <a:ext uri="{FF2B5EF4-FFF2-40B4-BE49-F238E27FC236}">
                  <a16:creationId xmlns:a16="http://schemas.microsoft.com/office/drawing/2014/main" id="{AA4A8DEE-C5BD-FDD3-A78E-7B1B9DD6E1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84290" y="1257300"/>
              <a:ext cx="807093" cy="80709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2E67DC9-0087-E08B-5BAE-F376971A6F72}"/>
                </a:ext>
              </a:extLst>
            </p:cNvPr>
            <p:cNvSpPr txBox="1"/>
            <p:nvPr/>
          </p:nvSpPr>
          <p:spPr>
            <a:xfrm>
              <a:off x="6650181" y="3201246"/>
              <a:ext cx="933269" cy="461665"/>
            </a:xfrm>
            <a:prstGeom prst="rect">
              <a:avLst/>
            </a:prstGeom>
            <a:noFill/>
          </p:spPr>
          <p:txBody>
            <a:bodyPr wrap="none" rtlCol="0">
              <a:spAutoFit/>
            </a:bodyPr>
            <a:lstStyle/>
            <a:p>
              <a:r>
                <a:rPr lang="en-US" sz="2400" b="1" dirty="0">
                  <a:solidFill>
                    <a:schemeClr val="bg1"/>
                  </a:solidFill>
                </a:rPr>
                <a:t>- - - -</a:t>
              </a:r>
              <a:endParaRPr lang="en-CA" sz="2400" b="1" dirty="0">
                <a:solidFill>
                  <a:schemeClr val="bg1"/>
                </a:solidFill>
              </a:endParaRPr>
            </a:p>
          </p:txBody>
        </p:sp>
        <p:sp>
          <p:nvSpPr>
            <p:cNvPr id="17" name="TextBox 16">
              <a:extLst>
                <a:ext uri="{FF2B5EF4-FFF2-40B4-BE49-F238E27FC236}">
                  <a16:creationId xmlns:a16="http://schemas.microsoft.com/office/drawing/2014/main" id="{D027A015-598E-D3A6-7491-004EFF979DBA}"/>
                </a:ext>
              </a:extLst>
            </p:cNvPr>
            <p:cNvSpPr txBox="1"/>
            <p:nvPr/>
          </p:nvSpPr>
          <p:spPr>
            <a:xfrm>
              <a:off x="7918133" y="4228190"/>
              <a:ext cx="1153393" cy="369332"/>
            </a:xfrm>
            <a:prstGeom prst="rect">
              <a:avLst/>
            </a:prstGeom>
            <a:noFill/>
          </p:spPr>
          <p:txBody>
            <a:bodyPr wrap="none" rtlCol="0">
              <a:spAutoFit/>
            </a:bodyPr>
            <a:lstStyle/>
            <a:p>
              <a:r>
                <a:rPr lang="en-US" b="1" dirty="0">
                  <a:solidFill>
                    <a:schemeClr val="bg1"/>
                  </a:solidFill>
                  <a:latin typeface="Segoe UI Semibold" panose="020B0702040204020203" pitchFamily="34" charset="0"/>
                  <a:cs typeface="Segoe UI Semibold" panose="020B0702040204020203" pitchFamily="34" charset="0"/>
                </a:rPr>
                <a:t>Database</a:t>
              </a:r>
              <a:endParaRPr lang="en-CA" b="1" dirty="0">
                <a:solidFill>
                  <a:schemeClr val="bg1"/>
                </a:solidFill>
                <a:latin typeface="Segoe UI Semibold" panose="020B0702040204020203" pitchFamily="34" charset="0"/>
                <a:cs typeface="Segoe UI Semibold" panose="020B0702040204020203" pitchFamily="34" charset="0"/>
              </a:endParaRPr>
            </a:p>
          </p:txBody>
        </p:sp>
        <p:sp>
          <p:nvSpPr>
            <p:cNvPr id="18" name="TextBox 17">
              <a:extLst>
                <a:ext uri="{FF2B5EF4-FFF2-40B4-BE49-F238E27FC236}">
                  <a16:creationId xmlns:a16="http://schemas.microsoft.com/office/drawing/2014/main" id="{AB8C8830-E268-A9AB-F2C4-1CFCAE2BEC5D}"/>
                </a:ext>
              </a:extLst>
            </p:cNvPr>
            <p:cNvSpPr txBox="1"/>
            <p:nvPr/>
          </p:nvSpPr>
          <p:spPr>
            <a:xfrm>
              <a:off x="8270355" y="5277089"/>
              <a:ext cx="1595117" cy="307777"/>
            </a:xfrm>
            <a:prstGeom prst="rect">
              <a:avLst/>
            </a:prstGeom>
            <a:noFill/>
          </p:spPr>
          <p:txBody>
            <a:bodyPr wrap="none" rtlCol="0">
              <a:spAutoFit/>
            </a:bodyPr>
            <a:lstStyle/>
            <a:p>
              <a:r>
                <a:rPr lang="en-US" sz="1400" b="1" dirty="0">
                  <a:solidFill>
                    <a:schemeClr val="bg1"/>
                  </a:solidFill>
                  <a:latin typeface="Segoe UI Semibold" panose="020B0702040204020203" pitchFamily="34" charset="0"/>
                  <a:cs typeface="Segoe UI Semibold" panose="020B0702040204020203" pitchFamily="34" charset="0"/>
                </a:rPr>
                <a:t>Production VLAN</a:t>
              </a:r>
              <a:endParaRPr lang="en-CA" sz="1400" b="1" dirty="0">
                <a:solidFill>
                  <a:schemeClr val="bg1"/>
                </a:solidFill>
                <a:latin typeface="Segoe UI Semibold" panose="020B0702040204020203" pitchFamily="34" charset="0"/>
                <a:cs typeface="Segoe UI Semibold" panose="020B0702040204020203" pitchFamily="34" charset="0"/>
              </a:endParaRPr>
            </a:p>
          </p:txBody>
        </p:sp>
        <p:pic>
          <p:nvPicPr>
            <p:cNvPr id="19" name="Picture 16">
              <a:extLst>
                <a:ext uri="{FF2B5EF4-FFF2-40B4-BE49-F238E27FC236}">
                  <a16:creationId xmlns:a16="http://schemas.microsoft.com/office/drawing/2014/main" id="{2F544F87-D5C9-8E88-8DD8-A577334C8B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0064" y="2545645"/>
              <a:ext cx="444324" cy="416553"/>
            </a:xfrm>
            <a:prstGeom prst="rect">
              <a:avLst/>
            </a:prstGeom>
            <a:noFill/>
            <a:ln w="19050">
              <a:solidFill>
                <a:srgbClr val="F6C2CD"/>
              </a:solidFill>
            </a:ln>
            <a:extLst>
              <a:ext uri="{909E8E84-426E-40DD-AFC4-6F175D3DCCD1}">
                <a14:hiddenFill xmlns:a14="http://schemas.microsoft.com/office/drawing/2010/main">
                  <a:solidFill>
                    <a:srgbClr val="FFFFFF"/>
                  </a:solidFill>
                </a14:hiddenFill>
              </a:ext>
            </a:extLst>
          </p:spPr>
        </p:pic>
      </p:grpSp>
      <p:sp>
        <p:nvSpPr>
          <p:cNvPr id="3" name="Text Placeholder 2">
            <a:extLst>
              <a:ext uri="{FF2B5EF4-FFF2-40B4-BE49-F238E27FC236}">
                <a16:creationId xmlns:a16="http://schemas.microsoft.com/office/drawing/2014/main" id="{42148692-905F-6DD7-74D9-30E46388D103}"/>
              </a:ext>
            </a:extLst>
          </p:cNvPr>
          <p:cNvSpPr txBox="1">
            <a:spLocks/>
          </p:cNvSpPr>
          <p:nvPr/>
        </p:nvSpPr>
        <p:spPr>
          <a:xfrm>
            <a:off x="112940" y="6446520"/>
            <a:ext cx="3211028" cy="31089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latin typeface="Seaford" panose="00000500000000000000" pitchFamily="2" charset="0"/>
              </a:rPr>
              <a:t>https://www.linkedin.com/in/tito-ilori-dm/</a:t>
            </a:r>
          </a:p>
        </p:txBody>
      </p:sp>
      <p:grpSp>
        <p:nvGrpSpPr>
          <p:cNvPr id="7" name="Group 6">
            <a:extLst>
              <a:ext uri="{FF2B5EF4-FFF2-40B4-BE49-F238E27FC236}">
                <a16:creationId xmlns:a16="http://schemas.microsoft.com/office/drawing/2014/main" id="{B42F3C56-4F0D-F754-14BC-7CA23FB8F50C}"/>
              </a:ext>
            </a:extLst>
          </p:cNvPr>
          <p:cNvGrpSpPr/>
          <p:nvPr/>
        </p:nvGrpSpPr>
        <p:grpSpPr>
          <a:xfrm>
            <a:off x="4228257" y="5228077"/>
            <a:ext cx="2421924" cy="369332"/>
            <a:chOff x="4228257" y="5228077"/>
            <a:chExt cx="2421924" cy="369332"/>
          </a:xfrm>
        </p:grpSpPr>
        <p:sp>
          <p:nvSpPr>
            <p:cNvPr id="5" name="Rectangle 4">
              <a:extLst>
                <a:ext uri="{FF2B5EF4-FFF2-40B4-BE49-F238E27FC236}">
                  <a16:creationId xmlns:a16="http://schemas.microsoft.com/office/drawing/2014/main" id="{451B47DB-4349-39E2-74D4-5E9A7557E1DE}"/>
                </a:ext>
              </a:extLst>
            </p:cNvPr>
            <p:cNvSpPr/>
            <p:nvPr/>
          </p:nvSpPr>
          <p:spPr>
            <a:xfrm>
              <a:off x="4228257" y="5252908"/>
              <a:ext cx="2421924" cy="3052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38FADAEC-248D-2043-015D-DA60773A98C4}"/>
                </a:ext>
              </a:extLst>
            </p:cNvPr>
            <p:cNvSpPr txBox="1"/>
            <p:nvPr/>
          </p:nvSpPr>
          <p:spPr>
            <a:xfrm>
              <a:off x="4554802" y="5228077"/>
              <a:ext cx="1766830" cy="369332"/>
            </a:xfrm>
            <a:prstGeom prst="rect">
              <a:avLst/>
            </a:prstGeom>
            <a:noFill/>
          </p:spPr>
          <p:txBody>
            <a:bodyPr wrap="none" rtlCol="0">
              <a:spAutoFit/>
            </a:bodyPr>
            <a:lstStyle/>
            <a:p>
              <a:r>
                <a:rPr lang="en-US" b="1" dirty="0">
                  <a:solidFill>
                    <a:srgbClr val="002060"/>
                  </a:solidFill>
                  <a:latin typeface="Segoe UI Semibold" panose="020B0702040204020203" pitchFamily="34" charset="0"/>
                  <a:cs typeface="Segoe UI Semibold" panose="020B0702040204020203" pitchFamily="34" charset="0"/>
                </a:rPr>
                <a:t>CVE-2020-1927</a:t>
              </a:r>
              <a:endParaRPr lang="en-CA" b="1" dirty="0">
                <a:solidFill>
                  <a:srgbClr val="002060"/>
                </a:solidFill>
                <a:latin typeface="Segoe UI Semibold" panose="020B0702040204020203" pitchFamily="34" charset="0"/>
                <a:cs typeface="Segoe UI Semibold" panose="020B0702040204020203" pitchFamily="34" charset="0"/>
              </a:endParaRPr>
            </a:p>
          </p:txBody>
        </p:sp>
      </p:grpSp>
      <p:grpSp>
        <p:nvGrpSpPr>
          <p:cNvPr id="11" name="Group 10">
            <a:extLst>
              <a:ext uri="{FF2B5EF4-FFF2-40B4-BE49-F238E27FC236}">
                <a16:creationId xmlns:a16="http://schemas.microsoft.com/office/drawing/2014/main" id="{8FF74AE9-036B-0E13-7CFF-C47AB26BA2D7}"/>
              </a:ext>
            </a:extLst>
          </p:cNvPr>
          <p:cNvGrpSpPr/>
          <p:nvPr/>
        </p:nvGrpSpPr>
        <p:grpSpPr>
          <a:xfrm>
            <a:off x="1005593" y="4253400"/>
            <a:ext cx="934417" cy="369332"/>
            <a:chOff x="4228257" y="5228077"/>
            <a:chExt cx="2421924" cy="369332"/>
          </a:xfrm>
        </p:grpSpPr>
        <p:sp>
          <p:nvSpPr>
            <p:cNvPr id="20" name="Rectangle 19">
              <a:extLst>
                <a:ext uri="{FF2B5EF4-FFF2-40B4-BE49-F238E27FC236}">
                  <a16:creationId xmlns:a16="http://schemas.microsoft.com/office/drawing/2014/main" id="{C3E324C7-F0E5-BF73-34D2-4B3CFD0D905B}"/>
                </a:ext>
              </a:extLst>
            </p:cNvPr>
            <p:cNvSpPr/>
            <p:nvPr/>
          </p:nvSpPr>
          <p:spPr>
            <a:xfrm>
              <a:off x="4228257" y="5252908"/>
              <a:ext cx="2421924" cy="3052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6A7AB09E-6331-97F7-6DB1-96113A32003F}"/>
                </a:ext>
              </a:extLst>
            </p:cNvPr>
            <p:cNvSpPr txBox="1"/>
            <p:nvPr/>
          </p:nvSpPr>
          <p:spPr>
            <a:xfrm>
              <a:off x="4554803" y="5228077"/>
              <a:ext cx="908443" cy="369332"/>
            </a:xfrm>
            <a:prstGeom prst="rect">
              <a:avLst/>
            </a:prstGeom>
            <a:noFill/>
          </p:spPr>
          <p:txBody>
            <a:bodyPr wrap="none" rtlCol="0">
              <a:spAutoFit/>
            </a:bodyPr>
            <a:lstStyle/>
            <a:p>
              <a:r>
                <a:rPr lang="en-US" b="1" dirty="0">
                  <a:solidFill>
                    <a:srgbClr val="002060"/>
                  </a:solidFill>
                  <a:latin typeface="Segoe UI Semibold" panose="020B0702040204020203" pitchFamily="34" charset="0"/>
                  <a:cs typeface="Segoe UI Semibold" panose="020B0702040204020203" pitchFamily="34" charset="0"/>
                </a:rPr>
                <a:t>4’ 32”</a:t>
              </a:r>
              <a:endParaRPr lang="en-CA" b="1" dirty="0">
                <a:solidFill>
                  <a:srgbClr val="002060"/>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76724972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8"/>
                                        </p:tgtEl>
                                        <p:attrNameLst>
                                          <p:attrName>style.visibility</p:attrName>
                                        </p:attrNameLst>
                                      </p:cBhvr>
                                      <p:to>
                                        <p:strVal val="visible"/>
                                      </p:to>
                                    </p:set>
                                    <p:animEffect transition="in" filter="fade">
                                      <p:cBhvr>
                                        <p:cTn id="7" dur="500"/>
                                        <p:tgtEl>
                                          <p:spTgt spid="205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nodeType="afterEffect">
                                  <p:stCondLst>
                                    <p:cond delay="200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500"/>
                            </p:stCondLst>
                            <p:childTnLst>
                              <p:par>
                                <p:cTn id="26" presetID="10" presetClass="entr" presetSubtype="0" fill="hold" nodeType="afterEffect">
                                  <p:stCondLst>
                                    <p:cond delay="1000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014393-978B-B09A-AB22-9C3072AA1728}"/>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2056" name="Picture 8">
            <a:extLst>
              <a:ext uri="{FF2B5EF4-FFF2-40B4-BE49-F238E27FC236}">
                <a16:creationId xmlns:a16="http://schemas.microsoft.com/office/drawing/2014/main" id="{0329701E-F7CF-FD55-7A74-511BBE2FA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550" y="2162365"/>
            <a:ext cx="2076450" cy="253326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9F4A06B-6537-42AB-7401-9B82EAFE4B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771" y="2882685"/>
            <a:ext cx="1217059" cy="121705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A45C0C5-9CFC-56B2-DC4A-4B6A684B19EF}"/>
              </a:ext>
            </a:extLst>
          </p:cNvPr>
          <p:cNvSpPr txBox="1"/>
          <p:nvPr/>
        </p:nvSpPr>
        <p:spPr>
          <a:xfrm>
            <a:off x="4398133" y="4502522"/>
            <a:ext cx="1369286" cy="369332"/>
          </a:xfrm>
          <a:prstGeom prst="rect">
            <a:avLst/>
          </a:prstGeom>
          <a:noFill/>
        </p:spPr>
        <p:txBody>
          <a:bodyPr wrap="none" rtlCol="0">
            <a:spAutoFit/>
          </a:bodyPr>
          <a:lstStyle/>
          <a:p>
            <a:r>
              <a:rPr lang="en-US" b="1" dirty="0">
                <a:solidFill>
                  <a:schemeClr val="bg1"/>
                </a:solidFill>
                <a:latin typeface="Segoe UI Semibold" panose="020B0702040204020203" pitchFamily="34" charset="0"/>
                <a:cs typeface="Segoe UI Semibold" panose="020B0702040204020203" pitchFamily="34" charset="0"/>
              </a:rPr>
              <a:t>Web server</a:t>
            </a:r>
            <a:endParaRPr lang="en-CA" b="1" dirty="0">
              <a:solidFill>
                <a:schemeClr val="bg1"/>
              </a:solidFill>
              <a:latin typeface="Segoe UI Semibold" panose="020B0702040204020203" pitchFamily="34" charset="0"/>
              <a:cs typeface="Segoe UI Semibold" panose="020B0702040204020203" pitchFamily="34" charset="0"/>
            </a:endParaRPr>
          </a:p>
        </p:txBody>
      </p:sp>
      <p:pic>
        <p:nvPicPr>
          <p:cNvPr id="3076" name="Picture 4">
            <a:extLst>
              <a:ext uri="{FF2B5EF4-FFF2-40B4-BE49-F238E27FC236}">
                <a16:creationId xmlns:a16="http://schemas.microsoft.com/office/drawing/2014/main" id="{11B5226A-531F-84EA-4B7F-B203023A72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895" y="2713625"/>
            <a:ext cx="857221" cy="8286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6">
            <a:extLst>
              <a:ext uri="{FF2B5EF4-FFF2-40B4-BE49-F238E27FC236}">
                <a16:creationId xmlns:a16="http://schemas.microsoft.com/office/drawing/2014/main" id="{249B02D4-24AE-15C0-D04B-56B4AC4E98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7091" y="2626908"/>
            <a:ext cx="444324" cy="416553"/>
          </a:xfrm>
          <a:prstGeom prst="rect">
            <a:avLst/>
          </a:prstGeom>
          <a:noFill/>
          <a:ln w="19050">
            <a:solidFill>
              <a:srgbClr val="F6C2CD"/>
            </a:solidFill>
          </a:ln>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0D898FE0-FE91-29C0-EDAA-F2B32D3570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86890" y="2052891"/>
            <a:ext cx="2082187" cy="244963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24F34C3-78F1-3839-D64F-763578B690C7}"/>
              </a:ext>
            </a:extLst>
          </p:cNvPr>
          <p:cNvSpPr txBox="1"/>
          <p:nvPr/>
        </p:nvSpPr>
        <p:spPr>
          <a:xfrm>
            <a:off x="10337125" y="4317856"/>
            <a:ext cx="1153393" cy="369332"/>
          </a:xfrm>
          <a:prstGeom prst="rect">
            <a:avLst/>
          </a:prstGeom>
          <a:noFill/>
        </p:spPr>
        <p:txBody>
          <a:bodyPr wrap="none" rtlCol="0">
            <a:spAutoFit/>
          </a:bodyPr>
          <a:lstStyle/>
          <a:p>
            <a:r>
              <a:rPr lang="en-US" b="1" dirty="0">
                <a:solidFill>
                  <a:schemeClr val="bg1"/>
                </a:solidFill>
                <a:latin typeface="Segoe UI Semibold" panose="020B0702040204020203" pitchFamily="34" charset="0"/>
                <a:cs typeface="Segoe UI Semibold" panose="020B0702040204020203" pitchFamily="34" charset="0"/>
              </a:rPr>
              <a:t>Database</a:t>
            </a:r>
            <a:endParaRPr lang="en-CA" b="1" dirty="0">
              <a:solidFill>
                <a:schemeClr val="bg1"/>
              </a:solidFill>
              <a:latin typeface="Segoe UI Semibold" panose="020B0702040204020203" pitchFamily="34" charset="0"/>
              <a:cs typeface="Segoe UI Semibold" panose="020B0702040204020203" pitchFamily="34" charset="0"/>
            </a:endParaRPr>
          </a:p>
        </p:txBody>
      </p:sp>
      <p:sp>
        <p:nvSpPr>
          <p:cNvPr id="19" name="Rectangle 18">
            <a:extLst>
              <a:ext uri="{FF2B5EF4-FFF2-40B4-BE49-F238E27FC236}">
                <a16:creationId xmlns:a16="http://schemas.microsoft.com/office/drawing/2014/main" id="{D75E79D2-4E5B-0E74-7D87-98FCC3622E3F}"/>
              </a:ext>
            </a:extLst>
          </p:cNvPr>
          <p:cNvSpPr/>
          <p:nvPr/>
        </p:nvSpPr>
        <p:spPr>
          <a:xfrm>
            <a:off x="3610100" y="1587512"/>
            <a:ext cx="8348353" cy="4058736"/>
          </a:xfrm>
          <a:custGeom>
            <a:avLst/>
            <a:gdLst>
              <a:gd name="connsiteX0" fmla="*/ 0 w 8348353"/>
              <a:gd name="connsiteY0" fmla="*/ 0 h 4058736"/>
              <a:gd name="connsiteX1" fmla="*/ 345860 w 8348353"/>
              <a:gd name="connsiteY1" fmla="*/ 0 h 4058736"/>
              <a:gd name="connsiteX2" fmla="*/ 691721 w 8348353"/>
              <a:gd name="connsiteY2" fmla="*/ 0 h 4058736"/>
              <a:gd name="connsiteX3" fmla="*/ 1204548 w 8348353"/>
              <a:gd name="connsiteY3" fmla="*/ 0 h 4058736"/>
              <a:gd name="connsiteX4" fmla="*/ 1967826 w 8348353"/>
              <a:gd name="connsiteY4" fmla="*/ 0 h 4058736"/>
              <a:gd name="connsiteX5" fmla="*/ 2480653 w 8348353"/>
              <a:gd name="connsiteY5" fmla="*/ 0 h 4058736"/>
              <a:gd name="connsiteX6" fmla="*/ 3160448 w 8348353"/>
              <a:gd name="connsiteY6" fmla="*/ 0 h 4058736"/>
              <a:gd name="connsiteX7" fmla="*/ 3756759 w 8348353"/>
              <a:gd name="connsiteY7" fmla="*/ 0 h 4058736"/>
              <a:gd name="connsiteX8" fmla="*/ 4102619 w 8348353"/>
              <a:gd name="connsiteY8" fmla="*/ 0 h 4058736"/>
              <a:gd name="connsiteX9" fmla="*/ 4698930 w 8348353"/>
              <a:gd name="connsiteY9" fmla="*/ 0 h 4058736"/>
              <a:gd name="connsiteX10" fmla="*/ 5128274 w 8348353"/>
              <a:gd name="connsiteY10" fmla="*/ 0 h 4058736"/>
              <a:gd name="connsiteX11" fmla="*/ 5724585 w 8348353"/>
              <a:gd name="connsiteY11" fmla="*/ 0 h 4058736"/>
              <a:gd name="connsiteX12" fmla="*/ 6153929 w 8348353"/>
              <a:gd name="connsiteY12" fmla="*/ 0 h 4058736"/>
              <a:gd name="connsiteX13" fmla="*/ 6750240 w 8348353"/>
              <a:gd name="connsiteY13" fmla="*/ 0 h 4058736"/>
              <a:gd name="connsiteX14" fmla="*/ 7430034 w 8348353"/>
              <a:gd name="connsiteY14" fmla="*/ 0 h 4058736"/>
              <a:gd name="connsiteX15" fmla="*/ 7775895 w 8348353"/>
              <a:gd name="connsiteY15" fmla="*/ 0 h 4058736"/>
              <a:gd name="connsiteX16" fmla="*/ 8348353 w 8348353"/>
              <a:gd name="connsiteY16" fmla="*/ 0 h 4058736"/>
              <a:gd name="connsiteX17" fmla="*/ 8348353 w 8348353"/>
              <a:gd name="connsiteY17" fmla="*/ 660994 h 4058736"/>
              <a:gd name="connsiteX18" fmla="*/ 8348353 w 8348353"/>
              <a:gd name="connsiteY18" fmla="*/ 1281401 h 4058736"/>
              <a:gd name="connsiteX19" fmla="*/ 8348353 w 8348353"/>
              <a:gd name="connsiteY19" fmla="*/ 1739458 h 4058736"/>
              <a:gd name="connsiteX20" fmla="*/ 8348353 w 8348353"/>
              <a:gd name="connsiteY20" fmla="*/ 2197516 h 4058736"/>
              <a:gd name="connsiteX21" fmla="*/ 8348353 w 8348353"/>
              <a:gd name="connsiteY21" fmla="*/ 2736748 h 4058736"/>
              <a:gd name="connsiteX22" fmla="*/ 8348353 w 8348353"/>
              <a:gd name="connsiteY22" fmla="*/ 3235392 h 4058736"/>
              <a:gd name="connsiteX23" fmla="*/ 8348353 w 8348353"/>
              <a:gd name="connsiteY23" fmla="*/ 4058736 h 4058736"/>
              <a:gd name="connsiteX24" fmla="*/ 7752042 w 8348353"/>
              <a:gd name="connsiteY24" fmla="*/ 4058736 h 4058736"/>
              <a:gd name="connsiteX25" fmla="*/ 7072248 w 8348353"/>
              <a:gd name="connsiteY25" fmla="*/ 4058736 h 4058736"/>
              <a:gd name="connsiteX26" fmla="*/ 6726387 w 8348353"/>
              <a:gd name="connsiteY26" fmla="*/ 4058736 h 4058736"/>
              <a:gd name="connsiteX27" fmla="*/ 6380527 w 8348353"/>
              <a:gd name="connsiteY27" fmla="*/ 4058736 h 4058736"/>
              <a:gd name="connsiteX28" fmla="*/ 5617249 w 8348353"/>
              <a:gd name="connsiteY28" fmla="*/ 4058736 h 4058736"/>
              <a:gd name="connsiteX29" fmla="*/ 5187905 w 8348353"/>
              <a:gd name="connsiteY29" fmla="*/ 4058736 h 4058736"/>
              <a:gd name="connsiteX30" fmla="*/ 4675078 w 8348353"/>
              <a:gd name="connsiteY30" fmla="*/ 4058736 h 4058736"/>
              <a:gd name="connsiteX31" fmla="*/ 4329217 w 8348353"/>
              <a:gd name="connsiteY31" fmla="*/ 4058736 h 4058736"/>
              <a:gd name="connsiteX32" fmla="*/ 3649423 w 8348353"/>
              <a:gd name="connsiteY32" fmla="*/ 4058736 h 4058736"/>
              <a:gd name="connsiteX33" fmla="*/ 3220079 w 8348353"/>
              <a:gd name="connsiteY33" fmla="*/ 4058736 h 4058736"/>
              <a:gd name="connsiteX34" fmla="*/ 2790735 w 8348353"/>
              <a:gd name="connsiteY34" fmla="*/ 4058736 h 4058736"/>
              <a:gd name="connsiteX35" fmla="*/ 2110941 w 8348353"/>
              <a:gd name="connsiteY35" fmla="*/ 4058736 h 4058736"/>
              <a:gd name="connsiteX36" fmla="*/ 1681597 w 8348353"/>
              <a:gd name="connsiteY36" fmla="*/ 4058736 h 4058736"/>
              <a:gd name="connsiteX37" fmla="*/ 1335736 w 8348353"/>
              <a:gd name="connsiteY37" fmla="*/ 4058736 h 4058736"/>
              <a:gd name="connsiteX38" fmla="*/ 739426 w 8348353"/>
              <a:gd name="connsiteY38" fmla="*/ 4058736 h 4058736"/>
              <a:gd name="connsiteX39" fmla="*/ 0 w 8348353"/>
              <a:gd name="connsiteY39" fmla="*/ 4058736 h 4058736"/>
              <a:gd name="connsiteX40" fmla="*/ 0 w 8348353"/>
              <a:gd name="connsiteY40" fmla="*/ 3560091 h 4058736"/>
              <a:gd name="connsiteX41" fmla="*/ 0 w 8348353"/>
              <a:gd name="connsiteY41" fmla="*/ 2899097 h 4058736"/>
              <a:gd name="connsiteX42" fmla="*/ 0 w 8348353"/>
              <a:gd name="connsiteY42" fmla="*/ 2400452 h 4058736"/>
              <a:gd name="connsiteX43" fmla="*/ 0 w 8348353"/>
              <a:gd name="connsiteY43" fmla="*/ 1739458 h 4058736"/>
              <a:gd name="connsiteX44" fmla="*/ 0 w 8348353"/>
              <a:gd name="connsiteY44" fmla="*/ 1240814 h 4058736"/>
              <a:gd name="connsiteX45" fmla="*/ 0 w 8348353"/>
              <a:gd name="connsiteY45" fmla="*/ 660994 h 4058736"/>
              <a:gd name="connsiteX46" fmla="*/ 0 w 8348353"/>
              <a:gd name="connsiteY46" fmla="*/ 0 h 405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348353" h="4058736" extrusionOk="0">
                <a:moveTo>
                  <a:pt x="0" y="0"/>
                </a:moveTo>
                <a:cubicBezTo>
                  <a:pt x="123700" y="-5366"/>
                  <a:pt x="237157" y="11367"/>
                  <a:pt x="345860" y="0"/>
                </a:cubicBezTo>
                <a:cubicBezTo>
                  <a:pt x="454563" y="-11367"/>
                  <a:pt x="549832" y="5242"/>
                  <a:pt x="691721" y="0"/>
                </a:cubicBezTo>
                <a:cubicBezTo>
                  <a:pt x="833610" y="-5242"/>
                  <a:pt x="1047800" y="16560"/>
                  <a:pt x="1204548" y="0"/>
                </a:cubicBezTo>
                <a:cubicBezTo>
                  <a:pt x="1361296" y="-16560"/>
                  <a:pt x="1723662" y="35029"/>
                  <a:pt x="1967826" y="0"/>
                </a:cubicBezTo>
                <a:cubicBezTo>
                  <a:pt x="2211990" y="-35029"/>
                  <a:pt x="2259638" y="10558"/>
                  <a:pt x="2480653" y="0"/>
                </a:cubicBezTo>
                <a:cubicBezTo>
                  <a:pt x="2701668" y="-10558"/>
                  <a:pt x="2869867" y="74817"/>
                  <a:pt x="3160448" y="0"/>
                </a:cubicBezTo>
                <a:cubicBezTo>
                  <a:pt x="3451030" y="-74817"/>
                  <a:pt x="3525109" y="63236"/>
                  <a:pt x="3756759" y="0"/>
                </a:cubicBezTo>
                <a:cubicBezTo>
                  <a:pt x="3988409" y="-63236"/>
                  <a:pt x="3950493" y="4275"/>
                  <a:pt x="4102619" y="0"/>
                </a:cubicBezTo>
                <a:cubicBezTo>
                  <a:pt x="4254745" y="-4275"/>
                  <a:pt x="4488101" y="11517"/>
                  <a:pt x="4698930" y="0"/>
                </a:cubicBezTo>
                <a:cubicBezTo>
                  <a:pt x="4909759" y="-11517"/>
                  <a:pt x="4954112" y="8028"/>
                  <a:pt x="5128274" y="0"/>
                </a:cubicBezTo>
                <a:cubicBezTo>
                  <a:pt x="5302436" y="-8028"/>
                  <a:pt x="5554574" y="44766"/>
                  <a:pt x="5724585" y="0"/>
                </a:cubicBezTo>
                <a:cubicBezTo>
                  <a:pt x="5894596" y="-44766"/>
                  <a:pt x="5955482" y="6200"/>
                  <a:pt x="6153929" y="0"/>
                </a:cubicBezTo>
                <a:cubicBezTo>
                  <a:pt x="6352376" y="-6200"/>
                  <a:pt x="6620825" y="54363"/>
                  <a:pt x="6750240" y="0"/>
                </a:cubicBezTo>
                <a:cubicBezTo>
                  <a:pt x="6879655" y="-54363"/>
                  <a:pt x="7149698" y="57273"/>
                  <a:pt x="7430034" y="0"/>
                </a:cubicBezTo>
                <a:cubicBezTo>
                  <a:pt x="7710370" y="-57273"/>
                  <a:pt x="7702935" y="6497"/>
                  <a:pt x="7775895" y="0"/>
                </a:cubicBezTo>
                <a:cubicBezTo>
                  <a:pt x="7848855" y="-6497"/>
                  <a:pt x="8194650" y="9959"/>
                  <a:pt x="8348353" y="0"/>
                </a:cubicBezTo>
                <a:cubicBezTo>
                  <a:pt x="8364242" y="246600"/>
                  <a:pt x="8327139" y="356000"/>
                  <a:pt x="8348353" y="660994"/>
                </a:cubicBezTo>
                <a:cubicBezTo>
                  <a:pt x="8369567" y="965988"/>
                  <a:pt x="8283160" y="1092394"/>
                  <a:pt x="8348353" y="1281401"/>
                </a:cubicBezTo>
                <a:cubicBezTo>
                  <a:pt x="8413546" y="1470408"/>
                  <a:pt x="8304033" y="1566184"/>
                  <a:pt x="8348353" y="1739458"/>
                </a:cubicBezTo>
                <a:cubicBezTo>
                  <a:pt x="8392673" y="1912732"/>
                  <a:pt x="8335863" y="2096942"/>
                  <a:pt x="8348353" y="2197516"/>
                </a:cubicBezTo>
                <a:cubicBezTo>
                  <a:pt x="8360843" y="2298090"/>
                  <a:pt x="8347641" y="2482327"/>
                  <a:pt x="8348353" y="2736748"/>
                </a:cubicBezTo>
                <a:cubicBezTo>
                  <a:pt x="8349065" y="2991169"/>
                  <a:pt x="8312171" y="3012332"/>
                  <a:pt x="8348353" y="3235392"/>
                </a:cubicBezTo>
                <a:cubicBezTo>
                  <a:pt x="8384535" y="3458452"/>
                  <a:pt x="8300473" y="3749764"/>
                  <a:pt x="8348353" y="4058736"/>
                </a:cubicBezTo>
                <a:cubicBezTo>
                  <a:pt x="8227212" y="4118613"/>
                  <a:pt x="7957229" y="4051016"/>
                  <a:pt x="7752042" y="4058736"/>
                </a:cubicBezTo>
                <a:cubicBezTo>
                  <a:pt x="7546855" y="4066456"/>
                  <a:pt x="7312083" y="4029994"/>
                  <a:pt x="7072248" y="4058736"/>
                </a:cubicBezTo>
                <a:cubicBezTo>
                  <a:pt x="6832413" y="4087478"/>
                  <a:pt x="6843595" y="4028850"/>
                  <a:pt x="6726387" y="4058736"/>
                </a:cubicBezTo>
                <a:cubicBezTo>
                  <a:pt x="6609179" y="4088622"/>
                  <a:pt x="6545791" y="4034420"/>
                  <a:pt x="6380527" y="4058736"/>
                </a:cubicBezTo>
                <a:cubicBezTo>
                  <a:pt x="6215263" y="4083052"/>
                  <a:pt x="5902575" y="4043326"/>
                  <a:pt x="5617249" y="4058736"/>
                </a:cubicBezTo>
                <a:cubicBezTo>
                  <a:pt x="5331923" y="4074146"/>
                  <a:pt x="5351157" y="4039727"/>
                  <a:pt x="5187905" y="4058736"/>
                </a:cubicBezTo>
                <a:cubicBezTo>
                  <a:pt x="5024653" y="4077745"/>
                  <a:pt x="4803706" y="4054869"/>
                  <a:pt x="4675078" y="4058736"/>
                </a:cubicBezTo>
                <a:cubicBezTo>
                  <a:pt x="4546450" y="4062603"/>
                  <a:pt x="4473437" y="4023460"/>
                  <a:pt x="4329217" y="4058736"/>
                </a:cubicBezTo>
                <a:cubicBezTo>
                  <a:pt x="4184997" y="4094012"/>
                  <a:pt x="3794498" y="3999264"/>
                  <a:pt x="3649423" y="4058736"/>
                </a:cubicBezTo>
                <a:cubicBezTo>
                  <a:pt x="3504348" y="4118208"/>
                  <a:pt x="3341864" y="4010484"/>
                  <a:pt x="3220079" y="4058736"/>
                </a:cubicBezTo>
                <a:cubicBezTo>
                  <a:pt x="3098294" y="4106988"/>
                  <a:pt x="2891700" y="4014259"/>
                  <a:pt x="2790735" y="4058736"/>
                </a:cubicBezTo>
                <a:cubicBezTo>
                  <a:pt x="2689770" y="4103213"/>
                  <a:pt x="2326966" y="4024760"/>
                  <a:pt x="2110941" y="4058736"/>
                </a:cubicBezTo>
                <a:cubicBezTo>
                  <a:pt x="1894916" y="4092712"/>
                  <a:pt x="1767543" y="4027743"/>
                  <a:pt x="1681597" y="4058736"/>
                </a:cubicBezTo>
                <a:cubicBezTo>
                  <a:pt x="1595651" y="4089729"/>
                  <a:pt x="1435566" y="4038587"/>
                  <a:pt x="1335736" y="4058736"/>
                </a:cubicBezTo>
                <a:cubicBezTo>
                  <a:pt x="1235906" y="4078885"/>
                  <a:pt x="977464" y="3996095"/>
                  <a:pt x="739426" y="4058736"/>
                </a:cubicBezTo>
                <a:cubicBezTo>
                  <a:pt x="501388" y="4121377"/>
                  <a:pt x="182751" y="4006811"/>
                  <a:pt x="0" y="4058736"/>
                </a:cubicBezTo>
                <a:cubicBezTo>
                  <a:pt x="-34180" y="3820773"/>
                  <a:pt x="42381" y="3690126"/>
                  <a:pt x="0" y="3560091"/>
                </a:cubicBezTo>
                <a:cubicBezTo>
                  <a:pt x="-42381" y="3430056"/>
                  <a:pt x="18184" y="3089632"/>
                  <a:pt x="0" y="2899097"/>
                </a:cubicBezTo>
                <a:cubicBezTo>
                  <a:pt x="-18184" y="2708562"/>
                  <a:pt x="41306" y="2605496"/>
                  <a:pt x="0" y="2400452"/>
                </a:cubicBezTo>
                <a:cubicBezTo>
                  <a:pt x="-41306" y="2195408"/>
                  <a:pt x="6237" y="1981113"/>
                  <a:pt x="0" y="1739458"/>
                </a:cubicBezTo>
                <a:cubicBezTo>
                  <a:pt x="-6237" y="1497803"/>
                  <a:pt x="28112" y="1457540"/>
                  <a:pt x="0" y="1240814"/>
                </a:cubicBezTo>
                <a:cubicBezTo>
                  <a:pt x="-28112" y="1024088"/>
                  <a:pt x="42222" y="805772"/>
                  <a:pt x="0" y="660994"/>
                </a:cubicBezTo>
                <a:cubicBezTo>
                  <a:pt x="-42222" y="516216"/>
                  <a:pt x="56756" y="253675"/>
                  <a:pt x="0" y="0"/>
                </a:cubicBezTo>
                <a:close/>
              </a:path>
            </a:pathLst>
          </a:custGeom>
          <a:noFill/>
          <a:ln w="28575">
            <a:solidFill>
              <a:schemeClr val="accent1">
                <a:lumMod val="60000"/>
                <a:lumOff val="40000"/>
              </a:schemeClr>
            </a:solidFill>
            <a:prstDash val="dashDot"/>
            <a:extLst>
              <a:ext uri="{C807C97D-BFC1-408E-A445-0C87EB9F89A2}">
                <ask:lineSketchStyleProps xmlns:ask="http://schemas.microsoft.com/office/drawing/2018/sketchyshapes" sd="373901322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descr="Line arrow: Straight with solid fill">
            <a:extLst>
              <a:ext uri="{FF2B5EF4-FFF2-40B4-BE49-F238E27FC236}">
                <a16:creationId xmlns:a16="http://schemas.microsoft.com/office/drawing/2014/main" id="{78DEF93E-C136-056B-9918-279C94B1FAF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2491200" y="3022137"/>
            <a:ext cx="1439532" cy="1031501"/>
          </a:xfrm>
          <a:prstGeom prst="rect">
            <a:avLst/>
          </a:prstGeom>
        </p:spPr>
      </p:pic>
      <p:pic>
        <p:nvPicPr>
          <p:cNvPr id="3074" name="Picture 2">
            <a:extLst>
              <a:ext uri="{FF2B5EF4-FFF2-40B4-BE49-F238E27FC236}">
                <a16:creationId xmlns:a16="http://schemas.microsoft.com/office/drawing/2014/main" id="{082C42C2-60BD-E307-6032-31ED24C017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081214">
            <a:off x="2837805" y="3221168"/>
            <a:ext cx="515650" cy="540088"/>
          </a:xfrm>
          <a:prstGeom prst="rect">
            <a:avLst/>
          </a:prstGeom>
          <a:noFill/>
          <a:extLst>
            <a:ext uri="{909E8E84-426E-40DD-AFC4-6F175D3DCCD1}">
              <a14:hiddenFill xmlns:a14="http://schemas.microsoft.com/office/drawing/2010/main">
                <a:solidFill>
                  <a:srgbClr val="FFFFFF"/>
                </a:solidFill>
              </a14:hiddenFill>
            </a:ext>
          </a:extLst>
        </p:spPr>
      </p:pic>
      <p:sp>
        <p:nvSpPr>
          <p:cNvPr id="23" name="Title 3">
            <a:extLst>
              <a:ext uri="{FF2B5EF4-FFF2-40B4-BE49-F238E27FC236}">
                <a16:creationId xmlns:a16="http://schemas.microsoft.com/office/drawing/2014/main" id="{AF76BC3A-13AD-5EEE-2702-A380A1503AC4}"/>
              </a:ext>
            </a:extLst>
          </p:cNvPr>
          <p:cNvSpPr txBox="1">
            <a:spLocks/>
          </p:cNvSpPr>
          <p:nvPr/>
        </p:nvSpPr>
        <p:spPr>
          <a:xfrm>
            <a:off x="2121708" y="92449"/>
            <a:ext cx="8878824" cy="1069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dirty="0">
                <a:latin typeface="More Sugar" pitchFamily="2" charset="0"/>
              </a:rPr>
              <a:t>MY FINDINGS</a:t>
            </a:r>
            <a:endParaRPr lang="en-CA" dirty="0">
              <a:latin typeface="More Sugar" pitchFamily="2" charset="0"/>
            </a:endParaRPr>
          </a:p>
        </p:txBody>
      </p:sp>
      <p:pic>
        <p:nvPicPr>
          <p:cNvPr id="24" name="Picture 6">
            <a:extLst>
              <a:ext uri="{FF2B5EF4-FFF2-40B4-BE49-F238E27FC236}">
                <a16:creationId xmlns:a16="http://schemas.microsoft.com/office/drawing/2014/main" id="{F5E04D7E-8F38-BE4D-A2CC-63D8D3CEFA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289" y="327712"/>
            <a:ext cx="1547646" cy="153344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6">
            <a:extLst>
              <a:ext uri="{FF2B5EF4-FFF2-40B4-BE49-F238E27FC236}">
                <a16:creationId xmlns:a16="http://schemas.microsoft.com/office/drawing/2014/main" id="{1B0B6192-A822-E256-5522-F83EF7C548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16770" y="2219996"/>
            <a:ext cx="444324" cy="416553"/>
          </a:xfrm>
          <a:prstGeom prst="rect">
            <a:avLst/>
          </a:prstGeom>
          <a:noFill/>
          <a:ln w="19050">
            <a:solidFill>
              <a:srgbClr val="F6C2CD"/>
            </a:solidFill>
          </a:ln>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74348594-A1FB-3918-8AAE-CEDBEC40232F}"/>
              </a:ext>
            </a:extLst>
          </p:cNvPr>
          <p:cNvGrpSpPr/>
          <p:nvPr/>
        </p:nvGrpSpPr>
        <p:grpSpPr>
          <a:xfrm>
            <a:off x="6649146" y="2515059"/>
            <a:ext cx="3433603" cy="2172129"/>
            <a:chOff x="6649146" y="2515059"/>
            <a:chExt cx="3433603" cy="2172129"/>
          </a:xfrm>
        </p:grpSpPr>
        <p:grpSp>
          <p:nvGrpSpPr>
            <p:cNvPr id="12" name="Group 11">
              <a:extLst>
                <a:ext uri="{FF2B5EF4-FFF2-40B4-BE49-F238E27FC236}">
                  <a16:creationId xmlns:a16="http://schemas.microsoft.com/office/drawing/2014/main" id="{C2027086-49C9-3936-DD38-2A39C0FEAA2F}"/>
                </a:ext>
              </a:extLst>
            </p:cNvPr>
            <p:cNvGrpSpPr/>
            <p:nvPr/>
          </p:nvGrpSpPr>
          <p:grpSpPr>
            <a:xfrm>
              <a:off x="6649146" y="2515059"/>
              <a:ext cx="3354777" cy="2172129"/>
              <a:chOff x="6686217" y="2515059"/>
              <a:chExt cx="3354777" cy="2172129"/>
            </a:xfrm>
          </p:grpSpPr>
          <p:pic>
            <p:nvPicPr>
              <p:cNvPr id="6" name="Graphic 5" descr="Line arrow: Straight with solid fill">
                <a:extLst>
                  <a:ext uri="{FF2B5EF4-FFF2-40B4-BE49-F238E27FC236}">
                    <a16:creationId xmlns:a16="http://schemas.microsoft.com/office/drawing/2014/main" id="{328B852A-1CA8-DD13-19CD-4B42A48062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6686217" y="3127948"/>
                <a:ext cx="1055120" cy="756049"/>
              </a:xfrm>
              <a:prstGeom prst="rect">
                <a:avLst/>
              </a:prstGeom>
            </p:spPr>
          </p:pic>
          <p:grpSp>
            <p:nvGrpSpPr>
              <p:cNvPr id="11" name="Group 10">
                <a:extLst>
                  <a:ext uri="{FF2B5EF4-FFF2-40B4-BE49-F238E27FC236}">
                    <a16:creationId xmlns:a16="http://schemas.microsoft.com/office/drawing/2014/main" id="{CBADD776-A799-0A9F-1BEF-574C25F1CEC0}"/>
                  </a:ext>
                </a:extLst>
              </p:cNvPr>
              <p:cNvGrpSpPr/>
              <p:nvPr/>
            </p:nvGrpSpPr>
            <p:grpSpPr>
              <a:xfrm>
                <a:off x="7559687" y="2515059"/>
                <a:ext cx="2481307" cy="2172129"/>
                <a:chOff x="7657345" y="2162365"/>
                <a:chExt cx="3035617" cy="2934430"/>
              </a:xfrm>
            </p:grpSpPr>
            <p:pic>
              <p:nvPicPr>
                <p:cNvPr id="7" name="Picture 4">
                  <a:extLst>
                    <a:ext uri="{FF2B5EF4-FFF2-40B4-BE49-F238E27FC236}">
                      <a16:creationId xmlns:a16="http://schemas.microsoft.com/office/drawing/2014/main" id="{C2B0CF8D-9B43-916D-16FD-3036D03E68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7345" y="2162365"/>
                  <a:ext cx="3035617" cy="293443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DC17DB4-723A-C8DF-BBED-703682CEBCC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44063" y="2283041"/>
                  <a:ext cx="829281" cy="916573"/>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10">
                <a:extLst>
                  <a:ext uri="{FF2B5EF4-FFF2-40B4-BE49-F238E27FC236}">
                    <a16:creationId xmlns:a16="http://schemas.microsoft.com/office/drawing/2014/main" id="{E6988E2F-32A5-19FA-C05D-943AF4D8C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9401" y="2543451"/>
                <a:ext cx="678468" cy="678468"/>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30849534-3EE8-657D-4D07-E4E07DDF0289}"/>
                </a:ext>
              </a:extLst>
            </p:cNvPr>
            <p:cNvSpPr txBox="1"/>
            <p:nvPr/>
          </p:nvSpPr>
          <p:spPr>
            <a:xfrm>
              <a:off x="9641603" y="3018747"/>
              <a:ext cx="441146" cy="523220"/>
            </a:xfrm>
            <a:prstGeom prst="rect">
              <a:avLst/>
            </a:prstGeom>
            <a:noFill/>
          </p:spPr>
          <p:txBody>
            <a:bodyPr wrap="none" rtlCol="0">
              <a:spAutoFit/>
            </a:bodyPr>
            <a:lstStyle/>
            <a:p>
              <a:r>
                <a:rPr lang="en-US" sz="2800" b="1" dirty="0">
                  <a:solidFill>
                    <a:schemeClr val="bg1"/>
                  </a:solidFill>
                  <a:latin typeface="Segoe UI Black" panose="020B0A02040204020203" pitchFamily="34" charset="0"/>
                  <a:ea typeface="Segoe UI Black" panose="020B0A02040204020203" pitchFamily="34" charset="0"/>
                  <a:cs typeface="Segoe UI Semibold" panose="020B0702040204020203" pitchFamily="34" charset="0"/>
                </a:rPr>
                <a:t>=</a:t>
              </a:r>
              <a:endParaRPr lang="en-CA" sz="2800" b="1" dirty="0">
                <a:solidFill>
                  <a:schemeClr val="bg1"/>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4" name="TextBox 3">
              <a:extLst>
                <a:ext uri="{FF2B5EF4-FFF2-40B4-BE49-F238E27FC236}">
                  <a16:creationId xmlns:a16="http://schemas.microsoft.com/office/drawing/2014/main" id="{4B0F054A-6FAA-F62A-6024-5BD0924D1F2B}"/>
                </a:ext>
              </a:extLst>
            </p:cNvPr>
            <p:cNvSpPr txBox="1"/>
            <p:nvPr/>
          </p:nvSpPr>
          <p:spPr>
            <a:xfrm>
              <a:off x="9641603" y="3279835"/>
              <a:ext cx="441146" cy="523220"/>
            </a:xfrm>
            <a:prstGeom prst="rect">
              <a:avLst/>
            </a:prstGeom>
            <a:noFill/>
          </p:spPr>
          <p:txBody>
            <a:bodyPr wrap="none" rtlCol="0">
              <a:spAutoFit/>
            </a:bodyPr>
            <a:lstStyle/>
            <a:p>
              <a:r>
                <a:rPr lang="en-US" sz="2800" b="1" dirty="0">
                  <a:solidFill>
                    <a:schemeClr val="bg1"/>
                  </a:solidFill>
                  <a:latin typeface="Segoe UI Black" panose="020B0A02040204020203" pitchFamily="34" charset="0"/>
                  <a:ea typeface="Segoe UI Black" panose="020B0A02040204020203" pitchFamily="34" charset="0"/>
                  <a:cs typeface="Segoe UI Semibold" panose="020B0702040204020203" pitchFamily="34" charset="0"/>
                </a:rPr>
                <a:t>=</a:t>
              </a:r>
              <a:endParaRPr lang="en-CA" sz="2800" b="1" dirty="0">
                <a:solidFill>
                  <a:schemeClr val="bg1"/>
                </a:solidFill>
                <a:latin typeface="Segoe UI Black" panose="020B0A02040204020203" pitchFamily="34" charset="0"/>
                <a:ea typeface="Segoe UI Black" panose="020B0A02040204020203" pitchFamily="34" charset="0"/>
                <a:cs typeface="Segoe UI Semibold" panose="020B0702040204020203" pitchFamily="34" charset="0"/>
              </a:endParaRPr>
            </a:p>
          </p:txBody>
        </p:sp>
      </p:grpSp>
      <p:sp>
        <p:nvSpPr>
          <p:cNvPr id="14" name="Text Placeholder 2">
            <a:extLst>
              <a:ext uri="{FF2B5EF4-FFF2-40B4-BE49-F238E27FC236}">
                <a16:creationId xmlns:a16="http://schemas.microsoft.com/office/drawing/2014/main" id="{82BBFFC1-F8AE-A2D6-7BA3-EA7F6A103ED7}"/>
              </a:ext>
            </a:extLst>
          </p:cNvPr>
          <p:cNvSpPr txBox="1">
            <a:spLocks/>
          </p:cNvSpPr>
          <p:nvPr/>
        </p:nvSpPr>
        <p:spPr>
          <a:xfrm>
            <a:off x="112940" y="6446520"/>
            <a:ext cx="3211028" cy="31089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latin typeface="Seaford" panose="00000500000000000000" pitchFamily="2" charset="0"/>
              </a:rPr>
              <a:t>https://www.linkedin.com/in/tito-ilori-dm/</a:t>
            </a:r>
          </a:p>
        </p:txBody>
      </p:sp>
      <p:grpSp>
        <p:nvGrpSpPr>
          <p:cNvPr id="15" name="Group 14">
            <a:extLst>
              <a:ext uri="{FF2B5EF4-FFF2-40B4-BE49-F238E27FC236}">
                <a16:creationId xmlns:a16="http://schemas.microsoft.com/office/drawing/2014/main" id="{EDD583CD-F020-6ADE-DF6A-E8A02D34B4B3}"/>
              </a:ext>
            </a:extLst>
          </p:cNvPr>
          <p:cNvGrpSpPr/>
          <p:nvPr/>
        </p:nvGrpSpPr>
        <p:grpSpPr>
          <a:xfrm>
            <a:off x="8257099" y="4317856"/>
            <a:ext cx="934417" cy="369332"/>
            <a:chOff x="4228257" y="5228077"/>
            <a:chExt cx="2421924" cy="369332"/>
          </a:xfrm>
        </p:grpSpPr>
        <p:sp>
          <p:nvSpPr>
            <p:cNvPr id="17" name="Rectangle 16">
              <a:extLst>
                <a:ext uri="{FF2B5EF4-FFF2-40B4-BE49-F238E27FC236}">
                  <a16:creationId xmlns:a16="http://schemas.microsoft.com/office/drawing/2014/main" id="{99F78D5B-03A0-4700-85A1-C76B841BA589}"/>
                </a:ext>
              </a:extLst>
            </p:cNvPr>
            <p:cNvSpPr/>
            <p:nvPr/>
          </p:nvSpPr>
          <p:spPr>
            <a:xfrm>
              <a:off x="4228257" y="5252908"/>
              <a:ext cx="2421924" cy="3052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EB5D7BCE-62BC-37D6-E68C-4166A1C1C8C3}"/>
                </a:ext>
              </a:extLst>
            </p:cNvPr>
            <p:cNvSpPr txBox="1"/>
            <p:nvPr/>
          </p:nvSpPr>
          <p:spPr>
            <a:xfrm>
              <a:off x="4362635" y="5228077"/>
              <a:ext cx="2111491" cy="369332"/>
            </a:xfrm>
            <a:prstGeom prst="rect">
              <a:avLst/>
            </a:prstGeom>
            <a:noFill/>
          </p:spPr>
          <p:txBody>
            <a:bodyPr wrap="none" rtlCol="0">
              <a:spAutoFit/>
            </a:bodyPr>
            <a:lstStyle/>
            <a:p>
              <a:r>
                <a:rPr lang="en-US" b="1" dirty="0">
                  <a:solidFill>
                    <a:srgbClr val="002060"/>
                  </a:solidFill>
                  <a:latin typeface="Segoe UI Semibold" panose="020B0702040204020203" pitchFamily="34" charset="0"/>
                  <a:cs typeface="Segoe UI Semibold" panose="020B0702040204020203" pitchFamily="34" charset="0"/>
                </a:rPr>
                <a:t>Telnet</a:t>
              </a:r>
              <a:endParaRPr lang="en-CA" b="1" dirty="0">
                <a:solidFill>
                  <a:srgbClr val="002060"/>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17309488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2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014393-978B-B09A-AB22-9C3072AA1728}"/>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10" name="TextBox 9">
            <a:extLst>
              <a:ext uri="{FF2B5EF4-FFF2-40B4-BE49-F238E27FC236}">
                <a16:creationId xmlns:a16="http://schemas.microsoft.com/office/drawing/2014/main" id="{F24F34C3-78F1-3839-D64F-763578B690C7}"/>
              </a:ext>
            </a:extLst>
          </p:cNvPr>
          <p:cNvSpPr txBox="1"/>
          <p:nvPr/>
        </p:nvSpPr>
        <p:spPr>
          <a:xfrm>
            <a:off x="2795058" y="5584750"/>
            <a:ext cx="1153393" cy="369332"/>
          </a:xfrm>
          <a:prstGeom prst="rect">
            <a:avLst/>
          </a:prstGeom>
          <a:noFill/>
        </p:spPr>
        <p:txBody>
          <a:bodyPr wrap="none" rtlCol="0">
            <a:spAutoFit/>
          </a:bodyPr>
          <a:lstStyle/>
          <a:p>
            <a:r>
              <a:rPr lang="en-US" b="1" dirty="0">
                <a:solidFill>
                  <a:schemeClr val="bg1"/>
                </a:solidFill>
                <a:latin typeface="Segoe UI Semibold" panose="020B0702040204020203" pitchFamily="34" charset="0"/>
                <a:cs typeface="Segoe UI Semibold" panose="020B0702040204020203" pitchFamily="34" charset="0"/>
              </a:rPr>
              <a:t>Database</a:t>
            </a:r>
            <a:endParaRPr lang="en-CA" b="1" dirty="0">
              <a:solidFill>
                <a:schemeClr val="bg1"/>
              </a:solidFill>
              <a:latin typeface="Segoe UI Semibold" panose="020B0702040204020203" pitchFamily="34" charset="0"/>
              <a:cs typeface="Segoe UI Semibold" panose="020B0702040204020203" pitchFamily="34" charset="0"/>
            </a:endParaRPr>
          </a:p>
        </p:txBody>
      </p:sp>
      <p:sp>
        <p:nvSpPr>
          <p:cNvPr id="23" name="Title 3">
            <a:extLst>
              <a:ext uri="{FF2B5EF4-FFF2-40B4-BE49-F238E27FC236}">
                <a16:creationId xmlns:a16="http://schemas.microsoft.com/office/drawing/2014/main" id="{AF76BC3A-13AD-5EEE-2702-A380A1503AC4}"/>
              </a:ext>
            </a:extLst>
          </p:cNvPr>
          <p:cNvSpPr txBox="1">
            <a:spLocks/>
          </p:cNvSpPr>
          <p:nvPr/>
        </p:nvSpPr>
        <p:spPr>
          <a:xfrm>
            <a:off x="2121708" y="92449"/>
            <a:ext cx="8878824" cy="1069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dirty="0">
                <a:latin typeface="More Sugar" pitchFamily="2" charset="0"/>
              </a:rPr>
              <a:t>MY FINDINGS</a:t>
            </a:r>
            <a:endParaRPr lang="en-CA" dirty="0">
              <a:latin typeface="More Sugar" pitchFamily="2" charset="0"/>
            </a:endParaRPr>
          </a:p>
        </p:txBody>
      </p:sp>
      <p:pic>
        <p:nvPicPr>
          <p:cNvPr id="24" name="Picture 6">
            <a:extLst>
              <a:ext uri="{FF2B5EF4-FFF2-40B4-BE49-F238E27FC236}">
                <a16:creationId xmlns:a16="http://schemas.microsoft.com/office/drawing/2014/main" id="{F5E04D7E-8F38-BE4D-A2CC-63D8D3CEF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9" y="327712"/>
            <a:ext cx="1547646" cy="153344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D87D5BAB-C962-4B1F-440D-B323082FFC97}"/>
              </a:ext>
            </a:extLst>
          </p:cNvPr>
          <p:cNvGrpSpPr/>
          <p:nvPr/>
        </p:nvGrpSpPr>
        <p:grpSpPr>
          <a:xfrm>
            <a:off x="2123071" y="1920272"/>
            <a:ext cx="2756716" cy="3891164"/>
            <a:chOff x="2523561" y="2143667"/>
            <a:chExt cx="2082187" cy="3030789"/>
          </a:xfrm>
        </p:grpSpPr>
        <p:pic>
          <p:nvPicPr>
            <p:cNvPr id="8" name="Picture 12">
              <a:extLst>
                <a:ext uri="{FF2B5EF4-FFF2-40B4-BE49-F238E27FC236}">
                  <a16:creationId xmlns:a16="http://schemas.microsoft.com/office/drawing/2014/main" id="{0D898FE0-FE91-29C0-EDAA-F2B32D357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561" y="2724825"/>
              <a:ext cx="2082187" cy="244963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BADD776-A799-0A9F-1BEF-574C25F1CEC0}"/>
                </a:ext>
              </a:extLst>
            </p:cNvPr>
            <p:cNvGrpSpPr/>
            <p:nvPr/>
          </p:nvGrpSpPr>
          <p:grpSpPr>
            <a:xfrm>
              <a:off x="3135087" y="3520635"/>
              <a:ext cx="678468" cy="678468"/>
              <a:chOff x="7657345" y="2162365"/>
              <a:chExt cx="3035617" cy="2934430"/>
            </a:xfrm>
            <a:effectLst>
              <a:outerShdw blurRad="50800" dist="38100" dir="8100000" algn="tr" rotWithShape="0">
                <a:prstClr val="black">
                  <a:alpha val="40000"/>
                </a:prstClr>
              </a:outerShdw>
            </a:effectLst>
          </p:grpSpPr>
          <p:pic>
            <p:nvPicPr>
              <p:cNvPr id="7" name="Picture 4">
                <a:extLst>
                  <a:ext uri="{FF2B5EF4-FFF2-40B4-BE49-F238E27FC236}">
                    <a16:creationId xmlns:a16="http://schemas.microsoft.com/office/drawing/2014/main" id="{C2B0CF8D-9B43-916D-16FD-3036D03E68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7345" y="2162365"/>
                <a:ext cx="3035617" cy="293443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DC17DB4-723A-C8DF-BBED-703682CEBC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4063" y="2283041"/>
                <a:ext cx="829281" cy="916573"/>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10">
              <a:extLst>
                <a:ext uri="{FF2B5EF4-FFF2-40B4-BE49-F238E27FC236}">
                  <a16:creationId xmlns:a16="http://schemas.microsoft.com/office/drawing/2014/main" id="{E6988E2F-32A5-19FA-C05D-943AF4D8C8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2956" y="2143667"/>
              <a:ext cx="1091792" cy="10917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81D0429B-567E-0C0C-0701-A1A96F0BA965}"/>
              </a:ext>
            </a:extLst>
          </p:cNvPr>
          <p:cNvGrpSpPr/>
          <p:nvPr/>
        </p:nvGrpSpPr>
        <p:grpSpPr>
          <a:xfrm>
            <a:off x="-517731" y="1920272"/>
            <a:ext cx="10740676" cy="4058736"/>
            <a:chOff x="-517731" y="1920272"/>
            <a:chExt cx="10740676" cy="4058736"/>
          </a:xfrm>
        </p:grpSpPr>
        <p:pic>
          <p:nvPicPr>
            <p:cNvPr id="2058" name="Picture 10">
              <a:extLst>
                <a:ext uri="{FF2B5EF4-FFF2-40B4-BE49-F238E27FC236}">
                  <a16:creationId xmlns:a16="http://schemas.microsoft.com/office/drawing/2014/main" id="{B9F4A06B-6537-42AB-7401-9B82EAFE4B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6504" y="2170848"/>
              <a:ext cx="1496441" cy="1496441"/>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Line arrow: Straight with solid fill">
              <a:extLst>
                <a:ext uri="{FF2B5EF4-FFF2-40B4-BE49-F238E27FC236}">
                  <a16:creationId xmlns:a16="http://schemas.microsoft.com/office/drawing/2014/main" id="{328B852A-1CA8-DD13-19CD-4B42A48062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5273799" y="3395224"/>
              <a:ext cx="1055120" cy="756049"/>
            </a:xfrm>
            <a:prstGeom prst="rect">
              <a:avLst/>
            </a:prstGeom>
          </p:spPr>
        </p:pic>
        <p:sp>
          <p:nvSpPr>
            <p:cNvPr id="19" name="Rectangle 18">
              <a:extLst>
                <a:ext uri="{FF2B5EF4-FFF2-40B4-BE49-F238E27FC236}">
                  <a16:creationId xmlns:a16="http://schemas.microsoft.com/office/drawing/2014/main" id="{D75E79D2-4E5B-0E74-7D87-98FCC3622E3F}"/>
                </a:ext>
              </a:extLst>
            </p:cNvPr>
            <p:cNvSpPr/>
            <p:nvPr/>
          </p:nvSpPr>
          <p:spPr>
            <a:xfrm>
              <a:off x="-517731" y="1920272"/>
              <a:ext cx="5617028" cy="4058736"/>
            </a:xfrm>
            <a:custGeom>
              <a:avLst/>
              <a:gdLst>
                <a:gd name="connsiteX0" fmla="*/ 0 w 5617028"/>
                <a:gd name="connsiteY0" fmla="*/ 0 h 4058736"/>
                <a:gd name="connsiteX1" fmla="*/ 393192 w 5617028"/>
                <a:gd name="connsiteY1" fmla="*/ 0 h 4058736"/>
                <a:gd name="connsiteX2" fmla="*/ 786384 w 5617028"/>
                <a:gd name="connsiteY2" fmla="*/ 0 h 4058736"/>
                <a:gd name="connsiteX3" fmla="*/ 1291916 w 5617028"/>
                <a:gd name="connsiteY3" fmla="*/ 0 h 4058736"/>
                <a:gd name="connsiteX4" fmla="*/ 1965960 w 5617028"/>
                <a:gd name="connsiteY4" fmla="*/ 0 h 4058736"/>
                <a:gd name="connsiteX5" fmla="*/ 2471492 w 5617028"/>
                <a:gd name="connsiteY5" fmla="*/ 0 h 4058736"/>
                <a:gd name="connsiteX6" fmla="*/ 3089365 w 5617028"/>
                <a:gd name="connsiteY6" fmla="*/ 0 h 4058736"/>
                <a:gd name="connsiteX7" fmla="*/ 3651068 w 5617028"/>
                <a:gd name="connsiteY7" fmla="*/ 0 h 4058736"/>
                <a:gd name="connsiteX8" fmla="*/ 4044260 w 5617028"/>
                <a:gd name="connsiteY8" fmla="*/ 0 h 4058736"/>
                <a:gd name="connsiteX9" fmla="*/ 4605963 w 5617028"/>
                <a:gd name="connsiteY9" fmla="*/ 0 h 4058736"/>
                <a:gd name="connsiteX10" fmla="*/ 5055325 w 5617028"/>
                <a:gd name="connsiteY10" fmla="*/ 0 h 4058736"/>
                <a:gd name="connsiteX11" fmla="*/ 5617028 w 5617028"/>
                <a:gd name="connsiteY11" fmla="*/ 0 h 4058736"/>
                <a:gd name="connsiteX12" fmla="*/ 5617028 w 5617028"/>
                <a:gd name="connsiteY12" fmla="*/ 498645 h 4058736"/>
                <a:gd name="connsiteX13" fmla="*/ 5617028 w 5617028"/>
                <a:gd name="connsiteY13" fmla="*/ 1037877 h 4058736"/>
                <a:gd name="connsiteX14" fmla="*/ 5617028 w 5617028"/>
                <a:gd name="connsiteY14" fmla="*/ 1577109 h 4058736"/>
                <a:gd name="connsiteX15" fmla="*/ 5617028 w 5617028"/>
                <a:gd name="connsiteY15" fmla="*/ 2075754 h 4058736"/>
                <a:gd name="connsiteX16" fmla="*/ 5617028 w 5617028"/>
                <a:gd name="connsiteY16" fmla="*/ 2574398 h 4058736"/>
                <a:gd name="connsiteX17" fmla="*/ 5617028 w 5617028"/>
                <a:gd name="connsiteY17" fmla="*/ 3032456 h 4058736"/>
                <a:gd name="connsiteX18" fmla="*/ 5617028 w 5617028"/>
                <a:gd name="connsiteY18" fmla="*/ 4058736 h 4058736"/>
                <a:gd name="connsiteX19" fmla="*/ 5223836 w 5617028"/>
                <a:gd name="connsiteY19" fmla="*/ 4058736 h 4058736"/>
                <a:gd name="connsiteX20" fmla="*/ 4549793 w 5617028"/>
                <a:gd name="connsiteY20" fmla="*/ 4058736 h 4058736"/>
                <a:gd name="connsiteX21" fmla="*/ 4044260 w 5617028"/>
                <a:gd name="connsiteY21" fmla="*/ 4058736 h 4058736"/>
                <a:gd name="connsiteX22" fmla="*/ 3594898 w 5617028"/>
                <a:gd name="connsiteY22" fmla="*/ 4058736 h 4058736"/>
                <a:gd name="connsiteX23" fmla="*/ 3145536 w 5617028"/>
                <a:gd name="connsiteY23" fmla="*/ 4058736 h 4058736"/>
                <a:gd name="connsiteX24" fmla="*/ 2696173 w 5617028"/>
                <a:gd name="connsiteY24" fmla="*/ 4058736 h 4058736"/>
                <a:gd name="connsiteX25" fmla="*/ 2078300 w 5617028"/>
                <a:gd name="connsiteY25" fmla="*/ 4058736 h 4058736"/>
                <a:gd name="connsiteX26" fmla="*/ 1685108 w 5617028"/>
                <a:gd name="connsiteY26" fmla="*/ 4058736 h 4058736"/>
                <a:gd name="connsiteX27" fmla="*/ 1291916 w 5617028"/>
                <a:gd name="connsiteY27" fmla="*/ 4058736 h 4058736"/>
                <a:gd name="connsiteX28" fmla="*/ 617873 w 5617028"/>
                <a:gd name="connsiteY28" fmla="*/ 4058736 h 4058736"/>
                <a:gd name="connsiteX29" fmla="*/ 0 w 5617028"/>
                <a:gd name="connsiteY29" fmla="*/ 4058736 h 4058736"/>
                <a:gd name="connsiteX30" fmla="*/ 0 w 5617028"/>
                <a:gd name="connsiteY30" fmla="*/ 3519504 h 4058736"/>
                <a:gd name="connsiteX31" fmla="*/ 0 w 5617028"/>
                <a:gd name="connsiteY31" fmla="*/ 2858510 h 4058736"/>
                <a:gd name="connsiteX32" fmla="*/ 0 w 5617028"/>
                <a:gd name="connsiteY32" fmla="*/ 2238103 h 4058736"/>
                <a:gd name="connsiteX33" fmla="*/ 0 w 5617028"/>
                <a:gd name="connsiteY33" fmla="*/ 1577109 h 4058736"/>
                <a:gd name="connsiteX34" fmla="*/ 0 w 5617028"/>
                <a:gd name="connsiteY34" fmla="*/ 997289 h 4058736"/>
                <a:gd name="connsiteX35" fmla="*/ 0 w 5617028"/>
                <a:gd name="connsiteY35" fmla="*/ 0 h 405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617028" h="4058736" extrusionOk="0">
                  <a:moveTo>
                    <a:pt x="0" y="0"/>
                  </a:moveTo>
                  <a:cubicBezTo>
                    <a:pt x="91812" y="-20386"/>
                    <a:pt x="245200" y="21885"/>
                    <a:pt x="393192" y="0"/>
                  </a:cubicBezTo>
                  <a:cubicBezTo>
                    <a:pt x="541184" y="-21885"/>
                    <a:pt x="655623" y="34071"/>
                    <a:pt x="786384" y="0"/>
                  </a:cubicBezTo>
                  <a:cubicBezTo>
                    <a:pt x="917145" y="-34071"/>
                    <a:pt x="1180881" y="35200"/>
                    <a:pt x="1291916" y="0"/>
                  </a:cubicBezTo>
                  <a:cubicBezTo>
                    <a:pt x="1402951" y="-35200"/>
                    <a:pt x="1673888" y="45540"/>
                    <a:pt x="1965960" y="0"/>
                  </a:cubicBezTo>
                  <a:cubicBezTo>
                    <a:pt x="2258032" y="-45540"/>
                    <a:pt x="2309101" y="17804"/>
                    <a:pt x="2471492" y="0"/>
                  </a:cubicBezTo>
                  <a:cubicBezTo>
                    <a:pt x="2633883" y="-17804"/>
                    <a:pt x="2962768" y="46438"/>
                    <a:pt x="3089365" y="0"/>
                  </a:cubicBezTo>
                  <a:cubicBezTo>
                    <a:pt x="3215962" y="-46438"/>
                    <a:pt x="3529292" y="35494"/>
                    <a:pt x="3651068" y="0"/>
                  </a:cubicBezTo>
                  <a:cubicBezTo>
                    <a:pt x="3772844" y="-35494"/>
                    <a:pt x="3944064" y="11700"/>
                    <a:pt x="4044260" y="0"/>
                  </a:cubicBezTo>
                  <a:cubicBezTo>
                    <a:pt x="4144456" y="-11700"/>
                    <a:pt x="4441335" y="51995"/>
                    <a:pt x="4605963" y="0"/>
                  </a:cubicBezTo>
                  <a:cubicBezTo>
                    <a:pt x="4770591" y="-51995"/>
                    <a:pt x="4851838" y="53339"/>
                    <a:pt x="5055325" y="0"/>
                  </a:cubicBezTo>
                  <a:cubicBezTo>
                    <a:pt x="5258812" y="-53339"/>
                    <a:pt x="5409112" y="50295"/>
                    <a:pt x="5617028" y="0"/>
                  </a:cubicBezTo>
                  <a:cubicBezTo>
                    <a:pt x="5645599" y="241335"/>
                    <a:pt x="5591271" y="340471"/>
                    <a:pt x="5617028" y="498645"/>
                  </a:cubicBezTo>
                  <a:cubicBezTo>
                    <a:pt x="5642785" y="656820"/>
                    <a:pt x="5563129" y="807319"/>
                    <a:pt x="5617028" y="1037877"/>
                  </a:cubicBezTo>
                  <a:cubicBezTo>
                    <a:pt x="5670927" y="1268435"/>
                    <a:pt x="5603522" y="1428234"/>
                    <a:pt x="5617028" y="1577109"/>
                  </a:cubicBezTo>
                  <a:cubicBezTo>
                    <a:pt x="5630534" y="1725984"/>
                    <a:pt x="5588746" y="1971190"/>
                    <a:pt x="5617028" y="2075754"/>
                  </a:cubicBezTo>
                  <a:cubicBezTo>
                    <a:pt x="5645310" y="2180318"/>
                    <a:pt x="5596803" y="2385693"/>
                    <a:pt x="5617028" y="2574398"/>
                  </a:cubicBezTo>
                  <a:cubicBezTo>
                    <a:pt x="5637253" y="2763103"/>
                    <a:pt x="5609481" y="2814459"/>
                    <a:pt x="5617028" y="3032456"/>
                  </a:cubicBezTo>
                  <a:cubicBezTo>
                    <a:pt x="5624575" y="3250453"/>
                    <a:pt x="5565491" y="3840842"/>
                    <a:pt x="5617028" y="4058736"/>
                  </a:cubicBezTo>
                  <a:cubicBezTo>
                    <a:pt x="5470674" y="4088683"/>
                    <a:pt x="5372144" y="4025378"/>
                    <a:pt x="5223836" y="4058736"/>
                  </a:cubicBezTo>
                  <a:cubicBezTo>
                    <a:pt x="5075528" y="4092094"/>
                    <a:pt x="4732310" y="4039394"/>
                    <a:pt x="4549793" y="4058736"/>
                  </a:cubicBezTo>
                  <a:cubicBezTo>
                    <a:pt x="4367276" y="4078078"/>
                    <a:pt x="4208000" y="4039258"/>
                    <a:pt x="4044260" y="4058736"/>
                  </a:cubicBezTo>
                  <a:cubicBezTo>
                    <a:pt x="3880520" y="4078214"/>
                    <a:pt x="3737966" y="4033522"/>
                    <a:pt x="3594898" y="4058736"/>
                  </a:cubicBezTo>
                  <a:cubicBezTo>
                    <a:pt x="3451830" y="4083950"/>
                    <a:pt x="3302082" y="4016351"/>
                    <a:pt x="3145536" y="4058736"/>
                  </a:cubicBezTo>
                  <a:cubicBezTo>
                    <a:pt x="2988990" y="4101121"/>
                    <a:pt x="2837573" y="4010574"/>
                    <a:pt x="2696173" y="4058736"/>
                  </a:cubicBezTo>
                  <a:cubicBezTo>
                    <a:pt x="2554773" y="4106898"/>
                    <a:pt x="2302216" y="4009371"/>
                    <a:pt x="2078300" y="4058736"/>
                  </a:cubicBezTo>
                  <a:cubicBezTo>
                    <a:pt x="1854384" y="4108101"/>
                    <a:pt x="1844681" y="4025135"/>
                    <a:pt x="1685108" y="4058736"/>
                  </a:cubicBezTo>
                  <a:cubicBezTo>
                    <a:pt x="1525535" y="4092337"/>
                    <a:pt x="1421212" y="4058220"/>
                    <a:pt x="1291916" y="4058736"/>
                  </a:cubicBezTo>
                  <a:cubicBezTo>
                    <a:pt x="1162620" y="4059252"/>
                    <a:pt x="840708" y="3981182"/>
                    <a:pt x="617873" y="4058736"/>
                  </a:cubicBezTo>
                  <a:cubicBezTo>
                    <a:pt x="395038" y="4136290"/>
                    <a:pt x="146677" y="4037419"/>
                    <a:pt x="0" y="4058736"/>
                  </a:cubicBezTo>
                  <a:cubicBezTo>
                    <a:pt x="-9484" y="3850369"/>
                    <a:pt x="58819" y="3725110"/>
                    <a:pt x="0" y="3519504"/>
                  </a:cubicBezTo>
                  <a:cubicBezTo>
                    <a:pt x="-58819" y="3313898"/>
                    <a:pt x="61932" y="3142013"/>
                    <a:pt x="0" y="2858510"/>
                  </a:cubicBezTo>
                  <a:cubicBezTo>
                    <a:pt x="-61932" y="2575007"/>
                    <a:pt x="13503" y="2519703"/>
                    <a:pt x="0" y="2238103"/>
                  </a:cubicBezTo>
                  <a:cubicBezTo>
                    <a:pt x="-13503" y="1956503"/>
                    <a:pt x="61430" y="1795362"/>
                    <a:pt x="0" y="1577109"/>
                  </a:cubicBezTo>
                  <a:cubicBezTo>
                    <a:pt x="-61430" y="1358856"/>
                    <a:pt x="1369" y="1261198"/>
                    <a:pt x="0" y="997289"/>
                  </a:cubicBezTo>
                  <a:cubicBezTo>
                    <a:pt x="-1369" y="733380"/>
                    <a:pt x="76134" y="272508"/>
                    <a:pt x="0" y="0"/>
                  </a:cubicBezTo>
                  <a:close/>
                </a:path>
              </a:pathLst>
            </a:custGeom>
            <a:noFill/>
            <a:ln w="28575">
              <a:solidFill>
                <a:schemeClr val="accent1">
                  <a:lumMod val="60000"/>
                  <a:lumOff val="40000"/>
                </a:schemeClr>
              </a:solidFill>
              <a:prstDash val="dashDot"/>
              <a:extLst>
                <a:ext uri="{C807C97D-BFC1-408E-A445-0C87EB9F89A2}">
                  <ask:lineSketchStyleProps xmlns:ask="http://schemas.microsoft.com/office/drawing/2018/sketchyshapes" sd="373901322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a:extLst>
                <a:ext uri="{FF2B5EF4-FFF2-40B4-BE49-F238E27FC236}">
                  <a16:creationId xmlns:a16="http://schemas.microsoft.com/office/drawing/2014/main" id="{1751F02A-3887-80A1-7A18-CE053D2339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3420" y="2506604"/>
              <a:ext cx="2971305" cy="23377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5FD5C1-33EB-3090-C658-F43257F1063F}"/>
                </a:ext>
              </a:extLst>
            </p:cNvPr>
            <p:cNvSpPr txBox="1"/>
            <p:nvPr/>
          </p:nvSpPr>
          <p:spPr>
            <a:xfrm>
              <a:off x="7318464" y="4659656"/>
              <a:ext cx="1699504" cy="369332"/>
            </a:xfrm>
            <a:prstGeom prst="rect">
              <a:avLst/>
            </a:prstGeom>
            <a:noFill/>
          </p:spPr>
          <p:txBody>
            <a:bodyPr wrap="none" rtlCol="0">
              <a:spAutoFit/>
            </a:bodyPr>
            <a:lstStyle/>
            <a:p>
              <a:r>
                <a:rPr lang="en-US" b="1" dirty="0">
                  <a:solidFill>
                    <a:schemeClr val="bg1"/>
                  </a:solidFill>
                  <a:latin typeface="Segoe UI Semibold" panose="020B0702040204020203" pitchFamily="34" charset="0"/>
                  <a:cs typeface="Segoe UI Semibold" panose="020B0702040204020203" pitchFamily="34" charset="0"/>
                </a:rPr>
                <a:t>Remote server</a:t>
              </a:r>
              <a:endParaRPr lang="en-CA" b="1" dirty="0">
                <a:solidFill>
                  <a:schemeClr val="bg1"/>
                </a:solidFill>
                <a:latin typeface="Segoe UI Semibold" panose="020B0702040204020203" pitchFamily="34" charset="0"/>
                <a:cs typeface="Segoe UI Semibold" panose="020B0702040204020203" pitchFamily="34" charset="0"/>
              </a:endParaRPr>
            </a:p>
          </p:txBody>
        </p:sp>
      </p:grpSp>
      <p:sp>
        <p:nvSpPr>
          <p:cNvPr id="9" name="Text Placeholder 2">
            <a:extLst>
              <a:ext uri="{FF2B5EF4-FFF2-40B4-BE49-F238E27FC236}">
                <a16:creationId xmlns:a16="http://schemas.microsoft.com/office/drawing/2014/main" id="{B68B05AF-AC3D-A88B-5EBA-ECC9BF82022D}"/>
              </a:ext>
            </a:extLst>
          </p:cNvPr>
          <p:cNvSpPr txBox="1">
            <a:spLocks/>
          </p:cNvSpPr>
          <p:nvPr/>
        </p:nvSpPr>
        <p:spPr>
          <a:xfrm>
            <a:off x="112940" y="6446520"/>
            <a:ext cx="3211028" cy="31089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latin typeface="Seaford" panose="00000500000000000000" pitchFamily="2" charset="0"/>
              </a:rPr>
              <a:t>https://www.linkedin.com/in/tito-ilori-dm/</a:t>
            </a:r>
          </a:p>
        </p:txBody>
      </p:sp>
    </p:spTree>
    <p:extLst>
      <p:ext uri="{BB962C8B-B14F-4D97-AF65-F5344CB8AC3E}">
        <p14:creationId xmlns:p14="http://schemas.microsoft.com/office/powerpoint/2010/main" val="125831048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7</a:t>
            </a:fld>
            <a:endParaRPr lang="en-US" dirty="0"/>
          </a:p>
        </p:txBody>
      </p:sp>
      <p:grpSp>
        <p:nvGrpSpPr>
          <p:cNvPr id="4" name="Group 3">
            <a:extLst>
              <a:ext uri="{FF2B5EF4-FFF2-40B4-BE49-F238E27FC236}">
                <a16:creationId xmlns:a16="http://schemas.microsoft.com/office/drawing/2014/main" id="{C67B9A4A-43DF-63C7-4D7E-CB0B9CF551BB}"/>
              </a:ext>
            </a:extLst>
          </p:cNvPr>
          <p:cNvGrpSpPr/>
          <p:nvPr/>
        </p:nvGrpSpPr>
        <p:grpSpPr>
          <a:xfrm>
            <a:off x="1300214" y="1279496"/>
            <a:ext cx="5966184" cy="906786"/>
            <a:chOff x="1300214" y="1279496"/>
            <a:chExt cx="5966184" cy="906786"/>
          </a:xfrm>
        </p:grpSpPr>
        <p:pic>
          <p:nvPicPr>
            <p:cNvPr id="5122" name="Picture 2">
              <a:extLst>
                <a:ext uri="{FF2B5EF4-FFF2-40B4-BE49-F238E27FC236}">
                  <a16:creationId xmlns:a16="http://schemas.microsoft.com/office/drawing/2014/main" id="{A8EBA5A3-B7CF-0BE9-4273-D6E8530D1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214" y="1279496"/>
              <a:ext cx="906786" cy="9067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414FF20-159B-6D88-86FF-C165D29C0217}"/>
                </a:ext>
              </a:extLst>
            </p:cNvPr>
            <p:cNvSpPr txBox="1"/>
            <p:nvPr/>
          </p:nvSpPr>
          <p:spPr>
            <a:xfrm>
              <a:off x="2207000" y="1423730"/>
              <a:ext cx="5059398" cy="523220"/>
            </a:xfrm>
            <a:prstGeom prst="rect">
              <a:avLst/>
            </a:prstGeom>
            <a:noFill/>
          </p:spPr>
          <p:txBody>
            <a:bodyPr wrap="none" rtlCol="0">
              <a:spAutoFit/>
            </a:bodyPr>
            <a:lstStyle/>
            <a:p>
              <a:r>
                <a:rPr lang="en-US" sz="2800" b="1" dirty="0">
                  <a:solidFill>
                    <a:schemeClr val="bg1"/>
                  </a:solidFill>
                  <a:latin typeface="Seaford" panose="00000500000000000000" pitchFamily="2" charset="0"/>
                  <a:cs typeface="Segoe UI Semibold" panose="020B0702040204020203" pitchFamily="34" charset="0"/>
                </a:rPr>
                <a:t>NETWORK SEGMENTATION</a:t>
              </a:r>
              <a:endParaRPr lang="en-CA" sz="2800" b="1" dirty="0">
                <a:solidFill>
                  <a:schemeClr val="bg1"/>
                </a:solidFill>
                <a:latin typeface="Seaford" panose="00000500000000000000" pitchFamily="2" charset="0"/>
                <a:cs typeface="Segoe UI Semibold" panose="020B0702040204020203" pitchFamily="34" charset="0"/>
              </a:endParaRPr>
            </a:p>
          </p:txBody>
        </p:sp>
      </p:grpSp>
      <p:grpSp>
        <p:nvGrpSpPr>
          <p:cNvPr id="11" name="Group 10">
            <a:extLst>
              <a:ext uri="{FF2B5EF4-FFF2-40B4-BE49-F238E27FC236}">
                <a16:creationId xmlns:a16="http://schemas.microsoft.com/office/drawing/2014/main" id="{75264FF4-466F-4080-45C6-4C161A30F2B6}"/>
              </a:ext>
            </a:extLst>
          </p:cNvPr>
          <p:cNvGrpSpPr/>
          <p:nvPr/>
        </p:nvGrpSpPr>
        <p:grpSpPr>
          <a:xfrm>
            <a:off x="1300214" y="2291916"/>
            <a:ext cx="5324921" cy="906786"/>
            <a:chOff x="1300214" y="2291916"/>
            <a:chExt cx="5324921" cy="906786"/>
          </a:xfrm>
        </p:grpSpPr>
        <p:pic>
          <p:nvPicPr>
            <p:cNvPr id="5124" name="Picture 4">
              <a:extLst>
                <a:ext uri="{FF2B5EF4-FFF2-40B4-BE49-F238E27FC236}">
                  <a16:creationId xmlns:a16="http://schemas.microsoft.com/office/drawing/2014/main" id="{5B80504D-DB46-DA0B-696C-62D3B026927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300214" y="2291916"/>
              <a:ext cx="906786" cy="9067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ECDCAC-953E-3BC8-36EE-3642C053F209}"/>
                </a:ext>
              </a:extLst>
            </p:cNvPr>
            <p:cNvSpPr txBox="1"/>
            <p:nvPr/>
          </p:nvSpPr>
          <p:spPr>
            <a:xfrm>
              <a:off x="2266378" y="2457404"/>
              <a:ext cx="4358757" cy="523220"/>
            </a:xfrm>
            <a:prstGeom prst="rect">
              <a:avLst/>
            </a:prstGeom>
            <a:noFill/>
          </p:spPr>
          <p:txBody>
            <a:bodyPr wrap="none" rtlCol="0">
              <a:spAutoFit/>
            </a:bodyPr>
            <a:lstStyle/>
            <a:p>
              <a:r>
                <a:rPr lang="en-US" sz="2800" b="1" spc="300" dirty="0">
                  <a:solidFill>
                    <a:schemeClr val="bg1"/>
                  </a:solidFill>
                  <a:latin typeface="Seaford" panose="00000500000000000000" pitchFamily="2" charset="0"/>
                  <a:cs typeface="Segoe UI Semibold" panose="020B0702040204020203" pitchFamily="34" charset="0"/>
                </a:rPr>
                <a:t>PATCH </a:t>
              </a:r>
              <a:r>
                <a:rPr lang="en-US" sz="2800" b="1" dirty="0">
                  <a:solidFill>
                    <a:schemeClr val="bg1"/>
                  </a:solidFill>
                  <a:latin typeface="Seaford" panose="00000500000000000000" pitchFamily="2" charset="0"/>
                  <a:cs typeface="Segoe UI Semibold" panose="020B0702040204020203" pitchFamily="34" charset="0"/>
                </a:rPr>
                <a:t>MANAGEMENT</a:t>
              </a:r>
              <a:endParaRPr lang="en-CA" sz="2800" b="1" dirty="0">
                <a:solidFill>
                  <a:schemeClr val="bg1"/>
                </a:solidFill>
                <a:latin typeface="Seaford" panose="00000500000000000000" pitchFamily="2" charset="0"/>
                <a:cs typeface="Segoe UI Semibold" panose="020B0702040204020203" pitchFamily="34" charset="0"/>
              </a:endParaRPr>
            </a:p>
          </p:txBody>
        </p:sp>
      </p:grpSp>
      <p:grpSp>
        <p:nvGrpSpPr>
          <p:cNvPr id="12" name="Group 11">
            <a:extLst>
              <a:ext uri="{FF2B5EF4-FFF2-40B4-BE49-F238E27FC236}">
                <a16:creationId xmlns:a16="http://schemas.microsoft.com/office/drawing/2014/main" id="{F6BFD78B-D302-1B17-FBEE-C73B7CA9421C}"/>
              </a:ext>
            </a:extLst>
          </p:cNvPr>
          <p:cNvGrpSpPr/>
          <p:nvPr/>
        </p:nvGrpSpPr>
        <p:grpSpPr>
          <a:xfrm>
            <a:off x="1289987" y="3300120"/>
            <a:ext cx="10352187" cy="1069849"/>
            <a:chOff x="1289987" y="3300120"/>
            <a:chExt cx="10352187" cy="1069849"/>
          </a:xfrm>
        </p:grpSpPr>
        <p:pic>
          <p:nvPicPr>
            <p:cNvPr id="5126" name="Picture 6">
              <a:extLst>
                <a:ext uri="{FF2B5EF4-FFF2-40B4-BE49-F238E27FC236}">
                  <a16:creationId xmlns:a16="http://schemas.microsoft.com/office/drawing/2014/main" id="{DC953976-FDF6-27F2-78DE-73FA3C6E3F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9987" y="3300120"/>
              <a:ext cx="917013" cy="10698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FFB21C3-4822-3082-2C55-23EAA0B79DE6}"/>
                </a:ext>
              </a:extLst>
            </p:cNvPr>
            <p:cNvSpPr txBox="1"/>
            <p:nvPr/>
          </p:nvSpPr>
          <p:spPr>
            <a:xfrm>
              <a:off x="2107448" y="3453744"/>
              <a:ext cx="9534726" cy="492443"/>
            </a:xfrm>
            <a:prstGeom prst="rect">
              <a:avLst/>
            </a:prstGeom>
            <a:noFill/>
          </p:spPr>
          <p:txBody>
            <a:bodyPr wrap="none" rtlCol="0">
              <a:spAutoFit/>
            </a:bodyPr>
            <a:lstStyle/>
            <a:p>
              <a:r>
                <a:rPr lang="en-US" sz="2600" b="1" dirty="0">
                  <a:solidFill>
                    <a:schemeClr val="bg1"/>
                  </a:solidFill>
                  <a:latin typeface="Seaford" panose="00000500000000000000" pitchFamily="2" charset="0"/>
                  <a:cs typeface="Segoe UI Semibold" panose="020B0702040204020203" pitchFamily="34" charset="0"/>
                </a:rPr>
                <a:t>STRONG PASSWORD &amp; MULTI-FACTOR AUTHENTICATION</a:t>
              </a:r>
              <a:endParaRPr lang="en-CA" sz="2600" b="1" dirty="0">
                <a:solidFill>
                  <a:schemeClr val="bg1"/>
                </a:solidFill>
                <a:latin typeface="Seaford" panose="00000500000000000000" pitchFamily="2" charset="0"/>
                <a:cs typeface="Segoe UI Semibold" panose="020B0702040204020203" pitchFamily="34" charset="0"/>
              </a:endParaRPr>
            </a:p>
          </p:txBody>
        </p:sp>
      </p:grpSp>
      <p:sp>
        <p:nvSpPr>
          <p:cNvPr id="7" name="Title 3">
            <a:extLst>
              <a:ext uri="{FF2B5EF4-FFF2-40B4-BE49-F238E27FC236}">
                <a16:creationId xmlns:a16="http://schemas.microsoft.com/office/drawing/2014/main" id="{8AB84943-E5F6-6550-55A6-D750E87F098B}"/>
              </a:ext>
            </a:extLst>
          </p:cNvPr>
          <p:cNvSpPr txBox="1">
            <a:spLocks/>
          </p:cNvSpPr>
          <p:nvPr/>
        </p:nvSpPr>
        <p:spPr>
          <a:xfrm>
            <a:off x="2026705" y="28228"/>
            <a:ext cx="8878824" cy="1069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u="sng" spc="300" dirty="0">
                <a:latin typeface="More Sugar" pitchFamily="2" charset="0"/>
              </a:rPr>
              <a:t>MY recommendations</a:t>
            </a:r>
            <a:endParaRPr lang="en-CA" u="sng" spc="300" dirty="0">
              <a:latin typeface="More Sugar" pitchFamily="2" charset="0"/>
            </a:endParaRPr>
          </a:p>
        </p:txBody>
      </p:sp>
      <p:grpSp>
        <p:nvGrpSpPr>
          <p:cNvPr id="13" name="Group 12">
            <a:extLst>
              <a:ext uri="{FF2B5EF4-FFF2-40B4-BE49-F238E27FC236}">
                <a16:creationId xmlns:a16="http://schemas.microsoft.com/office/drawing/2014/main" id="{4F577524-8B19-2134-55D1-DEBFF1F36574}"/>
              </a:ext>
            </a:extLst>
          </p:cNvPr>
          <p:cNvGrpSpPr/>
          <p:nvPr/>
        </p:nvGrpSpPr>
        <p:grpSpPr>
          <a:xfrm>
            <a:off x="1289987" y="4426268"/>
            <a:ext cx="8987244" cy="729637"/>
            <a:chOff x="1289987" y="4426268"/>
            <a:chExt cx="8987244" cy="729637"/>
          </a:xfrm>
        </p:grpSpPr>
        <p:pic>
          <p:nvPicPr>
            <p:cNvPr id="5128" name="Picture 8">
              <a:extLst>
                <a:ext uri="{FF2B5EF4-FFF2-40B4-BE49-F238E27FC236}">
                  <a16:creationId xmlns:a16="http://schemas.microsoft.com/office/drawing/2014/main" id="{777D44F8-F983-C6CD-3F1C-3E5E301E540A}"/>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289987" y="4426268"/>
              <a:ext cx="865671" cy="729637"/>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6D02866-3D52-F4E7-5958-EFAE50E03D43}"/>
                </a:ext>
              </a:extLst>
            </p:cNvPr>
            <p:cNvSpPr txBox="1"/>
            <p:nvPr/>
          </p:nvSpPr>
          <p:spPr>
            <a:xfrm>
              <a:off x="2286261" y="4498808"/>
              <a:ext cx="7990970" cy="523220"/>
            </a:xfrm>
            <a:prstGeom prst="rect">
              <a:avLst/>
            </a:prstGeom>
            <a:noFill/>
          </p:spPr>
          <p:txBody>
            <a:bodyPr wrap="none" rtlCol="0">
              <a:spAutoFit/>
            </a:bodyPr>
            <a:lstStyle/>
            <a:p>
              <a:r>
                <a:rPr lang="en-US" sz="2800" b="1" dirty="0">
                  <a:solidFill>
                    <a:schemeClr val="bg1"/>
                  </a:solidFill>
                  <a:latin typeface="Seaford" panose="00000500000000000000" pitchFamily="2" charset="0"/>
                  <a:cs typeface="Segoe UI Semibold" panose="020B0702040204020203" pitchFamily="34" charset="0"/>
                </a:rPr>
                <a:t>INTRUSION DETECTION AND MONITORING</a:t>
              </a:r>
              <a:endParaRPr lang="en-CA" sz="2800" b="1" dirty="0">
                <a:solidFill>
                  <a:schemeClr val="bg1"/>
                </a:solidFill>
                <a:latin typeface="Seaford" panose="00000500000000000000" pitchFamily="2" charset="0"/>
                <a:cs typeface="Segoe UI Semibold" panose="020B0702040204020203" pitchFamily="34" charset="0"/>
              </a:endParaRPr>
            </a:p>
          </p:txBody>
        </p:sp>
      </p:grpSp>
      <p:grpSp>
        <p:nvGrpSpPr>
          <p:cNvPr id="14" name="Group 13">
            <a:extLst>
              <a:ext uri="{FF2B5EF4-FFF2-40B4-BE49-F238E27FC236}">
                <a16:creationId xmlns:a16="http://schemas.microsoft.com/office/drawing/2014/main" id="{CA4C94DB-9C17-B28F-F047-024ABB0393C4}"/>
              </a:ext>
            </a:extLst>
          </p:cNvPr>
          <p:cNvGrpSpPr/>
          <p:nvPr/>
        </p:nvGrpSpPr>
        <p:grpSpPr>
          <a:xfrm>
            <a:off x="1315657" y="5339254"/>
            <a:ext cx="8503692" cy="908955"/>
            <a:chOff x="1315657" y="5339254"/>
            <a:chExt cx="8503692" cy="908955"/>
          </a:xfrm>
        </p:grpSpPr>
        <p:pic>
          <p:nvPicPr>
            <p:cNvPr id="5130" name="Picture 10">
              <a:extLst>
                <a:ext uri="{FF2B5EF4-FFF2-40B4-BE49-F238E27FC236}">
                  <a16:creationId xmlns:a16="http://schemas.microsoft.com/office/drawing/2014/main" id="{FFFE8A72-CE6A-A4A0-7BA3-FB367BF189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5657" y="5339254"/>
              <a:ext cx="865671" cy="9089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6021F4B-D4CE-C43A-1E18-25575578176D}"/>
                </a:ext>
              </a:extLst>
            </p:cNvPr>
            <p:cNvSpPr txBox="1"/>
            <p:nvPr/>
          </p:nvSpPr>
          <p:spPr>
            <a:xfrm>
              <a:off x="2286261" y="5496848"/>
              <a:ext cx="7533088" cy="523220"/>
            </a:xfrm>
            <a:prstGeom prst="rect">
              <a:avLst/>
            </a:prstGeom>
            <a:noFill/>
          </p:spPr>
          <p:txBody>
            <a:bodyPr wrap="none" rtlCol="0">
              <a:spAutoFit/>
            </a:bodyPr>
            <a:lstStyle/>
            <a:p>
              <a:r>
                <a:rPr lang="en-US" sz="2800" b="1" dirty="0">
                  <a:solidFill>
                    <a:schemeClr val="bg1"/>
                  </a:solidFill>
                  <a:latin typeface="Seaford" panose="00000500000000000000" pitchFamily="2" charset="0"/>
                  <a:cs typeface="Segoe UI Semibold" panose="020B0702040204020203" pitchFamily="34" charset="0"/>
                </a:rPr>
                <a:t>DEVELOP INDUSTRY STANDARD POLICIES</a:t>
              </a:r>
              <a:endParaRPr lang="en-CA" sz="2800" b="1" dirty="0">
                <a:solidFill>
                  <a:schemeClr val="bg1"/>
                </a:solidFill>
                <a:latin typeface="Seaford" panose="00000500000000000000" pitchFamily="2" charset="0"/>
                <a:cs typeface="Segoe UI Semibold" panose="020B0702040204020203" pitchFamily="34" charset="0"/>
              </a:endParaRPr>
            </a:p>
          </p:txBody>
        </p:sp>
      </p:grpSp>
      <p:grpSp>
        <p:nvGrpSpPr>
          <p:cNvPr id="15" name="Group 14">
            <a:extLst>
              <a:ext uri="{FF2B5EF4-FFF2-40B4-BE49-F238E27FC236}">
                <a16:creationId xmlns:a16="http://schemas.microsoft.com/office/drawing/2014/main" id="{70D1D0E1-B1F0-0208-9382-04B9CA8C498C}"/>
              </a:ext>
            </a:extLst>
          </p:cNvPr>
          <p:cNvGrpSpPr/>
          <p:nvPr/>
        </p:nvGrpSpPr>
        <p:grpSpPr>
          <a:xfrm>
            <a:off x="6603173" y="2272604"/>
            <a:ext cx="4319876" cy="838200"/>
            <a:chOff x="6603173" y="2272604"/>
            <a:chExt cx="4319876" cy="838200"/>
          </a:xfrm>
        </p:grpSpPr>
        <p:pic>
          <p:nvPicPr>
            <p:cNvPr id="5132" name="Picture 12">
              <a:extLst>
                <a:ext uri="{FF2B5EF4-FFF2-40B4-BE49-F238E27FC236}">
                  <a16:creationId xmlns:a16="http://schemas.microsoft.com/office/drawing/2014/main" id="{FC4D4568-982B-44A8-CCB7-83FCB159EA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3173" y="2272604"/>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096965C-932C-6993-883E-99E808FDA9FF}"/>
                </a:ext>
              </a:extLst>
            </p:cNvPr>
            <p:cNvSpPr txBox="1"/>
            <p:nvPr/>
          </p:nvSpPr>
          <p:spPr>
            <a:xfrm>
              <a:off x="7377142" y="2457404"/>
              <a:ext cx="3545907" cy="523220"/>
            </a:xfrm>
            <a:prstGeom prst="rect">
              <a:avLst/>
            </a:prstGeom>
            <a:noFill/>
          </p:spPr>
          <p:txBody>
            <a:bodyPr wrap="none" rtlCol="0">
              <a:spAutoFit/>
            </a:bodyPr>
            <a:lstStyle/>
            <a:p>
              <a:r>
                <a:rPr lang="en-US" sz="2800" b="1" dirty="0">
                  <a:solidFill>
                    <a:schemeClr val="bg1"/>
                  </a:solidFill>
                  <a:latin typeface="Seaford" panose="020F0502020204030204" pitchFamily="2" charset="0"/>
                  <a:cs typeface="Segoe UI Semibold" panose="020B0702040204020203" pitchFamily="34" charset="0"/>
                </a:rPr>
                <a:t>DATA ENCRYPTION</a:t>
              </a:r>
              <a:endParaRPr lang="en-CA" sz="2800" b="1" dirty="0">
                <a:solidFill>
                  <a:schemeClr val="bg1"/>
                </a:solidFill>
                <a:latin typeface="Seaford" panose="020F0502020204030204" pitchFamily="2" charset="0"/>
                <a:cs typeface="Segoe UI Semibold" panose="020B0702040204020203" pitchFamily="34" charset="0"/>
              </a:endParaRPr>
            </a:p>
          </p:txBody>
        </p:sp>
      </p:grpSp>
      <p:sp>
        <p:nvSpPr>
          <p:cNvPr id="16" name="Text Placeholder 2">
            <a:extLst>
              <a:ext uri="{FF2B5EF4-FFF2-40B4-BE49-F238E27FC236}">
                <a16:creationId xmlns:a16="http://schemas.microsoft.com/office/drawing/2014/main" id="{3B519075-90B9-7C30-B795-CB50721C66E5}"/>
              </a:ext>
            </a:extLst>
          </p:cNvPr>
          <p:cNvSpPr>
            <a:spLocks noGrp="1"/>
          </p:cNvSpPr>
          <p:nvPr>
            <p:ph type="body" idx="1"/>
          </p:nvPr>
        </p:nvSpPr>
        <p:spPr>
          <a:xfrm>
            <a:off x="112940" y="6446520"/>
            <a:ext cx="3211028" cy="310896"/>
          </a:xfrm>
        </p:spPr>
        <p:txBody>
          <a:bodyPr/>
          <a:lstStyle/>
          <a:p>
            <a:pPr algn="l"/>
            <a:r>
              <a:rPr lang="en-US" sz="1200" b="0" dirty="0">
                <a:latin typeface="Seaford" panose="00000500000000000000" pitchFamily="2" charset="0"/>
              </a:rPr>
              <a:t>https://www.linkedin.com/in/tito-ilori-dm/</a:t>
            </a:r>
          </a:p>
        </p:txBody>
      </p:sp>
    </p:spTree>
    <p:extLst>
      <p:ext uri="{BB962C8B-B14F-4D97-AF65-F5344CB8AC3E}">
        <p14:creationId xmlns:p14="http://schemas.microsoft.com/office/powerpoint/2010/main" val="18770809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sign with blue text&#10;&#10;Description automatically generated">
            <a:extLst>
              <a:ext uri="{FF2B5EF4-FFF2-40B4-BE49-F238E27FC236}">
                <a16:creationId xmlns:a16="http://schemas.microsoft.com/office/drawing/2014/main" id="{F7F6A772-3DB1-2E07-DEB2-012DDB77547A}"/>
              </a:ext>
            </a:extLst>
          </p:cNvPr>
          <p:cNvPicPr>
            <a:picLocks noChangeAspect="1"/>
          </p:cNvPicPr>
          <p:nvPr/>
        </p:nvPicPr>
        <p:blipFill>
          <a:blip r:embed="rId3"/>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3300984" y="5845489"/>
            <a:ext cx="5590032" cy="444102"/>
          </a:xfrm>
        </p:spPr>
        <p:txBody>
          <a:bodyPr/>
          <a:lstStyle/>
          <a:p>
            <a:pPr algn="l"/>
            <a:r>
              <a:rPr lang="en-US" sz="2000" b="1" dirty="0">
                <a:latin typeface="Segoe UI" panose="020B0502040204020203" pitchFamily="34" charset="0"/>
              </a:rPr>
              <a:t>https://www.linkedin.com/in/tito-ilori-dm/</a:t>
            </a:r>
          </a:p>
        </p:txBody>
      </p:sp>
    </p:spTree>
    <p:extLst>
      <p:ext uri="{BB962C8B-B14F-4D97-AF65-F5344CB8AC3E}">
        <p14:creationId xmlns:p14="http://schemas.microsoft.com/office/powerpoint/2010/main" val="1877701230"/>
      </p:ext>
    </p:extLst>
  </p:cSld>
  <p:clrMapOvr>
    <a:masterClrMapping/>
  </p:clrMapOvr>
  <p:transition spd="slow">
    <p:push dir="u"/>
  </p:transition>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2100</TotalTime>
  <Words>894</Words>
  <Application>Microsoft Office PowerPoint</Application>
  <PresentationFormat>Widescreen</PresentationFormat>
  <Paragraphs>101</Paragraphs>
  <Slides>8</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Calibri</vt:lpstr>
      <vt:lpstr>Courier New</vt:lpstr>
      <vt:lpstr>More Sugar</vt:lpstr>
      <vt:lpstr>Seaford</vt:lpstr>
      <vt:lpstr>Segoe UI</vt:lpstr>
      <vt:lpstr>Segoe UI Black</vt:lpstr>
      <vt:lpstr>Segoe UI Light</vt:lpstr>
      <vt:lpstr>Segoe UI Semibold</vt:lpstr>
      <vt:lpstr>Tw Cen MT</vt:lpstr>
      <vt:lpstr>Office Theme</vt:lpstr>
      <vt:lpstr>PowerPoint Presentation</vt:lpstr>
      <vt:lpstr>ABOUT ME:</vt:lpstr>
      <vt:lpstr>Tuesday morning</vt:lpstr>
      <vt:lpstr>MY FINDINGS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create a set of policy for Incident Responce Playbook</dc:title>
  <dc:creator>Tito ILORI</dc:creator>
  <cp:lastModifiedBy>Tito ILORI</cp:lastModifiedBy>
  <cp:revision>11</cp:revision>
  <dcterms:created xsi:type="dcterms:W3CDTF">2023-08-05T17:27:07Z</dcterms:created>
  <dcterms:modified xsi:type="dcterms:W3CDTF">2023-09-15T00:09:21Z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