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3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F92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 autoAdjust="0"/>
    <p:restoredTop sz="76040" autoAdjust="0"/>
  </p:normalViewPr>
  <p:slideViewPr>
    <p:cSldViewPr>
      <p:cViewPr varScale="1">
        <p:scale>
          <a:sx n="82" d="100"/>
          <a:sy n="82" d="100"/>
        </p:scale>
        <p:origin x="-73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7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C060-4E29-4FA2-A61F-552549D6A420}" type="datetimeFigureOut">
              <a:rPr lang="en-US" smtClean="0"/>
              <a:pPr/>
              <a:t>6/27/2011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3C4E-F4A5-4C06-A86E-D8FAA7448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26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C02C-4273-4E80-96F1-D1A14CDD11B4}" type="datetimeFigureOut">
              <a:rPr lang="en-US" smtClean="0"/>
              <a:pPr/>
              <a:t>6/27/2011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75D7-97CE-4BC5-BA23-BEC766479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1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Monday – WPF and MVVM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64754"/>
              </p:ext>
            </p:extLst>
          </p:nvPr>
        </p:nvGraphicFramePr>
        <p:xfrm>
          <a:off x="304800" y="838200"/>
          <a:ext cx="8534400" cy="525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318000"/>
                <a:gridCol w="2844800"/>
              </a:tblGrid>
              <a:tr h="3755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libri" pitchFamily="34" charset="0"/>
                          <a:cs typeface="Calibri" pitchFamily="34" charset="0"/>
                        </a:rPr>
                        <a:t>Time</a:t>
                      </a:r>
                      <a:endParaRPr lang="en-US" sz="14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Topic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Instructor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555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9:00am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Data Binding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10:30am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10:45am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Introduction to MVVM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12:15pm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Lunch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en-US" sz="1200" dirty="0" smtClean="0">
                          <a:effectLst/>
                        </a:rPr>
                        <a:t>Baja Fresh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1:00pm</a:t>
                      </a:r>
                      <a:endParaRPr lang="en-US" sz="14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Commands in MVVM</a:t>
                      </a:r>
                      <a:endParaRPr lang="en-US" sz="1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Karl</a:t>
                      </a:r>
                      <a:endParaRPr lang="en-US" sz="1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1:30pm</a:t>
                      </a:r>
                      <a:endParaRPr lang="en-US" sz="14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Dialogs in MVVM</a:t>
                      </a:r>
                      <a:endParaRPr lang="en-US" sz="1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2:00pm</a:t>
                      </a:r>
                      <a:endParaRPr lang="en-US" sz="14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2:15pm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Data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Validation</a:t>
                      </a:r>
                      <a:endParaRPr lang="en-US" sz="1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3:15pm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3:30pm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Tips &amp; Tricks</a:t>
                      </a:r>
                      <a:endParaRPr lang="en-US" sz="1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Karl</a:t>
                      </a:r>
                    </a:p>
                  </a:txBody>
                  <a:tcPr marL="68580" marR="68580" marT="0" marB="0" anchor="ctr"/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4:00pm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Break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4:15pm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Unit testing and MOQ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Geoff</a:t>
                      </a:r>
                    </a:p>
                  </a:txBody>
                  <a:tcPr marL="68580" marR="68580" marT="0" marB="0" anchor="ctr"/>
                </a:tc>
              </a:tr>
              <a:tr h="37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5:30pm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Q &amp; A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Prism Team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4953000" y="43543"/>
            <a:ext cx="3810000" cy="609600"/>
          </a:xfrm>
          <a:prstGeom prst="wedgeRectCallout">
            <a:avLst>
              <a:gd name="adj1" fmla="val -21119"/>
              <a:gd name="adj2" fmla="val 51072"/>
            </a:avLst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http://tinyurl.com/boisedayone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51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&amp;p presentation template v3B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30048018ABB46A42CC33012C159D8" ma:contentTypeVersion="0" ma:contentTypeDescription="Create a new document." ma:contentTypeScope="" ma:versionID="64329cfdf9d88750bf52cf0373e0a26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C5FD28B-CE88-40FD-B74B-CE0198F59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9FEAA5C-D005-476C-A347-E353CCE7C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CD1C39-4660-4486-9A17-BFDDA7A0AD8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patterns and practices Presentation Template 3</Template>
  <TotalTime>11917</TotalTime>
  <Words>66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p&amp;p presentation template v3B</vt:lpstr>
      <vt:lpstr>Monday – WPF and MVVM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and WPF The User Experience Future</dc:title>
  <dc:creator>barakc</dc:creator>
  <cp:lastModifiedBy>Karl Shifflett</cp:lastModifiedBy>
  <cp:revision>588</cp:revision>
  <dcterms:created xsi:type="dcterms:W3CDTF">2008-11-04T00:29:55Z</dcterms:created>
  <dcterms:modified xsi:type="dcterms:W3CDTF">2011-06-28T00:06:31Z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0x01010022530048018ABB46A42CC33012C159D8</vt:lpwstr>
  </property>
</Properties>
</file>