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0875" y="1712913"/>
            <a:ext cx="7820025" cy="2278062"/>
          </a:xfrm>
        </p:spPr>
        <p:txBody>
          <a:bodyPr/>
          <a:lstStyle>
            <a:lvl1pPr>
              <a:defRPr sz="4500">
                <a:solidFill>
                  <a:schemeClr val="hlink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2525" y="4697413"/>
            <a:ext cx="6804025" cy="10287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rgbClr val="F3F0A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ED45B9-57C0-4552-A44D-C1A1A08933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7038" y="182563"/>
            <a:ext cx="2192337" cy="6062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438" y="182563"/>
            <a:ext cx="6426200" cy="6062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ED45B9-57C0-4552-A44D-C1A1A08933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ED45B9-57C0-4552-A44D-C1A1A08933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ED45B9-57C0-4552-A44D-C1A1A08933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425" y="914400"/>
            <a:ext cx="4295775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914400"/>
            <a:ext cx="4295775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ED45B9-57C0-4552-A44D-C1A1A08933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ED45B9-57C0-4552-A44D-C1A1A08933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ED45B9-57C0-4552-A44D-C1A1A08933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ED45B9-57C0-4552-A44D-C1A1A08933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ED45B9-57C0-4552-A44D-C1A1A08933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ED45B9-57C0-4552-A44D-C1A1A08933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438" y="182563"/>
            <a:ext cx="8745537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5425" y="914400"/>
            <a:ext cx="8743950" cy="533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812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775" y="6519863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hlink"/>
                </a:solidFill>
              </a:defRPr>
            </a:lvl1pPr>
          </a:lstStyle>
          <a:p>
            <a:fld id="{26ED45B9-57C0-4552-A44D-C1A1A0893343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kashiffl/" TargetMode="External"/><Relationship Id="rId2" Type="http://schemas.openxmlformats.org/officeDocument/2006/relationships/hyperlink" Target="http://karlshifflett.wordpres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arlshifflett.wordpress.com/2010/05/09/stuff-wpf-line-of-business-using-mvvm-video-tutorial/" TargetMode="External"/><Relationship Id="rId5" Type="http://schemas.openxmlformats.org/officeDocument/2006/relationships/hyperlink" Target="http://msdn.microsoft.com/en-us/practices/default.aspx" TargetMode="External"/><Relationship Id="rId4" Type="http://schemas.openxmlformats.org/officeDocument/2006/relationships/hyperlink" Target="http://blogs.msdn.com/b/wpfsldesigner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MVVM Tips </a:t>
            </a:r>
            <a:r>
              <a:rPr lang="en-US" dirty="0" smtClean="0"/>
              <a:t>&amp; Tricks</a:t>
            </a:r>
            <a:endParaRPr lang="en-US" dirty="0"/>
          </a:p>
        </p:txBody>
      </p:sp>
      <p:pic>
        <p:nvPicPr>
          <p:cNvPr id="1026" name="Picture 2" descr="C:\prj\Boise\Decks\1683_Lightbulb_256x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0">
            <a:off x="6400800" y="1905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092200" y="4737100"/>
            <a:ext cx="7854696" cy="12827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Karl Shifflett</a:t>
            </a:r>
          </a:p>
          <a:p>
            <a:r>
              <a:rPr lang="en-US" sz="2400" i="1" dirty="0"/>
              <a:t>Program Manager, Microsoft patterns &amp; practices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60075963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Forwarding DataContext with </a:t>
            </a:r>
            <a:r>
              <a:rPr lang="en-US" sz="2800" dirty="0" err="1" smtClean="0"/>
              <a:t>DataContextSpy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8458200" cy="1569660"/>
          </a:xfrm>
          <a:prstGeom prst="rect">
            <a:avLst/>
          </a:prstGeom>
          <a:solidFill>
            <a:schemeClr val="bg1"/>
          </a:solidFill>
          <a:ln w="28575">
            <a:solidFill>
              <a:srgbClr val="DEDEFE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 public class DataContextSpy  : Freezable {</a:t>
            </a:r>
          </a:p>
          <a:p>
            <a:r>
              <a:rPr lang="en-US" sz="1600" dirty="0" smtClean="0"/>
              <a:t>     public </a:t>
            </a:r>
            <a:r>
              <a:rPr lang="en-US" sz="1600" dirty="0" err="1" smtClean="0"/>
              <a:t>DataContextSpy</a:t>
            </a:r>
            <a:r>
              <a:rPr lang="en-US" sz="1600" dirty="0" smtClean="0"/>
              <a:t>() {</a:t>
            </a:r>
          </a:p>
          <a:p>
            <a:r>
              <a:rPr lang="en-US" sz="1600" dirty="0" smtClean="0"/>
              <a:t>         public static readonly DependencyProperty DataContextProperty =</a:t>
            </a:r>
          </a:p>
          <a:p>
            <a:r>
              <a:rPr lang="en-US" sz="1600" dirty="0" smtClean="0"/>
              <a:t>    FrameworkElement.DataContextProperty.AddOwner(typeof(DataContextSpy));</a:t>
            </a:r>
            <a:br>
              <a:rPr lang="en-US" sz="1600" dirty="0" smtClean="0"/>
            </a:br>
            <a:r>
              <a:rPr lang="en-US" sz="1600" dirty="0" smtClean="0"/>
              <a:t>     }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066800" y="3352800"/>
            <a:ext cx="5638800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DEDEFE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&lt;dg:DataGrid.Resources&gt;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&lt;view:DataContextSpy x:Key="spy" /&gt;</a:t>
            </a:r>
          </a:p>
          <a:p>
            <a:r>
              <a:rPr lang="en-US" sz="1600" dirty="0" smtClean="0"/>
              <a:t>&lt;/dg:DataGrid.Resources&gt;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057400" y="4800600"/>
            <a:ext cx="6248400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DEDEFE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&lt;Button … </a:t>
            </a:r>
          </a:p>
          <a:p>
            <a:r>
              <a:rPr lang="en-US" sz="1600" dirty="0" smtClean="0"/>
              <a:t>  Command="{Binding Source={StaticResource spy}, 	 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Path=</a:t>
            </a:r>
            <a:r>
              <a:rPr lang="en-US" sz="1600" dirty="0" err="1" smtClean="0"/>
              <a:t>DataContext.ShowDetails</a:t>
            </a:r>
            <a:r>
              <a:rPr lang="en-US" sz="1600" dirty="0" smtClean="0"/>
              <a:t>}“ /&gt;</a:t>
            </a:r>
            <a:endParaRPr lang="en-US" sz="1600" dirty="0"/>
          </a:p>
        </p:txBody>
      </p:sp>
      <p:sp>
        <p:nvSpPr>
          <p:cNvPr id="8" name="Subtitle 8"/>
          <p:cNvSpPr txBox="1">
            <a:spLocks/>
          </p:cNvSpPr>
          <p:nvPr/>
        </p:nvSpPr>
        <p:spPr bwMode="auto">
          <a:xfrm>
            <a:off x="533400" y="5791200"/>
            <a:ext cx="6804025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Font typeface="Wingdings" pitchFamily="2" charset="2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See </a:t>
            </a:r>
            <a:r>
              <a:rPr lang="en-US" b="1" dirty="0" err="1" smtClean="0">
                <a:solidFill>
                  <a:schemeClr val="tx2"/>
                </a:solidFill>
              </a:rPr>
              <a:t>Wpf.Common.DataContextSpy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63631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for Everyday MVVM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AttachedProperties</a:t>
            </a:r>
            <a:endParaRPr lang="en-US" dirty="0"/>
          </a:p>
          <a:p>
            <a:pPr lvl="1"/>
            <a:r>
              <a:rPr lang="en-US" sz="1800" dirty="0"/>
              <a:t>See Stuff example, </a:t>
            </a:r>
            <a:r>
              <a:rPr lang="en-US" sz="1800" dirty="0" err="1" smtClean="0"/>
              <a:t>ShellView.xaml</a:t>
            </a:r>
            <a:r>
              <a:rPr lang="en-US" sz="1800" dirty="0" smtClean="0"/>
              <a:t>, </a:t>
            </a:r>
            <a:r>
              <a:rPr lang="en-US" sz="1800" dirty="0" err="1" smtClean="0"/>
              <a:t>VisualStateAssistant.cs</a:t>
            </a:r>
            <a:endParaRPr lang="en-US" sz="1800" dirty="0"/>
          </a:p>
          <a:p>
            <a:r>
              <a:rPr lang="en-US" dirty="0"/>
              <a:t>Behaviors</a:t>
            </a:r>
          </a:p>
          <a:p>
            <a:pPr lvl="1"/>
            <a:r>
              <a:rPr lang="en-US" sz="1800" dirty="0"/>
              <a:t>See Stuff example, </a:t>
            </a:r>
            <a:r>
              <a:rPr lang="en-US" sz="1800" dirty="0" err="1" smtClean="0"/>
              <a:t>AddStuffView.xaml</a:t>
            </a:r>
            <a:r>
              <a:rPr lang="en-US" sz="1800" dirty="0" smtClean="0"/>
              <a:t> - </a:t>
            </a:r>
            <a:r>
              <a:rPr lang="en-US" sz="1800" dirty="0" err="1" smtClean="0"/>
              <a:t>InteractionTriggers</a:t>
            </a:r>
            <a:endParaRPr lang="en-US" sz="1800" dirty="0"/>
          </a:p>
          <a:p>
            <a:r>
              <a:rPr lang="en-US" dirty="0"/>
              <a:t>Setting Focus inside a </a:t>
            </a:r>
            <a:r>
              <a:rPr lang="en-US" dirty="0" err="1"/>
              <a:t>DataTemplate</a:t>
            </a:r>
            <a:endParaRPr lang="en-US" dirty="0"/>
          </a:p>
          <a:p>
            <a:pPr lvl="1"/>
            <a:r>
              <a:rPr lang="en-US" sz="1800" dirty="0"/>
              <a:t>See Stuff example, </a:t>
            </a:r>
            <a:r>
              <a:rPr lang="en-US" sz="1800" dirty="0" err="1"/>
              <a:t>AddStuffView.xaml.cs</a:t>
            </a:r>
            <a:r>
              <a:rPr lang="en-US" sz="1800" dirty="0"/>
              <a:t>, </a:t>
            </a:r>
            <a:r>
              <a:rPr lang="en-US" sz="1800" dirty="0" err="1"/>
              <a:t>ListBox_SelectionChanged</a:t>
            </a:r>
            <a:endParaRPr lang="en-US" sz="1800" dirty="0"/>
          </a:p>
          <a:p>
            <a:r>
              <a:rPr lang="en-US" dirty="0"/>
              <a:t>Enabling Designer Tooling when using MVVM</a:t>
            </a:r>
          </a:p>
          <a:p>
            <a:pPr lvl="1"/>
            <a:r>
              <a:rPr lang="en-US" sz="1800" dirty="0"/>
              <a:t>d:DataContext or </a:t>
            </a:r>
            <a:r>
              <a:rPr lang="en-US" sz="1800" dirty="0" err="1" smtClean="0"/>
              <a:t>DataContext</a:t>
            </a:r>
            <a:endParaRPr lang="en-US" sz="1800" dirty="0" smtClean="0"/>
          </a:p>
          <a:p>
            <a:pPr lvl="1"/>
            <a:r>
              <a:rPr lang="en-US" sz="1800" dirty="0" smtClean="0"/>
              <a:t>See Data Binding </a:t>
            </a:r>
            <a:r>
              <a:rPr lang="en-US" sz="1800" smtClean="0"/>
              <a:t>Introduction files 03 and 04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79749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</a:t>
            </a:r>
            <a:r>
              <a:rPr lang="en-US" dirty="0" smtClean="0"/>
              <a:t>: @</a:t>
            </a:r>
            <a:r>
              <a:rPr lang="en-US" dirty="0"/>
              <a:t>kdawg02</a:t>
            </a:r>
          </a:p>
          <a:p>
            <a:r>
              <a:rPr lang="en-US" dirty="0"/>
              <a:t>Blogs</a:t>
            </a:r>
          </a:p>
          <a:p>
            <a:pPr lvl="1"/>
            <a:r>
              <a:rPr lang="en-US" dirty="0">
                <a:hlinkClick r:id="rId2"/>
              </a:rPr>
              <a:t>http://karlshifflett.wordpress.com/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http://blogs.msdn.com/b/kashiffl/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http://blogs.msdn.com/b/wpfsldesigner/</a:t>
            </a:r>
            <a:endParaRPr lang="en-US" dirty="0"/>
          </a:p>
          <a:p>
            <a:r>
              <a:rPr lang="en-US" dirty="0"/>
              <a:t>Links</a:t>
            </a:r>
          </a:p>
          <a:p>
            <a:pPr lvl="1"/>
            <a:r>
              <a:rPr lang="en-US" dirty="0">
                <a:hlinkClick r:id="rId5"/>
              </a:rPr>
              <a:t>http://compositewpf.codeplex.com/</a:t>
            </a:r>
          </a:p>
          <a:p>
            <a:pPr lvl="1"/>
            <a:r>
              <a:rPr lang="en-US" dirty="0">
                <a:hlinkClick r:id="rId5"/>
              </a:rPr>
              <a:t>http://msdn.microsoft.com/en-us/practices/default.aspx</a:t>
            </a:r>
            <a:endParaRPr lang="en-US" dirty="0"/>
          </a:p>
          <a:p>
            <a:r>
              <a:rPr lang="en-US" dirty="0" smtClean="0"/>
              <a:t>Stuff - MVVM </a:t>
            </a:r>
            <a:r>
              <a:rPr lang="en-US" dirty="0" smtClean="0"/>
              <a:t>Video Tutorial</a:t>
            </a:r>
          </a:p>
          <a:p>
            <a:r>
              <a:rPr lang="en-US" sz="2000" dirty="0" smtClean="0">
                <a:hlinkClick r:id="rId6"/>
              </a:rPr>
              <a:t>http://</a:t>
            </a:r>
            <a:r>
              <a:rPr lang="en-US" sz="2000" dirty="0">
                <a:hlinkClick r:id="rId6"/>
              </a:rPr>
              <a:t>karlshifflett.wordpress.com/2010/05/09/stuff-wpf-line-of-business-using-mvvm-video-tutorial/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281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icrosoft logo and tagline"/>
          <p:cNvPicPr>
            <a:picLocks noChangeArrowheads="1"/>
          </p:cNvPicPr>
          <p:nvPr/>
        </p:nvPicPr>
        <p:blipFill>
          <a:blip r:embed="rId2" cstate="print"/>
          <a:stretch>
            <a:fillRect/>
          </a:stretch>
        </p:blipFill>
        <p:spPr bwMode="black">
          <a:xfrm>
            <a:off x="1066800" y="2971800"/>
            <a:ext cx="6820407" cy="1592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70186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&amp;p presentation template v3B">
  <a:themeElements>
    <a:clrScheme name="p&amp;p presentation template v3B 15">
      <a:dk1>
        <a:srgbClr val="4D4D4D"/>
      </a:dk1>
      <a:lt1>
        <a:srgbClr val="FFFFFF"/>
      </a:lt1>
      <a:dk2>
        <a:srgbClr val="2C84E2"/>
      </a:dk2>
      <a:lt2>
        <a:srgbClr val="F3F0A1"/>
      </a:lt2>
      <a:accent1>
        <a:srgbClr val="71AAF0"/>
      </a:accent1>
      <a:accent2>
        <a:srgbClr val="A1C9F3"/>
      </a:accent2>
      <a:accent3>
        <a:srgbClr val="ACC2EE"/>
      </a:accent3>
      <a:accent4>
        <a:srgbClr val="DADADA"/>
      </a:accent4>
      <a:accent5>
        <a:srgbClr val="BBD2F6"/>
      </a:accent5>
      <a:accent6>
        <a:srgbClr val="91B6DC"/>
      </a:accent6>
      <a:hlink>
        <a:srgbClr val="D3E5F8"/>
      </a:hlink>
      <a:folHlink>
        <a:srgbClr val="94C818"/>
      </a:folHlink>
    </a:clrScheme>
    <a:fontScheme name="p&amp;p presentation template v3B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&amp;p presentation template v3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3">
        <a:dk1>
          <a:srgbClr val="4D4D4D"/>
        </a:dk1>
        <a:lt1>
          <a:srgbClr val="FFFFFF"/>
        </a:lt1>
        <a:dk2>
          <a:srgbClr val="186DC8"/>
        </a:dk2>
        <a:lt2>
          <a:srgbClr val="080808"/>
        </a:lt2>
        <a:accent1>
          <a:srgbClr val="2C84E2"/>
        </a:accent1>
        <a:accent2>
          <a:srgbClr val="71AAF0"/>
        </a:accent2>
        <a:accent3>
          <a:srgbClr val="FFFFFF"/>
        </a:accent3>
        <a:accent4>
          <a:srgbClr val="404040"/>
        </a:accent4>
        <a:accent5>
          <a:srgbClr val="ACC2EE"/>
        </a:accent5>
        <a:accent6>
          <a:srgbClr val="669AD9"/>
        </a:accent6>
        <a:hlink>
          <a:srgbClr val="A1C9F3"/>
        </a:hlink>
        <a:folHlink>
          <a:srgbClr val="D3E5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14">
        <a:dk1>
          <a:srgbClr val="4D4D4D"/>
        </a:dk1>
        <a:lt1>
          <a:srgbClr val="FFFFFF"/>
        </a:lt1>
        <a:dk2>
          <a:srgbClr val="2C84E2"/>
        </a:dk2>
        <a:lt2>
          <a:srgbClr val="F3F0A1"/>
        </a:lt2>
        <a:accent1>
          <a:srgbClr val="2C84E2"/>
        </a:accent1>
        <a:accent2>
          <a:srgbClr val="71AAF0"/>
        </a:accent2>
        <a:accent3>
          <a:srgbClr val="ACC2EE"/>
        </a:accent3>
        <a:accent4>
          <a:srgbClr val="DADADA"/>
        </a:accent4>
        <a:accent5>
          <a:srgbClr val="ACC2EE"/>
        </a:accent5>
        <a:accent6>
          <a:srgbClr val="669AD9"/>
        </a:accent6>
        <a:hlink>
          <a:srgbClr val="A1C9F3"/>
        </a:hlink>
        <a:folHlink>
          <a:srgbClr val="D3E5F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5">
        <a:dk1>
          <a:srgbClr val="4D4D4D"/>
        </a:dk1>
        <a:lt1>
          <a:srgbClr val="FFFFFF"/>
        </a:lt1>
        <a:dk2>
          <a:srgbClr val="2C84E2"/>
        </a:dk2>
        <a:lt2>
          <a:srgbClr val="F3F0A1"/>
        </a:lt2>
        <a:accent1>
          <a:srgbClr val="71AAF0"/>
        </a:accent1>
        <a:accent2>
          <a:srgbClr val="A1C9F3"/>
        </a:accent2>
        <a:accent3>
          <a:srgbClr val="ACC2EE"/>
        </a:accent3>
        <a:accent4>
          <a:srgbClr val="DADADA"/>
        </a:accent4>
        <a:accent5>
          <a:srgbClr val="BBD2F6"/>
        </a:accent5>
        <a:accent6>
          <a:srgbClr val="91B6DC"/>
        </a:accent6>
        <a:hlink>
          <a:srgbClr val="D3E5F8"/>
        </a:hlink>
        <a:folHlink>
          <a:srgbClr val="94C81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patterns and practices Presentation Template 3</Template>
  <TotalTime>46</TotalTime>
  <Words>151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p&amp;p presentation template v3B</vt:lpstr>
      <vt:lpstr>MVVM Tips &amp; Tricks</vt:lpstr>
      <vt:lpstr>Forwarding DataContext with DataContextSpy</vt:lpstr>
      <vt:lpstr>Techniques for Everyday MVVM</vt:lpstr>
      <vt:lpstr>Contact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 Tips &amp; Tricks</dc:title>
  <dc:creator>Karl Shifflett</dc:creator>
  <cp:lastModifiedBy>Karl Shifflett</cp:lastModifiedBy>
  <cp:revision>9</cp:revision>
  <dcterms:created xsi:type="dcterms:W3CDTF">2011-06-25T06:27:22Z</dcterms:created>
  <dcterms:modified xsi:type="dcterms:W3CDTF">2011-06-25T21:30:44Z</dcterms:modified>
</cp:coreProperties>
</file>