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3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F92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 autoAdjust="0"/>
    <p:restoredTop sz="76040" autoAdjust="0"/>
  </p:normalViewPr>
  <p:slideViewPr>
    <p:cSldViewPr>
      <p:cViewPr varScale="1">
        <p:scale>
          <a:sx n="88" d="100"/>
          <a:sy n="88" d="100"/>
        </p:scale>
        <p:origin x="-24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7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C060-4E29-4FA2-A61F-552549D6A420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3C4E-F4A5-4C06-A86E-D8FAA7448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26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C02C-4273-4E80-96F1-D1A14CDD11B4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75D7-97CE-4BC5-BA23-BEC766479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– Prism and Unity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90453"/>
              </p:ext>
            </p:extLst>
          </p:nvPr>
        </p:nvGraphicFramePr>
        <p:xfrm>
          <a:off x="304800" y="838200"/>
          <a:ext cx="853440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5486400"/>
                <a:gridCol w="1676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</a:t>
                      </a:r>
                      <a:endParaRPr lang="en-US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9:00am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Motivation for Prism Adoption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9:15am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Introduction to Prism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10:00am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10:15am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Unity and Dependency Injection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Bob</a:t>
                      </a: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11:15am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11:30am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Shell and Bootstrapping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12:15pm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Lunch (boxed lunches from Gandolfo's)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1:00pm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Modules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Geoff</a:t>
                      </a: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2:00pm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2:15pm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Regions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Bob</a:t>
                      </a: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3:15pm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3:30pm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Karl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4:00pm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4:15pm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Navigation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Karl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5:30pm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 </a:t>
                      </a: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 </a:t>
                      </a: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Prism Team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851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&amp;p presentation template v3B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30048018ABB46A42CC33012C159D8" ma:contentTypeVersion="0" ma:contentTypeDescription="Create a new document." ma:contentTypeScope="" ma:versionID="64329cfdf9d88750bf52cf0373e0a26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DCD1C39-4660-4486-9A17-BFDDA7A0AD8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9FEAA5C-D005-476C-A347-E353CCE7C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5FD28B-CE88-40FD-B74B-CE0198F59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patterns and practices Presentation Template 3</Template>
  <TotalTime>11838</TotalTime>
  <Words>66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p&amp;p presentation template v3B</vt:lpstr>
      <vt:lpstr>Tuesday – Prism and Unity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and WPF The User Experience Future</dc:title>
  <dc:creator>barakc</dc:creator>
  <cp:lastModifiedBy>Karl Shifflett</cp:lastModifiedBy>
  <cp:revision>580</cp:revision>
  <dcterms:created xsi:type="dcterms:W3CDTF">2008-11-04T00:29:55Z</dcterms:created>
  <dcterms:modified xsi:type="dcterms:W3CDTF">2011-06-26T20:49:33Z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0x01010022530048018ABB46A42CC33012C159D8</vt:lpwstr>
  </property>
</Properties>
</file>