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65" r:id="rId4"/>
    <p:sldId id="261" r:id="rId5"/>
    <p:sldId id="260" r:id="rId6"/>
    <p:sldId id="262" r:id="rId7"/>
    <p:sldId id="263" r:id="rId8"/>
    <p:sldId id="264" r:id="rId9"/>
    <p:sldId id="271" r:id="rId10"/>
    <p:sldId id="266" r:id="rId11"/>
    <p:sldId id="269" r:id="rId12"/>
    <p:sldId id="267" r:id="rId13"/>
    <p:sldId id="272" r:id="rId14"/>
    <p:sldId id="270" r:id="rId15"/>
    <p:sldId id="257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4FC06-F1AD-4080-BCEB-06822760E439}" type="datetimeFigureOut">
              <a:rPr lang="en-US" smtClean="0"/>
              <a:t>6/28/2011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7E1-1352-4DD5-92C2-FBD6C2D5F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5083F430-A9E7-4B08-8E0C-EF1E6B4D607B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" TargetMode="External"/><Relationship Id="rId2" Type="http://schemas.openxmlformats.org/officeDocument/2006/relationships/hyperlink" Target="http://karlshifflett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wpfsldesigne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</a:t>
            </a:r>
            <a:r>
              <a:rPr lang="en-US" dirty="0"/>
              <a:t>and Bootstrapping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92200" y="4737100"/>
            <a:ext cx="7854696" cy="12827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Karl Shifflett</a:t>
            </a:r>
          </a:p>
          <a:p>
            <a:r>
              <a:rPr lang="en-US" sz="2400" i="1" dirty="0"/>
              <a:t>Program Manager, Microsoft patterns &amp; practices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6768221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responsible for initialization</a:t>
            </a:r>
          </a:p>
          <a:p>
            <a:r>
              <a:rPr lang="en-US" dirty="0" smtClean="0"/>
              <a:t>Automatically initializes Prism components</a:t>
            </a:r>
          </a:p>
          <a:p>
            <a:r>
              <a:rPr lang="en-US" dirty="0" smtClean="0"/>
              <a:t>Gives control over how the application is initialized and configured</a:t>
            </a:r>
          </a:p>
          <a:p>
            <a:r>
              <a:rPr lang="en-US" dirty="0" smtClean="0"/>
              <a:t>Located in the application.exe assembly</a:t>
            </a:r>
          </a:p>
          <a:p>
            <a:r>
              <a:rPr lang="en-US" dirty="0" smtClean="0"/>
              <a:t>Is instantiated and run from the </a:t>
            </a:r>
            <a:r>
              <a:rPr lang="en-US" dirty="0" err="1" smtClean="0"/>
              <a:t>OnStartUp</a:t>
            </a:r>
            <a:r>
              <a:rPr lang="en-US" dirty="0" smtClean="0"/>
              <a:t> method in either </a:t>
            </a:r>
            <a:r>
              <a:rPr lang="en-US" dirty="0" err="1" smtClean="0"/>
              <a:t>App.xaml.cs</a:t>
            </a:r>
            <a:r>
              <a:rPr lang="en-US" dirty="0" smtClean="0"/>
              <a:t> or </a:t>
            </a:r>
            <a:r>
              <a:rPr lang="en-US" dirty="0" err="1" smtClean="0"/>
              <a:t>Application.xaml.vb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5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5895" y="685800"/>
            <a:ext cx="6097905" cy="5420360"/>
            <a:chOff x="1371600" y="685800"/>
            <a:chExt cx="6172200" cy="5486400"/>
          </a:xfrm>
        </p:grpSpPr>
        <p:sp>
          <p:nvSpPr>
            <p:cNvPr id="5" name="Rectangle 4"/>
            <p:cNvSpPr/>
            <p:nvPr/>
          </p:nvSpPr>
          <p:spPr>
            <a:xfrm>
              <a:off x="1371600" y="685800"/>
              <a:ext cx="6172200" cy="5486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 descr="Ff921153.4b97bb09-4f0e-4767-b4a8-b1086ec826ce(en-us,PandP.40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828802"/>
              <a:ext cx="6019800" cy="5277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93362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err="1" smtClean="0"/>
              <a:t>ILoggerFacade</a:t>
            </a:r>
            <a:r>
              <a:rPr lang="en-US" sz="2000" dirty="0" smtClean="0"/>
              <a:t> (defaults to debug output window)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and configure a module catalog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and configure the container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Automatically registers Prism library components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Registers user defined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Configure default region adapter mappings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Configure default region behaviors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Register framework exception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the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the 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the modules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205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Logger Output on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688975"/>
            <a:ext cx="8743950" cy="5330825"/>
          </a:xfrm>
        </p:spPr>
        <p:txBody>
          <a:bodyPr/>
          <a:lstStyle/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Logger was created successfully..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Creating module catalog..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Configuring module catalog..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Creating Unity container..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Configuring the Unity container..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Adding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UnityBootstrapperExtension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to container..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Configuring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ServiceLocator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singleton..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Configuring region adapters..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Configuring default region behaviors..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Registering Framework Exception Types..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Creating the shell..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Setting the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RegionManager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Updating Regions..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Initializing the shell.. Priority: Low. Timestamp:2011-06-26 15:15:45Z.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Initializing modules.. Priority: Low. Timestamp:2011-06-26 15:15:46Z.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DEBUG: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Bootstrapper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sequence completed.. Priority: Low. Timestamp:2011-06-26 15:15:46Z.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3854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029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StockTraderRI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Wpf.Demonstrations</a:t>
            </a:r>
            <a:r>
              <a:rPr lang="en-US" dirty="0" smtClean="0"/>
              <a:t>;  Post </a:t>
            </a:r>
            <a:r>
              <a:rPr lang="en-US" dirty="0"/>
              <a:t>Build Event, References Copy </a:t>
            </a:r>
            <a:r>
              <a:rPr lang="en-US" dirty="0" smtClean="0"/>
              <a:t>Local, demonstrate logging from module using </a:t>
            </a:r>
            <a:r>
              <a:rPr lang="en-US" dirty="0" err="1" smtClean="0"/>
              <a:t>ILoggerFacade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31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43950" cy="5330825"/>
          </a:xfrm>
        </p:spPr>
        <p:txBody>
          <a:bodyPr/>
          <a:lstStyle/>
          <a:p>
            <a:r>
              <a:rPr lang="en-US" dirty="0"/>
              <a:t>Twitter</a:t>
            </a:r>
            <a:r>
              <a:rPr lang="en-US" dirty="0" smtClean="0"/>
              <a:t>: @</a:t>
            </a:r>
            <a:r>
              <a:rPr lang="en-US" dirty="0"/>
              <a:t>kdawg02</a:t>
            </a:r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2"/>
              </a:rPr>
              <a:t>http://karlshifflett.wordpress.com/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http://blogs.msdn.com/b/kashiffl/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http://blogs.msdn.com/b/wpfsldesigner/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"/>
              </a:rPr>
              <a:t>http://compositewpf.codeplex.com/</a:t>
            </a:r>
          </a:p>
          <a:p>
            <a:pPr lvl="1"/>
            <a:r>
              <a:rPr lang="en-US" dirty="0">
                <a:hlinkClick r:id=""/>
              </a:rPr>
              <a:t>http://msdn.microsoft.com/en-us/practices/default.aspx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6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logo and tagline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1066800" y="2971800"/>
            <a:ext cx="6820407" cy="159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355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02377"/>
            <a:ext cx="7239000" cy="5420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Prism </a:t>
            </a:r>
            <a:r>
              <a:rPr lang="en-US" dirty="0" err="1" smtClean="0"/>
              <a:t>Applicaiton</a:t>
            </a:r>
            <a:endParaRPr lang="en-US" dirty="0"/>
          </a:p>
        </p:txBody>
      </p:sp>
      <p:pic>
        <p:nvPicPr>
          <p:cNvPr id="4098" name="Picture 2" descr="Ff921153.ba771e7a-01e1-4f7d-8593-ed0ebcfb7409(en-us,PandP.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77815"/>
            <a:ext cx="7010400" cy="52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0079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841375"/>
            <a:ext cx="8743950" cy="5330825"/>
          </a:xfrm>
        </p:spPr>
        <p:txBody>
          <a:bodyPr/>
          <a:lstStyle/>
          <a:p>
            <a:r>
              <a:rPr lang="en-US" dirty="0" smtClean="0"/>
              <a:t>Is the application root object</a:t>
            </a:r>
          </a:p>
          <a:p>
            <a:r>
              <a:rPr lang="en-US" dirty="0" smtClean="0"/>
              <a:t>The shell is a Window object</a:t>
            </a:r>
          </a:p>
          <a:p>
            <a:r>
              <a:rPr lang="en-US" dirty="0" smtClean="0"/>
              <a:t>It defines the top-level </a:t>
            </a:r>
            <a:r>
              <a:rPr lang="en-US" dirty="0"/>
              <a:t>structure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It’s in the application.exe assembly</a:t>
            </a:r>
          </a:p>
          <a:p>
            <a:r>
              <a:rPr lang="en-US" dirty="0" smtClean="0"/>
              <a:t>The application.exe assembly is not required to reference satellite module assemblies</a:t>
            </a:r>
          </a:p>
          <a:p>
            <a:r>
              <a:rPr lang="en-US" dirty="0"/>
              <a:t>The application.exe assembly can contain modules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085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Shell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841375"/>
            <a:ext cx="8743950" cy="5330825"/>
          </a:xfrm>
        </p:spPr>
        <p:txBody>
          <a:bodyPr/>
          <a:lstStyle/>
          <a:p>
            <a:r>
              <a:rPr lang="en-US" dirty="0" smtClean="0"/>
              <a:t>Has no knowledge of, or dependencies on application modules</a:t>
            </a:r>
          </a:p>
          <a:p>
            <a:r>
              <a:rPr lang="en-US" dirty="0" smtClean="0"/>
              <a:t>Is created and shown by the </a:t>
            </a:r>
            <a:r>
              <a:rPr lang="en-US" dirty="0" err="1" smtClean="0"/>
              <a:t>bootstrapper</a:t>
            </a:r>
            <a:endParaRPr lang="en-US" dirty="0" smtClean="0"/>
          </a:p>
          <a:p>
            <a:r>
              <a:rPr lang="en-US" dirty="0" err="1" smtClean="0"/>
              <a:t>App.xaml</a:t>
            </a:r>
            <a:r>
              <a:rPr lang="en-US" dirty="0" smtClean="0"/>
              <a:t> </a:t>
            </a:r>
            <a:r>
              <a:rPr lang="en-US" dirty="0" err="1" smtClean="0"/>
              <a:t>StartUpUri</a:t>
            </a:r>
            <a:r>
              <a:rPr lang="en-US" dirty="0" smtClean="0"/>
              <a:t> is not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6655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Trader RI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defines layout and top-level regions</a:t>
            </a:r>
          </a:p>
          <a:p>
            <a:pPr lvl="1"/>
            <a:r>
              <a:rPr lang="en-US" dirty="0" smtClean="0"/>
              <a:t>Regions are loaded during application startup as opposed to run-time loading based on user actions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77321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9683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Demonstration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defines layout and top-level regions</a:t>
            </a:r>
          </a:p>
          <a:p>
            <a:pPr lvl="1"/>
            <a:r>
              <a:rPr lang="en-US" dirty="0" smtClean="0"/>
              <a:t>Navigation region loaded during startup</a:t>
            </a:r>
          </a:p>
          <a:p>
            <a:pPr lvl="1"/>
            <a:r>
              <a:rPr lang="en-US" dirty="0" smtClean="0"/>
              <a:t>Navigation region injects (navigates) modules into the Content region</a:t>
            </a:r>
          </a:p>
          <a:p>
            <a:pPr lvl="1"/>
            <a:r>
              <a:rPr lang="en-US" dirty="0" smtClean="0"/>
              <a:t>Notice the Content Region’s boundaries</a:t>
            </a:r>
            <a:endParaRPr lang="en-US" dirty="0"/>
          </a:p>
        </p:txBody>
      </p:sp>
      <p:pic>
        <p:nvPicPr>
          <p:cNvPr id="2054" name="Picture 6" descr="C:\Users\kashiffl\AppData\Local\Temp\SNAGHTML17a6e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0" y="2895600"/>
            <a:ext cx="894559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14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BBQ Shack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defines layout and </a:t>
            </a:r>
            <a:r>
              <a:rPr lang="en-US" dirty="0" smtClean="0"/>
              <a:t>top-level regions</a:t>
            </a:r>
          </a:p>
          <a:p>
            <a:pPr lvl="1"/>
            <a:r>
              <a:rPr lang="en-US" dirty="0" smtClean="0"/>
              <a:t>Menu region loaded during startup</a:t>
            </a:r>
          </a:p>
          <a:p>
            <a:pPr lvl="1"/>
            <a:r>
              <a:rPr lang="en-US" dirty="0" smtClean="0"/>
              <a:t>Menu region injects (navigates) modules into the Main region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kashiffl\AppData\Local\Temp\SNAGHTML16bc8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85915"/>
            <a:ext cx="8839200" cy="351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49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Wpf.Demonstrations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mtClean="0"/>
              <a:t>AnimationContextControl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1527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ixed Up Puzzle Jumbl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611" y="740928"/>
            <a:ext cx="8131628" cy="5301343"/>
          </a:xfrm>
          <a:prstGeom prst="rect">
            <a:avLst/>
          </a:prstGeom>
        </p:spPr>
      </p:pic>
      <p:pic>
        <p:nvPicPr>
          <p:cNvPr id="4" name="Picture 3" descr="Full Puzzl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" y="597753"/>
            <a:ext cx="8654141" cy="55876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3539" y="141353"/>
            <a:ext cx="837594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3F0A1"/>
                </a:solidFill>
                <a:latin typeface="+mj-lt"/>
                <a:ea typeface="+mj-ea"/>
                <a:cs typeface="+mj-cs"/>
              </a:rPr>
              <a:t>Applications are Composed during Bootstrapping</a:t>
            </a:r>
            <a:endParaRPr lang="en-US" sz="2400" b="1" dirty="0">
              <a:solidFill>
                <a:srgbClr val="F3F0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65444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sm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Prism</Template>
  <TotalTime>197</TotalTime>
  <Words>528</Words>
  <Application>Microsoft Office PowerPoint</Application>
  <PresentationFormat>On-screen Show (4:3)</PresentationFormat>
  <Paragraphs>86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Prism</vt:lpstr>
      <vt:lpstr>Shell and Bootstrapping</vt:lpstr>
      <vt:lpstr>Prism Applicaiton</vt:lpstr>
      <vt:lpstr>WPF Shell</vt:lpstr>
      <vt:lpstr>WPF Shell – cont.</vt:lpstr>
      <vt:lpstr>Stock Trader RI Shell</vt:lpstr>
      <vt:lpstr>WPF Demonstration Shell</vt:lpstr>
      <vt:lpstr>BBQ Shack Shell</vt:lpstr>
      <vt:lpstr>Demo</vt:lpstr>
      <vt:lpstr>PowerPoint Presentation</vt:lpstr>
      <vt:lpstr>Bootstrapper</vt:lpstr>
      <vt:lpstr>Bootstrapper</vt:lpstr>
      <vt:lpstr>Bootstrapping Process</vt:lpstr>
      <vt:lpstr>Default Logger Output on Startup</vt:lpstr>
      <vt:lpstr>Demo</vt:lpstr>
      <vt:lpstr>Contact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Shifflett</dc:creator>
  <cp:lastModifiedBy>Karl Shifflett</cp:lastModifiedBy>
  <cp:revision>33</cp:revision>
  <dcterms:created xsi:type="dcterms:W3CDTF">2011-06-26T18:45:46Z</dcterms:created>
  <dcterms:modified xsi:type="dcterms:W3CDTF">2011-06-28T16:22:55Z</dcterms:modified>
</cp:coreProperties>
</file>