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72" r:id="rId6"/>
    <p:sldId id="273" r:id="rId7"/>
    <p:sldId id="274" r:id="rId8"/>
    <p:sldId id="275" r:id="rId9"/>
    <p:sldId id="265" r:id="rId10"/>
    <p:sldId id="276" r:id="rId11"/>
    <p:sldId id="277" r:id="rId12"/>
    <p:sldId id="266" r:id="rId13"/>
    <p:sldId id="279" r:id="rId14"/>
    <p:sldId id="278" r:id="rId15"/>
    <p:sldId id="270" r:id="rId16"/>
    <p:sldId id="267" r:id="rId17"/>
    <p:sldId id="271" r:id="rId1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Maguire " initials="" lastIdx="2" clrIdx="0"/>
  <p:cmAuthor id="1" name="Shaun Hayes" initials="" lastIdx="4" clrIdx="1"/>
  <p:cmAuthor id="2" name="Per Vonge Nielsen" initials="" lastIdx="1" clrIdx="2"/>
  <p:cmAuthor id="3" name="Filiberto Selvas" initials="" lastIdx="1" clrIdx="3"/>
  <p:cmAuthor id="4" name="edjez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9F7D3"/>
    <a:srgbClr val="11A731"/>
    <a:srgbClr val="135E91"/>
    <a:srgbClr val="185EA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6405" autoAdjust="0"/>
    <p:restoredTop sz="94627" autoAdjust="0"/>
  </p:normalViewPr>
  <p:slideViewPr>
    <p:cSldViewPr snapToGrid="0">
      <p:cViewPr varScale="1">
        <p:scale>
          <a:sx n="92" d="100"/>
          <a:sy n="92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76C31E2-3B68-4BEF-A378-1203B7D448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7794525B-DD76-4B2D-BA46-73219A84D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E85AF-BE15-44B9-85B1-CE49B1DB7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5F8D1-DDC0-4C1A-BE97-F209CC4D2B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AEEF4-2FB6-4D19-ADBE-6D62DF3A7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BF8E4-C8E7-4E67-BB5F-6857D1879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6094E-930C-40E7-9F98-C65B05B18D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DEACB8-69F9-4E36-A67C-0CB73CAC8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24AE8C-0C37-4893-93A6-B42A3221C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8A623-BE6B-4271-A25C-E49B666B5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148745-E873-4E3B-9001-3AA83326F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8F68D-053C-40F4-803F-DB4A52C38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AAD8D5B7-53EC-4488-AA08-63FD31B1365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br>
              <a:rPr lang="en-US" dirty="0" smtClean="0"/>
            </a:br>
            <a:r>
              <a:rPr lang="en-US" sz="1800" b="0" dirty="0" smtClean="0">
                <a:latin typeface="+mn-lt"/>
              </a:rPr>
              <a:t>Reconstructing the UI</a:t>
            </a:r>
            <a:endParaRPr lang="en-US" sz="1800" b="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4343400" cy="1143000"/>
          </a:xfrm>
        </p:spPr>
        <p:txBody>
          <a:bodyPr/>
          <a:lstStyle/>
          <a:p>
            <a:r>
              <a:rPr lang="en-US" dirty="0" smtClean="0"/>
              <a:t>Bob Brumfield</a:t>
            </a:r>
          </a:p>
          <a:p>
            <a:r>
              <a:rPr lang="en-US" dirty="0" smtClean="0"/>
              <a:t>Microsoft SDE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440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Region Behaviors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3522" y="1873306"/>
            <a:ext cx="1933998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RegionAdapter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84336" y="4689330"/>
            <a:ext cx="1150418" cy="739073"/>
            <a:chOff x="5824916" y="3797862"/>
            <a:chExt cx="1150418" cy="739073"/>
          </a:xfrm>
        </p:grpSpPr>
        <p:sp>
          <p:nvSpPr>
            <p:cNvPr id="9" name="Rounded Rectangle 8"/>
            <p:cNvSpPr/>
            <p:nvPr/>
          </p:nvSpPr>
          <p:spPr>
            <a:xfrm>
              <a:off x="5824916" y="3797862"/>
              <a:ext cx="845618" cy="434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7316" y="3950262"/>
              <a:ext cx="845618" cy="434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29716" y="4102662"/>
              <a:ext cx="845618" cy="434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155812" y="1873306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35902" y="1842961"/>
            <a:ext cx="2047286" cy="84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RegionManager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72596" y="3146449"/>
            <a:ext cx="1573899" cy="1069498"/>
            <a:chOff x="5733205" y="2706785"/>
            <a:chExt cx="1573899" cy="1069498"/>
          </a:xfrm>
        </p:grpSpPr>
        <p:sp>
          <p:nvSpPr>
            <p:cNvPr id="8" name="Rounded Rectangle 7"/>
            <p:cNvSpPr/>
            <p:nvPr/>
          </p:nvSpPr>
          <p:spPr>
            <a:xfrm>
              <a:off x="5733205" y="2706785"/>
              <a:ext cx="1269099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5605" y="2859185"/>
              <a:ext cx="1269099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8005" y="3011585"/>
              <a:ext cx="1269099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7" idx="1"/>
            <a:endCxn id="13" idx="3"/>
          </p:cNvCxnSpPr>
          <p:nvPr/>
        </p:nvCxnSpPr>
        <p:spPr>
          <a:xfrm flipH="1">
            <a:off x="2411426" y="2263747"/>
            <a:ext cx="712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4" idx="1"/>
          </p:cNvCxnSpPr>
          <p:nvPr/>
        </p:nvCxnSpPr>
        <p:spPr>
          <a:xfrm>
            <a:off x="5057520" y="2263747"/>
            <a:ext cx="678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0"/>
          </p:cNvCxnSpPr>
          <p:nvPr/>
        </p:nvCxnSpPr>
        <p:spPr>
          <a:xfrm>
            <a:off x="6756170" y="2705437"/>
            <a:ext cx="3376" cy="59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63582" y="4215947"/>
            <a:ext cx="3376" cy="59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11426" y="4540970"/>
            <a:ext cx="2646094" cy="76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RegionActiveAware</a:t>
            </a:r>
            <a:r>
              <a:rPr lang="en-US" dirty="0" smtClean="0"/>
              <a:t> Behavior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87118" y="4524117"/>
            <a:ext cx="1639615" cy="76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AutoPopulate</a:t>
            </a:r>
            <a:endParaRPr lang="en-US" dirty="0" smtClean="0"/>
          </a:p>
          <a:p>
            <a:pPr algn="ctr"/>
            <a:r>
              <a:rPr lang="en-US" dirty="0" smtClean="0"/>
              <a:t>Behavior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575850" y="3064933"/>
            <a:ext cx="1334137" cy="11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Delayed Region Creation</a:t>
            </a:r>
          </a:p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909989" y="3681198"/>
            <a:ext cx="1215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87118" y="5458068"/>
            <a:ext cx="3655800" cy="76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SyncRegionContextWithHost</a:t>
            </a:r>
            <a:endParaRPr lang="en-US" dirty="0" smtClean="0"/>
          </a:p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028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 region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52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43000" y="1347354"/>
            <a:ext cx="6944591" cy="2279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ContentRegion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Scoped Regions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7152" y="4540828"/>
            <a:ext cx="1805421" cy="4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Details 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2328" y="1821874"/>
            <a:ext cx="3221182" cy="1465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View</a:t>
            </a:r>
          </a:p>
          <a:p>
            <a:pPr algn="ctr"/>
            <a:r>
              <a:rPr lang="en-US" dirty="0" smtClean="0"/>
              <a:t>(Customer A)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31328" y="1821874"/>
            <a:ext cx="3221182" cy="1465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View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Customer B)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5228" y="2554433"/>
            <a:ext cx="2535382" cy="602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ItemDetailsRegion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74228" y="2554433"/>
            <a:ext cx="2535382" cy="602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ItemDetailsRegion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 flipH="1" flipV="1">
            <a:off x="2912919" y="3157106"/>
            <a:ext cx="1818410" cy="1362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4731328" y="3157106"/>
            <a:ext cx="1610591" cy="1362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715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3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43613" cy="562074"/>
          </a:xfrm>
        </p:spPr>
        <p:txBody>
          <a:bodyPr/>
          <a:lstStyle/>
          <a:p>
            <a:r>
              <a:rPr lang="en-US" dirty="0" smtClean="0"/>
              <a:t>(Re)Constructing the UI</a:t>
            </a:r>
            <a:endParaRPr lang="en-US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514919" y="836712"/>
            <a:ext cx="8382000" cy="171302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363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Shell – Application Host Window</a:t>
            </a:r>
          </a:p>
          <a:p>
            <a:pPr defTabSz="914363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Regions – Named Areas For View Placement</a:t>
            </a:r>
          </a:p>
          <a:p>
            <a:pPr defTabSz="914363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Views – Module UI &amp; Presentation Logic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5" y="2585418"/>
            <a:ext cx="4391035" cy="328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426021" y="4362984"/>
            <a:ext cx="2814638" cy="1397303"/>
          </a:xfrm>
          <a:prstGeom prst="roundRect">
            <a:avLst>
              <a:gd name="adj" fmla="val 7381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90453" y="2966419"/>
            <a:ext cx="1288468" cy="2810978"/>
          </a:xfrm>
          <a:prstGeom prst="roundRect">
            <a:avLst>
              <a:gd name="adj" fmla="val 5449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6020" y="3365098"/>
            <a:ext cx="2814639" cy="970722"/>
          </a:xfrm>
          <a:prstGeom prst="roundRect">
            <a:avLst>
              <a:gd name="adj" fmla="val 8440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286" y="3996948"/>
            <a:ext cx="1214437" cy="13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4953" y="4392960"/>
            <a:ext cx="2619375" cy="145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82800" y="2469892"/>
            <a:ext cx="2614614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286" y="2348880"/>
            <a:ext cx="12144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314884" y="2585418"/>
            <a:ext cx="4391035" cy="328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39952" y="3743455"/>
            <a:ext cx="365457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2555726" y="5119004"/>
            <a:ext cx="234922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74633" y="4227285"/>
            <a:ext cx="3619896" cy="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2541710" y="2957255"/>
            <a:ext cx="2341090" cy="77767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33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43613" cy="562074"/>
          </a:xfrm>
        </p:spPr>
        <p:txBody>
          <a:bodyPr/>
          <a:lstStyle/>
          <a:p>
            <a:r>
              <a:rPr lang="en-US" dirty="0" smtClean="0"/>
              <a:t>View Injection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67544" y="1243377"/>
            <a:ext cx="8382000" cy="146554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2" indent="-342900" defTabSz="914363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cs typeface="+mn-cs"/>
              </a:rPr>
              <a:t>Uses </a:t>
            </a:r>
            <a:r>
              <a:rPr lang="en-US" sz="2400" dirty="0">
                <a:solidFill>
                  <a:schemeClr val="tx1"/>
                </a:solidFill>
                <a:cs typeface="+mn-cs"/>
              </a:rPr>
              <a:t>Code to Add Views to a Region</a:t>
            </a:r>
          </a:p>
          <a:p>
            <a:pPr marL="342900" lvl="2" indent="-342900" defTabSz="914363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cs typeface="+mn-cs"/>
              </a:rPr>
              <a:t>Prism Navigation API uses View Injection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5" y="2771557"/>
            <a:ext cx="4391035" cy="328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426021" y="4549123"/>
            <a:ext cx="2814638" cy="1397303"/>
          </a:xfrm>
          <a:prstGeom prst="roundRect">
            <a:avLst>
              <a:gd name="adj" fmla="val 7381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0453" y="3152558"/>
            <a:ext cx="1288468" cy="2810978"/>
          </a:xfrm>
          <a:prstGeom prst="roundRect">
            <a:avLst>
              <a:gd name="adj" fmla="val 5449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020" y="3551237"/>
            <a:ext cx="2814639" cy="970722"/>
          </a:xfrm>
          <a:prstGeom prst="roundRect">
            <a:avLst>
              <a:gd name="adj" fmla="val 8440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17" idx="1"/>
          </p:cNvCxnSpPr>
          <p:nvPr/>
        </p:nvCxnSpPr>
        <p:spPr>
          <a:xfrm flipH="1" flipV="1">
            <a:off x="4340797" y="3705909"/>
            <a:ext cx="3405187" cy="1166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1"/>
            <a:endCxn id="7" idx="3"/>
          </p:cNvCxnSpPr>
          <p:nvPr/>
        </p:nvCxnSpPr>
        <p:spPr>
          <a:xfrm flipH="1">
            <a:off x="3240659" y="5136803"/>
            <a:ext cx="1795462" cy="11097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  <a:endCxn id="9" idx="3"/>
          </p:cNvCxnSpPr>
          <p:nvPr/>
        </p:nvCxnSpPr>
        <p:spPr>
          <a:xfrm flipH="1">
            <a:off x="3240659" y="3607485"/>
            <a:ext cx="1795462" cy="42911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 bwMode="auto">
          <a:xfrm>
            <a:off x="35496" y="3287653"/>
            <a:ext cx="3009900" cy="913621"/>
          </a:xfrm>
          <a:prstGeom prst="wedgeRectCallout">
            <a:avLst>
              <a:gd name="adj1" fmla="val -696"/>
              <a:gd name="adj2" fmla="val 112666"/>
            </a:avLst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91440" rIns="91436" bIns="91440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</a:rPr>
              <a:t>ContentControl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</a:rPr>
              <a:t>RegionManager.RegionName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b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“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BuySellRegion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” /&gt;</a:t>
            </a:r>
            <a:endParaRPr 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286" y="4653647"/>
            <a:ext cx="1204119" cy="13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6121" y="4410759"/>
            <a:ext cx="2619375" cy="145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6121" y="3120122"/>
            <a:ext cx="2614614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5984" y="3098690"/>
            <a:ext cx="12144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4340797" y="5039409"/>
            <a:ext cx="3417489" cy="28456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 bwMode="auto">
          <a:xfrm>
            <a:off x="4138389" y="2145641"/>
            <a:ext cx="4619625" cy="1676400"/>
          </a:xfrm>
          <a:prstGeom prst="wedgeRectCallout">
            <a:avLst>
              <a:gd name="adj1" fmla="val -674"/>
              <a:gd name="adj2" fmla="val 101121"/>
            </a:avLst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91440" rIns="91436" bIns="9144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MyView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</a:rPr>
              <a:t>view = …;</a:t>
            </a:r>
          </a:p>
          <a:p>
            <a:endParaRPr lang="en-US" sz="14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IRegion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itchFamily="49" charset="0"/>
              </a:rPr>
              <a:t>buySellRegion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 =</a:t>
            </a:r>
            <a:br>
              <a:rPr lang="en-US" sz="1400" dirty="0">
                <a:solidFill>
                  <a:schemeClr val="tx2"/>
                </a:solidFill>
                <a:latin typeface="Consolas" pitchFamily="49" charset="0"/>
              </a:rPr>
            </a:b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Consolas" pitchFamily="49" charset="0"/>
              </a:rPr>
              <a:t>regionManager.Regions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[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“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BuySellRegion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];</a:t>
            </a:r>
          </a:p>
          <a:p>
            <a:endParaRPr lang="en-US" sz="1400" dirty="0" smtClean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Consolas" pitchFamily="49" charset="0"/>
              </a:rPr>
              <a:t>buySellRegion.Add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</a:rPr>
              <a:t>( view );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306901" y="1916832"/>
            <a:ext cx="3238500" cy="914400"/>
          </a:xfrm>
          <a:prstGeom prst="wedgeRectCallout">
            <a:avLst>
              <a:gd name="adj1" fmla="val 52177"/>
              <a:gd name="adj2" fmla="val 132164"/>
            </a:avLst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91440" rIns="91436" bIns="9144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</a:rPr>
              <a:t>ItemsControl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</a:rPr>
              <a:t>RegionManager.RegionName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b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“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DataRegion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"&gt;</a:t>
            </a:r>
            <a:endParaRPr 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96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3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43613" cy="562074"/>
          </a:xfrm>
        </p:spPr>
        <p:txBody>
          <a:bodyPr/>
          <a:lstStyle/>
          <a:p>
            <a:r>
              <a:rPr lang="en-US" dirty="0" smtClean="0"/>
              <a:t>View Discovery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5" y="2778390"/>
            <a:ext cx="4391035" cy="330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ontent Placeholder 9"/>
          <p:cNvSpPr txBox="1">
            <a:spLocks/>
          </p:cNvSpPr>
          <p:nvPr/>
        </p:nvSpPr>
        <p:spPr>
          <a:xfrm>
            <a:off x="606874" y="934123"/>
            <a:ext cx="8382000" cy="184680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2" indent="-342900" defTabSz="914363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900" dirty="0" smtClean="0">
                <a:solidFill>
                  <a:schemeClr val="tx1"/>
                </a:solidFill>
                <a:cs typeface="+mn-cs"/>
              </a:rPr>
              <a:t>Automatically </a:t>
            </a:r>
            <a:r>
              <a:rPr lang="en-US" sz="2900" dirty="0">
                <a:solidFill>
                  <a:schemeClr val="tx1"/>
                </a:solidFill>
                <a:cs typeface="+mn-cs"/>
              </a:rPr>
              <a:t>Shows Views, Less Complex</a:t>
            </a:r>
          </a:p>
          <a:p>
            <a:pPr marL="342900" lvl="2" indent="-342900" defTabSz="914363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  <a:cs typeface="+mn-cs"/>
              </a:rPr>
              <a:t>Black Box ‘App Assembly’ Composition</a:t>
            </a:r>
          </a:p>
          <a:p>
            <a:pPr marL="800100" lvl="3" indent="-342900" defTabSz="914363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  <a:cs typeface="+mn-cs"/>
              </a:rPr>
              <a:t>Registered Views Pulled into Region</a:t>
            </a:r>
          </a:p>
          <a:p>
            <a:pPr marL="800100" lvl="3" indent="-342900" defTabSz="914363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100000"/>
              <a:buFont typeface="Wingdings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  <a:cs typeface="+mn-cs"/>
              </a:rPr>
              <a:t>Register in code or use attribute</a:t>
            </a:r>
          </a:p>
          <a:p>
            <a:pPr marL="981076" lvl="2" indent="-344488" defTabSz="914363">
              <a:lnSpc>
                <a:spcPct val="90000"/>
              </a:lnSpc>
              <a:buSzPct val="100000"/>
              <a:buFontTx/>
              <a:buBlip>
                <a:blip r:embed="rId5"/>
              </a:buBlip>
            </a:pPr>
            <a:endParaRPr lang="en-US" sz="28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6021" y="4563785"/>
            <a:ext cx="2814638" cy="1406041"/>
          </a:xfrm>
          <a:prstGeom prst="roundRect">
            <a:avLst>
              <a:gd name="adj" fmla="val 7381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90453" y="3204463"/>
            <a:ext cx="1288468" cy="2765363"/>
          </a:xfrm>
          <a:prstGeom prst="roundRect">
            <a:avLst>
              <a:gd name="adj" fmla="val 5449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6020" y="3570156"/>
            <a:ext cx="2814639" cy="960834"/>
          </a:xfrm>
          <a:prstGeom prst="roundRect">
            <a:avLst>
              <a:gd name="adj" fmla="val 8440"/>
            </a:avLst>
          </a:prstGeom>
          <a:solidFill>
            <a:schemeClr val="accent4">
              <a:lumMod val="95000"/>
              <a:lumOff val="5000"/>
            </a:schemeClr>
          </a:solidFill>
          <a:ln w="28575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6" name="Straight Arrow Connector 25"/>
          <p:cNvCxnSpPr>
            <a:stCxn id="33" idx="1"/>
          </p:cNvCxnSpPr>
          <p:nvPr/>
        </p:nvCxnSpPr>
        <p:spPr>
          <a:xfrm flipH="1" flipV="1">
            <a:off x="4340797" y="3511816"/>
            <a:ext cx="3405187" cy="11668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1" idx="1"/>
            <a:endCxn id="23" idx="3"/>
          </p:cNvCxnSpPr>
          <p:nvPr/>
        </p:nvCxnSpPr>
        <p:spPr>
          <a:xfrm flipH="1">
            <a:off x="3240659" y="4942710"/>
            <a:ext cx="1795462" cy="32409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1"/>
            <a:endCxn id="25" idx="3"/>
          </p:cNvCxnSpPr>
          <p:nvPr/>
        </p:nvCxnSpPr>
        <p:spPr>
          <a:xfrm flipH="1">
            <a:off x="3240659" y="3413392"/>
            <a:ext cx="1795462" cy="63718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 bwMode="auto">
          <a:xfrm>
            <a:off x="35496" y="3204463"/>
            <a:ext cx="3009900" cy="919334"/>
          </a:xfrm>
          <a:prstGeom prst="wedgeRectCallout">
            <a:avLst>
              <a:gd name="adj1" fmla="val -696"/>
              <a:gd name="adj2" fmla="val 112666"/>
            </a:avLst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91440" rIns="91436" bIns="9144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</a:rPr>
              <a:t>ContentControl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</a:rPr>
              <a:t>RegionManager.RegionName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  “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BuySellRegion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” /&gt;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286" y="4459554"/>
            <a:ext cx="1204119" cy="13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6121" y="4216666"/>
            <a:ext cx="2619375" cy="145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6121" y="2926029"/>
            <a:ext cx="2614614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5984" y="2904597"/>
            <a:ext cx="12144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0797" y="4845316"/>
            <a:ext cx="3417489" cy="28456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 bwMode="auto">
          <a:xfrm>
            <a:off x="3600073" y="2986354"/>
            <a:ext cx="4619625" cy="914400"/>
          </a:xfrm>
          <a:prstGeom prst="wedgeRectCallout">
            <a:avLst>
              <a:gd name="adj1" fmla="val -3561"/>
              <a:gd name="adj2" fmla="val 105098"/>
            </a:avLst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91440" rIns="91436" bIns="9144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Consolas" pitchFamily="49" charset="0"/>
              </a:rPr>
              <a:t>regionManager.RegisterViewType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    “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BuySellRegion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"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Consolas" pitchFamily="49" charset="0"/>
              </a:rPr>
              <a:t>typeof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BuySellView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itchFamily="49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12094532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29" grpId="1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212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and Region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08657" y="926536"/>
            <a:ext cx="1933998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RegionAdapter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12738" y="5255770"/>
            <a:ext cx="1150418" cy="739073"/>
            <a:chOff x="5824916" y="3797862"/>
            <a:chExt cx="1150418" cy="739073"/>
          </a:xfrm>
        </p:grpSpPr>
        <p:sp>
          <p:nvSpPr>
            <p:cNvPr id="9" name="Rounded Rectangle 8"/>
            <p:cNvSpPr/>
            <p:nvPr/>
          </p:nvSpPr>
          <p:spPr>
            <a:xfrm>
              <a:off x="5824916" y="3797862"/>
              <a:ext cx="845618" cy="434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7316" y="3950262"/>
              <a:ext cx="845618" cy="434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29716" y="4102662"/>
              <a:ext cx="845618" cy="434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899454" y="2366918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62128" y="2338596"/>
            <a:ext cx="2047286" cy="84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RegionManager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00998" y="3712889"/>
            <a:ext cx="1573899" cy="1069498"/>
            <a:chOff x="5733205" y="2706785"/>
            <a:chExt cx="1573899" cy="1069498"/>
          </a:xfrm>
        </p:grpSpPr>
        <p:sp>
          <p:nvSpPr>
            <p:cNvPr id="8" name="Rounded Rectangle 7"/>
            <p:cNvSpPr/>
            <p:nvPr/>
          </p:nvSpPr>
          <p:spPr>
            <a:xfrm>
              <a:off x="5733205" y="2706785"/>
              <a:ext cx="1269099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5605" y="2859185"/>
              <a:ext cx="1269099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8005" y="3011585"/>
              <a:ext cx="1269099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 flipV="1">
            <a:off x="3155068" y="2757359"/>
            <a:ext cx="1207060" cy="2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  <a:endCxn id="7" idx="2"/>
          </p:cNvCxnSpPr>
          <p:nvPr/>
        </p:nvCxnSpPr>
        <p:spPr>
          <a:xfrm flipH="1" flipV="1">
            <a:off x="5375656" y="1707418"/>
            <a:ext cx="10115" cy="631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6" idx="0"/>
          </p:cNvCxnSpPr>
          <p:nvPr/>
        </p:nvCxnSpPr>
        <p:spPr>
          <a:xfrm>
            <a:off x="5385771" y="3180168"/>
            <a:ext cx="2177" cy="6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1984" y="4782387"/>
            <a:ext cx="3376" cy="59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899454" y="3712889"/>
            <a:ext cx="1638937" cy="1069498"/>
            <a:chOff x="3271052" y="3146449"/>
            <a:chExt cx="1638937" cy="1069498"/>
          </a:xfrm>
        </p:grpSpPr>
        <p:sp>
          <p:nvSpPr>
            <p:cNvPr id="34" name="Rounded Rectangle 33"/>
            <p:cNvSpPr/>
            <p:nvPr/>
          </p:nvSpPr>
          <p:spPr>
            <a:xfrm>
              <a:off x="3271052" y="3146449"/>
              <a:ext cx="1334137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Behaviors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423452" y="3298849"/>
              <a:ext cx="1334137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Behaviors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575852" y="3451249"/>
              <a:ext cx="1334137" cy="764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 Behaviors</a:t>
              </a:r>
              <a:endParaRPr lang="en-US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3538391" y="4247638"/>
            <a:ext cx="1215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0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Awareness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0334" y="2197208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Control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333020" y="2197208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Control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481006" y="2206762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Control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542549" y="3856675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Active Region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481006" y="3866229"/>
            <a:ext cx="1255614" cy="78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Active Region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01841" y="2978090"/>
            <a:ext cx="0" cy="878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73908" y="2997200"/>
            <a:ext cx="0" cy="85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08813" y="2997198"/>
            <a:ext cx="0" cy="85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10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6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134" y="3175001"/>
            <a:ext cx="426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 Control (</a:t>
            </a:r>
            <a:r>
              <a:rPr lang="en-US" dirty="0" err="1" smtClean="0"/>
              <a:t>InfoRegion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30399" y="1312331"/>
            <a:ext cx="1693333" cy="1481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 A</a:t>
            </a:r>
          </a:p>
          <a:p>
            <a:r>
              <a:rPr lang="en-US" dirty="0"/>
              <a:t>Customer B</a:t>
            </a:r>
          </a:p>
          <a:p>
            <a:r>
              <a:rPr lang="en-US" dirty="0"/>
              <a:t>Customer 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23534" y="1938864"/>
            <a:ext cx="1388534" cy="2286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9533" y="3763434"/>
            <a:ext cx="2311401" cy="55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Details 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0399" y="1320333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List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68676" y="2053164"/>
            <a:ext cx="4334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RegionManager.RegionContext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={Binding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ElementName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CustomerList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Path=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SelectedItem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8677" y="3807937"/>
            <a:ext cx="4334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RegionContext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GetObservableContext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(this)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.Value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080934" y="3763434"/>
            <a:ext cx="280673" cy="1018959"/>
          </a:xfrm>
          <a:prstGeom prst="leftBrace">
            <a:avLst>
              <a:gd name="adj1" fmla="val 8333"/>
              <a:gd name="adj2" fmla="val 1650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98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terns and practices Presentation Template 3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&amp;p presentation template v3B 15">
    <a:dk1>
      <a:srgbClr val="4D4D4D"/>
    </a:dk1>
    <a:lt1>
      <a:srgbClr val="FFFFFF"/>
    </a:lt1>
    <a:dk2>
      <a:srgbClr val="2C84E2"/>
    </a:dk2>
    <a:lt2>
      <a:srgbClr val="F3F0A1"/>
    </a:lt2>
    <a:accent1>
      <a:srgbClr val="71AAF0"/>
    </a:accent1>
    <a:accent2>
      <a:srgbClr val="A1C9F3"/>
    </a:accent2>
    <a:accent3>
      <a:srgbClr val="ACC2EE"/>
    </a:accent3>
    <a:accent4>
      <a:srgbClr val="DADADA"/>
    </a:accent4>
    <a:accent5>
      <a:srgbClr val="BBD2F6"/>
    </a:accent5>
    <a:accent6>
      <a:srgbClr val="91B6DC"/>
    </a:accent6>
    <a:hlink>
      <a:srgbClr val="D3E5F8"/>
    </a:hlink>
    <a:folHlink>
      <a:srgbClr val="94C81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9EC11F1915B4DAA7C65DFF50894B4" ma:contentTypeVersion="0" ma:contentTypeDescription="Create a new document." ma:contentTypeScope="" ma:versionID="1883dd0f7ab678df24f16870c083a1bb">
  <xsd:schema xmlns:xsd="http://www.w3.org/2001/XMLSchema" xmlns:p="http://schemas.microsoft.com/office/2006/metadata/properties" targetNamespace="http://schemas.microsoft.com/office/2006/metadata/properties" ma:root="true" ma:fieldsID="e8169617fb8cad36348bbb52807684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098F82-9B78-4490-B4CA-062829E0BF5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4C17F-61D5-4D37-BDD3-61FB7FF6A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FA5B6-B947-4C22-8A96-4AA8DCABD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217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patterns and practices Presentation Template 3</vt:lpstr>
      <vt:lpstr>Regions Reconstructing the UI</vt:lpstr>
      <vt:lpstr>(Re)Constructing the UI</vt:lpstr>
      <vt:lpstr>View Injection</vt:lpstr>
      <vt:lpstr>View Discovery</vt:lpstr>
      <vt:lpstr>demo</vt:lpstr>
      <vt:lpstr>Controls and Region</vt:lpstr>
      <vt:lpstr>Active Awareness</vt:lpstr>
      <vt:lpstr>demo</vt:lpstr>
      <vt:lpstr>Passing Context</vt:lpstr>
      <vt:lpstr>demo</vt:lpstr>
      <vt:lpstr>Adding Region Behaviors</vt:lpstr>
      <vt:lpstr>Demo</vt:lpstr>
      <vt:lpstr>Scoped Regions</vt:lpstr>
      <vt:lpstr>Q/A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</dc:title>
  <dc:creator>Bob Brumfield</dc:creator>
  <cp:lastModifiedBy>Bob Brumfield</cp:lastModifiedBy>
  <cp:revision>17</cp:revision>
  <dcterms:created xsi:type="dcterms:W3CDTF">2011-06-23T22:10:33Z</dcterms:created>
  <dcterms:modified xsi:type="dcterms:W3CDTF">2011-06-25T04:10:48Z</dcterms:modified>
</cp:coreProperties>
</file>