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2" r:id="rId7"/>
    <p:sldId id="263" r:id="rId8"/>
    <p:sldId id="265" r:id="rId9"/>
    <p:sldId id="275" r:id="rId10"/>
    <p:sldId id="272"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C2B4F"/>
    <a:srgbClr val="E60064"/>
    <a:srgbClr val="243455"/>
    <a:srgbClr val="72207E"/>
    <a:srgbClr val="F7A400"/>
    <a:srgbClr val="00ADBA"/>
    <a:srgbClr val="95C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FE770-CC9A-3D8F-49FF-2C5AA9557BFA}" v="25" dt="2024-06-08T15:27:55.802"/>
    <p1510:client id="{53E97533-C016-C567-DC52-407806DBF863}" v="388" dt="2024-06-08T15:02:01.528"/>
    <p1510:client id="{998696D9-469E-86CE-81DB-1FD789F12746}" v="41" dt="2024-06-08T14:36:59.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Esteban Puerto Lara" userId="S::aepuertol@ucompensar.edu.co::a8a10573-8276-45a5-8bda-78f7a253fd66" providerId="AD" clId="Web-{53E97533-C016-C567-DC52-407806DBF863}"/>
    <pc:docChg chg="addSld delSld modSld">
      <pc:chgData name="Andres Esteban Puerto Lara" userId="S::aepuertol@ucompensar.edu.co::a8a10573-8276-45a5-8bda-78f7a253fd66" providerId="AD" clId="Web-{53E97533-C016-C567-DC52-407806DBF863}" dt="2024-06-08T15:02:01.528" v="290"/>
      <pc:docMkLst>
        <pc:docMk/>
      </pc:docMkLst>
      <pc:sldChg chg="delSp modSp">
        <pc:chgData name="Andres Esteban Puerto Lara" userId="S::aepuertol@ucompensar.edu.co::a8a10573-8276-45a5-8bda-78f7a253fd66" providerId="AD" clId="Web-{53E97533-C016-C567-DC52-407806DBF863}" dt="2024-06-08T14:43:51.482" v="48"/>
        <pc:sldMkLst>
          <pc:docMk/>
          <pc:sldMk cId="2918813428" sldId="258"/>
        </pc:sldMkLst>
        <pc:spChg chg="mod">
          <ac:chgData name="Andres Esteban Puerto Lara" userId="S::aepuertol@ucompensar.edu.co::a8a10573-8276-45a5-8bda-78f7a253fd66" providerId="AD" clId="Web-{53E97533-C016-C567-DC52-407806DBF863}" dt="2024-06-08T14:43:01.416" v="9" actId="20577"/>
          <ac:spMkLst>
            <pc:docMk/>
            <pc:sldMk cId="2918813428" sldId="258"/>
            <ac:spMk id="3" creationId="{BBCEC21E-292D-D685-CDCF-181EF0941099}"/>
          </ac:spMkLst>
        </pc:spChg>
        <pc:spChg chg="mod">
          <ac:chgData name="Andres Esteban Puerto Lara" userId="S::aepuertol@ucompensar.edu.co::a8a10573-8276-45a5-8bda-78f7a253fd66" providerId="AD" clId="Web-{53E97533-C016-C567-DC52-407806DBF863}" dt="2024-06-08T14:43:16.589" v="18" actId="20577"/>
          <ac:spMkLst>
            <pc:docMk/>
            <pc:sldMk cId="2918813428" sldId="258"/>
            <ac:spMk id="8" creationId="{EA607A72-E394-5963-B67C-5366C40CCBDF}"/>
          </ac:spMkLst>
        </pc:spChg>
        <pc:spChg chg="mod">
          <ac:chgData name="Andres Esteban Puerto Lara" userId="S::aepuertol@ucompensar.edu.co::a8a10573-8276-45a5-8bda-78f7a253fd66" providerId="AD" clId="Web-{53E97533-C016-C567-DC52-407806DBF863}" dt="2024-06-08T14:43:40.950" v="42" actId="20577"/>
          <ac:spMkLst>
            <pc:docMk/>
            <pc:sldMk cId="2918813428" sldId="258"/>
            <ac:spMk id="12" creationId="{4AA33893-3AAB-5734-8A93-390377F67943}"/>
          </ac:spMkLst>
        </pc:spChg>
        <pc:spChg chg="del">
          <ac:chgData name="Andres Esteban Puerto Lara" userId="S::aepuertol@ucompensar.edu.co::a8a10573-8276-45a5-8bda-78f7a253fd66" providerId="AD" clId="Web-{53E97533-C016-C567-DC52-407806DBF863}" dt="2024-06-08T14:43:47.092" v="44"/>
          <ac:spMkLst>
            <pc:docMk/>
            <pc:sldMk cId="2918813428" sldId="258"/>
            <ac:spMk id="16" creationId="{6E86004D-983A-C7EA-CA5B-1220675ECE9C}"/>
          </ac:spMkLst>
        </pc:spChg>
        <pc:spChg chg="del topLvl">
          <ac:chgData name="Andres Esteban Puerto Lara" userId="S::aepuertol@ucompensar.edu.co::a8a10573-8276-45a5-8bda-78f7a253fd66" providerId="AD" clId="Web-{53E97533-C016-C567-DC52-407806DBF863}" dt="2024-06-08T14:43:47.826" v="45"/>
          <ac:spMkLst>
            <pc:docMk/>
            <pc:sldMk cId="2918813428" sldId="258"/>
            <ac:spMk id="18" creationId="{952D8A61-03A9-E672-F3AE-F1899DF2CC51}"/>
          </ac:spMkLst>
        </pc:spChg>
        <pc:spChg chg="del topLvl">
          <ac:chgData name="Andres Esteban Puerto Lara" userId="S::aepuertol@ucompensar.edu.co::a8a10573-8276-45a5-8bda-78f7a253fd66" providerId="AD" clId="Web-{53E97533-C016-C567-DC52-407806DBF863}" dt="2024-06-08T14:43:46.045" v="43"/>
          <ac:spMkLst>
            <pc:docMk/>
            <pc:sldMk cId="2918813428" sldId="258"/>
            <ac:spMk id="19" creationId="{E30D0613-B7AF-0E10-842B-00B2CFF40634}"/>
          </ac:spMkLst>
        </pc:spChg>
        <pc:spChg chg="del">
          <ac:chgData name="Andres Esteban Puerto Lara" userId="S::aepuertol@ucompensar.edu.co::a8a10573-8276-45a5-8bda-78f7a253fd66" providerId="AD" clId="Web-{53E97533-C016-C567-DC52-407806DBF863}" dt="2024-06-08T14:43:51.482" v="48"/>
          <ac:spMkLst>
            <pc:docMk/>
            <pc:sldMk cId="2918813428" sldId="258"/>
            <ac:spMk id="20" creationId="{2B59A0AB-D0FE-242B-D544-D6A6564C3879}"/>
          </ac:spMkLst>
        </pc:spChg>
        <pc:spChg chg="del topLvl">
          <ac:chgData name="Andres Esteban Puerto Lara" userId="S::aepuertol@ucompensar.edu.co::a8a10573-8276-45a5-8bda-78f7a253fd66" providerId="AD" clId="Web-{53E97533-C016-C567-DC52-407806DBF863}" dt="2024-06-08T14:43:50.139" v="47"/>
          <ac:spMkLst>
            <pc:docMk/>
            <pc:sldMk cId="2918813428" sldId="258"/>
            <ac:spMk id="22" creationId="{C257EB1B-B855-2947-53C1-D28F6A37EFEF}"/>
          </ac:spMkLst>
        </pc:spChg>
        <pc:spChg chg="del topLvl">
          <ac:chgData name="Andres Esteban Puerto Lara" userId="S::aepuertol@ucompensar.edu.co::a8a10573-8276-45a5-8bda-78f7a253fd66" providerId="AD" clId="Web-{53E97533-C016-C567-DC52-407806DBF863}" dt="2024-06-08T14:43:48.779" v="46"/>
          <ac:spMkLst>
            <pc:docMk/>
            <pc:sldMk cId="2918813428" sldId="258"/>
            <ac:spMk id="23" creationId="{CB55AED5-364F-673D-7C45-95E15E1ECF1E}"/>
          </ac:spMkLst>
        </pc:spChg>
        <pc:grpChg chg="del">
          <ac:chgData name="Andres Esteban Puerto Lara" userId="S::aepuertol@ucompensar.edu.co::a8a10573-8276-45a5-8bda-78f7a253fd66" providerId="AD" clId="Web-{53E97533-C016-C567-DC52-407806DBF863}" dt="2024-06-08T14:43:46.045" v="43"/>
          <ac:grpSpMkLst>
            <pc:docMk/>
            <pc:sldMk cId="2918813428" sldId="258"/>
            <ac:grpSpMk id="17" creationId="{B137E530-9948-6940-95A0-B5FBBEB2E556}"/>
          </ac:grpSpMkLst>
        </pc:grpChg>
        <pc:grpChg chg="del">
          <ac:chgData name="Andres Esteban Puerto Lara" userId="S::aepuertol@ucompensar.edu.co::a8a10573-8276-45a5-8bda-78f7a253fd66" providerId="AD" clId="Web-{53E97533-C016-C567-DC52-407806DBF863}" dt="2024-06-08T14:43:48.779" v="46"/>
          <ac:grpSpMkLst>
            <pc:docMk/>
            <pc:sldMk cId="2918813428" sldId="258"/>
            <ac:grpSpMk id="21" creationId="{73193E26-716B-4A91-AD3E-97AC9F82EA1A}"/>
          </ac:grpSpMkLst>
        </pc:grpChg>
      </pc:sldChg>
      <pc:sldChg chg="del">
        <pc:chgData name="Andres Esteban Puerto Lara" userId="S::aepuertol@ucompensar.edu.co::a8a10573-8276-45a5-8bda-78f7a253fd66" providerId="AD" clId="Web-{53E97533-C016-C567-DC52-407806DBF863}" dt="2024-06-08T14:43:33.950" v="39"/>
        <pc:sldMkLst>
          <pc:docMk/>
          <pc:sldMk cId="725523297" sldId="259"/>
        </pc:sldMkLst>
      </pc:sldChg>
      <pc:sldChg chg="del">
        <pc:chgData name="Andres Esteban Puerto Lara" userId="S::aepuertol@ucompensar.edu.co::a8a10573-8276-45a5-8bda-78f7a253fd66" providerId="AD" clId="Web-{53E97533-C016-C567-DC52-407806DBF863}" dt="2024-06-08T14:43:34.575" v="40"/>
        <pc:sldMkLst>
          <pc:docMk/>
          <pc:sldMk cId="205592769" sldId="260"/>
        </pc:sldMkLst>
      </pc:sldChg>
      <pc:sldChg chg="del">
        <pc:chgData name="Andres Esteban Puerto Lara" userId="S::aepuertol@ucompensar.edu.co::a8a10573-8276-45a5-8bda-78f7a253fd66" providerId="AD" clId="Web-{53E97533-C016-C567-DC52-407806DBF863}" dt="2024-06-08T14:43:34.981" v="41"/>
        <pc:sldMkLst>
          <pc:docMk/>
          <pc:sldMk cId="1945421405" sldId="261"/>
        </pc:sldMkLst>
      </pc:sldChg>
      <pc:sldChg chg="modSp">
        <pc:chgData name="Andres Esteban Puerto Lara" userId="S::aepuertol@ucompensar.edu.co::a8a10573-8276-45a5-8bda-78f7a253fd66" providerId="AD" clId="Web-{53E97533-C016-C567-DC52-407806DBF863}" dt="2024-06-08T14:59:33.015" v="250" actId="1076"/>
        <pc:sldMkLst>
          <pc:docMk/>
          <pc:sldMk cId="1410733217" sldId="262"/>
        </pc:sldMkLst>
        <pc:spChg chg="mod">
          <ac:chgData name="Andres Esteban Puerto Lara" userId="S::aepuertol@ucompensar.edu.co::a8a10573-8276-45a5-8bda-78f7a253fd66" providerId="AD" clId="Web-{53E97533-C016-C567-DC52-407806DBF863}" dt="2024-06-08T14:44:01.108" v="66" actId="20577"/>
          <ac:spMkLst>
            <pc:docMk/>
            <pc:sldMk cId="1410733217" sldId="262"/>
            <ac:spMk id="4" creationId="{F45F2F56-D773-3A71-B083-717CDC88626A}"/>
          </ac:spMkLst>
        </pc:spChg>
        <pc:spChg chg="mod">
          <ac:chgData name="Andres Esteban Puerto Lara" userId="S::aepuertol@ucompensar.edu.co::a8a10573-8276-45a5-8bda-78f7a253fd66" providerId="AD" clId="Web-{53E97533-C016-C567-DC52-407806DBF863}" dt="2024-06-08T14:59:33.015" v="250" actId="1076"/>
          <ac:spMkLst>
            <pc:docMk/>
            <pc:sldMk cId="1410733217" sldId="262"/>
            <ac:spMk id="5" creationId="{1F487979-BD39-4A04-C728-86B7FE231D9D}"/>
          </ac:spMkLst>
        </pc:spChg>
      </pc:sldChg>
      <pc:sldChg chg="addSp modSp">
        <pc:chgData name="Andres Esteban Puerto Lara" userId="S::aepuertol@ucompensar.edu.co::a8a10573-8276-45a5-8bda-78f7a253fd66" providerId="AD" clId="Web-{53E97533-C016-C567-DC52-407806DBF863}" dt="2024-06-08T14:51:32.181" v="123" actId="1076"/>
        <pc:sldMkLst>
          <pc:docMk/>
          <pc:sldMk cId="2511192952" sldId="263"/>
        </pc:sldMkLst>
        <pc:spChg chg="mod">
          <ac:chgData name="Andres Esteban Puerto Lara" userId="S::aepuertol@ucompensar.edu.co::a8a10573-8276-45a5-8bda-78f7a253fd66" providerId="AD" clId="Web-{53E97533-C016-C567-DC52-407806DBF863}" dt="2024-06-08T14:45:48.272" v="79" actId="20577"/>
          <ac:spMkLst>
            <pc:docMk/>
            <pc:sldMk cId="2511192952" sldId="263"/>
            <ac:spMk id="2" creationId="{45F89D68-B3B7-E72D-F33B-15054368B74D}"/>
          </ac:spMkLst>
        </pc:spChg>
        <pc:spChg chg="mod">
          <ac:chgData name="Andres Esteban Puerto Lara" userId="S::aepuertol@ucompensar.edu.co::a8a10573-8276-45a5-8bda-78f7a253fd66" providerId="AD" clId="Web-{53E97533-C016-C567-DC52-407806DBF863}" dt="2024-06-08T14:51:30.228" v="122" actId="20577"/>
          <ac:spMkLst>
            <pc:docMk/>
            <pc:sldMk cId="2511192952" sldId="263"/>
            <ac:spMk id="3" creationId="{E4D6860C-A4D6-1992-3811-177E5F22E279}"/>
          </ac:spMkLst>
        </pc:spChg>
        <pc:picChg chg="add mod">
          <ac:chgData name="Andres Esteban Puerto Lara" userId="S::aepuertol@ucompensar.edu.co::a8a10573-8276-45a5-8bda-78f7a253fd66" providerId="AD" clId="Web-{53E97533-C016-C567-DC52-407806DBF863}" dt="2024-06-08T14:51:32.181" v="123" actId="1076"/>
          <ac:picMkLst>
            <pc:docMk/>
            <pc:sldMk cId="2511192952" sldId="263"/>
            <ac:picMk id="4" creationId="{00BEBC8A-C420-17A0-642A-185478F2DE20}"/>
          </ac:picMkLst>
        </pc:picChg>
      </pc:sldChg>
      <pc:sldChg chg="modSp">
        <pc:chgData name="Andres Esteban Puerto Lara" userId="S::aepuertol@ucompensar.edu.co::a8a10573-8276-45a5-8bda-78f7a253fd66" providerId="AD" clId="Web-{53E97533-C016-C567-DC52-407806DBF863}" dt="2024-06-08T14:57:25.272" v="206" actId="20577"/>
        <pc:sldMkLst>
          <pc:docMk/>
          <pc:sldMk cId="970053834" sldId="265"/>
        </pc:sldMkLst>
        <pc:spChg chg="mod">
          <ac:chgData name="Andres Esteban Puerto Lara" userId="S::aepuertol@ucompensar.edu.co::a8a10573-8276-45a5-8bda-78f7a253fd66" providerId="AD" clId="Web-{53E97533-C016-C567-DC52-407806DBF863}" dt="2024-06-08T14:52:04.027" v="137" actId="20577"/>
          <ac:spMkLst>
            <pc:docMk/>
            <pc:sldMk cId="970053834" sldId="265"/>
            <ac:spMk id="2" creationId="{45F89D68-B3B7-E72D-F33B-15054368B74D}"/>
          </ac:spMkLst>
        </pc:spChg>
        <pc:spChg chg="mod">
          <ac:chgData name="Andres Esteban Puerto Lara" userId="S::aepuertol@ucompensar.edu.co::a8a10573-8276-45a5-8bda-78f7a253fd66" providerId="AD" clId="Web-{53E97533-C016-C567-DC52-407806DBF863}" dt="2024-06-08T14:57:25.272" v="206" actId="20577"/>
          <ac:spMkLst>
            <pc:docMk/>
            <pc:sldMk cId="970053834" sldId="265"/>
            <ac:spMk id="3" creationId="{E4D6860C-A4D6-1992-3811-177E5F22E279}"/>
          </ac:spMkLst>
        </pc:spChg>
      </pc:sldChg>
      <pc:sldChg chg="del">
        <pc:chgData name="Andres Esteban Puerto Lara" userId="S::aepuertol@ucompensar.edu.co::a8a10573-8276-45a5-8bda-78f7a253fd66" providerId="AD" clId="Web-{53E97533-C016-C567-DC52-407806DBF863}" dt="2024-06-08T15:01:59.981" v="286"/>
        <pc:sldMkLst>
          <pc:docMk/>
          <pc:sldMk cId="3112121986" sldId="267"/>
        </pc:sldMkLst>
      </pc:sldChg>
      <pc:sldChg chg="del">
        <pc:chgData name="Andres Esteban Puerto Lara" userId="S::aepuertol@ucompensar.edu.co::a8a10573-8276-45a5-8bda-78f7a253fd66" providerId="AD" clId="Web-{53E97533-C016-C567-DC52-407806DBF863}" dt="2024-06-08T15:02:00.247" v="287"/>
        <pc:sldMkLst>
          <pc:docMk/>
          <pc:sldMk cId="3737360580" sldId="268"/>
        </pc:sldMkLst>
      </pc:sldChg>
      <pc:sldChg chg="del">
        <pc:chgData name="Andres Esteban Puerto Lara" userId="S::aepuertol@ucompensar.edu.co::a8a10573-8276-45a5-8bda-78f7a253fd66" providerId="AD" clId="Web-{53E97533-C016-C567-DC52-407806DBF863}" dt="2024-06-08T15:02:00.341" v="288"/>
        <pc:sldMkLst>
          <pc:docMk/>
          <pc:sldMk cId="2192072609" sldId="269"/>
        </pc:sldMkLst>
      </pc:sldChg>
      <pc:sldChg chg="del">
        <pc:chgData name="Andres Esteban Puerto Lara" userId="S::aepuertol@ucompensar.edu.co::a8a10573-8276-45a5-8bda-78f7a253fd66" providerId="AD" clId="Web-{53E97533-C016-C567-DC52-407806DBF863}" dt="2024-06-08T15:02:00.919" v="289"/>
        <pc:sldMkLst>
          <pc:docMk/>
          <pc:sldMk cId="3789868094" sldId="270"/>
        </pc:sldMkLst>
      </pc:sldChg>
      <pc:sldChg chg="del">
        <pc:chgData name="Andres Esteban Puerto Lara" userId="S::aepuertol@ucompensar.edu.co::a8a10573-8276-45a5-8bda-78f7a253fd66" providerId="AD" clId="Web-{53E97533-C016-C567-DC52-407806DBF863}" dt="2024-06-08T15:02:01.528" v="290"/>
        <pc:sldMkLst>
          <pc:docMk/>
          <pc:sldMk cId="3095352520" sldId="271"/>
        </pc:sldMkLst>
      </pc:sldChg>
      <pc:sldChg chg="del">
        <pc:chgData name="Andres Esteban Puerto Lara" userId="S::aepuertol@ucompensar.edu.co::a8a10573-8276-45a5-8bda-78f7a253fd66" providerId="AD" clId="Web-{53E97533-C016-C567-DC52-407806DBF863}" dt="2024-06-08T15:01:58.341" v="285"/>
        <pc:sldMkLst>
          <pc:docMk/>
          <pc:sldMk cId="1861983949" sldId="274"/>
        </pc:sldMkLst>
      </pc:sldChg>
      <pc:sldChg chg="modSp add replId">
        <pc:chgData name="Andres Esteban Puerto Lara" userId="S::aepuertol@ucompensar.edu.co::a8a10573-8276-45a5-8bda-78f7a253fd66" providerId="AD" clId="Web-{53E97533-C016-C567-DC52-407806DBF863}" dt="2024-06-08T15:00:27.785" v="284" actId="1076"/>
        <pc:sldMkLst>
          <pc:docMk/>
          <pc:sldMk cId="3836480306" sldId="275"/>
        </pc:sldMkLst>
        <pc:spChg chg="mod">
          <ac:chgData name="Andres Esteban Puerto Lara" userId="S::aepuertol@ucompensar.edu.co::a8a10573-8276-45a5-8bda-78f7a253fd66" providerId="AD" clId="Web-{53E97533-C016-C567-DC52-407806DBF863}" dt="2024-06-08T15:00:27.785" v="284" actId="1076"/>
          <ac:spMkLst>
            <pc:docMk/>
            <pc:sldMk cId="3836480306" sldId="275"/>
            <ac:spMk id="3" creationId="{E4D6860C-A4D6-1992-3811-177E5F22E279}"/>
          </ac:spMkLst>
        </pc:spChg>
      </pc:sldChg>
    </pc:docChg>
  </pc:docChgLst>
  <pc:docChgLst>
    <pc:chgData name="Diana Milena Riaño Cuevas" userId="S::dianariano@ucompensar.edu.co::f66b34a6-0b4d-4de4-96ba-237e1119a799" providerId="AD" clId="Web-{41A5FB79-F3BF-19AA-EB12-4A1033FA401E}"/>
    <pc:docChg chg="addSld delSld">
      <pc:chgData name="Diana Milena Riaño Cuevas" userId="S::dianariano@ucompensar.edu.co::f66b34a6-0b4d-4de4-96ba-237e1119a799" providerId="AD" clId="Web-{41A5FB79-F3BF-19AA-EB12-4A1033FA401E}" dt="2023-10-03T22:10:58.883" v="1"/>
      <pc:docMkLst>
        <pc:docMk/>
      </pc:docMkLst>
      <pc:sldChg chg="del">
        <pc:chgData name="Diana Milena Riaño Cuevas" userId="S::dianariano@ucompensar.edu.co::f66b34a6-0b4d-4de4-96ba-237e1119a799" providerId="AD" clId="Web-{41A5FB79-F3BF-19AA-EB12-4A1033FA401E}" dt="2023-10-03T22:10:58.883" v="1"/>
        <pc:sldMkLst>
          <pc:docMk/>
          <pc:sldMk cId="2958970190" sldId="264"/>
        </pc:sldMkLst>
      </pc:sldChg>
      <pc:sldChg chg="new">
        <pc:chgData name="Diana Milena Riaño Cuevas" userId="S::dianariano@ucompensar.edu.co::f66b34a6-0b4d-4de4-96ba-237e1119a799" providerId="AD" clId="Web-{41A5FB79-F3BF-19AA-EB12-4A1033FA401E}" dt="2023-10-03T22:10:52.899" v="0"/>
        <pc:sldMkLst>
          <pc:docMk/>
          <pc:sldMk cId="3064684022" sldId="272"/>
        </pc:sldMkLst>
      </pc:sldChg>
    </pc:docChg>
  </pc:docChgLst>
  <pc:docChgLst>
    <pc:chgData name="Andres Esteban Puerto Lara" userId="S::aepuertol@ucompensar.edu.co::a8a10573-8276-45a5-8bda-78f7a253fd66" providerId="AD" clId="Web-{998696D9-469E-86CE-81DB-1FD789F12746}"/>
    <pc:docChg chg="delSld modSld">
      <pc:chgData name="Andres Esteban Puerto Lara" userId="S::aepuertol@ucompensar.edu.co::a8a10573-8276-45a5-8bda-78f7a253fd66" providerId="AD" clId="Web-{998696D9-469E-86CE-81DB-1FD789F12746}" dt="2024-06-08T14:36:59.582" v="11"/>
      <pc:docMkLst>
        <pc:docMk/>
      </pc:docMkLst>
      <pc:sldChg chg="del">
        <pc:chgData name="Andres Esteban Puerto Lara" userId="S::aepuertol@ucompensar.edu.co::a8a10573-8276-45a5-8bda-78f7a253fd66" providerId="AD" clId="Web-{998696D9-469E-86CE-81DB-1FD789F12746}" dt="2024-06-08T14:36:59.582" v="11"/>
        <pc:sldMkLst>
          <pc:docMk/>
          <pc:sldMk cId="1027573942" sldId="256"/>
        </pc:sldMkLst>
      </pc:sldChg>
      <pc:sldChg chg="modSp">
        <pc:chgData name="Andres Esteban Puerto Lara" userId="S::aepuertol@ucompensar.edu.co::a8a10573-8276-45a5-8bda-78f7a253fd66" providerId="AD" clId="Web-{998696D9-469E-86CE-81DB-1FD789F12746}" dt="2024-06-08T14:36:53.035" v="10" actId="20577"/>
        <pc:sldMkLst>
          <pc:docMk/>
          <pc:sldMk cId="164740436" sldId="257"/>
        </pc:sldMkLst>
        <pc:spChg chg="mod">
          <ac:chgData name="Andres Esteban Puerto Lara" userId="S::aepuertol@ucompensar.edu.co::a8a10573-8276-45a5-8bda-78f7a253fd66" providerId="AD" clId="Web-{998696D9-469E-86CE-81DB-1FD789F12746}" dt="2024-06-08T14:36:40.784" v="3" actId="14100"/>
          <ac:spMkLst>
            <pc:docMk/>
            <pc:sldMk cId="164740436" sldId="257"/>
            <ac:spMk id="3" creationId="{E48CCE4D-50EE-65C4-10A2-DE249E6F2B01}"/>
          </ac:spMkLst>
        </pc:spChg>
        <pc:spChg chg="mod">
          <ac:chgData name="Andres Esteban Puerto Lara" userId="S::aepuertol@ucompensar.edu.co::a8a10573-8276-45a5-8bda-78f7a253fd66" providerId="AD" clId="Web-{998696D9-469E-86CE-81DB-1FD789F12746}" dt="2024-06-08T14:36:53.035" v="10" actId="20577"/>
          <ac:spMkLst>
            <pc:docMk/>
            <pc:sldMk cId="164740436" sldId="257"/>
            <ac:spMk id="4" creationId="{8D6B3728-9F94-0E0C-0151-610E24D39A9C}"/>
          </ac:spMkLst>
        </pc:spChg>
      </pc:sldChg>
    </pc:docChg>
  </pc:docChgLst>
  <pc:docChgLst>
    <pc:chgData name="Diana Milena Riaño Cuevas" userId="S::dianariano@ucompensar.edu.co::f66b34a6-0b4d-4de4-96ba-237e1119a799" providerId="AD" clId="Web-{30CA7BA3-D489-4E65-8650-E1AED13B21C2}"/>
    <pc:docChg chg="addSld modSld sldOrd">
      <pc:chgData name="Diana Milena Riaño Cuevas" userId="S::dianariano@ucompensar.edu.co::f66b34a6-0b4d-4de4-96ba-237e1119a799" providerId="AD" clId="Web-{30CA7BA3-D489-4E65-8650-E1AED13B21C2}" dt="2023-10-04T17:55:02.837" v="4"/>
      <pc:docMkLst>
        <pc:docMk/>
      </pc:docMkLst>
      <pc:sldChg chg="addSp delSp modSp new ord">
        <pc:chgData name="Diana Milena Riaño Cuevas" userId="S::dianariano@ucompensar.edu.co::f66b34a6-0b4d-4de4-96ba-237e1119a799" providerId="AD" clId="Web-{30CA7BA3-D489-4E65-8650-E1AED13B21C2}" dt="2023-10-04T17:55:02.837" v="4"/>
        <pc:sldMkLst>
          <pc:docMk/>
          <pc:sldMk cId="3610401329" sldId="273"/>
        </pc:sldMkLst>
        <pc:spChg chg="add del mod">
          <ac:chgData name="Diana Milena Riaño Cuevas" userId="S::dianariano@ucompensar.edu.co::f66b34a6-0b4d-4de4-96ba-237e1119a799" providerId="AD" clId="Web-{30CA7BA3-D489-4E65-8650-E1AED13B21C2}" dt="2023-10-04T17:55:02.837" v="4"/>
          <ac:spMkLst>
            <pc:docMk/>
            <pc:sldMk cId="3610401329" sldId="273"/>
            <ac:spMk id="2" creationId="{25CFCA09-F6BB-3CC6-F9B0-669E4037A30D}"/>
          </ac:spMkLst>
        </pc:spChg>
      </pc:sldChg>
    </pc:docChg>
  </pc:docChgLst>
  <pc:docChgLst>
    <pc:chgData name="Luisa Fernanda Aponte Saavedra" userId="326d66aa-aa55-441f-a189-dfcf1662476a" providerId="ADAL" clId="{4B0A60D2-7506-4445-99ED-2CDF68096225}"/>
    <pc:docChg chg="undo custSel addSld delSld modSld sldOrd">
      <pc:chgData name="Luisa Fernanda Aponte Saavedra" userId="326d66aa-aa55-441f-a189-dfcf1662476a" providerId="ADAL" clId="{4B0A60D2-7506-4445-99ED-2CDF68096225}" dt="2023-10-04T21:10:18.819" v="291" actId="700"/>
      <pc:docMkLst>
        <pc:docMk/>
      </pc:docMkLst>
      <pc:sldChg chg="mod modClrScheme chgLayout">
        <pc:chgData name="Luisa Fernanda Aponte Saavedra" userId="326d66aa-aa55-441f-a189-dfcf1662476a" providerId="ADAL" clId="{4B0A60D2-7506-4445-99ED-2CDF68096225}" dt="2023-10-04T21:10:18.819" v="291" actId="700"/>
        <pc:sldMkLst>
          <pc:docMk/>
          <pc:sldMk cId="1410733217" sldId="262"/>
        </pc:sldMkLst>
      </pc:sldChg>
      <pc:sldChg chg="addSp modSp del mod">
        <pc:chgData name="Luisa Fernanda Aponte Saavedra" userId="326d66aa-aa55-441f-a189-dfcf1662476a" providerId="ADAL" clId="{4B0A60D2-7506-4445-99ED-2CDF68096225}" dt="2023-10-04T21:04:54.345" v="215" actId="47"/>
        <pc:sldMkLst>
          <pc:docMk/>
          <pc:sldMk cId="3610401329" sldId="273"/>
        </pc:sldMkLst>
        <pc:spChg chg="add mod">
          <ac:chgData name="Luisa Fernanda Aponte Saavedra" userId="326d66aa-aa55-441f-a189-dfcf1662476a" providerId="ADAL" clId="{4B0A60D2-7506-4445-99ED-2CDF68096225}" dt="2023-10-04T21:03:02.179" v="46" actId="20577"/>
          <ac:spMkLst>
            <pc:docMk/>
            <pc:sldMk cId="3610401329" sldId="273"/>
            <ac:spMk id="2" creationId="{0A9E1715-53CA-4044-CE1A-ABBE80E9AC97}"/>
          </ac:spMkLst>
        </pc:spChg>
        <pc:spChg chg="add mod">
          <ac:chgData name="Luisa Fernanda Aponte Saavedra" userId="326d66aa-aa55-441f-a189-dfcf1662476a" providerId="ADAL" clId="{4B0A60D2-7506-4445-99ED-2CDF68096225}" dt="2023-10-04T21:04:11.581" v="189" actId="20577"/>
          <ac:spMkLst>
            <pc:docMk/>
            <pc:sldMk cId="3610401329" sldId="273"/>
            <ac:spMk id="3" creationId="{82BACE64-2BF8-7280-69C8-2878EE220221}"/>
          </ac:spMkLst>
        </pc:spChg>
      </pc:sldChg>
      <pc:sldChg chg="addSp delSp modSp add mod ord modClrScheme chgLayout">
        <pc:chgData name="Luisa Fernanda Aponte Saavedra" userId="326d66aa-aa55-441f-a189-dfcf1662476a" providerId="ADAL" clId="{4B0A60D2-7506-4445-99ED-2CDF68096225}" dt="2023-10-04T21:08:24.473" v="290" actId="1036"/>
        <pc:sldMkLst>
          <pc:docMk/>
          <pc:sldMk cId="1861983949" sldId="274"/>
        </pc:sldMkLst>
        <pc:spChg chg="add mod">
          <ac:chgData name="Luisa Fernanda Aponte Saavedra" userId="326d66aa-aa55-441f-a189-dfcf1662476a" providerId="ADAL" clId="{4B0A60D2-7506-4445-99ED-2CDF68096225}" dt="2023-10-04T21:08:24.473" v="290" actId="1036"/>
          <ac:spMkLst>
            <pc:docMk/>
            <pc:sldMk cId="1861983949" sldId="274"/>
            <ac:spMk id="3" creationId="{296BCF9D-CD38-1AC4-8CF2-C608258E7834}"/>
          </ac:spMkLst>
        </pc:spChg>
        <pc:spChg chg="del">
          <ac:chgData name="Luisa Fernanda Aponte Saavedra" userId="326d66aa-aa55-441f-a189-dfcf1662476a" providerId="ADAL" clId="{4B0A60D2-7506-4445-99ED-2CDF68096225}" dt="2023-10-04T21:05:03.618" v="217" actId="478"/>
          <ac:spMkLst>
            <pc:docMk/>
            <pc:sldMk cId="1861983949" sldId="274"/>
            <ac:spMk id="390" creationId="{0E6118E0-B332-ABA2-E199-DF1601A7A500}"/>
          </ac:spMkLst>
        </pc:spChg>
        <pc:spChg chg="del">
          <ac:chgData name="Luisa Fernanda Aponte Saavedra" userId="326d66aa-aa55-441f-a189-dfcf1662476a" providerId="ADAL" clId="{4B0A60D2-7506-4445-99ED-2CDF68096225}" dt="2023-10-04T21:05:03.618" v="217" actId="478"/>
          <ac:spMkLst>
            <pc:docMk/>
            <pc:sldMk cId="1861983949" sldId="274"/>
            <ac:spMk id="563" creationId="{A073CB12-49E0-1013-9A1E-F6BA0853E0EE}"/>
          </ac:spMkLst>
        </pc:spChg>
        <pc:spChg chg="del">
          <ac:chgData name="Luisa Fernanda Aponte Saavedra" userId="326d66aa-aa55-441f-a189-dfcf1662476a" providerId="ADAL" clId="{4B0A60D2-7506-4445-99ED-2CDF68096225}" dt="2023-10-04T21:05:03.618" v="217" actId="478"/>
          <ac:spMkLst>
            <pc:docMk/>
            <pc:sldMk cId="1861983949" sldId="274"/>
            <ac:spMk id="569" creationId="{B9C8C853-94EE-9138-57E9-2B317950A535}"/>
          </ac:spMkLst>
        </pc:spChg>
        <pc:spChg chg="del">
          <ac:chgData name="Luisa Fernanda Aponte Saavedra" userId="326d66aa-aa55-441f-a189-dfcf1662476a" providerId="ADAL" clId="{4B0A60D2-7506-4445-99ED-2CDF68096225}" dt="2023-10-04T21:05:03.618" v="217" actId="478"/>
          <ac:spMkLst>
            <pc:docMk/>
            <pc:sldMk cId="1861983949" sldId="274"/>
            <ac:spMk id="641" creationId="{FC402F34-F20E-45D1-B989-7D720B0C93B5}"/>
          </ac:spMkLst>
        </pc:spChg>
        <pc:spChg chg="del">
          <ac:chgData name="Luisa Fernanda Aponte Saavedra" userId="326d66aa-aa55-441f-a189-dfcf1662476a" providerId="ADAL" clId="{4B0A60D2-7506-4445-99ED-2CDF68096225}" dt="2023-10-04T21:05:06.274" v="218" actId="478"/>
          <ac:spMkLst>
            <pc:docMk/>
            <pc:sldMk cId="1861983949" sldId="274"/>
            <ac:spMk id="697" creationId="{F8494BBE-BF2D-FE8C-A605-2307E5A854D6}"/>
          </ac:spMkLst>
        </pc:spChg>
        <pc:spChg chg="mod">
          <ac:chgData name="Luisa Fernanda Aponte Saavedra" userId="326d66aa-aa55-441f-a189-dfcf1662476a" providerId="ADAL" clId="{4B0A60D2-7506-4445-99ED-2CDF68096225}" dt="2023-10-04T21:08:24.473" v="290" actId="1036"/>
          <ac:spMkLst>
            <pc:docMk/>
            <pc:sldMk cId="1861983949" sldId="274"/>
            <ac:spMk id="698" creationId="{0F6D8CC7-F2C1-D335-9666-8EEB0BA2C369}"/>
          </ac:spMkLst>
        </pc:spChg>
        <pc:spChg chg="mod">
          <ac:chgData name="Luisa Fernanda Aponte Saavedra" userId="326d66aa-aa55-441f-a189-dfcf1662476a" providerId="ADAL" clId="{4B0A60D2-7506-4445-99ED-2CDF68096225}" dt="2023-10-04T21:08:24.473" v="290" actId="1036"/>
          <ac:spMkLst>
            <pc:docMk/>
            <pc:sldMk cId="1861983949" sldId="274"/>
            <ac:spMk id="699" creationId="{84B8308D-3B2F-4E6F-B2B0-6FB5CE3E4B35}"/>
          </ac:spMkLst>
        </pc:spChg>
        <pc:grpChg chg="del">
          <ac:chgData name="Luisa Fernanda Aponte Saavedra" userId="326d66aa-aa55-441f-a189-dfcf1662476a" providerId="ADAL" clId="{4B0A60D2-7506-4445-99ED-2CDF68096225}" dt="2023-10-04T21:05:03.618" v="217" actId="478"/>
          <ac:grpSpMkLst>
            <pc:docMk/>
            <pc:sldMk cId="1861983949" sldId="274"/>
            <ac:grpSpMk id="351" creationId="{7BF0E924-5F3A-024A-F7AE-1A5EA3C68CEE}"/>
          </ac:grpSpMkLst>
        </pc:grpChg>
        <pc:grpChg chg="del">
          <ac:chgData name="Luisa Fernanda Aponte Saavedra" userId="326d66aa-aa55-441f-a189-dfcf1662476a" providerId="ADAL" clId="{4B0A60D2-7506-4445-99ED-2CDF68096225}" dt="2023-10-04T21:05:03.618" v="217" actId="478"/>
          <ac:grpSpMkLst>
            <pc:docMk/>
            <pc:sldMk cId="1861983949" sldId="274"/>
            <ac:grpSpMk id="359" creationId="{D93BE8B4-D7BD-DED5-758D-6FAF19F9946C}"/>
          </ac:grpSpMkLst>
        </pc:grpChg>
        <pc:grpChg chg="del">
          <ac:chgData name="Luisa Fernanda Aponte Saavedra" userId="326d66aa-aa55-441f-a189-dfcf1662476a" providerId="ADAL" clId="{4B0A60D2-7506-4445-99ED-2CDF68096225}" dt="2023-10-04T21:05:03.618" v="217" actId="478"/>
          <ac:grpSpMkLst>
            <pc:docMk/>
            <pc:sldMk cId="1861983949" sldId="274"/>
            <ac:grpSpMk id="363" creationId="{02CEA7E4-F19F-D779-18BC-1DBCDB0C0DF5}"/>
          </ac:grpSpMkLst>
        </pc:grpChg>
        <pc:grpChg chg="del">
          <ac:chgData name="Luisa Fernanda Aponte Saavedra" userId="326d66aa-aa55-441f-a189-dfcf1662476a" providerId="ADAL" clId="{4B0A60D2-7506-4445-99ED-2CDF68096225}" dt="2023-10-04T21:05:03.618" v="217" actId="478"/>
          <ac:grpSpMkLst>
            <pc:docMk/>
            <pc:sldMk cId="1861983949" sldId="274"/>
            <ac:grpSpMk id="369" creationId="{7587C0C0-23E0-614B-33E6-D5E0A7830D20}"/>
          </ac:grpSpMkLst>
        </pc:grpChg>
        <pc:grpChg chg="del">
          <ac:chgData name="Luisa Fernanda Aponte Saavedra" userId="326d66aa-aa55-441f-a189-dfcf1662476a" providerId="ADAL" clId="{4B0A60D2-7506-4445-99ED-2CDF68096225}" dt="2023-10-04T21:05:03.618" v="217" actId="478"/>
          <ac:grpSpMkLst>
            <pc:docMk/>
            <pc:sldMk cId="1861983949" sldId="274"/>
            <ac:grpSpMk id="372" creationId="{38E0D892-3A05-92E8-7E70-B6CDA13DC7F4}"/>
          </ac:grpSpMkLst>
        </pc:grpChg>
        <pc:grpChg chg="del">
          <ac:chgData name="Luisa Fernanda Aponte Saavedra" userId="326d66aa-aa55-441f-a189-dfcf1662476a" providerId="ADAL" clId="{4B0A60D2-7506-4445-99ED-2CDF68096225}" dt="2023-10-04T21:05:03.618" v="217" actId="478"/>
          <ac:grpSpMkLst>
            <pc:docMk/>
            <pc:sldMk cId="1861983949" sldId="274"/>
            <ac:grpSpMk id="378" creationId="{9DE0B7E5-C0FC-E981-B3B7-E5C59FBAE139}"/>
          </ac:grpSpMkLst>
        </pc:grpChg>
        <pc:grpChg chg="del">
          <ac:chgData name="Luisa Fernanda Aponte Saavedra" userId="326d66aa-aa55-441f-a189-dfcf1662476a" providerId="ADAL" clId="{4B0A60D2-7506-4445-99ED-2CDF68096225}" dt="2023-10-04T21:05:03.618" v="217" actId="478"/>
          <ac:grpSpMkLst>
            <pc:docMk/>
            <pc:sldMk cId="1861983949" sldId="274"/>
            <ac:grpSpMk id="386" creationId="{24407191-597F-650D-0BAB-9368733863B7}"/>
          </ac:grpSpMkLst>
        </pc:grpChg>
        <pc:grpChg chg="del">
          <ac:chgData name="Luisa Fernanda Aponte Saavedra" userId="326d66aa-aa55-441f-a189-dfcf1662476a" providerId="ADAL" clId="{4B0A60D2-7506-4445-99ED-2CDF68096225}" dt="2023-10-04T21:05:03.618" v="217" actId="478"/>
          <ac:grpSpMkLst>
            <pc:docMk/>
            <pc:sldMk cId="1861983949" sldId="274"/>
            <ac:grpSpMk id="391" creationId="{B94F25B5-1442-19D2-2441-C7804F717694}"/>
          </ac:grpSpMkLst>
        </pc:grpChg>
        <pc:grpChg chg="del">
          <ac:chgData name="Luisa Fernanda Aponte Saavedra" userId="326d66aa-aa55-441f-a189-dfcf1662476a" providerId="ADAL" clId="{4B0A60D2-7506-4445-99ED-2CDF68096225}" dt="2023-10-04T21:05:03.618" v="217" actId="478"/>
          <ac:grpSpMkLst>
            <pc:docMk/>
            <pc:sldMk cId="1861983949" sldId="274"/>
            <ac:grpSpMk id="395" creationId="{02152C4C-DCA5-819B-F160-1EDCFD8F2075}"/>
          </ac:grpSpMkLst>
        </pc:grpChg>
        <pc:grpChg chg="del">
          <ac:chgData name="Luisa Fernanda Aponte Saavedra" userId="326d66aa-aa55-441f-a189-dfcf1662476a" providerId="ADAL" clId="{4B0A60D2-7506-4445-99ED-2CDF68096225}" dt="2023-10-04T21:05:03.618" v="217" actId="478"/>
          <ac:grpSpMkLst>
            <pc:docMk/>
            <pc:sldMk cId="1861983949" sldId="274"/>
            <ac:grpSpMk id="401" creationId="{6CFAF13B-1BF3-D734-F38E-0E40E75C0828}"/>
          </ac:grpSpMkLst>
        </pc:grpChg>
        <pc:grpChg chg="del">
          <ac:chgData name="Luisa Fernanda Aponte Saavedra" userId="326d66aa-aa55-441f-a189-dfcf1662476a" providerId="ADAL" clId="{4B0A60D2-7506-4445-99ED-2CDF68096225}" dt="2023-10-04T21:05:03.618" v="217" actId="478"/>
          <ac:grpSpMkLst>
            <pc:docMk/>
            <pc:sldMk cId="1861983949" sldId="274"/>
            <ac:grpSpMk id="409" creationId="{721E8379-5C3B-B8EF-C14E-5865072250B2}"/>
          </ac:grpSpMkLst>
        </pc:grpChg>
        <pc:grpChg chg="del">
          <ac:chgData name="Luisa Fernanda Aponte Saavedra" userId="326d66aa-aa55-441f-a189-dfcf1662476a" providerId="ADAL" clId="{4B0A60D2-7506-4445-99ED-2CDF68096225}" dt="2023-10-04T21:05:03.618" v="217" actId="478"/>
          <ac:grpSpMkLst>
            <pc:docMk/>
            <pc:sldMk cId="1861983949" sldId="274"/>
            <ac:grpSpMk id="415" creationId="{174DF12A-A1A3-9D96-6269-5A186C386377}"/>
          </ac:grpSpMkLst>
        </pc:grpChg>
        <pc:grpChg chg="del">
          <ac:chgData name="Luisa Fernanda Aponte Saavedra" userId="326d66aa-aa55-441f-a189-dfcf1662476a" providerId="ADAL" clId="{4B0A60D2-7506-4445-99ED-2CDF68096225}" dt="2023-10-04T21:05:03.618" v="217" actId="478"/>
          <ac:grpSpMkLst>
            <pc:docMk/>
            <pc:sldMk cId="1861983949" sldId="274"/>
            <ac:grpSpMk id="420" creationId="{89F914EA-8540-4636-6872-1AC33B6D6437}"/>
          </ac:grpSpMkLst>
        </pc:grpChg>
        <pc:grpChg chg="del">
          <ac:chgData name="Luisa Fernanda Aponte Saavedra" userId="326d66aa-aa55-441f-a189-dfcf1662476a" providerId="ADAL" clId="{4B0A60D2-7506-4445-99ED-2CDF68096225}" dt="2023-10-04T21:05:03.618" v="217" actId="478"/>
          <ac:grpSpMkLst>
            <pc:docMk/>
            <pc:sldMk cId="1861983949" sldId="274"/>
            <ac:grpSpMk id="426" creationId="{5BEC3E43-CBC7-E184-CFD1-5013DFF11713}"/>
          </ac:grpSpMkLst>
        </pc:grpChg>
        <pc:grpChg chg="del">
          <ac:chgData name="Luisa Fernanda Aponte Saavedra" userId="326d66aa-aa55-441f-a189-dfcf1662476a" providerId="ADAL" clId="{4B0A60D2-7506-4445-99ED-2CDF68096225}" dt="2023-10-04T21:05:03.618" v="217" actId="478"/>
          <ac:grpSpMkLst>
            <pc:docMk/>
            <pc:sldMk cId="1861983949" sldId="274"/>
            <ac:grpSpMk id="434" creationId="{119905FE-40EB-1D11-CD51-B24546FE779D}"/>
          </ac:grpSpMkLst>
        </pc:grpChg>
        <pc:grpChg chg="del">
          <ac:chgData name="Luisa Fernanda Aponte Saavedra" userId="326d66aa-aa55-441f-a189-dfcf1662476a" providerId="ADAL" clId="{4B0A60D2-7506-4445-99ED-2CDF68096225}" dt="2023-10-04T21:05:03.618" v="217" actId="478"/>
          <ac:grpSpMkLst>
            <pc:docMk/>
            <pc:sldMk cId="1861983949" sldId="274"/>
            <ac:grpSpMk id="440" creationId="{EA60DFE8-7E29-49DF-D6AB-34FD994EE4FA}"/>
          </ac:grpSpMkLst>
        </pc:grpChg>
        <pc:grpChg chg="del">
          <ac:chgData name="Luisa Fernanda Aponte Saavedra" userId="326d66aa-aa55-441f-a189-dfcf1662476a" providerId="ADAL" clId="{4B0A60D2-7506-4445-99ED-2CDF68096225}" dt="2023-10-04T21:05:03.618" v="217" actId="478"/>
          <ac:grpSpMkLst>
            <pc:docMk/>
            <pc:sldMk cId="1861983949" sldId="274"/>
            <ac:grpSpMk id="445" creationId="{A0A3B547-071E-1C41-562A-16E4293F6563}"/>
          </ac:grpSpMkLst>
        </pc:grpChg>
        <pc:grpChg chg="del">
          <ac:chgData name="Luisa Fernanda Aponte Saavedra" userId="326d66aa-aa55-441f-a189-dfcf1662476a" providerId="ADAL" clId="{4B0A60D2-7506-4445-99ED-2CDF68096225}" dt="2023-10-04T21:05:03.618" v="217" actId="478"/>
          <ac:grpSpMkLst>
            <pc:docMk/>
            <pc:sldMk cId="1861983949" sldId="274"/>
            <ac:grpSpMk id="451" creationId="{E206DF01-5896-3110-3FA8-71DA537ADA35}"/>
          </ac:grpSpMkLst>
        </pc:grpChg>
        <pc:grpChg chg="del">
          <ac:chgData name="Luisa Fernanda Aponte Saavedra" userId="326d66aa-aa55-441f-a189-dfcf1662476a" providerId="ADAL" clId="{4B0A60D2-7506-4445-99ED-2CDF68096225}" dt="2023-10-04T21:05:03.618" v="217" actId="478"/>
          <ac:grpSpMkLst>
            <pc:docMk/>
            <pc:sldMk cId="1861983949" sldId="274"/>
            <ac:grpSpMk id="462" creationId="{AE1767A5-0E5A-919E-6D6E-58CEBFB684F5}"/>
          </ac:grpSpMkLst>
        </pc:grpChg>
        <pc:grpChg chg="del">
          <ac:chgData name="Luisa Fernanda Aponte Saavedra" userId="326d66aa-aa55-441f-a189-dfcf1662476a" providerId="ADAL" clId="{4B0A60D2-7506-4445-99ED-2CDF68096225}" dt="2023-10-04T21:05:03.618" v="217" actId="478"/>
          <ac:grpSpMkLst>
            <pc:docMk/>
            <pc:sldMk cId="1861983949" sldId="274"/>
            <ac:grpSpMk id="471" creationId="{68154998-C3DD-C5D5-A9D8-B63AA7F9EA59}"/>
          </ac:grpSpMkLst>
        </pc:grpChg>
        <pc:grpChg chg="del">
          <ac:chgData name="Luisa Fernanda Aponte Saavedra" userId="326d66aa-aa55-441f-a189-dfcf1662476a" providerId="ADAL" clId="{4B0A60D2-7506-4445-99ED-2CDF68096225}" dt="2023-10-04T21:05:03.618" v="217" actId="478"/>
          <ac:grpSpMkLst>
            <pc:docMk/>
            <pc:sldMk cId="1861983949" sldId="274"/>
            <ac:grpSpMk id="495" creationId="{5BBCE683-9418-7F01-6F9B-0D8FDBFC13C0}"/>
          </ac:grpSpMkLst>
        </pc:grpChg>
        <pc:grpChg chg="del">
          <ac:chgData name="Luisa Fernanda Aponte Saavedra" userId="326d66aa-aa55-441f-a189-dfcf1662476a" providerId="ADAL" clId="{4B0A60D2-7506-4445-99ED-2CDF68096225}" dt="2023-10-04T21:05:03.618" v="217" actId="478"/>
          <ac:grpSpMkLst>
            <pc:docMk/>
            <pc:sldMk cId="1861983949" sldId="274"/>
            <ac:grpSpMk id="501" creationId="{A2BF6ADB-84DB-C4FB-C689-A47DB1D297DF}"/>
          </ac:grpSpMkLst>
        </pc:grpChg>
        <pc:grpChg chg="del">
          <ac:chgData name="Luisa Fernanda Aponte Saavedra" userId="326d66aa-aa55-441f-a189-dfcf1662476a" providerId="ADAL" clId="{4B0A60D2-7506-4445-99ED-2CDF68096225}" dt="2023-10-04T21:05:03.618" v="217" actId="478"/>
          <ac:grpSpMkLst>
            <pc:docMk/>
            <pc:sldMk cId="1861983949" sldId="274"/>
            <ac:grpSpMk id="505" creationId="{1793027B-103E-3B54-0CF1-77D9EDF3AE39}"/>
          </ac:grpSpMkLst>
        </pc:grpChg>
        <pc:grpChg chg="del">
          <ac:chgData name="Luisa Fernanda Aponte Saavedra" userId="326d66aa-aa55-441f-a189-dfcf1662476a" providerId="ADAL" clId="{4B0A60D2-7506-4445-99ED-2CDF68096225}" dt="2023-10-04T21:05:03.618" v="217" actId="478"/>
          <ac:grpSpMkLst>
            <pc:docMk/>
            <pc:sldMk cId="1861983949" sldId="274"/>
            <ac:grpSpMk id="514" creationId="{63C16052-3490-3180-48A8-667FF77BAC84}"/>
          </ac:grpSpMkLst>
        </pc:grpChg>
        <pc:grpChg chg="del">
          <ac:chgData name="Luisa Fernanda Aponte Saavedra" userId="326d66aa-aa55-441f-a189-dfcf1662476a" providerId="ADAL" clId="{4B0A60D2-7506-4445-99ED-2CDF68096225}" dt="2023-10-04T21:05:03.618" v="217" actId="478"/>
          <ac:grpSpMkLst>
            <pc:docMk/>
            <pc:sldMk cId="1861983949" sldId="274"/>
            <ac:grpSpMk id="523" creationId="{D03B5585-D786-0EBB-8722-D4686623F668}"/>
          </ac:grpSpMkLst>
        </pc:grpChg>
        <pc:grpChg chg="del">
          <ac:chgData name="Luisa Fernanda Aponte Saavedra" userId="326d66aa-aa55-441f-a189-dfcf1662476a" providerId="ADAL" clId="{4B0A60D2-7506-4445-99ED-2CDF68096225}" dt="2023-10-04T21:05:03.618" v="217" actId="478"/>
          <ac:grpSpMkLst>
            <pc:docMk/>
            <pc:sldMk cId="1861983949" sldId="274"/>
            <ac:grpSpMk id="532" creationId="{012F688A-202B-6858-C572-7C458216F892}"/>
          </ac:grpSpMkLst>
        </pc:grpChg>
        <pc:grpChg chg="del">
          <ac:chgData name="Luisa Fernanda Aponte Saavedra" userId="326d66aa-aa55-441f-a189-dfcf1662476a" providerId="ADAL" clId="{4B0A60D2-7506-4445-99ED-2CDF68096225}" dt="2023-10-04T21:05:03.618" v="217" actId="478"/>
          <ac:grpSpMkLst>
            <pc:docMk/>
            <pc:sldMk cId="1861983949" sldId="274"/>
            <ac:grpSpMk id="544" creationId="{CB1C476F-24A5-D289-ACAD-08AE8B558D58}"/>
          </ac:grpSpMkLst>
        </pc:grpChg>
        <pc:grpChg chg="del">
          <ac:chgData name="Luisa Fernanda Aponte Saavedra" userId="326d66aa-aa55-441f-a189-dfcf1662476a" providerId="ADAL" clId="{4B0A60D2-7506-4445-99ED-2CDF68096225}" dt="2023-10-04T21:05:03.618" v="217" actId="478"/>
          <ac:grpSpMkLst>
            <pc:docMk/>
            <pc:sldMk cId="1861983949" sldId="274"/>
            <ac:grpSpMk id="553" creationId="{7A7BA737-3530-9075-9288-4B23879326C4}"/>
          </ac:grpSpMkLst>
        </pc:grpChg>
        <pc:grpChg chg="del">
          <ac:chgData name="Luisa Fernanda Aponte Saavedra" userId="326d66aa-aa55-441f-a189-dfcf1662476a" providerId="ADAL" clId="{4B0A60D2-7506-4445-99ED-2CDF68096225}" dt="2023-10-04T21:05:03.618" v="217" actId="478"/>
          <ac:grpSpMkLst>
            <pc:docMk/>
            <pc:sldMk cId="1861983949" sldId="274"/>
            <ac:grpSpMk id="564" creationId="{75BF2077-D78C-4C92-413A-ECBE84BE1B09}"/>
          </ac:grpSpMkLst>
        </pc:grpChg>
        <pc:grpChg chg="del">
          <ac:chgData name="Luisa Fernanda Aponte Saavedra" userId="326d66aa-aa55-441f-a189-dfcf1662476a" providerId="ADAL" clId="{4B0A60D2-7506-4445-99ED-2CDF68096225}" dt="2023-10-04T21:05:03.618" v="217" actId="478"/>
          <ac:grpSpMkLst>
            <pc:docMk/>
            <pc:sldMk cId="1861983949" sldId="274"/>
            <ac:grpSpMk id="570" creationId="{A038D53A-DEC9-C5FE-0098-49BE3893C1D1}"/>
          </ac:grpSpMkLst>
        </pc:grpChg>
        <pc:grpChg chg="del">
          <ac:chgData name="Luisa Fernanda Aponte Saavedra" userId="326d66aa-aa55-441f-a189-dfcf1662476a" providerId="ADAL" clId="{4B0A60D2-7506-4445-99ED-2CDF68096225}" dt="2023-10-04T21:05:03.618" v="217" actId="478"/>
          <ac:grpSpMkLst>
            <pc:docMk/>
            <pc:sldMk cId="1861983949" sldId="274"/>
            <ac:grpSpMk id="579" creationId="{486F359D-AF21-D100-ABF1-B6B25CD01239}"/>
          </ac:grpSpMkLst>
        </pc:grpChg>
        <pc:grpChg chg="del">
          <ac:chgData name="Luisa Fernanda Aponte Saavedra" userId="326d66aa-aa55-441f-a189-dfcf1662476a" providerId="ADAL" clId="{4B0A60D2-7506-4445-99ED-2CDF68096225}" dt="2023-10-04T21:05:03.618" v="217" actId="478"/>
          <ac:grpSpMkLst>
            <pc:docMk/>
            <pc:sldMk cId="1861983949" sldId="274"/>
            <ac:grpSpMk id="585" creationId="{73255D56-915D-78D1-1AA8-19F751C1666C}"/>
          </ac:grpSpMkLst>
        </pc:grpChg>
        <pc:grpChg chg="del">
          <ac:chgData name="Luisa Fernanda Aponte Saavedra" userId="326d66aa-aa55-441f-a189-dfcf1662476a" providerId="ADAL" clId="{4B0A60D2-7506-4445-99ED-2CDF68096225}" dt="2023-10-04T21:05:03.618" v="217" actId="478"/>
          <ac:grpSpMkLst>
            <pc:docMk/>
            <pc:sldMk cId="1861983949" sldId="274"/>
            <ac:grpSpMk id="594" creationId="{1E3D45AC-EDEE-CD7D-1B22-285262384709}"/>
          </ac:grpSpMkLst>
        </pc:grpChg>
        <pc:grpChg chg="del">
          <ac:chgData name="Luisa Fernanda Aponte Saavedra" userId="326d66aa-aa55-441f-a189-dfcf1662476a" providerId="ADAL" clId="{4B0A60D2-7506-4445-99ED-2CDF68096225}" dt="2023-10-04T21:05:03.618" v="217" actId="478"/>
          <ac:grpSpMkLst>
            <pc:docMk/>
            <pc:sldMk cId="1861983949" sldId="274"/>
            <ac:grpSpMk id="599" creationId="{E2662517-1586-2706-B76D-A2B01F4F20B0}"/>
          </ac:grpSpMkLst>
        </pc:grpChg>
        <pc:grpChg chg="del">
          <ac:chgData name="Luisa Fernanda Aponte Saavedra" userId="326d66aa-aa55-441f-a189-dfcf1662476a" providerId="ADAL" clId="{4B0A60D2-7506-4445-99ED-2CDF68096225}" dt="2023-10-04T21:05:03.618" v="217" actId="478"/>
          <ac:grpSpMkLst>
            <pc:docMk/>
            <pc:sldMk cId="1861983949" sldId="274"/>
            <ac:grpSpMk id="605" creationId="{AD11A9E4-7041-05A1-4AE4-2126BD4DCF8C}"/>
          </ac:grpSpMkLst>
        </pc:grpChg>
        <pc:grpChg chg="del">
          <ac:chgData name="Luisa Fernanda Aponte Saavedra" userId="326d66aa-aa55-441f-a189-dfcf1662476a" providerId="ADAL" clId="{4B0A60D2-7506-4445-99ED-2CDF68096225}" dt="2023-10-04T21:05:03.618" v="217" actId="478"/>
          <ac:grpSpMkLst>
            <pc:docMk/>
            <pc:sldMk cId="1861983949" sldId="274"/>
            <ac:grpSpMk id="611" creationId="{EDB3B9D6-BBFC-24B9-45A5-FCB3827947AE}"/>
          </ac:grpSpMkLst>
        </pc:grpChg>
        <pc:grpChg chg="del">
          <ac:chgData name="Luisa Fernanda Aponte Saavedra" userId="326d66aa-aa55-441f-a189-dfcf1662476a" providerId="ADAL" clId="{4B0A60D2-7506-4445-99ED-2CDF68096225}" dt="2023-10-04T21:05:03.618" v="217" actId="478"/>
          <ac:grpSpMkLst>
            <pc:docMk/>
            <pc:sldMk cId="1861983949" sldId="274"/>
            <ac:grpSpMk id="619" creationId="{F4C70106-65E0-878D-C821-8B843A226A19}"/>
          </ac:grpSpMkLst>
        </pc:grpChg>
        <pc:grpChg chg="del">
          <ac:chgData name="Luisa Fernanda Aponte Saavedra" userId="326d66aa-aa55-441f-a189-dfcf1662476a" providerId="ADAL" clId="{4B0A60D2-7506-4445-99ED-2CDF68096225}" dt="2023-10-04T21:05:03.618" v="217" actId="478"/>
          <ac:grpSpMkLst>
            <pc:docMk/>
            <pc:sldMk cId="1861983949" sldId="274"/>
            <ac:grpSpMk id="628" creationId="{5DCE2AED-F806-A072-7FBA-275C4A6EC87B}"/>
          </ac:grpSpMkLst>
        </pc:grpChg>
        <pc:grpChg chg="del">
          <ac:chgData name="Luisa Fernanda Aponte Saavedra" userId="326d66aa-aa55-441f-a189-dfcf1662476a" providerId="ADAL" clId="{4B0A60D2-7506-4445-99ED-2CDF68096225}" dt="2023-10-04T21:05:03.618" v="217" actId="478"/>
          <ac:grpSpMkLst>
            <pc:docMk/>
            <pc:sldMk cId="1861983949" sldId="274"/>
            <ac:grpSpMk id="637" creationId="{CD8ADC69-B4F9-CC97-DE0F-F34E3B648BD0}"/>
          </ac:grpSpMkLst>
        </pc:grpChg>
        <pc:grpChg chg="del">
          <ac:chgData name="Luisa Fernanda Aponte Saavedra" userId="326d66aa-aa55-441f-a189-dfcf1662476a" providerId="ADAL" clId="{4B0A60D2-7506-4445-99ED-2CDF68096225}" dt="2023-10-04T21:05:03.618" v="217" actId="478"/>
          <ac:grpSpMkLst>
            <pc:docMk/>
            <pc:sldMk cId="1861983949" sldId="274"/>
            <ac:grpSpMk id="642" creationId="{57CF94AD-C2C4-8959-E4DB-97583A9C8BFE}"/>
          </ac:grpSpMkLst>
        </pc:grpChg>
        <pc:grpChg chg="del">
          <ac:chgData name="Luisa Fernanda Aponte Saavedra" userId="326d66aa-aa55-441f-a189-dfcf1662476a" providerId="ADAL" clId="{4B0A60D2-7506-4445-99ED-2CDF68096225}" dt="2023-10-04T21:05:03.618" v="217" actId="478"/>
          <ac:grpSpMkLst>
            <pc:docMk/>
            <pc:sldMk cId="1861983949" sldId="274"/>
            <ac:grpSpMk id="652" creationId="{DB1AABBF-E7DF-BBD9-1FA7-E5F5229E045F}"/>
          </ac:grpSpMkLst>
        </pc:grpChg>
        <pc:grpChg chg="del">
          <ac:chgData name="Luisa Fernanda Aponte Saavedra" userId="326d66aa-aa55-441f-a189-dfcf1662476a" providerId="ADAL" clId="{4B0A60D2-7506-4445-99ED-2CDF68096225}" dt="2023-10-04T21:05:03.618" v="217" actId="478"/>
          <ac:grpSpMkLst>
            <pc:docMk/>
            <pc:sldMk cId="1861983949" sldId="274"/>
            <ac:grpSpMk id="658" creationId="{2CA22D49-36D8-1F4B-92A4-0BF3D091D1A5}"/>
          </ac:grpSpMkLst>
        </pc:grpChg>
        <pc:grpChg chg="del">
          <ac:chgData name="Luisa Fernanda Aponte Saavedra" userId="326d66aa-aa55-441f-a189-dfcf1662476a" providerId="ADAL" clId="{4B0A60D2-7506-4445-99ED-2CDF68096225}" dt="2023-10-04T21:05:03.618" v="217" actId="478"/>
          <ac:grpSpMkLst>
            <pc:docMk/>
            <pc:sldMk cId="1861983949" sldId="274"/>
            <ac:grpSpMk id="663" creationId="{EDCD2966-6406-653F-F0B3-2AC7124F9283}"/>
          </ac:grpSpMkLst>
        </pc:grpChg>
        <pc:grpChg chg="del">
          <ac:chgData name="Luisa Fernanda Aponte Saavedra" userId="326d66aa-aa55-441f-a189-dfcf1662476a" providerId="ADAL" clId="{4B0A60D2-7506-4445-99ED-2CDF68096225}" dt="2023-10-04T21:05:03.618" v="217" actId="478"/>
          <ac:grpSpMkLst>
            <pc:docMk/>
            <pc:sldMk cId="1861983949" sldId="274"/>
            <ac:grpSpMk id="669" creationId="{01BA3D9E-1552-4DF5-2613-74D251D533E2}"/>
          </ac:grpSpMkLst>
        </pc:grpChg>
        <pc:grpChg chg="del">
          <ac:chgData name="Luisa Fernanda Aponte Saavedra" userId="326d66aa-aa55-441f-a189-dfcf1662476a" providerId="ADAL" clId="{4B0A60D2-7506-4445-99ED-2CDF68096225}" dt="2023-10-04T21:05:03.618" v="217" actId="478"/>
          <ac:grpSpMkLst>
            <pc:docMk/>
            <pc:sldMk cId="1861983949" sldId="274"/>
            <ac:grpSpMk id="680" creationId="{400541CC-5FF4-6D36-1200-97C06553D73B}"/>
          </ac:grpSpMkLst>
        </pc:grpChg>
        <pc:grpChg chg="del">
          <ac:chgData name="Luisa Fernanda Aponte Saavedra" userId="326d66aa-aa55-441f-a189-dfcf1662476a" providerId="ADAL" clId="{4B0A60D2-7506-4445-99ED-2CDF68096225}" dt="2023-10-04T21:05:03.618" v="217" actId="478"/>
          <ac:grpSpMkLst>
            <pc:docMk/>
            <pc:sldMk cId="1861983949" sldId="274"/>
            <ac:grpSpMk id="692" creationId="{4F83F8D3-14AB-56DD-D2DA-0FEF498C0F2A}"/>
          </ac:grpSpMkLst>
        </pc:grpChg>
        <pc:picChg chg="add del mod">
          <ac:chgData name="Luisa Fernanda Aponte Saavedra" userId="326d66aa-aa55-441f-a189-dfcf1662476a" providerId="ADAL" clId="{4B0A60D2-7506-4445-99ED-2CDF68096225}" dt="2023-10-04T21:07:13.293" v="257" actId="478"/>
          <ac:picMkLst>
            <pc:docMk/>
            <pc:sldMk cId="1861983949" sldId="274"/>
            <ac:picMk id="4" creationId="{276944A3-130F-AC78-2659-28E23900D322}"/>
          </ac:picMkLst>
        </pc:picChg>
        <pc:picChg chg="add mod">
          <ac:chgData name="Luisa Fernanda Aponte Saavedra" userId="326d66aa-aa55-441f-a189-dfcf1662476a" providerId="ADAL" clId="{4B0A60D2-7506-4445-99ED-2CDF68096225}" dt="2023-10-04T21:08:08.883" v="259" actId="14826"/>
          <ac:picMkLst>
            <pc:docMk/>
            <pc:sldMk cId="1861983949" sldId="274"/>
            <ac:picMk id="5" creationId="{B6B7517F-C4CE-4221-332A-B9586DB4A024}"/>
          </ac:picMkLst>
        </pc:picChg>
      </pc:sldChg>
    </pc:docChg>
  </pc:docChgLst>
  <pc:docChgLst>
    <pc:chgData name="Andres Esteban Puerto Lara" userId="S::aepuertol@ucompensar.edu.co::a8a10573-8276-45a5-8bda-78f7a253fd66" providerId="AD" clId="Web-{509FE770-CC9A-3D8F-49FF-2C5AA9557BFA}"/>
    <pc:docChg chg="modSld">
      <pc:chgData name="Andres Esteban Puerto Lara" userId="S::aepuertol@ucompensar.edu.co::a8a10573-8276-45a5-8bda-78f7a253fd66" providerId="AD" clId="Web-{509FE770-CC9A-3D8F-49FF-2C5AA9557BFA}" dt="2024-06-08T15:27:55.802" v="14" actId="14100"/>
      <pc:docMkLst>
        <pc:docMk/>
      </pc:docMkLst>
      <pc:sldChg chg="modSp">
        <pc:chgData name="Andres Esteban Puerto Lara" userId="S::aepuertol@ucompensar.edu.co::a8a10573-8276-45a5-8bda-78f7a253fd66" providerId="AD" clId="Web-{509FE770-CC9A-3D8F-49FF-2C5AA9557BFA}" dt="2024-06-08T15:07:11.113" v="1" actId="20577"/>
        <pc:sldMkLst>
          <pc:docMk/>
          <pc:sldMk cId="164740436" sldId="257"/>
        </pc:sldMkLst>
        <pc:spChg chg="mod">
          <ac:chgData name="Andres Esteban Puerto Lara" userId="S::aepuertol@ucompensar.edu.co::a8a10573-8276-45a5-8bda-78f7a253fd66" providerId="AD" clId="Web-{509FE770-CC9A-3D8F-49FF-2C5AA9557BFA}" dt="2024-06-08T15:07:11.113" v="1" actId="20577"/>
          <ac:spMkLst>
            <pc:docMk/>
            <pc:sldMk cId="164740436" sldId="257"/>
            <ac:spMk id="3" creationId="{E48CCE4D-50EE-65C4-10A2-DE249E6F2B01}"/>
          </ac:spMkLst>
        </pc:spChg>
      </pc:sldChg>
      <pc:sldChg chg="delSp modSp">
        <pc:chgData name="Andres Esteban Puerto Lara" userId="S::aepuertol@ucompensar.edu.co::a8a10573-8276-45a5-8bda-78f7a253fd66" providerId="AD" clId="Web-{509FE770-CC9A-3D8F-49FF-2C5AA9557BFA}" dt="2024-06-08T15:27:55.802" v="14" actId="14100"/>
        <pc:sldMkLst>
          <pc:docMk/>
          <pc:sldMk cId="2511192952" sldId="263"/>
        </pc:sldMkLst>
        <pc:spChg chg="mod">
          <ac:chgData name="Andres Esteban Puerto Lara" userId="S::aepuertol@ucompensar.edu.co::a8a10573-8276-45a5-8bda-78f7a253fd66" providerId="AD" clId="Web-{509FE770-CC9A-3D8F-49FF-2C5AA9557BFA}" dt="2024-06-08T15:18:48.973" v="2" actId="20577"/>
          <ac:spMkLst>
            <pc:docMk/>
            <pc:sldMk cId="2511192952" sldId="263"/>
            <ac:spMk id="2" creationId="{45F89D68-B3B7-E72D-F33B-15054368B74D}"/>
          </ac:spMkLst>
        </pc:spChg>
        <pc:spChg chg="mod">
          <ac:chgData name="Andres Esteban Puerto Lara" userId="S::aepuertol@ucompensar.edu.co::a8a10573-8276-45a5-8bda-78f7a253fd66" providerId="AD" clId="Web-{509FE770-CC9A-3D8F-49FF-2C5AA9557BFA}" dt="2024-06-08T15:27:55.802" v="14" actId="14100"/>
          <ac:spMkLst>
            <pc:docMk/>
            <pc:sldMk cId="2511192952" sldId="263"/>
            <ac:spMk id="3" creationId="{E4D6860C-A4D6-1992-3811-177E5F22E279}"/>
          </ac:spMkLst>
        </pc:spChg>
        <pc:picChg chg="del">
          <ac:chgData name="Andres Esteban Puerto Lara" userId="S::aepuertol@ucompensar.edu.co::a8a10573-8276-45a5-8bda-78f7a253fd66" providerId="AD" clId="Web-{509FE770-CC9A-3D8F-49FF-2C5AA9557BFA}" dt="2024-06-08T15:27:36.895" v="10"/>
          <ac:picMkLst>
            <pc:docMk/>
            <pc:sldMk cId="2511192952" sldId="263"/>
            <ac:picMk id="4" creationId="{00BEBC8A-C420-17A0-642A-185478F2DE20}"/>
          </ac:picMkLst>
        </pc:picChg>
      </pc:sldChg>
      <pc:sldChg chg="modSp">
        <pc:chgData name="Andres Esteban Puerto Lara" userId="S::aepuertol@ucompensar.edu.co::a8a10573-8276-45a5-8bda-78f7a253fd66" providerId="AD" clId="Web-{509FE770-CC9A-3D8F-49FF-2C5AA9557BFA}" dt="2024-06-08T15:18:52.319" v="3" actId="20577"/>
        <pc:sldMkLst>
          <pc:docMk/>
          <pc:sldMk cId="970053834" sldId="265"/>
        </pc:sldMkLst>
        <pc:spChg chg="mod">
          <ac:chgData name="Andres Esteban Puerto Lara" userId="S::aepuertol@ucompensar.edu.co::a8a10573-8276-45a5-8bda-78f7a253fd66" providerId="AD" clId="Web-{509FE770-CC9A-3D8F-49FF-2C5AA9557BFA}" dt="2024-06-08T15:18:52.319" v="3" actId="20577"/>
          <ac:spMkLst>
            <pc:docMk/>
            <pc:sldMk cId="970053834" sldId="265"/>
            <ac:spMk id="2" creationId="{45F89D68-B3B7-E72D-F33B-15054368B74D}"/>
          </ac:spMkLst>
        </pc:spChg>
      </pc:sldChg>
      <pc:sldChg chg="modSp">
        <pc:chgData name="Andres Esteban Puerto Lara" userId="S::aepuertol@ucompensar.edu.co::a8a10573-8276-45a5-8bda-78f7a253fd66" providerId="AD" clId="Web-{509FE770-CC9A-3D8F-49FF-2C5AA9557BFA}" dt="2024-06-08T15:19:03.069" v="6" actId="1076"/>
        <pc:sldMkLst>
          <pc:docMk/>
          <pc:sldMk cId="3836480306" sldId="275"/>
        </pc:sldMkLst>
        <pc:spChg chg="mod">
          <ac:chgData name="Andres Esteban Puerto Lara" userId="S::aepuertol@ucompensar.edu.co::a8a10573-8276-45a5-8bda-78f7a253fd66" providerId="AD" clId="Web-{509FE770-CC9A-3D8F-49FF-2C5AA9557BFA}" dt="2024-06-08T15:18:59.882" v="5" actId="20577"/>
          <ac:spMkLst>
            <pc:docMk/>
            <pc:sldMk cId="3836480306" sldId="275"/>
            <ac:spMk id="2" creationId="{45F89D68-B3B7-E72D-F33B-15054368B74D}"/>
          </ac:spMkLst>
        </pc:spChg>
        <pc:spChg chg="mod">
          <ac:chgData name="Andres Esteban Puerto Lara" userId="S::aepuertol@ucompensar.edu.co::a8a10573-8276-45a5-8bda-78f7a253fd66" providerId="AD" clId="Web-{509FE770-CC9A-3D8F-49FF-2C5AA9557BFA}" dt="2024-06-08T15:19:03.069" v="6" actId="1076"/>
          <ac:spMkLst>
            <pc:docMk/>
            <pc:sldMk cId="3836480306" sldId="275"/>
            <ac:spMk id="3" creationId="{E4D6860C-A4D6-1992-3811-177E5F22E279}"/>
          </ac:spMkLst>
        </pc:spChg>
      </pc:sldChg>
    </pc:docChg>
  </pc:docChgLst>
  <pc:docChgLst>
    <pc:chgData clId="Web-{998696D9-469E-86CE-81DB-1FD789F12746}"/>
    <pc:docChg chg="modSld">
      <pc:chgData name="" userId="" providerId="" clId="Web-{998696D9-469E-86CE-81DB-1FD789F12746}" dt="2024-06-08T14:36:33.206" v="13" actId="20577"/>
      <pc:docMkLst>
        <pc:docMk/>
      </pc:docMkLst>
      <pc:sldChg chg="modSp">
        <pc:chgData name="" userId="" providerId="" clId="Web-{998696D9-469E-86CE-81DB-1FD789F12746}" dt="2024-06-08T14:36:33.206" v="13" actId="20577"/>
        <pc:sldMkLst>
          <pc:docMk/>
          <pc:sldMk cId="164740436" sldId="257"/>
        </pc:sldMkLst>
        <pc:spChg chg="mod">
          <ac:chgData name="" userId="" providerId="" clId="Web-{998696D9-469E-86CE-81DB-1FD789F12746}" dt="2024-06-08T14:36:33.206" v="13" actId="20577"/>
          <ac:spMkLst>
            <pc:docMk/>
            <pc:sldMk cId="164740436" sldId="257"/>
            <ac:spMk id="3" creationId="{E48CCE4D-50EE-65C4-10A2-DE249E6F2B0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en blanco - logo">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635447154"/>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4">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91F66E-3133-AE74-9795-7992E510F1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26335426"/>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5">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AAE985-4A4C-BE37-5566-6A7BEC5426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59750091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6">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4402A1D-959E-77B4-1BA5-CC3EBC8EE6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00436862"/>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ada final">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4B15B3E-44F3-0C7E-DBF9-A95F955CF1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6802349"/>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97187DA-45F7-E41C-7CF4-F15F35D7DB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5" name="CuadroTexto 4">
            <a:extLst>
              <a:ext uri="{FF2B5EF4-FFF2-40B4-BE49-F238E27FC236}">
                <a16:creationId xmlns:a16="http://schemas.microsoft.com/office/drawing/2014/main" id="{318DD051-F1BE-325E-56F6-0F13B5DD801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33580077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0F024BD-E444-2379-195D-52225873A3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97678956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1">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CD77A3-CB2D-A463-B6E1-C46026FEA0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5" name="CuadroTexto 4">
            <a:extLst>
              <a:ext uri="{FF2B5EF4-FFF2-40B4-BE49-F238E27FC236}">
                <a16:creationId xmlns:a16="http://schemas.microsoft.com/office/drawing/2014/main" id="{83F3B7D7-DC7A-3271-D8A8-F8B52B1023E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422040405"/>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2">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7797709-0A63-40A9-E590-895EFA710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7" name="CuadroTexto 6">
            <a:extLst>
              <a:ext uri="{FF2B5EF4-FFF2-40B4-BE49-F238E27FC236}">
                <a16:creationId xmlns:a16="http://schemas.microsoft.com/office/drawing/2014/main" id="{F0B5F99A-2D62-1558-BC16-863B2D7DAEB8}"/>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118884515"/>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3">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6CE2653-B866-60E6-AF6B-2552B90333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7" name="CuadroTexto 6">
            <a:extLst>
              <a:ext uri="{FF2B5EF4-FFF2-40B4-BE49-F238E27FC236}">
                <a16:creationId xmlns:a16="http://schemas.microsoft.com/office/drawing/2014/main" id="{1183B955-E6F8-0821-D9F9-CDCF4C5E586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541192183"/>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1">
    <p:spTree>
      <p:nvGrpSpPr>
        <p:cNvPr id="1" name=""/>
        <p:cNvGrpSpPr/>
        <p:nvPr/>
      </p:nvGrpSpPr>
      <p:grpSpPr>
        <a:xfrm>
          <a:off x="0" y="0"/>
          <a:ext cx="0" cy="0"/>
          <a:chOff x="0" y="0"/>
          <a:chExt cx="0" cy="0"/>
        </a:xfrm>
      </p:grpSpPr>
      <p:pic>
        <p:nvPicPr>
          <p:cNvPr id="4" name="Imagen 3" descr="Patrón de fondo&#10;&#10;Descripción generada automáticamente con confianza baja">
            <a:extLst>
              <a:ext uri="{FF2B5EF4-FFF2-40B4-BE49-F238E27FC236}">
                <a16:creationId xmlns:a16="http://schemas.microsoft.com/office/drawing/2014/main" id="{EAF7DE30-C8B4-B13C-FD4D-0933FAC9B5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43171498"/>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2">
    <p:spTree>
      <p:nvGrpSpPr>
        <p:cNvPr id="1" name=""/>
        <p:cNvGrpSpPr/>
        <p:nvPr/>
      </p:nvGrpSpPr>
      <p:grpSpPr>
        <a:xfrm>
          <a:off x="0" y="0"/>
          <a:ext cx="0" cy="0"/>
          <a:chOff x="0" y="0"/>
          <a:chExt cx="0" cy="0"/>
        </a:xfrm>
      </p:grpSpPr>
      <p:pic>
        <p:nvPicPr>
          <p:cNvPr id="3" name="Imagen 2" descr="Patrón de fondo&#10;&#10;Descripción generada automáticamente con confianza baja">
            <a:extLst>
              <a:ext uri="{FF2B5EF4-FFF2-40B4-BE49-F238E27FC236}">
                <a16:creationId xmlns:a16="http://schemas.microsoft.com/office/drawing/2014/main" id="{F7CA43D1-D5B0-D88F-1419-9ADC319124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89114279"/>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3">
    <p:spTree>
      <p:nvGrpSpPr>
        <p:cNvPr id="1" name=""/>
        <p:cNvGrpSpPr/>
        <p:nvPr/>
      </p:nvGrpSpPr>
      <p:grpSpPr>
        <a:xfrm>
          <a:off x="0" y="0"/>
          <a:ext cx="0" cy="0"/>
          <a:chOff x="0" y="0"/>
          <a:chExt cx="0" cy="0"/>
        </a:xfrm>
      </p:grpSpPr>
      <p:pic>
        <p:nvPicPr>
          <p:cNvPr id="4" name="Imagen 3" descr="Patrón de fondo&#10;&#10;Descripción generada automáticamente con confianza baja">
            <a:extLst>
              <a:ext uri="{FF2B5EF4-FFF2-40B4-BE49-F238E27FC236}">
                <a16:creationId xmlns:a16="http://schemas.microsoft.com/office/drawing/2014/main" id="{323A797A-DA90-71F4-441A-11FF99F06C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354810245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1E4CF2EA-8E62-6ACB-D1F9-A17C7A05DC6D}"/>
              </a:ext>
            </a:extLst>
          </p:cNvPr>
          <p:cNvSpPr txBox="1"/>
          <p:nvPr userDrawn="1"/>
        </p:nvSpPr>
        <p:spPr>
          <a:xfrm>
            <a:off x="5902483" y="-759653"/>
            <a:ext cx="2432011" cy="369332"/>
          </a:xfrm>
          <a:prstGeom prst="rect">
            <a:avLst/>
          </a:prstGeom>
          <a:noFill/>
        </p:spPr>
        <p:txBody>
          <a:bodyPr wrap="square" rtlCol="0">
            <a:spAutoFit/>
          </a:bodyPr>
          <a:lstStyle/>
          <a:p>
            <a:r>
              <a:rPr lang="es-CO" b="1" i="0">
                <a:solidFill>
                  <a:schemeClr val="tx1">
                    <a:lumMod val="65000"/>
                    <a:lumOff val="35000"/>
                  </a:schemeClr>
                </a:solidFill>
                <a:latin typeface="Calibri" panose="020F0502020204030204" pitchFamily="34" charset="0"/>
                <a:cs typeface="Calibri" panose="020F0502020204030204" pitchFamily="34" charset="0"/>
              </a:rPr>
              <a:t>Titulo: Calibri 44pt </a:t>
            </a:r>
            <a:r>
              <a:rPr lang="es-CO" b="1" i="0" err="1">
                <a:solidFill>
                  <a:schemeClr val="tx1">
                    <a:lumMod val="65000"/>
                    <a:lumOff val="35000"/>
                  </a:schemeClr>
                </a:solidFill>
                <a:latin typeface="Calibri" panose="020F0502020204030204" pitchFamily="34" charset="0"/>
                <a:cs typeface="Calibri" panose="020F0502020204030204" pitchFamily="34" charset="0"/>
              </a:rPr>
              <a:t>bold</a:t>
            </a:r>
            <a:endParaRPr lang="es-CO" b="1" i="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1B9657D-05FC-9203-B35C-63CAC7304158}"/>
              </a:ext>
            </a:extLst>
          </p:cNvPr>
          <p:cNvSpPr txBox="1"/>
          <p:nvPr userDrawn="1"/>
        </p:nvSpPr>
        <p:spPr>
          <a:xfrm>
            <a:off x="8661838" y="-460779"/>
            <a:ext cx="3132827" cy="369332"/>
          </a:xfrm>
          <a:prstGeom prst="rect">
            <a:avLst/>
          </a:prstGeom>
          <a:noFill/>
        </p:spPr>
        <p:txBody>
          <a:bodyPr wrap="square" rtlCol="0">
            <a:spAutoFit/>
          </a:bodyPr>
          <a:lstStyle/>
          <a:p>
            <a:r>
              <a:rPr lang="es-CO" b="0" i="0">
                <a:solidFill>
                  <a:schemeClr val="tx1">
                    <a:lumMod val="65000"/>
                    <a:lumOff val="35000"/>
                  </a:schemeClr>
                </a:solidFill>
                <a:latin typeface="Calibri" panose="020F0502020204030204" pitchFamily="34" charset="0"/>
                <a:cs typeface="Calibri" panose="020F0502020204030204" pitchFamily="34" charset="0"/>
              </a:rPr>
              <a:t>Parrafos : Calibri 16pt Regular</a:t>
            </a:r>
          </a:p>
        </p:txBody>
      </p:sp>
      <p:sp>
        <p:nvSpPr>
          <p:cNvPr id="13" name="CuadroTexto 12">
            <a:extLst>
              <a:ext uri="{FF2B5EF4-FFF2-40B4-BE49-F238E27FC236}">
                <a16:creationId xmlns:a16="http://schemas.microsoft.com/office/drawing/2014/main" id="{E6444E10-89AA-4279-BCE0-6370A030A5C5}"/>
              </a:ext>
            </a:extLst>
          </p:cNvPr>
          <p:cNvSpPr txBox="1"/>
          <p:nvPr userDrawn="1"/>
        </p:nvSpPr>
        <p:spPr>
          <a:xfrm>
            <a:off x="5902482" y="-460779"/>
            <a:ext cx="3132827" cy="369332"/>
          </a:xfrm>
          <a:prstGeom prst="rect">
            <a:avLst/>
          </a:prstGeom>
          <a:noFill/>
        </p:spPr>
        <p:txBody>
          <a:bodyPr wrap="square" rtlCol="0">
            <a:spAutoFit/>
          </a:bodyPr>
          <a:lstStyle/>
          <a:p>
            <a:r>
              <a:rPr lang="es-CO" sz="1800" b="1" i="0" kern="1200">
                <a:solidFill>
                  <a:schemeClr val="tx1">
                    <a:lumMod val="65000"/>
                    <a:lumOff val="35000"/>
                  </a:schemeClr>
                </a:solidFill>
                <a:latin typeface="Calibri" panose="020F0502020204030204" pitchFamily="34" charset="0"/>
                <a:ea typeface="+mn-ea"/>
                <a:cs typeface="Calibri" panose="020F0502020204030204" pitchFamily="34" charset="0"/>
              </a:rPr>
              <a:t>Subtitulo: Calibri 24pt blod</a:t>
            </a:r>
          </a:p>
        </p:txBody>
      </p:sp>
      <p:pic>
        <p:nvPicPr>
          <p:cNvPr id="15" name="Gráfico 14">
            <a:extLst>
              <a:ext uri="{FF2B5EF4-FFF2-40B4-BE49-F238E27FC236}">
                <a16:creationId xmlns:a16="http://schemas.microsoft.com/office/drawing/2014/main" id="{25074570-1C35-AD6B-2CF0-1FB5DC8A9225}"/>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0" y="-799098"/>
            <a:ext cx="5670412" cy="377763"/>
          </a:xfrm>
          <a:prstGeom prst="rect">
            <a:avLst/>
          </a:prstGeom>
        </p:spPr>
      </p:pic>
      <p:sp>
        <p:nvSpPr>
          <p:cNvPr id="16" name="CuadroTexto 15">
            <a:extLst>
              <a:ext uri="{FF2B5EF4-FFF2-40B4-BE49-F238E27FC236}">
                <a16:creationId xmlns:a16="http://schemas.microsoft.com/office/drawing/2014/main" id="{C85C58F0-DCF2-B1FB-9744-C0BE2EA0F32D}"/>
              </a:ext>
            </a:extLst>
          </p:cNvPr>
          <p:cNvSpPr txBox="1"/>
          <p:nvPr userDrawn="1"/>
        </p:nvSpPr>
        <p:spPr>
          <a:xfrm>
            <a:off x="-63500" y="-386942"/>
            <a:ext cx="6883400" cy="338554"/>
          </a:xfrm>
          <a:prstGeom prst="rect">
            <a:avLst/>
          </a:prstGeom>
          <a:noFill/>
        </p:spPr>
        <p:txBody>
          <a:bodyPr wrap="square" rtlCol="0">
            <a:spAutoFit/>
          </a:bodyPr>
          <a:lstStyle/>
          <a:p>
            <a:r>
              <a:rPr lang="es-CO" sz="1600" b="0" i="0">
                <a:solidFill>
                  <a:schemeClr val="tx1">
                    <a:lumMod val="65000"/>
                    <a:lumOff val="35000"/>
                  </a:schemeClr>
                </a:solidFill>
                <a:latin typeface="Calibri" panose="020F0502020204030204" pitchFamily="34" charset="0"/>
                <a:cs typeface="Calibri" panose="020F0502020204030204" pitchFamily="34" charset="0"/>
              </a:rPr>
              <a:t>Paleta de colores </a:t>
            </a:r>
            <a:r>
              <a:rPr lang="es-CO" sz="1600" b="1" i="0" err="1">
                <a:solidFill>
                  <a:schemeClr val="tx1">
                    <a:lumMod val="65000"/>
                    <a:lumOff val="35000"/>
                  </a:schemeClr>
                </a:solidFill>
                <a:latin typeface="Calibri" panose="020F0502020204030204" pitchFamily="34" charset="0"/>
                <a:cs typeface="Calibri" panose="020F0502020204030204" pitchFamily="34" charset="0"/>
              </a:rPr>
              <a:t>Ucompensar</a:t>
            </a:r>
            <a:r>
              <a:rPr lang="es-CO" sz="1600" b="1" i="0">
                <a:solidFill>
                  <a:schemeClr val="tx1">
                    <a:lumMod val="65000"/>
                    <a:lumOff val="35000"/>
                  </a:schemeClr>
                </a:solidFill>
                <a:latin typeface="Calibri" panose="020F0502020204030204" pitchFamily="34" charset="0"/>
                <a:cs typeface="Calibri" panose="020F0502020204030204" pitchFamily="34" charset="0"/>
              </a:rPr>
              <a:t> </a:t>
            </a:r>
            <a:r>
              <a:rPr lang="es-CO" sz="1600" b="0" i="0">
                <a:solidFill>
                  <a:schemeClr val="tx1">
                    <a:lumMod val="65000"/>
                    <a:lumOff val="35000"/>
                  </a:schemeClr>
                </a:solidFill>
                <a:latin typeface="Calibri" panose="020F0502020204030204" pitchFamily="34" charset="0"/>
                <a:cs typeface="Calibri" panose="020F0502020204030204" pitchFamily="34" charset="0"/>
              </a:rPr>
              <a:t>para uso exclusivo de los contenidos</a:t>
            </a:r>
          </a:p>
        </p:txBody>
      </p:sp>
      <p:sp>
        <p:nvSpPr>
          <p:cNvPr id="2" name="CuadroTexto 1">
            <a:extLst>
              <a:ext uri="{FF2B5EF4-FFF2-40B4-BE49-F238E27FC236}">
                <a16:creationId xmlns:a16="http://schemas.microsoft.com/office/drawing/2014/main" id="{DB523F65-A546-837E-63AF-5DEDF275B26C}"/>
              </a:ext>
            </a:extLst>
          </p:cNvPr>
          <p:cNvSpPr txBox="1"/>
          <p:nvPr userDrawn="1"/>
        </p:nvSpPr>
        <p:spPr>
          <a:xfrm>
            <a:off x="0" y="6967027"/>
            <a:ext cx="6883400" cy="461665"/>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*Respetar las márgenes indicadas en las diapositivas</a:t>
            </a:r>
          </a:p>
        </p:txBody>
      </p:sp>
    </p:spTree>
    <p:extLst>
      <p:ext uri="{BB962C8B-B14F-4D97-AF65-F5344CB8AC3E}">
        <p14:creationId xmlns:p14="http://schemas.microsoft.com/office/powerpoint/2010/main" val="548687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cs.toronto.edu/~delve/data/boston/bostonDetail.html"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Un grupo de personas sonriendo&#10;&#10;Descripción generada automáticamente">
            <a:extLst>
              <a:ext uri="{FF2B5EF4-FFF2-40B4-BE49-F238E27FC236}">
                <a16:creationId xmlns:a16="http://schemas.microsoft.com/office/drawing/2014/main" id="{A807277A-DB53-5C16-7B68-7422668647B9}"/>
              </a:ext>
            </a:extLst>
          </p:cNvPr>
          <p:cNvPicPr>
            <a:picLocks noChangeAspect="1"/>
          </p:cNvPicPr>
          <p:nvPr/>
        </p:nvPicPr>
        <p:blipFill rotWithShape="1">
          <a:blip r:embed="rId2">
            <a:extLst>
              <a:ext uri="{28A0092B-C50C-407E-A947-70E740481C1C}">
                <a14:useLocalDpi xmlns:a14="http://schemas.microsoft.com/office/drawing/2010/main" val="0"/>
              </a:ext>
            </a:extLst>
          </a:blip>
          <a:srcRect l="6656" r="18806"/>
          <a:stretch/>
        </p:blipFill>
        <p:spPr>
          <a:xfrm>
            <a:off x="5655213" y="1158047"/>
            <a:ext cx="4791903" cy="4791903"/>
          </a:xfrm>
          <a:prstGeom prst="ellipse">
            <a:avLst/>
          </a:prstGeom>
        </p:spPr>
      </p:pic>
      <p:sp>
        <p:nvSpPr>
          <p:cNvPr id="3" name="CuadroTexto 2">
            <a:extLst>
              <a:ext uri="{FF2B5EF4-FFF2-40B4-BE49-F238E27FC236}">
                <a16:creationId xmlns:a16="http://schemas.microsoft.com/office/drawing/2014/main" id="{E48CCE4D-50EE-65C4-10A2-DE249E6F2B01}"/>
              </a:ext>
            </a:extLst>
          </p:cNvPr>
          <p:cNvSpPr txBox="1"/>
          <p:nvPr/>
        </p:nvSpPr>
        <p:spPr>
          <a:xfrm>
            <a:off x="232530" y="2819400"/>
            <a:ext cx="5153803" cy="1754326"/>
          </a:xfrm>
          <a:prstGeom prst="rect">
            <a:avLst/>
          </a:prstGeom>
          <a:noFill/>
        </p:spPr>
        <p:txBody>
          <a:bodyPr wrap="square" lIns="91440" tIns="45720" rIns="91440" bIns="45720" rtlCol="0" anchor="t">
            <a:spAutoFit/>
          </a:bodyPr>
          <a:lstStyle/>
          <a:p>
            <a:r>
              <a:rPr lang="es-MX" sz="5400" b="1" dirty="0">
                <a:solidFill>
                  <a:schemeClr val="tx1">
                    <a:lumMod val="65000"/>
                    <a:lumOff val="35000"/>
                  </a:schemeClr>
                </a:solidFill>
              </a:rPr>
              <a:t>Actividad Regresión</a:t>
            </a:r>
            <a:endParaRPr lang="es-ES" sz="5400" dirty="0">
              <a:solidFill>
                <a:schemeClr val="tx1">
                  <a:lumMod val="65000"/>
                  <a:lumOff val="35000"/>
                </a:schemeClr>
              </a:solidFill>
              <a:ea typeface="Calibri"/>
              <a:cs typeface="Calibri"/>
            </a:endParaRPr>
          </a:p>
        </p:txBody>
      </p:sp>
      <p:sp>
        <p:nvSpPr>
          <p:cNvPr id="4" name="CuadroTexto 3">
            <a:extLst>
              <a:ext uri="{FF2B5EF4-FFF2-40B4-BE49-F238E27FC236}">
                <a16:creationId xmlns:a16="http://schemas.microsoft.com/office/drawing/2014/main" id="{8D6B3728-9F94-0E0C-0151-610E24D39A9C}"/>
              </a:ext>
            </a:extLst>
          </p:cNvPr>
          <p:cNvSpPr txBox="1"/>
          <p:nvPr/>
        </p:nvSpPr>
        <p:spPr>
          <a:xfrm>
            <a:off x="1343037" y="5225978"/>
            <a:ext cx="2606040" cy="1077218"/>
          </a:xfrm>
          <a:prstGeom prst="rect">
            <a:avLst/>
          </a:prstGeom>
          <a:noFill/>
        </p:spPr>
        <p:txBody>
          <a:bodyPr wrap="square" lIns="91440" tIns="45720" rIns="91440" bIns="45720" rtlCol="0" anchor="t">
            <a:spAutoFit/>
          </a:bodyPr>
          <a:lstStyle/>
          <a:p>
            <a:r>
              <a:rPr lang="es-MX" sz="3200">
                <a:solidFill>
                  <a:schemeClr val="tx1">
                    <a:lumMod val="65000"/>
                    <a:lumOff val="35000"/>
                  </a:schemeClr>
                </a:solidFill>
              </a:rPr>
              <a:t>Machine </a:t>
            </a:r>
            <a:r>
              <a:rPr lang="es-MX" sz="3200" err="1">
                <a:solidFill>
                  <a:schemeClr val="tx1">
                    <a:lumMod val="65000"/>
                    <a:lumOff val="35000"/>
                  </a:schemeClr>
                </a:solidFill>
              </a:rPr>
              <a:t>learning</a:t>
            </a:r>
            <a:endParaRPr lang="es-CO" sz="3200" err="1">
              <a:solidFill>
                <a:schemeClr val="tx1">
                  <a:lumMod val="65000"/>
                  <a:lumOff val="35000"/>
                </a:schemeClr>
              </a:solidFill>
            </a:endParaRPr>
          </a:p>
        </p:txBody>
      </p:sp>
    </p:spTree>
    <p:extLst>
      <p:ext uri="{BB962C8B-B14F-4D97-AF65-F5344CB8AC3E}">
        <p14:creationId xmlns:p14="http://schemas.microsoft.com/office/powerpoint/2010/main" val="16474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DF5590-7517-8F36-D48D-8865F0B5CBF9}"/>
              </a:ext>
            </a:extLst>
          </p:cNvPr>
          <p:cNvSpPr txBox="1"/>
          <p:nvPr/>
        </p:nvSpPr>
        <p:spPr>
          <a:xfrm>
            <a:off x="1457960" y="1122680"/>
            <a:ext cx="4160520" cy="1107996"/>
          </a:xfrm>
          <a:prstGeom prst="rect">
            <a:avLst/>
          </a:prstGeom>
          <a:noFill/>
        </p:spPr>
        <p:txBody>
          <a:bodyPr wrap="square" rtlCol="0">
            <a:spAutoFit/>
          </a:bodyPr>
          <a:lstStyle/>
          <a:p>
            <a:r>
              <a:rPr lang="es-MX" sz="6600" b="1">
                <a:solidFill>
                  <a:schemeClr val="tx1">
                    <a:lumMod val="65000"/>
                    <a:lumOff val="35000"/>
                  </a:schemeClr>
                </a:solidFill>
              </a:rPr>
              <a:t>Contenido</a:t>
            </a:r>
            <a:endParaRPr lang="es-CO" sz="6600" b="1">
              <a:solidFill>
                <a:schemeClr val="tx1">
                  <a:lumMod val="65000"/>
                  <a:lumOff val="35000"/>
                </a:schemeClr>
              </a:solidFill>
            </a:endParaRPr>
          </a:p>
        </p:txBody>
      </p:sp>
      <p:sp>
        <p:nvSpPr>
          <p:cNvPr id="3" name="CuadroTexto 2">
            <a:extLst>
              <a:ext uri="{FF2B5EF4-FFF2-40B4-BE49-F238E27FC236}">
                <a16:creationId xmlns:a16="http://schemas.microsoft.com/office/drawing/2014/main" id="{BBCEC21E-292D-D685-CDCF-181EF0941099}"/>
              </a:ext>
            </a:extLst>
          </p:cNvPr>
          <p:cNvSpPr txBox="1"/>
          <p:nvPr/>
        </p:nvSpPr>
        <p:spPr>
          <a:xfrm>
            <a:off x="1986279" y="2702486"/>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Descripción del caso </a:t>
            </a:r>
            <a:endParaRPr lang="es-ES">
              <a:solidFill>
                <a:schemeClr val="tx1">
                  <a:lumMod val="65000"/>
                  <a:lumOff val="35000"/>
                </a:schemeClr>
              </a:solidFill>
            </a:endParaRPr>
          </a:p>
        </p:txBody>
      </p:sp>
      <p:grpSp>
        <p:nvGrpSpPr>
          <p:cNvPr id="5" name="Grupo 4">
            <a:extLst>
              <a:ext uri="{FF2B5EF4-FFF2-40B4-BE49-F238E27FC236}">
                <a16:creationId xmlns:a16="http://schemas.microsoft.com/office/drawing/2014/main" id="{BBE6B103-EC45-F4F8-7B8A-88CA42B66C9F}"/>
              </a:ext>
            </a:extLst>
          </p:cNvPr>
          <p:cNvGrpSpPr/>
          <p:nvPr/>
        </p:nvGrpSpPr>
        <p:grpSpPr>
          <a:xfrm>
            <a:off x="1600091" y="2702486"/>
            <a:ext cx="296019" cy="369332"/>
            <a:chOff x="1542941" y="2473208"/>
            <a:chExt cx="296019" cy="369332"/>
          </a:xfrm>
        </p:grpSpPr>
        <p:sp>
          <p:nvSpPr>
            <p:cNvPr id="6" name="Elipse 5">
              <a:extLst>
                <a:ext uri="{FF2B5EF4-FFF2-40B4-BE49-F238E27FC236}">
                  <a16:creationId xmlns:a16="http://schemas.microsoft.com/office/drawing/2014/main" id="{19C1CCCE-7728-8DEA-5F2E-C0B3D9231FA2}"/>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7" name="CuadroTexto 6">
              <a:extLst>
                <a:ext uri="{FF2B5EF4-FFF2-40B4-BE49-F238E27FC236}">
                  <a16:creationId xmlns:a16="http://schemas.microsoft.com/office/drawing/2014/main" id="{73B81491-3098-8F1A-CC95-40257B1A1505}"/>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1</a:t>
              </a:r>
              <a:endParaRPr lang="es-CO" b="1">
                <a:solidFill>
                  <a:schemeClr val="bg1"/>
                </a:solidFill>
              </a:endParaRPr>
            </a:p>
          </p:txBody>
        </p:sp>
      </p:grpSp>
      <p:sp>
        <p:nvSpPr>
          <p:cNvPr id="8" name="CuadroTexto 7">
            <a:extLst>
              <a:ext uri="{FF2B5EF4-FFF2-40B4-BE49-F238E27FC236}">
                <a16:creationId xmlns:a16="http://schemas.microsoft.com/office/drawing/2014/main" id="{EA607A72-E394-5963-B67C-5366C40CCBDF}"/>
              </a:ext>
            </a:extLst>
          </p:cNvPr>
          <p:cNvSpPr txBox="1"/>
          <p:nvPr/>
        </p:nvSpPr>
        <p:spPr>
          <a:xfrm>
            <a:off x="1986279" y="3216204"/>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Fuentes</a:t>
            </a:r>
            <a:endParaRPr lang="es-ES">
              <a:solidFill>
                <a:schemeClr val="tx1">
                  <a:lumMod val="65000"/>
                  <a:lumOff val="35000"/>
                </a:schemeClr>
              </a:solidFill>
            </a:endParaRPr>
          </a:p>
        </p:txBody>
      </p:sp>
      <p:grpSp>
        <p:nvGrpSpPr>
          <p:cNvPr id="9" name="Grupo 8">
            <a:extLst>
              <a:ext uri="{FF2B5EF4-FFF2-40B4-BE49-F238E27FC236}">
                <a16:creationId xmlns:a16="http://schemas.microsoft.com/office/drawing/2014/main" id="{F8C1A40A-4F59-0F17-761D-44DA046F660A}"/>
              </a:ext>
            </a:extLst>
          </p:cNvPr>
          <p:cNvGrpSpPr/>
          <p:nvPr/>
        </p:nvGrpSpPr>
        <p:grpSpPr>
          <a:xfrm>
            <a:off x="1600091" y="3216204"/>
            <a:ext cx="296019" cy="369332"/>
            <a:chOff x="1542941" y="2473208"/>
            <a:chExt cx="296019" cy="369332"/>
          </a:xfrm>
        </p:grpSpPr>
        <p:sp>
          <p:nvSpPr>
            <p:cNvPr id="10" name="Elipse 9">
              <a:extLst>
                <a:ext uri="{FF2B5EF4-FFF2-40B4-BE49-F238E27FC236}">
                  <a16:creationId xmlns:a16="http://schemas.microsoft.com/office/drawing/2014/main" id="{B49A5E87-F4E9-EC44-A90D-1862D575B71E}"/>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1" name="CuadroTexto 10">
              <a:extLst>
                <a:ext uri="{FF2B5EF4-FFF2-40B4-BE49-F238E27FC236}">
                  <a16:creationId xmlns:a16="http://schemas.microsoft.com/office/drawing/2014/main" id="{366A7814-47E0-8842-B98B-EEBC97C575AB}"/>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2</a:t>
              </a:r>
              <a:endParaRPr lang="es-CO" b="1">
                <a:solidFill>
                  <a:schemeClr val="bg1"/>
                </a:solidFill>
              </a:endParaRPr>
            </a:p>
          </p:txBody>
        </p:sp>
      </p:grpSp>
      <p:sp>
        <p:nvSpPr>
          <p:cNvPr id="12" name="CuadroTexto 11">
            <a:extLst>
              <a:ext uri="{FF2B5EF4-FFF2-40B4-BE49-F238E27FC236}">
                <a16:creationId xmlns:a16="http://schemas.microsoft.com/office/drawing/2014/main" id="{4AA33893-3AAB-5734-8A93-390377F67943}"/>
              </a:ext>
            </a:extLst>
          </p:cNvPr>
          <p:cNvSpPr txBox="1"/>
          <p:nvPr/>
        </p:nvSpPr>
        <p:spPr>
          <a:xfrm>
            <a:off x="1986279" y="3759822"/>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cs typeface="Calibri"/>
              </a:rPr>
              <a:t>Informe de entrega</a:t>
            </a:r>
          </a:p>
        </p:txBody>
      </p:sp>
      <p:grpSp>
        <p:nvGrpSpPr>
          <p:cNvPr id="13" name="Grupo 12">
            <a:extLst>
              <a:ext uri="{FF2B5EF4-FFF2-40B4-BE49-F238E27FC236}">
                <a16:creationId xmlns:a16="http://schemas.microsoft.com/office/drawing/2014/main" id="{9744ED5A-CA4C-2C85-D4D1-815155AA56A8}"/>
              </a:ext>
            </a:extLst>
          </p:cNvPr>
          <p:cNvGrpSpPr/>
          <p:nvPr/>
        </p:nvGrpSpPr>
        <p:grpSpPr>
          <a:xfrm>
            <a:off x="1600091" y="3759822"/>
            <a:ext cx="296019" cy="369332"/>
            <a:chOff x="1542941" y="2473208"/>
            <a:chExt cx="296019" cy="369332"/>
          </a:xfrm>
        </p:grpSpPr>
        <p:sp>
          <p:nvSpPr>
            <p:cNvPr id="14" name="Elipse 13">
              <a:extLst>
                <a:ext uri="{FF2B5EF4-FFF2-40B4-BE49-F238E27FC236}">
                  <a16:creationId xmlns:a16="http://schemas.microsoft.com/office/drawing/2014/main" id="{9A3DA21A-29EC-E8A1-AFD0-F8015BA538FB}"/>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5" name="CuadroTexto 14">
              <a:extLst>
                <a:ext uri="{FF2B5EF4-FFF2-40B4-BE49-F238E27FC236}">
                  <a16:creationId xmlns:a16="http://schemas.microsoft.com/office/drawing/2014/main" id="{763B2ABE-9BC1-0F71-C33B-AFCA1FC9346A}"/>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3</a:t>
              </a:r>
              <a:endParaRPr lang="es-CO" b="1">
                <a:solidFill>
                  <a:schemeClr val="bg1"/>
                </a:solidFill>
              </a:endParaRPr>
            </a:p>
          </p:txBody>
        </p:sp>
      </p:grpSp>
    </p:spTree>
    <p:extLst>
      <p:ext uri="{BB962C8B-B14F-4D97-AF65-F5344CB8AC3E}">
        <p14:creationId xmlns:p14="http://schemas.microsoft.com/office/powerpoint/2010/main" val="291881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1. Descripción del caso</a:t>
            </a:r>
            <a:endParaRPr lang="es-ES">
              <a:solidFill>
                <a:schemeClr val="tx1">
                  <a:lumMod val="65000"/>
                  <a:lumOff val="35000"/>
                </a:schemeClr>
              </a:solidFill>
            </a:endParaRPr>
          </a:p>
        </p:txBody>
      </p:sp>
      <p:sp>
        <p:nvSpPr>
          <p:cNvPr id="5" name="Rectángulo: esquinas redondeadas 13">
            <a:extLst>
              <a:ext uri="{FF2B5EF4-FFF2-40B4-BE49-F238E27FC236}">
                <a16:creationId xmlns:a16="http://schemas.microsoft.com/office/drawing/2014/main" id="{1F487979-BD39-4A04-C728-86B7FE231D9D}"/>
              </a:ext>
            </a:extLst>
          </p:cNvPr>
          <p:cNvSpPr/>
          <p:nvPr/>
        </p:nvSpPr>
        <p:spPr>
          <a:xfrm>
            <a:off x="1133283" y="1215397"/>
            <a:ext cx="10166590" cy="443386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sz="2000">
                <a:solidFill>
                  <a:schemeClr val="tx1">
                    <a:lumMod val="50000"/>
                    <a:lumOff val="50000"/>
                  </a:schemeClr>
                </a:solidFill>
                <a:ea typeface="+mn-lt"/>
                <a:cs typeface="+mn-lt"/>
              </a:rPr>
              <a:t>Has sido contratado por una prestigiosa inmobiliaria que tiene como objetivo desarrollar un modelo predictivo para estimar los precios de las viviendas en Boston. La inmobiliaria planea utilizar este modelo para mejorar sus estrategias de valoración y asesoramiento a clientes.</a:t>
            </a:r>
            <a:endParaRPr lang="es-ES">
              <a:solidFill>
                <a:schemeClr val="tx1">
                  <a:lumMod val="50000"/>
                  <a:lumOff val="50000"/>
                </a:schemeClr>
              </a:solidFill>
              <a:ea typeface="+mn-lt"/>
              <a:cs typeface="+mn-lt"/>
            </a:endParaRPr>
          </a:p>
          <a:p>
            <a:pPr>
              <a:defRPr/>
            </a:pPr>
            <a:r>
              <a:rPr lang="es-MX" sz="2000">
                <a:solidFill>
                  <a:schemeClr val="tx1">
                    <a:lumMod val="50000"/>
                    <a:lumOff val="50000"/>
                  </a:schemeClr>
                </a:solidFill>
                <a:ea typeface="+mn-lt"/>
                <a:cs typeface="+mn-lt"/>
              </a:rPr>
              <a:t>El objetivo de este proyecto es utilizar técnicas de aprendizaje automático para predecir los precios de las viviendas en Boston. Utilizarás el conjunto de datos de Boston Housing, que contiene varias características de diferentes propiedades en Boston y sus respectivos precios medios. A partir de estas características, construirás un modelo de regresión para predecir los precios de las viviendas y evaluarás el rendimiento del modelo utilizando las métricas de error cuadrático medio (MSE), coeficiente de determinación (R²) y error absoluto medio (MAE).</a:t>
            </a:r>
            <a:endParaRPr lang="es-MX">
              <a:solidFill>
                <a:schemeClr val="tx1">
                  <a:lumMod val="50000"/>
                  <a:lumOff val="50000"/>
                </a:schemeClr>
              </a:solidFill>
              <a:ea typeface="+mn-lt"/>
              <a:cs typeface="+mn-lt"/>
            </a:endParaRPr>
          </a:p>
          <a:p>
            <a:pPr>
              <a:defRPr/>
            </a:pPr>
            <a:r>
              <a:rPr lang="es-MX" sz="2000">
                <a:solidFill>
                  <a:schemeClr val="tx1">
                    <a:lumMod val="50000"/>
                    <a:lumOff val="50000"/>
                  </a:schemeClr>
                </a:solidFill>
                <a:ea typeface="+mn-lt"/>
                <a:cs typeface="+mn-lt"/>
              </a:rPr>
              <a:t>Además, se deben evaluar al menos 3 modelos diferentes de la preferencia del experto.</a:t>
            </a:r>
            <a:endParaRPr lang="es-MX">
              <a:solidFill>
                <a:schemeClr val="tx1">
                  <a:lumMod val="50000"/>
                  <a:lumOff val="50000"/>
                </a:schemeClr>
              </a:solidFill>
            </a:endParaRPr>
          </a:p>
          <a:p>
            <a:pPr>
              <a:defRPr/>
            </a:pPr>
            <a:endParaRPr lang="es-MX" sz="2000">
              <a:solidFill>
                <a:schemeClr val="tx1">
                  <a:lumMod val="50000"/>
                  <a:lumOff val="50000"/>
                </a:schemeClr>
              </a:solidFill>
              <a:latin typeface="Calibri" panose="020F0502020204030204"/>
              <a:cs typeface="Calibri"/>
            </a:endParaRPr>
          </a:p>
          <a:p>
            <a:pPr marL="0" marR="0" lvl="0" indent="0" defTabSz="914400">
              <a:lnSpc>
                <a:spcPct val="100000"/>
              </a:lnSpc>
              <a:spcBef>
                <a:spcPts val="0"/>
              </a:spcBef>
              <a:spcAft>
                <a:spcPts val="0"/>
              </a:spcAft>
              <a:buClrTx/>
              <a:buSzTx/>
              <a:buFontTx/>
              <a:buNone/>
              <a:tabLst/>
              <a:defRPr/>
            </a:pPr>
            <a:endParaRPr lang="es-MX" sz="1600">
              <a:solidFill>
                <a:schemeClr val="tx1">
                  <a:lumMod val="50000"/>
                  <a:lumOff val="50000"/>
                </a:schemeClr>
              </a:solidFill>
              <a:latin typeface="Calibri" panose="020F0502020204030204"/>
              <a:cs typeface="Calibri"/>
            </a:endParaRPr>
          </a:p>
        </p:txBody>
      </p:sp>
    </p:spTree>
    <p:extLst>
      <p:ext uri="{BB962C8B-B14F-4D97-AF65-F5344CB8AC3E}">
        <p14:creationId xmlns:p14="http://schemas.microsoft.com/office/powerpoint/2010/main" val="141073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2">
            <a:extLst>
              <a:ext uri="{FF2B5EF4-FFF2-40B4-BE49-F238E27FC236}">
                <a16:creationId xmlns:a16="http://schemas.microsoft.com/office/drawing/2014/main" id="{45F89D68-B3B7-E72D-F33B-15054368B74D}"/>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2. Fuentes</a:t>
            </a:r>
            <a:endParaRPr lang="es-ES" dirty="0">
              <a:solidFill>
                <a:schemeClr val="tx1">
                  <a:lumMod val="65000"/>
                  <a:lumOff val="35000"/>
                </a:schemeClr>
              </a:solidFill>
            </a:endParaRPr>
          </a:p>
        </p:txBody>
      </p:sp>
      <p:sp>
        <p:nvSpPr>
          <p:cNvPr id="3" name="Rectángulo: esquinas redondeadas 13">
            <a:extLst>
              <a:ext uri="{FF2B5EF4-FFF2-40B4-BE49-F238E27FC236}">
                <a16:creationId xmlns:a16="http://schemas.microsoft.com/office/drawing/2014/main" id="{E4D6860C-A4D6-1992-3811-177E5F22E279}"/>
              </a:ext>
            </a:extLst>
          </p:cNvPr>
          <p:cNvSpPr/>
          <p:nvPr/>
        </p:nvSpPr>
        <p:spPr>
          <a:xfrm>
            <a:off x="701963" y="1848001"/>
            <a:ext cx="10597910" cy="37293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sz="2400" dirty="0">
                <a:solidFill>
                  <a:schemeClr val="tx1">
                    <a:lumMod val="50000"/>
                    <a:lumOff val="50000"/>
                  </a:schemeClr>
                </a:solidFill>
                <a:latin typeface="Calibri" panose="020F0502020204030204"/>
                <a:cs typeface="Calibri"/>
              </a:rPr>
              <a:t>Descripción del conjunto de datos</a:t>
            </a:r>
            <a:endParaRPr lang="es-MX" sz="2400" dirty="0">
              <a:solidFill>
                <a:schemeClr val="tx1">
                  <a:lumMod val="50000"/>
                  <a:lumOff val="50000"/>
                </a:schemeClr>
              </a:solidFill>
              <a:latin typeface="Calibri" panose="020F0502020204030204"/>
              <a:ea typeface="Calibri"/>
              <a:cs typeface="Calibri"/>
            </a:endParaRPr>
          </a:p>
          <a:p>
            <a:pPr>
              <a:defRPr/>
            </a:pPr>
            <a:endParaRPr lang="es-MX" sz="2400" dirty="0">
              <a:solidFill>
                <a:schemeClr val="tx1">
                  <a:lumMod val="50000"/>
                  <a:lumOff val="50000"/>
                </a:schemeClr>
              </a:solidFill>
              <a:ea typeface="+mn-lt"/>
              <a:cs typeface="+mn-lt"/>
            </a:endParaRPr>
          </a:p>
          <a:p>
            <a:pPr marL="0" marR="0" lvl="0" indent="0" defTabSz="914400">
              <a:lnSpc>
                <a:spcPct val="100000"/>
              </a:lnSpc>
              <a:spcBef>
                <a:spcPts val="0"/>
              </a:spcBef>
              <a:spcAft>
                <a:spcPts val="0"/>
              </a:spcAft>
              <a:buNone/>
              <a:tabLst/>
              <a:defRPr/>
            </a:pPr>
            <a:r>
              <a:rPr lang="es-MX" sz="2400" dirty="0">
                <a:solidFill>
                  <a:schemeClr val="tx1">
                    <a:lumMod val="50000"/>
                    <a:lumOff val="50000"/>
                  </a:schemeClr>
                </a:solidFill>
                <a:ea typeface="+mn-lt"/>
                <a:cs typeface="+mn-lt"/>
                <a:hlinkClick r:id="rId2">
                  <a:extLst>
                    <a:ext uri="{A12FA001-AC4F-418D-AE19-62706E023703}">
                      <ahyp:hlinkClr xmlns:ahyp="http://schemas.microsoft.com/office/drawing/2018/hyperlinkcolor" val="tx"/>
                    </a:ext>
                  </a:extLst>
                </a:hlinkClick>
              </a:rPr>
              <a:t>https://www.cs.toronto.edu/~delve/data/boston/bostonDetail.html</a:t>
            </a:r>
            <a:endParaRPr lang="es-MX" sz="2400">
              <a:solidFill>
                <a:schemeClr val="tx1">
                  <a:lumMod val="50000"/>
                  <a:lumOff val="50000"/>
                </a:schemeClr>
              </a:solidFill>
              <a:ea typeface="+mn-lt"/>
              <a:cs typeface="+mn-lt"/>
            </a:endParaRPr>
          </a:p>
          <a:p>
            <a:pPr>
              <a:defRPr/>
            </a:pPr>
            <a:endParaRPr lang="es-MX" sz="2400" dirty="0">
              <a:solidFill>
                <a:schemeClr val="tx1">
                  <a:lumMod val="50000"/>
                  <a:lumOff val="50000"/>
                </a:schemeClr>
              </a:solidFill>
              <a:ea typeface="Calibri"/>
              <a:cs typeface="Calibri"/>
            </a:endParaRPr>
          </a:p>
          <a:p>
            <a:pPr>
              <a:defRPr/>
            </a:pPr>
            <a:r>
              <a:rPr lang="es-MX" sz="2400" err="1">
                <a:solidFill>
                  <a:schemeClr val="tx1">
                    <a:lumMod val="50000"/>
                    <a:lumOff val="50000"/>
                  </a:schemeClr>
                </a:solidFill>
                <a:cs typeface="Calibri"/>
              </a:rPr>
              <a:t>Dataset</a:t>
            </a:r>
            <a:endParaRPr lang="es-MX" sz="2400">
              <a:solidFill>
                <a:schemeClr val="tx1">
                  <a:lumMod val="50000"/>
                  <a:lumOff val="50000"/>
                </a:schemeClr>
              </a:solidFill>
              <a:ea typeface="Calibri"/>
              <a:cs typeface="Calibri"/>
            </a:endParaRPr>
          </a:p>
          <a:p>
            <a:pPr>
              <a:defRPr/>
            </a:pPr>
            <a:endParaRPr lang="es-MX" sz="2400" dirty="0">
              <a:solidFill>
                <a:schemeClr val="tx1">
                  <a:lumMod val="50000"/>
                  <a:lumOff val="50000"/>
                </a:schemeClr>
              </a:solidFill>
              <a:ea typeface="Calibri"/>
              <a:cs typeface="Calibri"/>
            </a:endParaRPr>
          </a:p>
          <a:p>
            <a:pPr>
              <a:defRPr/>
            </a:pPr>
            <a:r>
              <a:rPr lang="es-MX" sz="2400" dirty="0">
                <a:solidFill>
                  <a:schemeClr val="tx1">
                    <a:lumMod val="50000"/>
                    <a:lumOff val="50000"/>
                  </a:schemeClr>
                </a:solidFill>
                <a:ea typeface="+mn-lt"/>
                <a:cs typeface="+mn-lt"/>
              </a:rPr>
              <a:t>https://github.com/titopuertolara/datasetsespecializacion/blob/main/boston.csv</a:t>
            </a:r>
            <a:endParaRPr lang="es-MX" sz="2400" dirty="0">
              <a:solidFill>
                <a:schemeClr val="tx1">
                  <a:lumMod val="50000"/>
                  <a:lumOff val="50000"/>
                </a:schemeClr>
              </a:solidFill>
            </a:endParaRPr>
          </a:p>
          <a:p>
            <a:pPr>
              <a:defRPr/>
            </a:pPr>
            <a:endParaRPr lang="es-MX" sz="1600">
              <a:solidFill>
                <a:schemeClr val="tx1">
                  <a:lumMod val="50000"/>
                  <a:lumOff val="50000"/>
                </a:schemeClr>
              </a:solidFill>
              <a:cs typeface="Calibri"/>
            </a:endParaRPr>
          </a:p>
          <a:p>
            <a:pPr>
              <a:defRPr/>
            </a:pPr>
            <a:endParaRPr lang="es-MX" sz="1600">
              <a:solidFill>
                <a:schemeClr val="tx1">
                  <a:lumMod val="50000"/>
                  <a:lumOff val="50000"/>
                </a:schemeClr>
              </a:solidFill>
              <a:cs typeface="Calibri"/>
            </a:endParaRPr>
          </a:p>
          <a:p>
            <a:pPr>
              <a:defRPr/>
            </a:pPr>
            <a:endParaRPr lang="es-MX" sz="1600">
              <a:solidFill>
                <a:schemeClr val="tx1">
                  <a:lumMod val="50000"/>
                  <a:lumOff val="50000"/>
                </a:schemeClr>
              </a:solidFill>
              <a:cs typeface="Calibri"/>
            </a:endParaRPr>
          </a:p>
          <a:p>
            <a:pPr>
              <a:defRPr/>
            </a:pPr>
            <a:endParaRPr lang="es-MX" sz="1600">
              <a:solidFill>
                <a:schemeClr val="tx1">
                  <a:lumMod val="50000"/>
                  <a:lumOff val="50000"/>
                </a:schemeClr>
              </a:solidFill>
              <a:cs typeface="Calibri"/>
            </a:endParaRPr>
          </a:p>
        </p:txBody>
      </p:sp>
    </p:spTree>
    <p:extLst>
      <p:ext uri="{BB962C8B-B14F-4D97-AF65-F5344CB8AC3E}">
        <p14:creationId xmlns:p14="http://schemas.microsoft.com/office/powerpoint/2010/main" val="251119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2">
            <a:extLst>
              <a:ext uri="{FF2B5EF4-FFF2-40B4-BE49-F238E27FC236}">
                <a16:creationId xmlns:a16="http://schemas.microsoft.com/office/drawing/2014/main" id="{45F89D68-B3B7-E72D-F33B-15054368B74D}"/>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3. Informe de entrega</a:t>
            </a:r>
            <a:endParaRPr lang="es-ES" dirty="0">
              <a:solidFill>
                <a:schemeClr val="tx1">
                  <a:lumMod val="65000"/>
                  <a:lumOff val="35000"/>
                </a:schemeClr>
              </a:solidFill>
            </a:endParaRPr>
          </a:p>
        </p:txBody>
      </p:sp>
      <p:sp>
        <p:nvSpPr>
          <p:cNvPr id="3" name="Rectángulo: esquinas redondeadas 13">
            <a:extLst>
              <a:ext uri="{FF2B5EF4-FFF2-40B4-BE49-F238E27FC236}">
                <a16:creationId xmlns:a16="http://schemas.microsoft.com/office/drawing/2014/main" id="{E4D6860C-A4D6-1992-3811-177E5F22E279}"/>
              </a:ext>
            </a:extLst>
          </p:cNvPr>
          <p:cNvSpPr/>
          <p:nvPr/>
        </p:nvSpPr>
        <p:spPr>
          <a:xfrm>
            <a:off x="1133283" y="899096"/>
            <a:ext cx="10166590" cy="598661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a:t>Estructura </a:t>
            </a:r>
            <a:endParaRPr lang="es-ES"/>
          </a:p>
          <a:p>
            <a:pPr>
              <a:defRPr/>
            </a:pPr>
            <a:endParaRPr lang="es-MX"/>
          </a:p>
          <a:p>
            <a:pPr>
              <a:defRPr/>
            </a:pPr>
            <a:endParaRPr lang="es-MX"/>
          </a:p>
          <a:p>
            <a:pPr>
              <a:defRPr/>
            </a:pPr>
            <a:r>
              <a:rPr lang="es-MX"/>
              <a:t>del Informe</a:t>
            </a:r>
            <a:endParaRPr lang="es-ES">
              <a:cs typeface="Calibri"/>
            </a:endParaRPr>
          </a:p>
          <a:p>
            <a:pPr marL="285750" indent="-285750">
              <a:buFont typeface="Arial"/>
              <a:buChar char="•"/>
              <a:defRPr/>
            </a:pPr>
            <a:r>
              <a:rPr lang="es-MX" sz="2000" b="1">
                <a:solidFill>
                  <a:schemeClr val="tx1">
                    <a:lumMod val="50000"/>
                    <a:lumOff val="50000"/>
                  </a:schemeClr>
                </a:solidFill>
                <a:ea typeface="+mn-lt"/>
                <a:cs typeface="+mn-lt"/>
              </a:rPr>
              <a:t>Portada</a:t>
            </a:r>
            <a:endParaRPr lang="es-MX" sz="2000">
              <a:solidFill>
                <a:schemeClr val="tx1">
                  <a:lumMod val="50000"/>
                  <a:lumOff val="50000"/>
                </a:schemeClr>
              </a:solidFill>
              <a:cs typeface="Calibri" panose="020F0502020204030204"/>
            </a:endParaRPr>
          </a:p>
          <a:p>
            <a:pPr marL="742950" lvl="1" indent="-285750">
              <a:buFont typeface="Arial"/>
              <a:buChar char="•"/>
              <a:defRPr/>
            </a:pPr>
            <a:r>
              <a:rPr lang="es-MX" sz="2000">
                <a:solidFill>
                  <a:schemeClr val="tx1">
                    <a:lumMod val="50000"/>
                    <a:lumOff val="50000"/>
                  </a:schemeClr>
                </a:solidFill>
                <a:ea typeface="+mn-lt"/>
                <a:cs typeface="+mn-lt"/>
              </a:rPr>
              <a:t>Título del proyecto: Predicción de Precios de Viviendas en Boston</a:t>
            </a:r>
            <a:endParaRPr lang="es-MX" sz="2000">
              <a:solidFill>
                <a:schemeClr val="tx1">
                  <a:lumMod val="50000"/>
                  <a:lumOff val="50000"/>
                </a:schemeClr>
              </a:solidFill>
              <a:cs typeface="Calibri"/>
            </a:endParaRPr>
          </a:p>
          <a:p>
            <a:pPr marL="742950" lvl="1" indent="-285750">
              <a:buFont typeface="Arial"/>
              <a:buChar char="•"/>
              <a:defRPr/>
            </a:pPr>
            <a:r>
              <a:rPr lang="es-MX" sz="2000">
                <a:solidFill>
                  <a:schemeClr val="tx1">
                    <a:lumMod val="50000"/>
                    <a:lumOff val="50000"/>
                  </a:schemeClr>
                </a:solidFill>
                <a:ea typeface="+mn-lt"/>
                <a:cs typeface="+mn-lt"/>
              </a:rPr>
              <a:t>Nombre del estudiante</a:t>
            </a:r>
            <a:endParaRPr lang="es-MX" sz="2000">
              <a:solidFill>
                <a:schemeClr val="tx1">
                  <a:lumMod val="50000"/>
                  <a:lumOff val="50000"/>
                </a:schemeClr>
              </a:solidFill>
              <a:cs typeface="Calibri"/>
            </a:endParaRPr>
          </a:p>
          <a:p>
            <a:pPr marL="742950" lvl="1" indent="-285750">
              <a:buFont typeface="Arial"/>
              <a:buChar char="•"/>
              <a:defRPr/>
            </a:pPr>
            <a:r>
              <a:rPr lang="es-MX" sz="2000">
                <a:solidFill>
                  <a:schemeClr val="tx1">
                    <a:lumMod val="50000"/>
                    <a:lumOff val="50000"/>
                  </a:schemeClr>
                </a:solidFill>
                <a:ea typeface="+mn-lt"/>
                <a:cs typeface="+mn-lt"/>
              </a:rPr>
              <a:t>Fecha de entrega</a:t>
            </a:r>
            <a:endParaRPr lang="es-MX" sz="2000">
              <a:solidFill>
                <a:schemeClr val="tx1">
                  <a:lumMod val="50000"/>
                  <a:lumOff val="50000"/>
                </a:schemeClr>
              </a:solidFill>
              <a:cs typeface="Calibri"/>
            </a:endParaRPr>
          </a:p>
          <a:p>
            <a:pPr marL="742950" marR="0" lvl="1" indent="-285750" defTabSz="914400">
              <a:lnSpc>
                <a:spcPct val="100000"/>
              </a:lnSpc>
              <a:spcBef>
                <a:spcPts val="0"/>
              </a:spcBef>
              <a:spcAft>
                <a:spcPts val="0"/>
              </a:spcAft>
              <a:buClrTx/>
              <a:buSzTx/>
              <a:buFont typeface="Arial"/>
              <a:buChar char="•"/>
              <a:tabLst/>
              <a:defRPr/>
            </a:pPr>
            <a:endParaRPr lang="es-MX" sz="2000">
              <a:solidFill>
                <a:schemeClr val="tx1">
                  <a:lumMod val="50000"/>
                  <a:lumOff val="50000"/>
                </a:schemeClr>
              </a:solidFill>
              <a:latin typeface="Calibri" panose="020F0502020204030204"/>
              <a:cs typeface="Calibri"/>
            </a:endParaRPr>
          </a:p>
          <a:p>
            <a:pPr>
              <a:buFont typeface="Arial"/>
              <a:buChar char="•"/>
              <a:defRPr/>
            </a:pPr>
            <a:r>
              <a:rPr lang="es-MX" sz="2000" b="1">
                <a:solidFill>
                  <a:schemeClr val="tx1">
                    <a:lumMod val="50000"/>
                    <a:lumOff val="50000"/>
                  </a:schemeClr>
                </a:solidFill>
                <a:ea typeface="+mn-lt"/>
                <a:cs typeface="+mn-lt"/>
              </a:rPr>
              <a:t> Desarrollo</a:t>
            </a:r>
            <a:endParaRPr lang="es-MX" sz="2000">
              <a:solidFill>
                <a:schemeClr val="tx1">
                  <a:lumMod val="50000"/>
                  <a:lumOff val="50000"/>
                </a:schemeClr>
              </a:solidFill>
              <a:latin typeface="Calibri" panose="020F0502020204030204"/>
              <a:cs typeface="Calibri"/>
            </a:endParaRPr>
          </a:p>
          <a:p>
            <a:pPr lvl="1">
              <a:buFont typeface="Arial"/>
              <a:buChar char="•"/>
              <a:defRPr/>
            </a:pPr>
            <a:r>
              <a:rPr lang="es-MX" sz="2000" b="1">
                <a:solidFill>
                  <a:schemeClr val="tx1">
                    <a:lumMod val="50000"/>
                    <a:lumOff val="50000"/>
                  </a:schemeClr>
                </a:solidFill>
                <a:ea typeface="+mn-lt"/>
                <a:cs typeface="+mn-lt"/>
              </a:rPr>
              <a:t>Carga y Exploración de Datos</a:t>
            </a:r>
            <a:endParaRPr lang="es-MX" sz="2000">
              <a:solidFill>
                <a:schemeClr val="tx1">
                  <a:lumMod val="50000"/>
                  <a:lumOff val="50000"/>
                </a:schemeClr>
              </a:solidFill>
              <a:cs typeface="Calibri" panose="020F0502020204030204"/>
            </a:endParaRPr>
          </a:p>
          <a:p>
            <a:pPr lvl="1">
              <a:buFont typeface="Arial"/>
              <a:buChar char="•"/>
              <a:defRPr/>
            </a:pPr>
            <a:r>
              <a:rPr lang="es-MX" sz="2000" b="1">
                <a:solidFill>
                  <a:schemeClr val="tx1">
                    <a:lumMod val="50000"/>
                    <a:lumOff val="50000"/>
                  </a:schemeClr>
                </a:solidFill>
                <a:ea typeface="+mn-lt"/>
                <a:cs typeface="+mn-lt"/>
              </a:rPr>
              <a:t>Descripción</a:t>
            </a:r>
            <a:r>
              <a:rPr lang="es-MX" sz="2000">
                <a:solidFill>
                  <a:schemeClr val="tx1">
                    <a:lumMod val="50000"/>
                    <a:lumOff val="50000"/>
                  </a:schemeClr>
                </a:solidFill>
                <a:ea typeface="+mn-lt"/>
                <a:cs typeface="+mn-lt"/>
              </a:rPr>
              <a:t>: Breve explicación sobre la carga y exploración de los datos.</a:t>
            </a:r>
            <a:endParaRPr lang="es-MX" sz="2000">
              <a:solidFill>
                <a:schemeClr val="tx1">
                  <a:lumMod val="50000"/>
                  <a:lumOff val="50000"/>
                </a:schemeClr>
              </a:solidFill>
              <a:cs typeface="Calibri" panose="020F0502020204030204"/>
            </a:endParaRPr>
          </a:p>
          <a:p>
            <a:pPr lvl="1">
              <a:buFont typeface="Arial"/>
              <a:buChar char="•"/>
              <a:defRPr/>
            </a:pPr>
            <a:r>
              <a:rPr lang="es-MX" sz="2000" b="1">
                <a:solidFill>
                  <a:schemeClr val="tx1">
                    <a:lumMod val="50000"/>
                    <a:lumOff val="50000"/>
                  </a:schemeClr>
                </a:solidFill>
                <a:ea typeface="+mn-lt"/>
                <a:cs typeface="+mn-lt"/>
              </a:rPr>
              <a:t>Código</a:t>
            </a:r>
            <a:r>
              <a:rPr lang="es-MX" sz="2000">
                <a:solidFill>
                  <a:schemeClr val="tx1">
                    <a:lumMod val="50000"/>
                    <a:lumOff val="50000"/>
                  </a:schemeClr>
                </a:solidFill>
                <a:ea typeface="+mn-lt"/>
                <a:cs typeface="+mn-lt"/>
              </a:rPr>
              <a:t>: Incluir el código utilizado para cargar y explorar los datos</a:t>
            </a:r>
            <a:endParaRPr lang="es-MX" sz="2000">
              <a:solidFill>
                <a:schemeClr val="tx1">
                  <a:lumMod val="50000"/>
                  <a:lumOff val="50000"/>
                </a:schemeClr>
              </a:solidFill>
              <a:cs typeface="Calibri" panose="020F0502020204030204"/>
            </a:endParaRPr>
          </a:p>
          <a:p>
            <a:pPr lvl="1">
              <a:buFont typeface="Arial"/>
              <a:buChar char="•"/>
              <a:defRPr/>
            </a:pPr>
            <a:endParaRPr lang="es-MX" sz="2000">
              <a:solidFill>
                <a:schemeClr val="tx1">
                  <a:lumMod val="50000"/>
                  <a:lumOff val="50000"/>
                </a:schemeClr>
              </a:solidFill>
              <a:ea typeface="+mn-lt"/>
              <a:cs typeface="+mn-lt"/>
            </a:endParaRPr>
          </a:p>
          <a:p>
            <a:pPr>
              <a:buFont typeface="Arial"/>
              <a:buChar char="•"/>
              <a:defRPr/>
            </a:pPr>
            <a:r>
              <a:rPr lang="es-MX" sz="2000" b="1">
                <a:solidFill>
                  <a:schemeClr val="tx1">
                    <a:lumMod val="50000"/>
                    <a:lumOff val="50000"/>
                  </a:schemeClr>
                </a:solidFill>
                <a:ea typeface="+mn-lt"/>
                <a:cs typeface="+mn-lt"/>
              </a:rPr>
              <a:t>Preparación de Datos</a:t>
            </a:r>
          </a:p>
          <a:p>
            <a:pPr>
              <a:buFont typeface="Arial"/>
              <a:buChar char="•"/>
              <a:defRPr/>
            </a:pPr>
            <a:endParaRPr lang="es-MX" sz="2000" b="1">
              <a:solidFill>
                <a:schemeClr val="tx1">
                  <a:lumMod val="50000"/>
                  <a:lumOff val="50000"/>
                </a:schemeClr>
              </a:solidFill>
              <a:ea typeface="+mn-lt"/>
              <a:cs typeface="+mn-lt"/>
            </a:endParaRPr>
          </a:p>
          <a:p>
            <a:pPr lvl="1">
              <a:buFont typeface="Arial"/>
              <a:buChar char="•"/>
              <a:defRPr/>
            </a:pPr>
            <a:r>
              <a:rPr lang="es-MX" sz="2000" b="1">
                <a:solidFill>
                  <a:schemeClr val="tx1">
                    <a:lumMod val="50000"/>
                    <a:lumOff val="50000"/>
                  </a:schemeClr>
                </a:solidFill>
                <a:ea typeface="+mn-lt"/>
                <a:cs typeface="+mn-lt"/>
              </a:rPr>
              <a:t>Descripción</a:t>
            </a:r>
            <a:r>
              <a:rPr lang="es-MX" sz="2000">
                <a:solidFill>
                  <a:schemeClr val="tx1">
                    <a:lumMod val="50000"/>
                    <a:lumOff val="50000"/>
                  </a:schemeClr>
                </a:solidFill>
                <a:ea typeface="+mn-lt"/>
                <a:cs typeface="+mn-lt"/>
              </a:rPr>
              <a:t>: Explicación de cómo se dividieron los datos y se realizó la normalización o estandarización, si es necesario.</a:t>
            </a:r>
          </a:p>
          <a:p>
            <a:pPr lvl="1">
              <a:buFont typeface="Arial"/>
              <a:buChar char="•"/>
              <a:defRPr/>
            </a:pPr>
            <a:r>
              <a:rPr lang="es-MX" sz="2000" b="1">
                <a:solidFill>
                  <a:schemeClr val="tx1">
                    <a:lumMod val="50000"/>
                    <a:lumOff val="50000"/>
                  </a:schemeClr>
                </a:solidFill>
                <a:ea typeface="+mn-lt"/>
                <a:cs typeface="+mn-lt"/>
              </a:rPr>
              <a:t>Código</a:t>
            </a:r>
            <a:r>
              <a:rPr lang="es-MX" sz="2000">
                <a:solidFill>
                  <a:schemeClr val="tx1">
                    <a:lumMod val="50000"/>
                    <a:lumOff val="50000"/>
                  </a:schemeClr>
                </a:solidFill>
                <a:ea typeface="+mn-lt"/>
                <a:cs typeface="+mn-lt"/>
              </a:rPr>
              <a:t>: Incluir el código utilizado para la preparación de los datos</a:t>
            </a:r>
          </a:p>
          <a:p>
            <a:pPr>
              <a:buFont typeface="Arial"/>
              <a:buChar cha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marL="285750" indent="-285750">
              <a:buFont typeface="Arial"/>
              <a:buChar cha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lvl="1">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p:txBody>
      </p:sp>
    </p:spTree>
    <p:extLst>
      <p:ext uri="{BB962C8B-B14F-4D97-AF65-F5344CB8AC3E}">
        <p14:creationId xmlns:p14="http://schemas.microsoft.com/office/powerpoint/2010/main" val="97005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2">
            <a:extLst>
              <a:ext uri="{FF2B5EF4-FFF2-40B4-BE49-F238E27FC236}">
                <a16:creationId xmlns:a16="http://schemas.microsoft.com/office/drawing/2014/main" id="{45F89D68-B3B7-E72D-F33B-15054368B74D}"/>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3. Informe de entrega</a:t>
            </a:r>
            <a:endParaRPr lang="es-ES" dirty="0">
              <a:solidFill>
                <a:schemeClr val="tx1">
                  <a:lumMod val="65000"/>
                  <a:lumOff val="35000"/>
                </a:schemeClr>
              </a:solidFill>
            </a:endParaRPr>
          </a:p>
        </p:txBody>
      </p:sp>
      <p:sp>
        <p:nvSpPr>
          <p:cNvPr id="3" name="Rectángulo: esquinas redondeadas 13">
            <a:extLst>
              <a:ext uri="{FF2B5EF4-FFF2-40B4-BE49-F238E27FC236}">
                <a16:creationId xmlns:a16="http://schemas.microsoft.com/office/drawing/2014/main" id="{E4D6860C-A4D6-1992-3811-177E5F22E279}"/>
              </a:ext>
            </a:extLst>
          </p:cNvPr>
          <p:cNvSpPr/>
          <p:nvPr/>
        </p:nvSpPr>
        <p:spPr>
          <a:xfrm>
            <a:off x="1018264" y="1387927"/>
            <a:ext cx="10166590" cy="598661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endParaRPr lang="es-MX">
              <a:solidFill>
                <a:srgbClr val="FFFFFF"/>
              </a:solidFill>
              <a:ea typeface="+mn-lt"/>
              <a:cs typeface="+mn-lt"/>
            </a:endParaRPr>
          </a:p>
          <a:p>
            <a:pPr>
              <a:buFont typeface="Arial"/>
              <a:buChar char="•"/>
              <a:defRPr/>
            </a:pPr>
            <a:endParaRPr lang="es-MX" sz="1600">
              <a:solidFill>
                <a:schemeClr val="tx1">
                  <a:lumMod val="50000"/>
                  <a:lumOff val="50000"/>
                </a:schemeClr>
              </a:solidFill>
              <a:latin typeface="Calibri" panose="020F0502020204030204"/>
              <a:cs typeface="Calibri"/>
            </a:endParaRPr>
          </a:p>
          <a:p>
            <a:pPr>
              <a:defRPr/>
            </a:pPr>
            <a:endParaRPr lang="es-MX">
              <a:solidFill>
                <a:schemeClr val="tx1">
                  <a:lumMod val="50000"/>
                  <a:lumOff val="50000"/>
                </a:schemeClr>
              </a:solidFill>
              <a:ea typeface="+mn-lt"/>
              <a:cs typeface="+mn-lt"/>
            </a:endParaRPr>
          </a:p>
          <a:p>
            <a:pPr>
              <a:defRPr/>
            </a:pPr>
            <a:r>
              <a:rPr lang="es-MX" b="1">
                <a:solidFill>
                  <a:schemeClr val="tx1">
                    <a:lumMod val="50000"/>
                    <a:lumOff val="50000"/>
                  </a:schemeClr>
                </a:solidFill>
                <a:ea typeface="+mn-lt"/>
                <a:cs typeface="+mn-lt"/>
              </a:rPr>
              <a:t>Construcción del Modelo</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Descripción</a:t>
            </a:r>
            <a:r>
              <a:rPr lang="es-MX">
                <a:solidFill>
                  <a:schemeClr val="tx1">
                    <a:lumMod val="50000"/>
                    <a:lumOff val="50000"/>
                  </a:schemeClr>
                </a:solidFill>
                <a:ea typeface="+mn-lt"/>
                <a:cs typeface="+mn-lt"/>
              </a:rPr>
              <a:t>: Detalle sobre la construcción del modelo de regresión lineal.</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Código</a:t>
            </a:r>
            <a:r>
              <a:rPr lang="es-MX">
                <a:solidFill>
                  <a:schemeClr val="tx1">
                    <a:lumMod val="50000"/>
                    <a:lumOff val="50000"/>
                  </a:schemeClr>
                </a:solidFill>
                <a:ea typeface="+mn-lt"/>
                <a:cs typeface="+mn-lt"/>
              </a:rPr>
              <a:t>: Incluir el código utilizado para construir y entrenar el modelo</a:t>
            </a:r>
            <a:endParaRPr lang="es-MX">
              <a:solidFill>
                <a:schemeClr val="tx1">
                  <a:lumMod val="50000"/>
                  <a:lumOff val="50000"/>
                </a:schemeClr>
              </a:solidFill>
              <a:cs typeface="Calibri"/>
            </a:endParaRPr>
          </a:p>
          <a:p>
            <a:pPr>
              <a:defRPr/>
            </a:pPr>
            <a:endParaRPr lang="es-MX">
              <a:solidFill>
                <a:schemeClr val="tx1">
                  <a:lumMod val="50000"/>
                  <a:lumOff val="50000"/>
                </a:schemeClr>
              </a:solidFill>
              <a:ea typeface="+mn-lt"/>
              <a:cs typeface="+mn-lt"/>
            </a:endParaRPr>
          </a:p>
          <a:p>
            <a:pPr>
              <a:defRPr/>
            </a:pPr>
            <a:r>
              <a:rPr lang="es-MX" b="1">
                <a:solidFill>
                  <a:schemeClr val="tx1">
                    <a:lumMod val="50000"/>
                    <a:lumOff val="50000"/>
                  </a:schemeClr>
                </a:solidFill>
                <a:ea typeface="+mn-lt"/>
                <a:cs typeface="+mn-lt"/>
              </a:rPr>
              <a:t>Evaluación de los Modelos</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Descripción</a:t>
            </a:r>
            <a:r>
              <a:rPr lang="es-MX">
                <a:solidFill>
                  <a:schemeClr val="tx1">
                    <a:lumMod val="50000"/>
                    <a:lumOff val="50000"/>
                  </a:schemeClr>
                </a:solidFill>
                <a:ea typeface="+mn-lt"/>
                <a:cs typeface="+mn-lt"/>
              </a:rPr>
              <a:t>: Explicación de las métricas utilizadas para evaluar los modelos propuestos.</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Código</a:t>
            </a:r>
            <a:r>
              <a:rPr lang="es-MX">
                <a:solidFill>
                  <a:schemeClr val="tx1">
                    <a:lumMod val="50000"/>
                    <a:lumOff val="50000"/>
                  </a:schemeClr>
                </a:solidFill>
                <a:ea typeface="+mn-lt"/>
                <a:cs typeface="+mn-lt"/>
              </a:rPr>
              <a:t>: Incluir el código para realizar las predicciones y calcular las métricas</a:t>
            </a:r>
            <a:endParaRPr lang="es-MX">
              <a:solidFill>
                <a:schemeClr val="tx1">
                  <a:lumMod val="50000"/>
                  <a:lumOff val="50000"/>
                </a:schemeClr>
              </a:solidFill>
              <a:cs typeface="Calibri"/>
            </a:endParaRPr>
          </a:p>
          <a:p>
            <a:pPr>
              <a:defRPr/>
            </a:pPr>
            <a:endParaRPr lang="es-MX" b="1">
              <a:solidFill>
                <a:schemeClr val="tx1">
                  <a:lumMod val="50000"/>
                  <a:lumOff val="50000"/>
                </a:schemeClr>
              </a:solidFill>
              <a:ea typeface="+mn-lt"/>
              <a:cs typeface="+mn-lt"/>
            </a:endParaRPr>
          </a:p>
          <a:p>
            <a:pPr>
              <a:defRPr/>
            </a:pPr>
            <a:r>
              <a:rPr lang="es-MX" b="1">
                <a:solidFill>
                  <a:schemeClr val="tx1">
                    <a:lumMod val="50000"/>
                    <a:lumOff val="50000"/>
                  </a:schemeClr>
                </a:solidFill>
                <a:ea typeface="+mn-lt"/>
                <a:cs typeface="+mn-lt"/>
              </a:rPr>
              <a:t>Visualización de Resultados</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Descripción</a:t>
            </a:r>
            <a:r>
              <a:rPr lang="es-MX">
                <a:solidFill>
                  <a:schemeClr val="tx1">
                    <a:lumMod val="50000"/>
                    <a:lumOff val="50000"/>
                  </a:schemeClr>
                </a:solidFill>
                <a:ea typeface="+mn-lt"/>
                <a:cs typeface="+mn-lt"/>
              </a:rPr>
              <a:t>: Explicación de las visualizaciones creadas para comparar los valores reales con las predicciones.</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Código</a:t>
            </a:r>
            <a:r>
              <a:rPr lang="es-MX">
                <a:solidFill>
                  <a:schemeClr val="tx1">
                    <a:lumMod val="50000"/>
                    <a:lumOff val="50000"/>
                  </a:schemeClr>
                </a:solidFill>
                <a:ea typeface="+mn-lt"/>
                <a:cs typeface="+mn-lt"/>
              </a:rPr>
              <a:t>: Incluir el código para crear las visualizaciones.</a:t>
            </a:r>
            <a:endParaRPr lang="es-MX">
              <a:solidFill>
                <a:schemeClr val="tx1">
                  <a:lumMod val="50000"/>
                  <a:lumOff val="50000"/>
                </a:schemeClr>
              </a:solidFill>
              <a:cs typeface="Calibri"/>
            </a:endParaRPr>
          </a:p>
          <a:p>
            <a:pPr>
              <a:defRPr/>
            </a:pPr>
            <a:endParaRPr lang="es-MX" b="1">
              <a:solidFill>
                <a:schemeClr val="tx1">
                  <a:lumMod val="50000"/>
                  <a:lumOff val="50000"/>
                </a:schemeClr>
              </a:solidFill>
              <a:ea typeface="+mn-lt"/>
              <a:cs typeface="+mn-lt"/>
            </a:endParaRPr>
          </a:p>
          <a:p>
            <a:pPr>
              <a:defRPr/>
            </a:pPr>
            <a:r>
              <a:rPr lang="es-MX" b="1">
                <a:solidFill>
                  <a:schemeClr val="tx1">
                    <a:lumMod val="50000"/>
                    <a:lumOff val="50000"/>
                  </a:schemeClr>
                </a:solidFill>
                <a:ea typeface="+mn-lt"/>
                <a:cs typeface="+mn-lt"/>
              </a:rPr>
              <a:t>Conclusiones</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Mejores Resultados del Modelo</a:t>
            </a:r>
            <a:r>
              <a:rPr lang="es-MX">
                <a:solidFill>
                  <a:schemeClr val="tx1">
                    <a:lumMod val="50000"/>
                    <a:lumOff val="50000"/>
                  </a:schemeClr>
                </a:solidFill>
                <a:ea typeface="+mn-lt"/>
                <a:cs typeface="+mn-lt"/>
              </a:rPr>
              <a:t>: Discusión sobre cuál fue el modelo que obtuvo los mejores resultados y por qué.</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Posibles Mejoras</a:t>
            </a:r>
            <a:r>
              <a:rPr lang="es-MX">
                <a:solidFill>
                  <a:schemeClr val="tx1">
                    <a:lumMod val="50000"/>
                    <a:lumOff val="50000"/>
                  </a:schemeClr>
                </a:solidFill>
                <a:ea typeface="+mn-lt"/>
                <a:cs typeface="+mn-lt"/>
              </a:rPr>
              <a:t>: Sugerencias para mejorar el rendimiento del modelo en futuros trabajos.</a:t>
            </a:r>
            <a:endParaRPr lang="es-MX">
              <a:solidFill>
                <a:schemeClr val="tx1">
                  <a:lumMod val="50000"/>
                  <a:lumOff val="50000"/>
                </a:schemeClr>
              </a:solidFill>
              <a:cs typeface="Calibri"/>
            </a:endParaRPr>
          </a:p>
          <a:p>
            <a:pPr marL="285750" indent="-285750">
              <a:buFont typeface="Arial"/>
              <a:buChar char="•"/>
              <a:defRPr/>
            </a:pPr>
            <a:r>
              <a:rPr lang="es-MX" b="1">
                <a:solidFill>
                  <a:schemeClr val="tx1">
                    <a:lumMod val="50000"/>
                    <a:lumOff val="50000"/>
                  </a:schemeClr>
                </a:solidFill>
                <a:ea typeface="+mn-lt"/>
                <a:cs typeface="+mn-lt"/>
              </a:rPr>
              <a:t>Reflexiones Finales</a:t>
            </a:r>
            <a:r>
              <a:rPr lang="es-MX">
                <a:solidFill>
                  <a:schemeClr val="tx1">
                    <a:lumMod val="50000"/>
                    <a:lumOff val="50000"/>
                  </a:schemeClr>
                </a:solidFill>
                <a:ea typeface="+mn-lt"/>
                <a:cs typeface="+mn-lt"/>
              </a:rPr>
              <a:t>: Comentarios sobre el aprendizaje obtenido y las dificultades encontradas.</a:t>
            </a:r>
            <a:endParaRPr lang="es-MX">
              <a:solidFill>
                <a:schemeClr val="tx1">
                  <a:lumMod val="50000"/>
                  <a:lumOff val="50000"/>
                </a:schemeClr>
              </a:solidFill>
            </a:endParaRPr>
          </a:p>
          <a:p>
            <a:pPr>
              <a:defRPr/>
            </a:pPr>
            <a:endParaRPr lang="es-MX">
              <a:solidFill>
                <a:schemeClr val="tx1">
                  <a:lumMod val="50000"/>
                  <a:lumOff val="50000"/>
                </a:schemeClr>
              </a:solidFill>
              <a:latin typeface="Calibri" panose="020F0502020204030204"/>
              <a:cs typeface="Calibri"/>
            </a:endParaRPr>
          </a:p>
          <a:p>
            <a:pPr marL="285750" indent="-285750">
              <a:buFont typeface="Arial"/>
              <a:buChar char="•"/>
              <a:defRPr/>
            </a:pPr>
            <a:r>
              <a:rPr lang="es-MX">
                <a:solidFill>
                  <a:schemeClr val="tx1">
                    <a:lumMod val="50000"/>
                    <a:lumOff val="50000"/>
                  </a:schemeClr>
                </a:solidFill>
                <a:latin typeface="Calibri" panose="020F0502020204030204"/>
                <a:cs typeface="Calibri"/>
              </a:rPr>
              <a:t>Incluir el archivo .</a:t>
            </a:r>
            <a:r>
              <a:rPr lang="es-MX" err="1">
                <a:solidFill>
                  <a:schemeClr val="tx1">
                    <a:lumMod val="50000"/>
                    <a:lumOff val="50000"/>
                  </a:schemeClr>
                </a:solidFill>
                <a:latin typeface="Calibri" panose="020F0502020204030204"/>
                <a:cs typeface="Calibri"/>
              </a:rPr>
              <a:t>ipynb</a:t>
            </a:r>
            <a:r>
              <a:rPr lang="es-MX">
                <a:solidFill>
                  <a:schemeClr val="tx1">
                    <a:lumMod val="50000"/>
                    <a:lumOff val="50000"/>
                  </a:schemeClr>
                </a:solidFill>
                <a:latin typeface="Calibri" panose="020F0502020204030204"/>
                <a:cs typeface="Calibri"/>
              </a:rPr>
              <a:t> junto con el </a:t>
            </a:r>
            <a:r>
              <a:rPr lang="es-MX" err="1">
                <a:solidFill>
                  <a:schemeClr val="tx1">
                    <a:lumMod val="50000"/>
                    <a:lumOff val="50000"/>
                  </a:schemeClr>
                </a:solidFill>
                <a:latin typeface="Calibri" panose="020F0502020204030204"/>
                <a:cs typeface="Calibri"/>
              </a:rPr>
              <a:t>pdf</a:t>
            </a:r>
          </a:p>
          <a:p>
            <a:pP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marL="285750" indent="-285750">
              <a:buFont typeface="Arial"/>
              <a:buChar cha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lvl="1">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p:txBody>
      </p:sp>
    </p:spTree>
    <p:extLst>
      <p:ext uri="{BB962C8B-B14F-4D97-AF65-F5344CB8AC3E}">
        <p14:creationId xmlns:p14="http://schemas.microsoft.com/office/powerpoint/2010/main" val="383648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6840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9518E0C81F1344B99437945A71CEBD2" ma:contentTypeVersion="20" ma:contentTypeDescription="Crear nuevo documento." ma:contentTypeScope="" ma:versionID="d78db61e113075abebbe5fc07ca9cd2b">
  <xsd:schema xmlns:xsd="http://www.w3.org/2001/XMLSchema" xmlns:xs="http://www.w3.org/2001/XMLSchema" xmlns:p="http://schemas.microsoft.com/office/2006/metadata/properties" xmlns:ns2="550035bc-eb87-4c05-a029-450532f5b943" xmlns:ns3="6d1a2d31-cdc6-48fa-a4a6-241a0ebf2e14" targetNamespace="http://schemas.microsoft.com/office/2006/metadata/properties" ma:root="true" ma:fieldsID="bfe1dc14d5620c15e045b415b2a2035d" ns2:_="" ns3:_="">
    <xsd:import namespace="550035bc-eb87-4c05-a029-450532f5b943"/>
    <xsd:import namespace="6d1a2d31-cdc6-48fa-a4a6-241a0ebf2e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3:TaxCatchAll" minOccurs="0"/>
                <xsd:element ref="ns2:lcf76f155ced4ddcb4097134ff3c332f"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035bc-eb87-4c05-a029-450532f5b9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Etiquetas de imagen" ma:readOnly="false" ma:fieldId="{5cf76f15-5ced-4ddc-b409-7134ff3c332f}" ma:taxonomyMulti="true" ma:sspId="1d21979f-4ff3-4765-882b-31f71102b2e8"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1a2d31-cdc6-48fa-a4a6-241a0ebf2e14"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7c293071-feb4-4a8a-bb0a-8c3e77e60c66}" ma:internalName="TaxCatchAll" ma:showField="CatchAllData" ma:web="6d1a2d31-cdc6-48fa-a4a6-241a0ebf2e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d1a2d31-cdc6-48fa-a4a6-241a0ebf2e14" xsi:nil="true"/>
    <lcf76f155ced4ddcb4097134ff3c332f xmlns="550035bc-eb87-4c05-a029-450532f5b94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B865B8-C012-4D58-B2F5-82C2B5FB5E68}">
  <ds:schemaRefs>
    <ds:schemaRef ds:uri="550035bc-eb87-4c05-a029-450532f5b943"/>
    <ds:schemaRef ds:uri="6d1a2d31-cdc6-48fa-a4a6-241a0ebf2e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18E4442-B9CB-477D-A43D-01C7AE4628BC}">
  <ds:schemaRefs>
    <ds:schemaRef ds:uri="550035bc-eb87-4c05-a029-450532f5b943"/>
    <ds:schemaRef ds:uri="6d1a2d31-cdc6-48fa-a4a6-241a0ebf2e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1D6D719-35D6-4237-B415-9366DAE235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7</Slides>
  <Notes>0</Notes>
  <HiddenSlides>0</HiddenSlide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Luisa Fernanda Aponte Saavedra</dc:creator>
  <cp:revision>14</cp:revision>
  <dcterms:created xsi:type="dcterms:W3CDTF">2023-07-05T19:56:17Z</dcterms:created>
  <dcterms:modified xsi:type="dcterms:W3CDTF">2024-06-08T15:28:00Z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0x010100B9518E0C81F1344B99437945A71CEBD2</vt:lpwstr>
  </property>
  <property fmtid="{D5CDD505-2E9C-101B-9397-08002B2CF9AE}" pid="3" name="MediaServiceImageTags">
    <vt:lpwstr/>
  </property>
</Properties>
</file>