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2" r:id="rId7"/>
    <p:sldId id="276" r:id="rId8"/>
    <p:sldId id="277" r:id="rId9"/>
    <p:sldId id="278" r:id="rId10"/>
    <p:sldId id="279" r:id="rId11"/>
    <p:sldId id="280" r:id="rId12"/>
    <p:sldId id="275" r:id="rId13"/>
    <p:sldId id="272"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4C28C1-3B38-3865-7D9D-C669B13E33C0}" name="Judy Ximena Sanchez" initials="JS" userId="S::jxsanchez@ucompensar.edu.co::ee139842-e268-4fe5-8185-f19e56d26e0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C2B4F"/>
    <a:srgbClr val="E60064"/>
    <a:srgbClr val="243455"/>
    <a:srgbClr val="72207E"/>
    <a:srgbClr val="F7A400"/>
    <a:srgbClr val="00ADBA"/>
    <a:srgbClr val="95C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E8B88-8740-F9EC-7521-C78379EE28E8}" v="1" dt="2024-07-18T20:54:1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y Ximena Sanchez" userId="S::jxsanchez@ucompensar.edu.co::ee139842-e268-4fe5-8185-f19e56d26e07" providerId="AD" clId="Web-{337E8B88-8740-F9EC-7521-C78379EE28E8}"/>
    <pc:docChg chg="">
      <pc:chgData name="Judy Ximena Sanchez" userId="S::jxsanchez@ucompensar.edu.co::ee139842-e268-4fe5-8185-f19e56d26e07" providerId="AD" clId="Web-{337E8B88-8740-F9EC-7521-C78379EE28E8}" dt="2024-07-18T20:54:12.782" v="0"/>
      <pc:docMkLst>
        <pc:docMk/>
      </pc:docMkLst>
      <pc:sldChg chg="delCm">
        <pc:chgData name="Judy Ximena Sanchez" userId="S::jxsanchez@ucompensar.edu.co::ee139842-e268-4fe5-8185-f19e56d26e07" providerId="AD" clId="Web-{337E8B88-8740-F9EC-7521-C78379EE28E8}" dt="2024-07-18T20:54:12.782" v="0"/>
        <pc:sldMkLst>
          <pc:docMk/>
          <pc:sldMk cId="2031957390" sldId="275"/>
        </pc:sldMkLst>
        <pc:extLst>
          <p:ext xmlns:p="http://schemas.openxmlformats.org/presentationml/2006/main" uri="{D6D511B9-2390-475A-947B-AFAB55BFBCF1}">
            <pc226:cmChg xmlns:pc226="http://schemas.microsoft.com/office/powerpoint/2022/06/main/command" chg="del">
              <pc226:chgData name="Judy Ximena Sanchez" userId="S::jxsanchez@ucompensar.edu.co::ee139842-e268-4fe5-8185-f19e56d26e07" providerId="AD" clId="Web-{337E8B88-8740-F9EC-7521-C78379EE28E8}" dt="2024-07-18T20:54:12.782" v="0"/>
              <pc2:cmMkLst xmlns:pc2="http://schemas.microsoft.com/office/powerpoint/2019/9/main/command">
                <pc:docMk/>
                <pc:sldMk cId="2031957390" sldId="275"/>
                <pc2:cmMk id="{9A0DBBC1-5B60-4D3E-B9F4-8B634097AA43}"/>
              </pc2:cmMkLst>
            </pc226:cmChg>
          </p:ext>
        </pc:extLst>
      </pc:sldChg>
    </pc:docChg>
  </pc:docChgLst>
  <pc:docChgLst>
    <pc:chgData name="Andres Esteban Puerto Lara" userId="S::aepuertol@ucompensar.edu.co::a8a10573-8276-45a5-8bda-78f7a253fd66" providerId="AD" clId="Web-{F83DFD62-44A6-1430-8C49-F78065FB150C}"/>
    <pc:docChg chg="delSld">
      <pc:chgData name="Andres Esteban Puerto Lara" userId="S::aepuertol@ucompensar.edu.co::a8a10573-8276-45a5-8bda-78f7a253fd66" providerId="AD" clId="Web-{F83DFD62-44A6-1430-8C49-F78065FB150C}" dt="2024-06-08T17:27:33.041" v="5"/>
      <pc:docMkLst>
        <pc:docMk/>
      </pc:docMkLst>
      <pc:sldChg chg="del">
        <pc:chgData name="Andres Esteban Puerto Lara" userId="S::aepuertol@ucompensar.edu.co::a8a10573-8276-45a5-8bda-78f7a253fd66" providerId="AD" clId="Web-{F83DFD62-44A6-1430-8C49-F78065FB150C}" dt="2024-06-08T17:27:24.556" v="1"/>
        <pc:sldMkLst>
          <pc:docMk/>
          <pc:sldMk cId="3112121986" sldId="267"/>
        </pc:sldMkLst>
      </pc:sldChg>
      <pc:sldChg chg="del">
        <pc:chgData name="Andres Esteban Puerto Lara" userId="S::aepuertol@ucompensar.edu.co::a8a10573-8276-45a5-8bda-78f7a253fd66" providerId="AD" clId="Web-{F83DFD62-44A6-1430-8C49-F78065FB150C}" dt="2024-06-08T17:27:26.791" v="2"/>
        <pc:sldMkLst>
          <pc:docMk/>
          <pc:sldMk cId="3737360580" sldId="268"/>
        </pc:sldMkLst>
      </pc:sldChg>
      <pc:sldChg chg="del">
        <pc:chgData name="Andres Esteban Puerto Lara" userId="S::aepuertol@ucompensar.edu.co::a8a10573-8276-45a5-8bda-78f7a253fd66" providerId="AD" clId="Web-{F83DFD62-44A6-1430-8C49-F78065FB150C}" dt="2024-06-08T17:27:29.525" v="3"/>
        <pc:sldMkLst>
          <pc:docMk/>
          <pc:sldMk cId="2192072609" sldId="269"/>
        </pc:sldMkLst>
      </pc:sldChg>
      <pc:sldChg chg="del">
        <pc:chgData name="Andres Esteban Puerto Lara" userId="S::aepuertol@ucompensar.edu.co::a8a10573-8276-45a5-8bda-78f7a253fd66" providerId="AD" clId="Web-{F83DFD62-44A6-1430-8C49-F78065FB150C}" dt="2024-06-08T17:27:31.478" v="4"/>
        <pc:sldMkLst>
          <pc:docMk/>
          <pc:sldMk cId="3789868094" sldId="270"/>
        </pc:sldMkLst>
      </pc:sldChg>
      <pc:sldChg chg="del">
        <pc:chgData name="Andres Esteban Puerto Lara" userId="S::aepuertol@ucompensar.edu.co::a8a10573-8276-45a5-8bda-78f7a253fd66" providerId="AD" clId="Web-{F83DFD62-44A6-1430-8C49-F78065FB150C}" dt="2024-06-08T17:27:33.041" v="5"/>
        <pc:sldMkLst>
          <pc:docMk/>
          <pc:sldMk cId="3095352520" sldId="271"/>
        </pc:sldMkLst>
      </pc:sldChg>
      <pc:sldChg chg="del">
        <pc:chgData name="Andres Esteban Puerto Lara" userId="S::aepuertol@ucompensar.edu.co::a8a10573-8276-45a5-8bda-78f7a253fd66" providerId="AD" clId="Web-{F83DFD62-44A6-1430-8C49-F78065FB150C}" dt="2024-06-08T17:27:15.040" v="0"/>
        <pc:sldMkLst>
          <pc:docMk/>
          <pc:sldMk cId="1861983949" sldId="274"/>
        </pc:sldMkLst>
      </pc:sldChg>
    </pc:docChg>
  </pc:docChgLst>
  <pc:docChgLst>
    <pc:chgData name="Andres Esteban Puerto Lara" userId="S::aepuertol@ucompensar.edu.co::a8a10573-8276-45a5-8bda-78f7a253fd66" providerId="AD" clId="Web-{919CFFE1-688D-4930-B188-F8E74FCCDDCB}"/>
    <pc:docChg chg="modSld">
      <pc:chgData name="Andres Esteban Puerto Lara" userId="S::aepuertol@ucompensar.edu.co::a8a10573-8276-45a5-8bda-78f7a253fd66" providerId="AD" clId="Web-{919CFFE1-688D-4930-B188-F8E74FCCDDCB}" dt="2024-07-10T15:46:09.957" v="43" actId="20577"/>
      <pc:docMkLst>
        <pc:docMk/>
      </pc:docMkLst>
      <pc:sldChg chg="addSp modSp">
        <pc:chgData name="Andres Esteban Puerto Lara" userId="S::aepuertol@ucompensar.edu.co::a8a10573-8276-45a5-8bda-78f7a253fd66" providerId="AD" clId="Web-{919CFFE1-688D-4930-B188-F8E74FCCDDCB}" dt="2024-07-10T15:46:09.957" v="43" actId="20577"/>
        <pc:sldMkLst>
          <pc:docMk/>
          <pc:sldMk cId="2031957390" sldId="275"/>
        </pc:sldMkLst>
        <pc:spChg chg="mod">
          <ac:chgData name="Andres Esteban Puerto Lara" userId="S::aepuertol@ucompensar.edu.co::a8a10573-8276-45a5-8bda-78f7a253fd66" providerId="AD" clId="Web-{919CFFE1-688D-4930-B188-F8E74FCCDDCB}" dt="2024-07-10T15:45:52.190" v="40" actId="1076"/>
          <ac:spMkLst>
            <pc:docMk/>
            <pc:sldMk cId="2031957390" sldId="275"/>
            <ac:spMk id="3" creationId="{E4D6860C-A4D6-1992-3811-177E5F22E279}"/>
          </ac:spMkLst>
        </pc:spChg>
        <pc:spChg chg="add mod">
          <ac:chgData name="Andres Esteban Puerto Lara" userId="S::aepuertol@ucompensar.edu.co::a8a10573-8276-45a5-8bda-78f7a253fd66" providerId="AD" clId="Web-{919CFFE1-688D-4930-B188-F8E74FCCDDCB}" dt="2024-07-10T15:46:09.957" v="43" actId="20577"/>
          <ac:spMkLst>
            <pc:docMk/>
            <pc:sldMk cId="2031957390" sldId="275"/>
            <ac:spMk id="4" creationId="{94C75D20-4004-A34F-91A8-BD983704DE40}"/>
          </ac:spMkLst>
        </pc:spChg>
      </pc:sldChg>
    </pc:docChg>
  </pc:docChgLst>
  <pc:docChgLst>
    <pc:chgData name="Andres Esteban Puerto Lara" userId="S::aepuertol@ucompensar.edu.co::a8a10573-8276-45a5-8bda-78f7a253fd66" providerId="AD" clId="Web-{25C9B073-BF15-04B7-4879-79BFA198E9D6}"/>
    <pc:docChg chg="modSld">
      <pc:chgData name="Andres Esteban Puerto Lara" userId="S::aepuertol@ucompensar.edu.co::a8a10573-8276-45a5-8bda-78f7a253fd66" providerId="AD" clId="Web-{25C9B073-BF15-04B7-4879-79BFA198E9D6}" dt="2024-06-08T17:11:43.855" v="62" actId="1076"/>
      <pc:docMkLst>
        <pc:docMk/>
      </pc:docMkLst>
      <pc:sldChg chg="addSp modSp">
        <pc:chgData name="Andres Esteban Puerto Lara" userId="S::aepuertol@ucompensar.edu.co::a8a10573-8276-45a5-8bda-78f7a253fd66" providerId="AD" clId="Web-{25C9B073-BF15-04B7-4879-79BFA198E9D6}" dt="2024-06-08T17:11:43.855" v="62" actId="1076"/>
        <pc:sldMkLst>
          <pc:docMk/>
          <pc:sldMk cId="2918813428" sldId="258"/>
        </pc:sldMkLst>
        <pc:spChg chg="add mod">
          <ac:chgData name="Andres Esteban Puerto Lara" userId="S::aepuertol@ucompensar.edu.co::a8a10573-8276-45a5-8bda-78f7a253fd66" providerId="AD" clId="Web-{25C9B073-BF15-04B7-4879-79BFA198E9D6}" dt="2024-06-08T17:11:28.573" v="56" actId="20577"/>
          <ac:spMkLst>
            <pc:docMk/>
            <pc:sldMk cId="2918813428" sldId="258"/>
            <ac:spMk id="4" creationId="{E6466CCA-23AB-20FF-1F4A-21C1210F863E}"/>
          </ac:spMkLst>
        </pc:spChg>
        <pc:spChg chg="mod">
          <ac:chgData name="Andres Esteban Puerto Lara" userId="S::aepuertol@ucompensar.edu.co::a8a10573-8276-45a5-8bda-78f7a253fd66" providerId="AD" clId="Web-{25C9B073-BF15-04B7-4879-79BFA198E9D6}" dt="2024-06-08T17:11:39.214" v="61" actId="1076"/>
          <ac:spMkLst>
            <pc:docMk/>
            <pc:sldMk cId="2918813428" sldId="258"/>
            <ac:spMk id="16" creationId="{6E86004D-983A-C7EA-CA5B-1220675ECE9C}"/>
          </ac:spMkLst>
        </pc:spChg>
        <pc:spChg chg="mod">
          <ac:chgData name="Andres Esteban Puerto Lara" userId="S::aepuertol@ucompensar.edu.co::a8a10573-8276-45a5-8bda-78f7a253fd66" providerId="AD" clId="Web-{25C9B073-BF15-04B7-4879-79BFA198E9D6}" dt="2024-06-08T17:11:09.557" v="42" actId="20577"/>
          <ac:spMkLst>
            <pc:docMk/>
            <pc:sldMk cId="2918813428" sldId="258"/>
            <ac:spMk id="19" creationId="{E30D0613-B7AF-0E10-842B-00B2CFF40634}"/>
          </ac:spMkLst>
        </pc:spChg>
        <pc:spChg chg="mod">
          <ac:chgData name="Andres Esteban Puerto Lara" userId="S::aepuertol@ucompensar.edu.co::a8a10573-8276-45a5-8bda-78f7a253fd66" providerId="AD" clId="Web-{25C9B073-BF15-04B7-4879-79BFA198E9D6}" dt="2024-06-08T17:11:43.855" v="62" actId="1076"/>
          <ac:spMkLst>
            <pc:docMk/>
            <pc:sldMk cId="2918813428" sldId="258"/>
            <ac:spMk id="20" creationId="{2B59A0AB-D0FE-242B-D544-D6A6564C3879}"/>
          </ac:spMkLst>
        </pc:spChg>
        <pc:spChg chg="mod">
          <ac:chgData name="Andres Esteban Puerto Lara" userId="S::aepuertol@ucompensar.edu.co::a8a10573-8276-45a5-8bda-78f7a253fd66" providerId="AD" clId="Web-{25C9B073-BF15-04B7-4879-79BFA198E9D6}" dt="2024-06-08T17:11:13.276" v="43" actId="20577"/>
          <ac:spMkLst>
            <pc:docMk/>
            <pc:sldMk cId="2918813428" sldId="258"/>
            <ac:spMk id="23" creationId="{CB55AED5-364F-673D-7C45-95E15E1ECF1E}"/>
          </ac:spMkLst>
        </pc:spChg>
        <pc:spChg chg="mod">
          <ac:chgData name="Andres Esteban Puerto Lara" userId="S::aepuertol@ucompensar.edu.co::a8a10573-8276-45a5-8bda-78f7a253fd66" providerId="AD" clId="Web-{25C9B073-BF15-04B7-4879-79BFA198E9D6}" dt="2024-06-08T17:11:04.588" v="40" actId="20577"/>
          <ac:spMkLst>
            <pc:docMk/>
            <pc:sldMk cId="2918813428" sldId="258"/>
            <ac:spMk id="26" creationId="{7F833D27-F58C-A18E-3EE6-321ECFF67DE6}"/>
          </ac:spMkLst>
        </pc:spChg>
        <pc:grpChg chg="mod">
          <ac:chgData name="Andres Esteban Puerto Lara" userId="S::aepuertol@ucompensar.edu.co::a8a10573-8276-45a5-8bda-78f7a253fd66" providerId="AD" clId="Web-{25C9B073-BF15-04B7-4879-79BFA198E9D6}" dt="2024-06-08T17:10:48.619" v="30" actId="1076"/>
          <ac:grpSpMkLst>
            <pc:docMk/>
            <pc:sldMk cId="2918813428" sldId="258"/>
            <ac:grpSpMk id="17" creationId="{B137E530-9948-6940-95A0-B5FBBEB2E556}"/>
          </ac:grpSpMkLst>
        </pc:grpChg>
        <pc:grpChg chg="mod">
          <ac:chgData name="Andres Esteban Puerto Lara" userId="S::aepuertol@ucompensar.edu.co::a8a10573-8276-45a5-8bda-78f7a253fd66" providerId="AD" clId="Web-{25C9B073-BF15-04B7-4879-79BFA198E9D6}" dt="2024-06-08T17:10:53.384" v="32" actId="1076"/>
          <ac:grpSpMkLst>
            <pc:docMk/>
            <pc:sldMk cId="2918813428" sldId="258"/>
            <ac:grpSpMk id="21" creationId="{73193E26-716B-4A91-AD3E-97AC9F82EA1A}"/>
          </ac:grpSpMkLst>
        </pc:grpChg>
        <pc:grpChg chg="add mod">
          <ac:chgData name="Andres Esteban Puerto Lara" userId="S::aepuertol@ucompensar.edu.co::a8a10573-8276-45a5-8bda-78f7a253fd66" providerId="AD" clId="Web-{25C9B073-BF15-04B7-4879-79BFA198E9D6}" dt="2024-06-08T17:10:27.165" v="25" actId="1076"/>
          <ac:grpSpMkLst>
            <pc:docMk/>
            <pc:sldMk cId="2918813428" sldId="258"/>
            <ac:grpSpMk id="24" creationId="{EC31E4D1-9605-A802-80C1-2826447B6AFC}"/>
          </ac:grpSpMkLst>
        </pc:grpChg>
      </pc:sldChg>
      <pc:sldChg chg="modSp">
        <pc:chgData name="Andres Esteban Puerto Lara" userId="S::aepuertol@ucompensar.edu.co::a8a10573-8276-45a5-8bda-78f7a253fd66" providerId="AD" clId="Web-{25C9B073-BF15-04B7-4879-79BFA198E9D6}" dt="2024-06-08T17:08:18.770" v="0" actId="20577"/>
        <pc:sldMkLst>
          <pc:docMk/>
          <pc:sldMk cId="455922158" sldId="279"/>
        </pc:sldMkLst>
        <pc:spChg chg="mod">
          <ac:chgData name="Andres Esteban Puerto Lara" userId="S::aepuertol@ucompensar.edu.co::a8a10573-8276-45a5-8bda-78f7a253fd66" providerId="AD" clId="Web-{25C9B073-BF15-04B7-4879-79BFA198E9D6}" dt="2024-06-08T17:08:18.770" v="0" actId="20577"/>
          <ac:spMkLst>
            <pc:docMk/>
            <pc:sldMk cId="455922158" sldId="279"/>
            <ac:spMk id="4" creationId="{F45F2F56-D773-3A71-B083-717CDC88626A}"/>
          </ac:spMkLst>
        </pc:spChg>
      </pc:sldChg>
      <pc:sldChg chg="modSp">
        <pc:chgData name="Andres Esteban Puerto Lara" userId="S::aepuertol@ucompensar.edu.co::a8a10573-8276-45a5-8bda-78f7a253fd66" providerId="AD" clId="Web-{25C9B073-BF15-04B7-4879-79BFA198E9D6}" dt="2024-06-08T17:08:22.224" v="2" actId="20577"/>
        <pc:sldMkLst>
          <pc:docMk/>
          <pc:sldMk cId="4101929969" sldId="280"/>
        </pc:sldMkLst>
        <pc:spChg chg="mod">
          <ac:chgData name="Andres Esteban Puerto Lara" userId="S::aepuertol@ucompensar.edu.co::a8a10573-8276-45a5-8bda-78f7a253fd66" providerId="AD" clId="Web-{25C9B073-BF15-04B7-4879-79BFA198E9D6}" dt="2024-06-08T17:08:22.224" v="2" actId="20577"/>
          <ac:spMkLst>
            <pc:docMk/>
            <pc:sldMk cId="4101929969" sldId="280"/>
            <ac:spMk id="4" creationId="{F45F2F56-D773-3A71-B083-717CDC88626A}"/>
          </ac:spMkLst>
        </pc:spChg>
      </pc:sldChg>
    </pc:docChg>
  </pc:docChgLst>
  <pc:docChgLst>
    <pc:chgData name="Judy Ximena Sanchez" userId="ee139842-e268-4fe5-8185-f19e56d26e07" providerId="ADAL" clId="{80EBBF51-FCCE-4893-BE57-F17BD977C3A7}"/>
    <pc:docChg chg="">
      <pc:chgData name="Judy Ximena Sanchez" userId="ee139842-e268-4fe5-8185-f19e56d26e07" providerId="ADAL" clId="{80EBBF51-FCCE-4893-BE57-F17BD977C3A7}" dt="2024-06-25T15:43:44.717" v="0"/>
      <pc:docMkLst>
        <pc:docMk/>
      </pc:docMkLst>
      <pc:sldChg chg="addCm">
        <pc:chgData name="Judy Ximena Sanchez" userId="ee139842-e268-4fe5-8185-f19e56d26e07" providerId="ADAL" clId="{80EBBF51-FCCE-4893-BE57-F17BD977C3A7}" dt="2024-06-25T15:43:44.717" v="0"/>
        <pc:sldMkLst>
          <pc:docMk/>
          <pc:sldMk cId="2031957390" sldId="275"/>
        </pc:sldMkLst>
        <pc:extLst>
          <p:ext xmlns:p="http://schemas.openxmlformats.org/presentationml/2006/main" uri="{D6D511B9-2390-475A-947B-AFAB55BFBCF1}">
            <pc226:cmChg xmlns:pc226="http://schemas.microsoft.com/office/powerpoint/2022/06/main/command" chg="add">
              <pc226:chgData name="Judy Ximena Sanchez" userId="ee139842-e268-4fe5-8185-f19e56d26e07" providerId="ADAL" clId="{80EBBF51-FCCE-4893-BE57-F17BD977C3A7}" dt="2024-06-25T15:43:44.717" v="0"/>
              <pc2:cmMkLst xmlns:pc2="http://schemas.microsoft.com/office/powerpoint/2019/9/main/command">
                <pc:docMk/>
                <pc:sldMk cId="2031957390" sldId="275"/>
                <pc2:cmMk id="{9A0DBBC1-5B60-4D3E-B9F4-8B634097AA43}"/>
              </pc2:cmMkLst>
            </pc226:cmChg>
          </p:ext>
        </pc:extLst>
      </pc:sldChg>
    </pc:docChg>
  </pc:docChgLst>
  <pc:docChgLst>
    <pc:chgData name="Andres Esteban Puerto Lara" userId="S::aepuertol@ucompensar.edu.co::a8a10573-8276-45a5-8bda-78f7a253fd66" providerId="AD" clId="Web-{D9584671-4124-1395-BCBF-3419BE955202}"/>
    <pc:docChg chg="addSld modSld">
      <pc:chgData name="Andres Esteban Puerto Lara" userId="S::aepuertol@ucompensar.edu.co::a8a10573-8276-45a5-8bda-78f7a253fd66" providerId="AD" clId="Web-{D9584671-4124-1395-BCBF-3419BE955202}" dt="2024-06-08T17:06:56.079" v="240" actId="20577"/>
      <pc:docMkLst>
        <pc:docMk/>
      </pc:docMkLst>
      <pc:sldChg chg="modSp">
        <pc:chgData name="Andres Esteban Puerto Lara" userId="S::aepuertol@ucompensar.edu.co::a8a10573-8276-45a5-8bda-78f7a253fd66" providerId="AD" clId="Web-{D9584671-4124-1395-BCBF-3419BE955202}" dt="2024-06-08T16:35:02.393" v="11" actId="20577"/>
        <pc:sldMkLst>
          <pc:docMk/>
          <pc:sldMk cId="164740436" sldId="257"/>
        </pc:sldMkLst>
        <pc:spChg chg="mod">
          <ac:chgData name="Andres Esteban Puerto Lara" userId="S::aepuertol@ucompensar.edu.co::a8a10573-8276-45a5-8bda-78f7a253fd66" providerId="AD" clId="Web-{D9584671-4124-1395-BCBF-3419BE955202}" dt="2024-06-08T16:35:02.393" v="11" actId="20577"/>
          <ac:spMkLst>
            <pc:docMk/>
            <pc:sldMk cId="164740436" sldId="257"/>
            <ac:spMk id="3" creationId="{E48CCE4D-50EE-65C4-10A2-DE249E6F2B01}"/>
          </ac:spMkLst>
        </pc:spChg>
      </pc:sldChg>
      <pc:sldChg chg="modSp">
        <pc:chgData name="Andres Esteban Puerto Lara" userId="S::aepuertol@ucompensar.edu.co::a8a10573-8276-45a5-8bda-78f7a253fd66" providerId="AD" clId="Web-{D9584671-4124-1395-BCBF-3419BE955202}" dt="2024-06-08T16:44:27.500" v="125" actId="20577"/>
        <pc:sldMkLst>
          <pc:docMk/>
          <pc:sldMk cId="2918813428" sldId="258"/>
        </pc:sldMkLst>
        <pc:spChg chg="mod">
          <ac:chgData name="Andres Esteban Puerto Lara" userId="S::aepuertol@ucompensar.edu.co::a8a10573-8276-45a5-8bda-78f7a253fd66" providerId="AD" clId="Web-{D9584671-4124-1395-BCBF-3419BE955202}" dt="2024-06-08T16:42:27.779" v="82" actId="20577"/>
          <ac:spMkLst>
            <pc:docMk/>
            <pc:sldMk cId="2918813428" sldId="258"/>
            <ac:spMk id="3" creationId="{BBCEC21E-292D-D685-CDCF-181EF0941099}"/>
          </ac:spMkLst>
        </pc:spChg>
        <pc:spChg chg="mod">
          <ac:chgData name="Andres Esteban Puerto Lara" userId="S::aepuertol@ucompensar.edu.co::a8a10573-8276-45a5-8bda-78f7a253fd66" providerId="AD" clId="Web-{D9584671-4124-1395-BCBF-3419BE955202}" dt="2024-06-08T16:42:41.951" v="113" actId="20577"/>
          <ac:spMkLst>
            <pc:docMk/>
            <pc:sldMk cId="2918813428" sldId="258"/>
            <ac:spMk id="8" creationId="{EA607A72-E394-5963-B67C-5366C40CCBDF}"/>
          </ac:spMkLst>
        </pc:spChg>
        <pc:spChg chg="mod">
          <ac:chgData name="Andres Esteban Puerto Lara" userId="S::aepuertol@ucompensar.edu.co::a8a10573-8276-45a5-8bda-78f7a253fd66" providerId="AD" clId="Web-{D9584671-4124-1395-BCBF-3419BE955202}" dt="2024-06-08T16:44:27.500" v="125" actId="20577"/>
          <ac:spMkLst>
            <pc:docMk/>
            <pc:sldMk cId="2918813428" sldId="258"/>
            <ac:spMk id="12" creationId="{4AA33893-3AAB-5734-8A93-390377F67943}"/>
          </ac:spMkLst>
        </pc:spChg>
      </pc:sldChg>
      <pc:sldChg chg="addSp delSp modSp">
        <pc:chgData name="Andres Esteban Puerto Lara" userId="S::aepuertol@ucompensar.edu.co::a8a10573-8276-45a5-8bda-78f7a253fd66" providerId="AD" clId="Web-{D9584671-4124-1395-BCBF-3419BE955202}" dt="2024-06-08T16:48:05.202" v="165" actId="1076"/>
        <pc:sldMkLst>
          <pc:docMk/>
          <pc:sldMk cId="1410733217" sldId="262"/>
        </pc:sldMkLst>
        <pc:spChg chg="mod">
          <ac:chgData name="Andres Esteban Puerto Lara" userId="S::aepuertol@ucompensar.edu.co::a8a10573-8276-45a5-8bda-78f7a253fd66" providerId="AD" clId="Web-{D9584671-4124-1395-BCBF-3419BE955202}" dt="2024-06-08T16:36:03.910" v="19" actId="20577"/>
          <ac:spMkLst>
            <pc:docMk/>
            <pc:sldMk cId="1410733217" sldId="262"/>
            <ac:spMk id="2" creationId="{E2A43BBE-88A1-BF86-68C3-05730BBD6DC1}"/>
          </ac:spMkLst>
        </pc:spChg>
        <pc:spChg chg="mod">
          <ac:chgData name="Andres Esteban Puerto Lara" userId="S::aepuertol@ucompensar.edu.co::a8a10573-8276-45a5-8bda-78f7a253fd66" providerId="AD" clId="Web-{D9584671-4124-1395-BCBF-3419BE955202}" dt="2024-06-08T16:36:45.833" v="25" actId="20577"/>
          <ac:spMkLst>
            <pc:docMk/>
            <pc:sldMk cId="1410733217" sldId="262"/>
            <ac:spMk id="4" creationId="{F45F2F56-D773-3A71-B083-717CDC88626A}"/>
          </ac:spMkLst>
        </pc:spChg>
        <pc:picChg chg="add mod">
          <ac:chgData name="Andres Esteban Puerto Lara" userId="S::aepuertol@ucompensar.edu.co::a8a10573-8276-45a5-8bda-78f7a253fd66" providerId="AD" clId="Web-{D9584671-4124-1395-BCBF-3419BE955202}" dt="2024-06-08T16:36:41.442" v="23" actId="14100"/>
          <ac:picMkLst>
            <pc:docMk/>
            <pc:sldMk cId="1410733217" sldId="262"/>
            <ac:picMk id="3" creationId="{DFF103C6-1EFA-E0BE-61DE-5D0FFA989BD3}"/>
          </ac:picMkLst>
        </pc:picChg>
        <pc:picChg chg="add mod">
          <ac:chgData name="Andres Esteban Puerto Lara" userId="S::aepuertol@ucompensar.edu.co::a8a10573-8276-45a5-8bda-78f7a253fd66" providerId="AD" clId="Web-{D9584671-4124-1395-BCBF-3419BE955202}" dt="2024-06-08T16:48:05.202" v="165" actId="1076"/>
          <ac:picMkLst>
            <pc:docMk/>
            <pc:sldMk cId="1410733217" sldId="262"/>
            <ac:picMk id="5" creationId="{0937CAF9-C021-A68F-19A5-E51C239F165B}"/>
          </ac:picMkLst>
        </pc:picChg>
        <pc:picChg chg="del">
          <ac:chgData name="Andres Esteban Puerto Lara" userId="S::aepuertol@ucompensar.edu.co::a8a10573-8276-45a5-8bda-78f7a253fd66" providerId="AD" clId="Web-{D9584671-4124-1395-BCBF-3419BE955202}" dt="2024-06-08T16:36:33.676" v="20"/>
          <ac:picMkLst>
            <pc:docMk/>
            <pc:sldMk cId="1410733217" sldId="262"/>
            <ac:picMk id="7" creationId="{13DB4482-3182-B113-EE92-63DDF9AFFC88}"/>
          </ac:picMkLst>
        </pc:picChg>
        <pc:picChg chg="del">
          <ac:chgData name="Andres Esteban Puerto Lara" userId="S::aepuertol@ucompensar.edu.co::a8a10573-8276-45a5-8bda-78f7a253fd66" providerId="AD" clId="Web-{D9584671-4124-1395-BCBF-3419BE955202}" dt="2024-06-08T16:36:47.489" v="26"/>
          <ac:picMkLst>
            <pc:docMk/>
            <pc:sldMk cId="1410733217" sldId="262"/>
            <ac:picMk id="8" creationId="{FA8BE49C-2956-0F85-9BB5-2BC32062A476}"/>
          </ac:picMkLst>
        </pc:picChg>
      </pc:sldChg>
      <pc:sldChg chg="addSp delSp modSp">
        <pc:chgData name="Andres Esteban Puerto Lara" userId="S::aepuertol@ucompensar.edu.co::a8a10573-8276-45a5-8bda-78f7a253fd66" providerId="AD" clId="Web-{D9584671-4124-1395-BCBF-3419BE955202}" dt="2024-06-08T17:06:56.079" v="240" actId="20577"/>
        <pc:sldMkLst>
          <pc:docMk/>
          <pc:sldMk cId="2031957390" sldId="275"/>
        </pc:sldMkLst>
        <pc:spChg chg="mod">
          <ac:chgData name="Andres Esteban Puerto Lara" userId="S::aepuertol@ucompensar.edu.co::a8a10573-8276-45a5-8bda-78f7a253fd66" providerId="AD" clId="Web-{D9584671-4124-1395-BCBF-3419BE955202}" dt="2024-06-08T17:06:56.079" v="240" actId="20577"/>
          <ac:spMkLst>
            <pc:docMk/>
            <pc:sldMk cId="2031957390" sldId="275"/>
            <ac:spMk id="3" creationId="{E4D6860C-A4D6-1992-3811-177E5F22E279}"/>
          </ac:spMkLst>
        </pc:spChg>
        <pc:spChg chg="add del">
          <ac:chgData name="Andres Esteban Puerto Lara" userId="S::aepuertol@ucompensar.edu.co::a8a10573-8276-45a5-8bda-78f7a253fd66" providerId="AD" clId="Web-{D9584671-4124-1395-BCBF-3419BE955202}" dt="2024-06-08T16:37:45.413" v="31"/>
          <ac:spMkLst>
            <pc:docMk/>
            <pc:sldMk cId="2031957390" sldId="275"/>
            <ac:spMk id="5" creationId="{7FCDFDF7-4157-5AFC-6FD4-830FB5DCC207}"/>
          </ac:spMkLst>
        </pc:spChg>
        <pc:picChg chg="add del mod">
          <ac:chgData name="Andres Esteban Puerto Lara" userId="S::aepuertol@ucompensar.edu.co::a8a10573-8276-45a5-8bda-78f7a253fd66" providerId="AD" clId="Web-{D9584671-4124-1395-BCBF-3419BE955202}" dt="2024-06-08T16:37:33.084" v="29"/>
          <ac:picMkLst>
            <pc:docMk/>
            <pc:sldMk cId="2031957390" sldId="275"/>
            <ac:picMk id="4" creationId="{72E23699-F068-726F-3C40-25096AA25D24}"/>
          </ac:picMkLst>
        </pc:picChg>
      </pc:sldChg>
      <pc:sldChg chg="addSp delSp modSp">
        <pc:chgData name="Andres Esteban Puerto Lara" userId="S::aepuertol@ucompensar.edu.co::a8a10573-8276-45a5-8bda-78f7a253fd66" providerId="AD" clId="Web-{D9584671-4124-1395-BCBF-3419BE955202}" dt="2024-06-08T16:42:17.732" v="79" actId="14100"/>
        <pc:sldMkLst>
          <pc:docMk/>
          <pc:sldMk cId="4051568669" sldId="276"/>
        </pc:sldMkLst>
        <pc:spChg chg="mod">
          <ac:chgData name="Andres Esteban Puerto Lara" userId="S::aepuertol@ucompensar.edu.co::a8a10573-8276-45a5-8bda-78f7a253fd66" providerId="AD" clId="Web-{D9584671-4124-1395-BCBF-3419BE955202}" dt="2024-06-08T16:40:03.916" v="45" actId="20577"/>
          <ac:spMkLst>
            <pc:docMk/>
            <pc:sldMk cId="4051568669" sldId="276"/>
            <ac:spMk id="2" creationId="{E2A43BBE-88A1-BF86-68C3-05730BBD6DC1}"/>
          </ac:spMkLst>
        </pc:spChg>
        <pc:spChg chg="mod">
          <ac:chgData name="Andres Esteban Puerto Lara" userId="S::aepuertol@ucompensar.edu.co::a8a10573-8276-45a5-8bda-78f7a253fd66" providerId="AD" clId="Web-{D9584671-4124-1395-BCBF-3419BE955202}" dt="2024-06-08T16:40:22.088" v="69" actId="20577"/>
          <ac:spMkLst>
            <pc:docMk/>
            <pc:sldMk cId="4051568669" sldId="276"/>
            <ac:spMk id="4" creationId="{F45F2F56-D773-3A71-B083-717CDC88626A}"/>
          </ac:spMkLst>
        </pc:spChg>
        <pc:picChg chg="add mod">
          <ac:chgData name="Andres Esteban Puerto Lara" userId="S::aepuertol@ucompensar.edu.co::a8a10573-8276-45a5-8bda-78f7a253fd66" providerId="AD" clId="Web-{D9584671-4124-1395-BCBF-3419BE955202}" dt="2024-06-08T16:42:17.732" v="79" actId="14100"/>
          <ac:picMkLst>
            <pc:docMk/>
            <pc:sldMk cId="4051568669" sldId="276"/>
            <ac:picMk id="3" creationId="{0E254AAF-D5F2-27E8-38B5-BFEA4D6130E4}"/>
          </ac:picMkLst>
        </pc:picChg>
        <pc:picChg chg="del">
          <ac:chgData name="Andres Esteban Puerto Lara" userId="S::aepuertol@ucompensar.edu.co::a8a10573-8276-45a5-8bda-78f7a253fd66" providerId="AD" clId="Web-{D9584671-4124-1395-BCBF-3419BE955202}" dt="2024-06-08T16:41:17.152" v="73"/>
          <ac:picMkLst>
            <pc:docMk/>
            <pc:sldMk cId="4051568669" sldId="276"/>
            <ac:picMk id="5" creationId="{D5C5178F-F5D0-3F8B-C49E-04ABB45BAC6D}"/>
          </ac:picMkLst>
        </pc:picChg>
        <pc:picChg chg="del">
          <ac:chgData name="Andres Esteban Puerto Lara" userId="S::aepuertol@ucompensar.edu.co::a8a10573-8276-45a5-8bda-78f7a253fd66" providerId="AD" clId="Web-{D9584671-4124-1395-BCBF-3419BE955202}" dt="2024-06-08T16:40:52.698" v="70"/>
          <ac:picMkLst>
            <pc:docMk/>
            <pc:sldMk cId="4051568669" sldId="276"/>
            <ac:picMk id="6" creationId="{320D28A7-DD7D-CDCB-DBAF-0A86FC3B43B0}"/>
          </ac:picMkLst>
        </pc:picChg>
        <pc:picChg chg="add mod">
          <ac:chgData name="Andres Esteban Puerto Lara" userId="S::aepuertol@ucompensar.edu.co::a8a10573-8276-45a5-8bda-78f7a253fd66" providerId="AD" clId="Web-{D9584671-4124-1395-BCBF-3419BE955202}" dt="2024-06-08T16:42:14.981" v="78" actId="1076"/>
          <ac:picMkLst>
            <pc:docMk/>
            <pc:sldMk cId="4051568669" sldId="276"/>
            <ac:picMk id="7" creationId="{0D2FCEB2-59BC-A17F-D4D3-79784A8C9E9C}"/>
          </ac:picMkLst>
        </pc:picChg>
      </pc:sldChg>
      <pc:sldChg chg="addSp delSp modSp">
        <pc:chgData name="Andres Esteban Puerto Lara" userId="S::aepuertol@ucompensar.edu.co::a8a10573-8276-45a5-8bda-78f7a253fd66" providerId="AD" clId="Web-{D9584671-4124-1395-BCBF-3419BE955202}" dt="2024-06-08T16:49:20.285" v="169" actId="1076"/>
        <pc:sldMkLst>
          <pc:docMk/>
          <pc:sldMk cId="3173792482" sldId="277"/>
        </pc:sldMkLst>
        <pc:spChg chg="mod">
          <ac:chgData name="Andres Esteban Puerto Lara" userId="S::aepuertol@ucompensar.edu.co::a8a10573-8276-45a5-8bda-78f7a253fd66" providerId="AD" clId="Web-{D9584671-4124-1395-BCBF-3419BE955202}" dt="2024-06-08T16:46:38.633" v="157" actId="20577"/>
          <ac:spMkLst>
            <pc:docMk/>
            <pc:sldMk cId="3173792482" sldId="277"/>
            <ac:spMk id="2" creationId="{E2A43BBE-88A1-BF86-68C3-05730BBD6DC1}"/>
          </ac:spMkLst>
        </pc:spChg>
        <pc:spChg chg="mod">
          <ac:chgData name="Andres Esteban Puerto Lara" userId="S::aepuertol@ucompensar.edu.co::a8a10573-8276-45a5-8bda-78f7a253fd66" providerId="AD" clId="Web-{D9584671-4124-1395-BCBF-3419BE955202}" dt="2024-06-08T16:46:41.164" v="158" actId="20577"/>
          <ac:spMkLst>
            <pc:docMk/>
            <pc:sldMk cId="3173792482" sldId="277"/>
            <ac:spMk id="4" creationId="{F45F2F56-D773-3A71-B083-717CDC88626A}"/>
          </ac:spMkLst>
        </pc:spChg>
        <pc:picChg chg="del">
          <ac:chgData name="Andres Esteban Puerto Lara" userId="S::aepuertol@ucompensar.edu.co::a8a10573-8276-45a5-8bda-78f7a253fd66" providerId="AD" clId="Web-{D9584671-4124-1395-BCBF-3419BE955202}" dt="2024-06-08T16:47:24.931" v="159"/>
          <ac:picMkLst>
            <pc:docMk/>
            <pc:sldMk cId="3173792482" sldId="277"/>
            <ac:picMk id="3" creationId="{6574587A-0E0E-CD1F-557B-7161A0F0401B}"/>
          </ac:picMkLst>
        </pc:picChg>
        <pc:picChg chg="add mod">
          <ac:chgData name="Andres Esteban Puerto Lara" userId="S::aepuertol@ucompensar.edu.co::a8a10573-8276-45a5-8bda-78f7a253fd66" providerId="AD" clId="Web-{D9584671-4124-1395-BCBF-3419BE955202}" dt="2024-06-08T16:47:28.618" v="161" actId="1076"/>
          <ac:picMkLst>
            <pc:docMk/>
            <pc:sldMk cId="3173792482" sldId="277"/>
            <ac:picMk id="5" creationId="{52D1F235-E018-404D-0E53-B10DE10218A7}"/>
          </ac:picMkLst>
        </pc:picChg>
        <pc:picChg chg="add mod">
          <ac:chgData name="Andres Esteban Puerto Lara" userId="S::aepuertol@ucompensar.edu.co::a8a10573-8276-45a5-8bda-78f7a253fd66" providerId="AD" clId="Web-{D9584671-4124-1395-BCBF-3419BE955202}" dt="2024-06-08T16:49:20.285" v="169" actId="1076"/>
          <ac:picMkLst>
            <pc:docMk/>
            <pc:sldMk cId="3173792482" sldId="277"/>
            <ac:picMk id="6" creationId="{EFF2CDF3-E525-D4B1-6FEB-D419E24884B1}"/>
          </ac:picMkLst>
        </pc:picChg>
        <pc:picChg chg="add del">
          <ac:chgData name="Andres Esteban Puerto Lara" userId="S::aepuertol@ucompensar.edu.co::a8a10573-8276-45a5-8bda-78f7a253fd66" providerId="AD" clId="Web-{D9584671-4124-1395-BCBF-3419BE955202}" dt="2024-06-08T16:49:11.019" v="166"/>
          <ac:picMkLst>
            <pc:docMk/>
            <pc:sldMk cId="3173792482" sldId="277"/>
            <ac:picMk id="7" creationId="{272985C8-7679-35A4-997D-5EC56E9F96C7}"/>
          </ac:picMkLst>
        </pc:picChg>
      </pc:sldChg>
      <pc:sldChg chg="addSp delSp modSp">
        <pc:chgData name="Andres Esteban Puerto Lara" userId="S::aepuertol@ucompensar.edu.co::a8a10573-8276-45a5-8bda-78f7a253fd66" providerId="AD" clId="Web-{D9584671-4124-1395-BCBF-3419BE955202}" dt="2024-06-08T16:53:58.697" v="188" actId="1076"/>
        <pc:sldMkLst>
          <pc:docMk/>
          <pc:sldMk cId="3434615366" sldId="278"/>
        </pc:sldMkLst>
        <pc:spChg chg="mod">
          <ac:chgData name="Andres Esteban Puerto Lara" userId="S::aepuertol@ucompensar.edu.co::a8a10573-8276-45a5-8bda-78f7a253fd66" providerId="AD" clId="Web-{D9584671-4124-1395-BCBF-3419BE955202}" dt="2024-06-08T16:51:06.975" v="181" actId="20577"/>
          <ac:spMkLst>
            <pc:docMk/>
            <pc:sldMk cId="3434615366" sldId="278"/>
            <ac:spMk id="2" creationId="{E2A43BBE-88A1-BF86-68C3-05730BBD6DC1}"/>
          </ac:spMkLst>
        </pc:spChg>
        <pc:spChg chg="mod">
          <ac:chgData name="Andres Esteban Puerto Lara" userId="S::aepuertol@ucompensar.edu.co::a8a10573-8276-45a5-8bda-78f7a253fd66" providerId="AD" clId="Web-{D9584671-4124-1395-BCBF-3419BE955202}" dt="2024-06-08T16:49:43.707" v="177" actId="20577"/>
          <ac:spMkLst>
            <pc:docMk/>
            <pc:sldMk cId="3434615366" sldId="278"/>
            <ac:spMk id="4" creationId="{F45F2F56-D773-3A71-B083-717CDC88626A}"/>
          </ac:spMkLst>
        </pc:spChg>
        <pc:picChg chg="add mod">
          <ac:chgData name="Andres Esteban Puerto Lara" userId="S::aepuertol@ucompensar.edu.co::a8a10573-8276-45a5-8bda-78f7a253fd66" providerId="AD" clId="Web-{D9584671-4124-1395-BCBF-3419BE955202}" dt="2024-06-08T16:52:59.071" v="185" actId="14100"/>
          <ac:picMkLst>
            <pc:docMk/>
            <pc:sldMk cId="3434615366" sldId="278"/>
            <ac:picMk id="3" creationId="{75924ECC-08F9-C7AE-E444-269F5AAE525A}"/>
          </ac:picMkLst>
        </pc:picChg>
        <pc:picChg chg="del">
          <ac:chgData name="Andres Esteban Puerto Lara" userId="S::aepuertol@ucompensar.edu.co::a8a10573-8276-45a5-8bda-78f7a253fd66" providerId="AD" clId="Web-{D9584671-4124-1395-BCBF-3419BE955202}" dt="2024-06-08T16:51:37.554" v="182"/>
          <ac:picMkLst>
            <pc:docMk/>
            <pc:sldMk cId="3434615366" sldId="278"/>
            <ac:picMk id="5" creationId="{3FC9ED07-01CE-D646-A483-33336B482CFA}"/>
          </ac:picMkLst>
        </pc:picChg>
        <pc:picChg chg="del">
          <ac:chgData name="Andres Esteban Puerto Lara" userId="S::aepuertol@ucompensar.edu.co::a8a10573-8276-45a5-8bda-78f7a253fd66" providerId="AD" clId="Web-{D9584671-4124-1395-BCBF-3419BE955202}" dt="2024-06-08T16:53:14.321" v="186"/>
          <ac:picMkLst>
            <pc:docMk/>
            <pc:sldMk cId="3434615366" sldId="278"/>
            <ac:picMk id="6" creationId="{394C111B-5111-9B30-ACD9-83B454C2B07E}"/>
          </ac:picMkLst>
        </pc:picChg>
        <pc:picChg chg="add mod">
          <ac:chgData name="Andres Esteban Puerto Lara" userId="S::aepuertol@ucompensar.edu.co::a8a10573-8276-45a5-8bda-78f7a253fd66" providerId="AD" clId="Web-{D9584671-4124-1395-BCBF-3419BE955202}" dt="2024-06-08T16:53:58.697" v="188" actId="1076"/>
          <ac:picMkLst>
            <pc:docMk/>
            <pc:sldMk cId="3434615366" sldId="278"/>
            <ac:picMk id="7" creationId="{4A349143-6D84-2596-DCE2-6330538A1A69}"/>
          </ac:picMkLst>
        </pc:picChg>
      </pc:sldChg>
      <pc:sldChg chg="addSp delSp modSp add replId">
        <pc:chgData name="Andres Esteban Puerto Lara" userId="S::aepuertol@ucompensar.edu.co::a8a10573-8276-45a5-8bda-78f7a253fd66" providerId="AD" clId="Web-{D9584671-4124-1395-BCBF-3419BE955202}" dt="2024-06-08T17:00:18.101" v="214" actId="1076"/>
        <pc:sldMkLst>
          <pc:docMk/>
          <pc:sldMk cId="455922158" sldId="279"/>
        </pc:sldMkLst>
        <pc:spChg chg="mod">
          <ac:chgData name="Andres Esteban Puerto Lara" userId="S::aepuertol@ucompensar.edu.co::a8a10573-8276-45a5-8bda-78f7a253fd66" providerId="AD" clId="Web-{D9584671-4124-1395-BCBF-3419BE955202}" dt="2024-06-08T16:55:02.797" v="198" actId="20577"/>
          <ac:spMkLst>
            <pc:docMk/>
            <pc:sldMk cId="455922158" sldId="279"/>
            <ac:spMk id="2" creationId="{E2A43BBE-88A1-BF86-68C3-05730BBD6DC1}"/>
          </ac:spMkLst>
        </pc:spChg>
        <pc:spChg chg="mod">
          <ac:chgData name="Andres Esteban Puerto Lara" userId="S::aepuertol@ucompensar.edu.co::a8a10573-8276-45a5-8bda-78f7a253fd66" providerId="AD" clId="Web-{D9584671-4124-1395-BCBF-3419BE955202}" dt="2024-06-08T16:54:58.953" v="196" actId="20577"/>
          <ac:spMkLst>
            <pc:docMk/>
            <pc:sldMk cId="455922158" sldId="279"/>
            <ac:spMk id="4" creationId="{F45F2F56-D773-3A71-B083-717CDC88626A}"/>
          </ac:spMkLst>
        </pc:spChg>
        <pc:picChg chg="del">
          <ac:chgData name="Andres Esteban Puerto Lara" userId="S::aepuertol@ucompensar.edu.co::a8a10573-8276-45a5-8bda-78f7a253fd66" providerId="AD" clId="Web-{D9584671-4124-1395-BCBF-3419BE955202}" dt="2024-06-08T16:57:28.628" v="200"/>
          <ac:picMkLst>
            <pc:docMk/>
            <pc:sldMk cId="455922158" sldId="279"/>
            <ac:picMk id="3" creationId="{75924ECC-08F9-C7AE-E444-269F5AAE525A}"/>
          </ac:picMkLst>
        </pc:picChg>
        <pc:picChg chg="add mod">
          <ac:chgData name="Andres Esteban Puerto Lara" userId="S::aepuertol@ucompensar.edu.co::a8a10573-8276-45a5-8bda-78f7a253fd66" providerId="AD" clId="Web-{D9584671-4124-1395-BCBF-3419BE955202}" dt="2024-06-08T16:58:03.911" v="203" actId="14100"/>
          <ac:picMkLst>
            <pc:docMk/>
            <pc:sldMk cId="455922158" sldId="279"/>
            <ac:picMk id="5" creationId="{77DDD3F1-F13F-E56E-1E8D-84867C0A50AC}"/>
          </ac:picMkLst>
        </pc:picChg>
        <pc:picChg chg="add mod">
          <ac:chgData name="Andres Esteban Puerto Lara" userId="S::aepuertol@ucompensar.edu.co::a8a10573-8276-45a5-8bda-78f7a253fd66" providerId="AD" clId="Web-{D9584671-4124-1395-BCBF-3419BE955202}" dt="2024-06-08T17:00:18.101" v="214" actId="1076"/>
          <ac:picMkLst>
            <pc:docMk/>
            <pc:sldMk cId="455922158" sldId="279"/>
            <ac:picMk id="6" creationId="{0FED4EAB-9A16-2A1A-6C3B-6A359E73179E}"/>
          </ac:picMkLst>
        </pc:picChg>
        <pc:picChg chg="del">
          <ac:chgData name="Andres Esteban Puerto Lara" userId="S::aepuertol@ucompensar.edu.co::a8a10573-8276-45a5-8bda-78f7a253fd66" providerId="AD" clId="Web-{D9584671-4124-1395-BCBF-3419BE955202}" dt="2024-06-08T16:55:04.875" v="199"/>
          <ac:picMkLst>
            <pc:docMk/>
            <pc:sldMk cId="455922158" sldId="279"/>
            <ac:picMk id="7" creationId="{4A349143-6D84-2596-DCE2-6330538A1A69}"/>
          </ac:picMkLst>
        </pc:picChg>
      </pc:sldChg>
      <pc:sldChg chg="addSp delSp modSp add replId">
        <pc:chgData name="Andres Esteban Puerto Lara" userId="S::aepuertol@ucompensar.edu.co::a8a10573-8276-45a5-8bda-78f7a253fd66" providerId="AD" clId="Web-{D9584671-4124-1395-BCBF-3419BE955202}" dt="2024-06-08T17:06:28.923" v="237" actId="14100"/>
        <pc:sldMkLst>
          <pc:docMk/>
          <pc:sldMk cId="4101929969" sldId="280"/>
        </pc:sldMkLst>
        <pc:spChg chg="mod">
          <ac:chgData name="Andres Esteban Puerto Lara" userId="S::aepuertol@ucompensar.edu.co::a8a10573-8276-45a5-8bda-78f7a253fd66" providerId="AD" clId="Web-{D9584671-4124-1395-BCBF-3419BE955202}" dt="2024-06-08T16:59:28.709" v="209" actId="20577"/>
          <ac:spMkLst>
            <pc:docMk/>
            <pc:sldMk cId="4101929969" sldId="280"/>
            <ac:spMk id="2" creationId="{E2A43BBE-88A1-BF86-68C3-05730BBD6DC1}"/>
          </ac:spMkLst>
        </pc:spChg>
        <pc:spChg chg="mod">
          <ac:chgData name="Andres Esteban Puerto Lara" userId="S::aepuertol@ucompensar.edu.co::a8a10573-8276-45a5-8bda-78f7a253fd66" providerId="AD" clId="Web-{D9584671-4124-1395-BCBF-3419BE955202}" dt="2024-06-08T17:03:37.043" v="217" actId="20577"/>
          <ac:spMkLst>
            <pc:docMk/>
            <pc:sldMk cId="4101929969" sldId="280"/>
            <ac:spMk id="4" creationId="{F45F2F56-D773-3A71-B083-717CDC88626A}"/>
          </ac:spMkLst>
        </pc:spChg>
        <pc:picChg chg="add mod">
          <ac:chgData name="Andres Esteban Puerto Lara" userId="S::aepuertol@ucompensar.edu.co::a8a10573-8276-45a5-8bda-78f7a253fd66" providerId="AD" clId="Web-{D9584671-4124-1395-BCBF-3419BE955202}" dt="2024-06-08T17:04:03.560" v="221" actId="1076"/>
          <ac:picMkLst>
            <pc:docMk/>
            <pc:sldMk cId="4101929969" sldId="280"/>
            <ac:picMk id="3" creationId="{06CE0EE4-F2D0-B566-8394-2DBEE57502A1}"/>
          </ac:picMkLst>
        </pc:picChg>
        <pc:picChg chg="del">
          <ac:chgData name="Andres Esteban Puerto Lara" userId="S::aepuertol@ucompensar.edu.co::a8a10573-8276-45a5-8bda-78f7a253fd66" providerId="AD" clId="Web-{D9584671-4124-1395-BCBF-3419BE955202}" dt="2024-06-08T17:00:22.211" v="215"/>
          <ac:picMkLst>
            <pc:docMk/>
            <pc:sldMk cId="4101929969" sldId="280"/>
            <ac:picMk id="5" creationId="{77DDD3F1-F13F-E56E-1E8D-84867C0A50AC}"/>
          </ac:picMkLst>
        </pc:picChg>
        <pc:picChg chg="add del mod">
          <ac:chgData name="Andres Esteban Puerto Lara" userId="S::aepuertol@ucompensar.edu.co::a8a10573-8276-45a5-8bda-78f7a253fd66" providerId="AD" clId="Web-{D9584671-4124-1395-BCBF-3419BE955202}" dt="2024-06-08T17:05:58.953" v="230"/>
          <ac:picMkLst>
            <pc:docMk/>
            <pc:sldMk cId="4101929969" sldId="280"/>
            <ac:picMk id="6" creationId="{E7EF3A0E-12FC-548D-7475-703A108A5555}"/>
          </ac:picMkLst>
        </pc:picChg>
        <pc:picChg chg="add del mod">
          <ac:chgData name="Andres Esteban Puerto Lara" userId="S::aepuertol@ucompensar.edu.co::a8a10573-8276-45a5-8bda-78f7a253fd66" providerId="AD" clId="Web-{D9584671-4124-1395-BCBF-3419BE955202}" dt="2024-06-08T17:06:15.797" v="235"/>
          <ac:picMkLst>
            <pc:docMk/>
            <pc:sldMk cId="4101929969" sldId="280"/>
            <ac:picMk id="7" creationId="{B2F013E7-F255-B4D9-B0AC-DEEF97082D2B}"/>
          </ac:picMkLst>
        </pc:picChg>
        <pc:picChg chg="add mod">
          <ac:chgData name="Andres Esteban Puerto Lara" userId="S::aepuertol@ucompensar.edu.co::a8a10573-8276-45a5-8bda-78f7a253fd66" providerId="AD" clId="Web-{D9584671-4124-1395-BCBF-3419BE955202}" dt="2024-06-08T17:06:28.923" v="237" actId="14100"/>
          <ac:picMkLst>
            <pc:docMk/>
            <pc:sldMk cId="4101929969" sldId="280"/>
            <ac:picMk id="8" creationId="{2224702A-E8B4-40CA-35E2-E98C9C4748F8}"/>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en blanco - logo">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635447154"/>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4">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91F66E-3133-AE74-9795-7992E510F1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26335426"/>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5">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AAE985-4A4C-BE37-5566-6A7BEC5426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59750091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6">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4402A1D-959E-77B4-1BA5-CC3EBC8EE6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00436862"/>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ada final">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4B15B3E-44F3-0C7E-DBF9-A95F955CF1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680234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7187DA-45F7-E41C-7CF4-F15F35D7DB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318DD051-F1BE-325E-56F6-0F13B5DD801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33580077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0F024BD-E444-2379-195D-52225873A3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97678956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CD77A3-CB2D-A463-B6E1-C46026FEA0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83F3B7D7-DC7A-3271-D8A8-F8B52B1023E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42204040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7797709-0A63-40A9-E590-895EFA710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F0B5F99A-2D62-1558-BC16-863B2D7DAEB8}"/>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11888451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3">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6CE2653-B866-60E6-AF6B-2552B90333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1183B955-E6F8-0821-D9F9-CDCF4C5E586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541192183"/>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1">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EAF7DE30-C8B4-B13C-FD4D-0933FAC9B5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43171498"/>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2">
    <p:spTree>
      <p:nvGrpSpPr>
        <p:cNvPr id="1" name=""/>
        <p:cNvGrpSpPr/>
        <p:nvPr/>
      </p:nvGrpSpPr>
      <p:grpSpPr>
        <a:xfrm>
          <a:off x="0" y="0"/>
          <a:ext cx="0" cy="0"/>
          <a:chOff x="0" y="0"/>
          <a:chExt cx="0" cy="0"/>
        </a:xfrm>
      </p:grpSpPr>
      <p:pic>
        <p:nvPicPr>
          <p:cNvPr id="3" name="Imagen 2" descr="Patrón de fondo&#10;&#10;Descripción generada automáticamente con confianza baja">
            <a:extLst>
              <a:ext uri="{FF2B5EF4-FFF2-40B4-BE49-F238E27FC236}">
                <a16:creationId xmlns:a16="http://schemas.microsoft.com/office/drawing/2014/main" id="{F7CA43D1-D5B0-D88F-1419-9ADC319124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8911427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3">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323A797A-DA90-71F4-441A-11FF99F06C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354810245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1E4CF2EA-8E62-6ACB-D1F9-A17C7A05DC6D}"/>
              </a:ext>
            </a:extLst>
          </p:cNvPr>
          <p:cNvSpPr txBox="1"/>
          <p:nvPr userDrawn="1"/>
        </p:nvSpPr>
        <p:spPr>
          <a:xfrm>
            <a:off x="5902483" y="-759653"/>
            <a:ext cx="2432011" cy="369332"/>
          </a:xfrm>
          <a:prstGeom prst="rect">
            <a:avLst/>
          </a:prstGeom>
          <a:noFill/>
        </p:spPr>
        <p:txBody>
          <a:bodyPr wrap="square" rtlCol="0">
            <a:spAutoFit/>
          </a:bodyPr>
          <a:lstStyle/>
          <a:p>
            <a:r>
              <a:rPr lang="es-CO" b="1" i="0">
                <a:solidFill>
                  <a:schemeClr val="tx1">
                    <a:lumMod val="65000"/>
                    <a:lumOff val="35000"/>
                  </a:schemeClr>
                </a:solidFill>
                <a:latin typeface="Calibri" panose="020F0502020204030204" pitchFamily="34" charset="0"/>
                <a:cs typeface="Calibri" panose="020F0502020204030204" pitchFamily="34" charset="0"/>
              </a:rPr>
              <a:t>Titulo: Calibri 44pt </a:t>
            </a:r>
            <a:r>
              <a:rPr lang="es-CO" b="1" i="0" err="1">
                <a:solidFill>
                  <a:schemeClr val="tx1">
                    <a:lumMod val="65000"/>
                    <a:lumOff val="35000"/>
                  </a:schemeClr>
                </a:solidFill>
                <a:latin typeface="Calibri" panose="020F0502020204030204" pitchFamily="34" charset="0"/>
                <a:cs typeface="Calibri" panose="020F0502020204030204" pitchFamily="34" charset="0"/>
              </a:rPr>
              <a:t>bold</a:t>
            </a:r>
            <a:endParaRPr lang="es-CO" b="1" i="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1B9657D-05FC-9203-B35C-63CAC7304158}"/>
              </a:ext>
            </a:extLst>
          </p:cNvPr>
          <p:cNvSpPr txBox="1"/>
          <p:nvPr userDrawn="1"/>
        </p:nvSpPr>
        <p:spPr>
          <a:xfrm>
            <a:off x="8661838" y="-460779"/>
            <a:ext cx="3132827" cy="369332"/>
          </a:xfrm>
          <a:prstGeom prst="rect">
            <a:avLst/>
          </a:prstGeom>
          <a:noFill/>
        </p:spPr>
        <p:txBody>
          <a:bodyPr wrap="square" rtlCol="0">
            <a:spAutoFit/>
          </a:bodyPr>
          <a:lstStyle/>
          <a:p>
            <a:r>
              <a:rPr lang="es-CO" b="0" i="0">
                <a:solidFill>
                  <a:schemeClr val="tx1">
                    <a:lumMod val="65000"/>
                    <a:lumOff val="35000"/>
                  </a:schemeClr>
                </a:solidFill>
                <a:latin typeface="Calibri" panose="020F0502020204030204" pitchFamily="34" charset="0"/>
                <a:cs typeface="Calibri" panose="020F0502020204030204" pitchFamily="34" charset="0"/>
              </a:rPr>
              <a:t>Parrafos : Calibri 16pt Regular</a:t>
            </a:r>
          </a:p>
        </p:txBody>
      </p:sp>
      <p:sp>
        <p:nvSpPr>
          <p:cNvPr id="13" name="CuadroTexto 12">
            <a:extLst>
              <a:ext uri="{FF2B5EF4-FFF2-40B4-BE49-F238E27FC236}">
                <a16:creationId xmlns:a16="http://schemas.microsoft.com/office/drawing/2014/main" id="{E6444E10-89AA-4279-BCE0-6370A030A5C5}"/>
              </a:ext>
            </a:extLst>
          </p:cNvPr>
          <p:cNvSpPr txBox="1"/>
          <p:nvPr userDrawn="1"/>
        </p:nvSpPr>
        <p:spPr>
          <a:xfrm>
            <a:off x="5902482" y="-460779"/>
            <a:ext cx="3132827" cy="369332"/>
          </a:xfrm>
          <a:prstGeom prst="rect">
            <a:avLst/>
          </a:prstGeom>
          <a:noFill/>
        </p:spPr>
        <p:txBody>
          <a:bodyPr wrap="square" rtlCol="0">
            <a:spAutoFit/>
          </a:bodyPr>
          <a:lstStyle/>
          <a:p>
            <a:r>
              <a:rPr lang="es-CO" sz="1800" b="1" i="0" kern="1200">
                <a:solidFill>
                  <a:schemeClr val="tx1">
                    <a:lumMod val="65000"/>
                    <a:lumOff val="35000"/>
                  </a:schemeClr>
                </a:solidFill>
                <a:latin typeface="Calibri" panose="020F0502020204030204" pitchFamily="34" charset="0"/>
                <a:ea typeface="+mn-ea"/>
                <a:cs typeface="Calibri" panose="020F0502020204030204" pitchFamily="34" charset="0"/>
              </a:rPr>
              <a:t>Subtitulo: Calibri 24pt blod</a:t>
            </a:r>
          </a:p>
        </p:txBody>
      </p:sp>
      <p:pic>
        <p:nvPicPr>
          <p:cNvPr id="15" name="Gráfico 14">
            <a:extLst>
              <a:ext uri="{FF2B5EF4-FFF2-40B4-BE49-F238E27FC236}">
                <a16:creationId xmlns:a16="http://schemas.microsoft.com/office/drawing/2014/main" id="{25074570-1C35-AD6B-2CF0-1FB5DC8A9225}"/>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0" y="-799098"/>
            <a:ext cx="5670412" cy="377763"/>
          </a:xfrm>
          <a:prstGeom prst="rect">
            <a:avLst/>
          </a:prstGeom>
        </p:spPr>
      </p:pic>
      <p:sp>
        <p:nvSpPr>
          <p:cNvPr id="16" name="CuadroTexto 15">
            <a:extLst>
              <a:ext uri="{FF2B5EF4-FFF2-40B4-BE49-F238E27FC236}">
                <a16:creationId xmlns:a16="http://schemas.microsoft.com/office/drawing/2014/main" id="{C85C58F0-DCF2-B1FB-9744-C0BE2EA0F32D}"/>
              </a:ext>
            </a:extLst>
          </p:cNvPr>
          <p:cNvSpPr txBox="1"/>
          <p:nvPr userDrawn="1"/>
        </p:nvSpPr>
        <p:spPr>
          <a:xfrm>
            <a:off x="-63500" y="-386942"/>
            <a:ext cx="6883400" cy="338554"/>
          </a:xfrm>
          <a:prstGeom prst="rect">
            <a:avLst/>
          </a:prstGeom>
          <a:noFill/>
        </p:spPr>
        <p:txBody>
          <a:bodyPr wrap="square" rtlCol="0">
            <a:spAutoFit/>
          </a:bodyPr>
          <a:lstStyle/>
          <a:p>
            <a:r>
              <a:rPr lang="es-CO" sz="1600" b="0" i="0">
                <a:solidFill>
                  <a:schemeClr val="tx1">
                    <a:lumMod val="65000"/>
                    <a:lumOff val="35000"/>
                  </a:schemeClr>
                </a:solidFill>
                <a:latin typeface="Calibri" panose="020F0502020204030204" pitchFamily="34" charset="0"/>
                <a:cs typeface="Calibri" panose="020F0502020204030204" pitchFamily="34" charset="0"/>
              </a:rPr>
              <a:t>Paleta de colores </a:t>
            </a:r>
            <a:r>
              <a:rPr lang="es-CO" sz="1600" b="1" i="0" err="1">
                <a:solidFill>
                  <a:schemeClr val="tx1">
                    <a:lumMod val="65000"/>
                    <a:lumOff val="35000"/>
                  </a:schemeClr>
                </a:solidFill>
                <a:latin typeface="Calibri" panose="020F0502020204030204" pitchFamily="34" charset="0"/>
                <a:cs typeface="Calibri" panose="020F0502020204030204" pitchFamily="34" charset="0"/>
              </a:rPr>
              <a:t>Ucompensar</a:t>
            </a:r>
            <a:r>
              <a:rPr lang="es-CO" sz="1600" b="1" i="0">
                <a:solidFill>
                  <a:schemeClr val="tx1">
                    <a:lumMod val="65000"/>
                    <a:lumOff val="35000"/>
                  </a:schemeClr>
                </a:solidFill>
                <a:latin typeface="Calibri" panose="020F0502020204030204" pitchFamily="34" charset="0"/>
                <a:cs typeface="Calibri" panose="020F0502020204030204" pitchFamily="34" charset="0"/>
              </a:rPr>
              <a:t> </a:t>
            </a:r>
            <a:r>
              <a:rPr lang="es-CO" sz="1600" b="0" i="0">
                <a:solidFill>
                  <a:schemeClr val="tx1">
                    <a:lumMod val="65000"/>
                    <a:lumOff val="35000"/>
                  </a:schemeClr>
                </a:solidFill>
                <a:latin typeface="Calibri" panose="020F0502020204030204" pitchFamily="34" charset="0"/>
                <a:cs typeface="Calibri" panose="020F0502020204030204" pitchFamily="34" charset="0"/>
              </a:rPr>
              <a:t>para uso exclusivo de los contenidos</a:t>
            </a:r>
          </a:p>
        </p:txBody>
      </p:sp>
      <p:sp>
        <p:nvSpPr>
          <p:cNvPr id="2" name="CuadroTexto 1">
            <a:extLst>
              <a:ext uri="{FF2B5EF4-FFF2-40B4-BE49-F238E27FC236}">
                <a16:creationId xmlns:a16="http://schemas.microsoft.com/office/drawing/2014/main" id="{DB523F65-A546-837E-63AF-5DEDF275B26C}"/>
              </a:ext>
            </a:extLst>
          </p:cNvPr>
          <p:cNvSpPr txBox="1"/>
          <p:nvPr userDrawn="1"/>
        </p:nvSpPr>
        <p:spPr>
          <a:xfrm>
            <a:off x="0" y="6967027"/>
            <a:ext cx="6883400" cy="461665"/>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*Respetar las márgenes indicadas en las diapositivas</a:t>
            </a:r>
          </a:p>
        </p:txBody>
      </p:sp>
    </p:spTree>
    <p:extLst>
      <p:ext uri="{BB962C8B-B14F-4D97-AF65-F5344CB8AC3E}">
        <p14:creationId xmlns:p14="http://schemas.microsoft.com/office/powerpoint/2010/main" val="548687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generated/sklearn.neighbors.KNeighborsClassifier.html" TargetMode="External"/><Relationship Id="rId2" Type="http://schemas.openxmlformats.org/officeDocument/2006/relationships/hyperlink" Target="https://scikit-learn.org/stable/modules/generated/sklearn.linear_model.LogisticRegression" TargetMode="External"/><Relationship Id="rId1" Type="http://schemas.openxmlformats.org/officeDocument/2006/relationships/slideLayout" Target="../slideLayouts/slideLayout9.xml"/><Relationship Id="rId4" Type="http://schemas.openxmlformats.org/officeDocument/2006/relationships/hyperlink" Target="https://scikit-learn.org/stable/modules/generated/sklearn.ensemble.RandomForestClassifi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Un grupo de personas sonriendo&#10;&#10;Descripción generada automáticamente">
            <a:extLst>
              <a:ext uri="{FF2B5EF4-FFF2-40B4-BE49-F238E27FC236}">
                <a16:creationId xmlns:a16="http://schemas.microsoft.com/office/drawing/2014/main" id="{A807277A-DB53-5C16-7B68-7422668647B9}"/>
              </a:ext>
            </a:extLst>
          </p:cNvPr>
          <p:cNvPicPr>
            <a:picLocks noChangeAspect="1"/>
          </p:cNvPicPr>
          <p:nvPr/>
        </p:nvPicPr>
        <p:blipFill rotWithShape="1">
          <a:blip r:embed="rId2">
            <a:extLst>
              <a:ext uri="{28A0092B-C50C-407E-A947-70E740481C1C}">
                <a14:useLocalDpi xmlns:a14="http://schemas.microsoft.com/office/drawing/2010/main" val="0"/>
              </a:ext>
            </a:extLst>
          </a:blip>
          <a:srcRect l="6656" r="18806"/>
          <a:stretch/>
        </p:blipFill>
        <p:spPr>
          <a:xfrm>
            <a:off x="5655213" y="1158047"/>
            <a:ext cx="4791903" cy="4791903"/>
          </a:xfrm>
          <a:prstGeom prst="ellipse">
            <a:avLst/>
          </a:prstGeom>
        </p:spPr>
      </p:pic>
      <p:sp>
        <p:nvSpPr>
          <p:cNvPr id="3" name="CuadroTexto 2">
            <a:extLst>
              <a:ext uri="{FF2B5EF4-FFF2-40B4-BE49-F238E27FC236}">
                <a16:creationId xmlns:a16="http://schemas.microsoft.com/office/drawing/2014/main" id="{E48CCE4D-50EE-65C4-10A2-DE249E6F2B01}"/>
              </a:ext>
            </a:extLst>
          </p:cNvPr>
          <p:cNvSpPr txBox="1"/>
          <p:nvPr/>
        </p:nvSpPr>
        <p:spPr>
          <a:xfrm>
            <a:off x="591964" y="2675626"/>
            <a:ext cx="4449313" cy="2585323"/>
          </a:xfrm>
          <a:prstGeom prst="rect">
            <a:avLst/>
          </a:prstGeom>
          <a:noFill/>
        </p:spPr>
        <p:txBody>
          <a:bodyPr wrap="square" lIns="91440" tIns="45720" rIns="91440" bIns="45720" rtlCol="0" anchor="t">
            <a:spAutoFit/>
          </a:bodyPr>
          <a:lstStyle/>
          <a:p>
            <a:r>
              <a:rPr lang="es-MX" sz="5400" b="1">
                <a:solidFill>
                  <a:schemeClr val="tx1">
                    <a:lumMod val="65000"/>
                    <a:lumOff val="35000"/>
                  </a:schemeClr>
                </a:solidFill>
              </a:rPr>
              <a:t>Algunos modelos de Clasificación</a:t>
            </a:r>
            <a:endParaRPr lang="es-MX" sz="5400" b="1">
              <a:solidFill>
                <a:schemeClr val="tx1">
                  <a:lumMod val="65000"/>
                  <a:lumOff val="35000"/>
                </a:schemeClr>
              </a:solidFill>
              <a:ea typeface="Calibri"/>
              <a:cs typeface="Calibri"/>
            </a:endParaRPr>
          </a:p>
        </p:txBody>
      </p:sp>
      <p:sp>
        <p:nvSpPr>
          <p:cNvPr id="4" name="CuadroTexto 3">
            <a:extLst>
              <a:ext uri="{FF2B5EF4-FFF2-40B4-BE49-F238E27FC236}">
                <a16:creationId xmlns:a16="http://schemas.microsoft.com/office/drawing/2014/main" id="{8D6B3728-9F94-0E0C-0151-610E24D39A9C}"/>
              </a:ext>
            </a:extLst>
          </p:cNvPr>
          <p:cNvSpPr txBox="1"/>
          <p:nvPr/>
        </p:nvSpPr>
        <p:spPr>
          <a:xfrm>
            <a:off x="595414" y="5269110"/>
            <a:ext cx="3741851" cy="584775"/>
          </a:xfrm>
          <a:prstGeom prst="rect">
            <a:avLst/>
          </a:prstGeom>
          <a:noFill/>
        </p:spPr>
        <p:txBody>
          <a:bodyPr wrap="square" lIns="91440" tIns="45720" rIns="91440" bIns="45720" rtlCol="0" anchor="t">
            <a:spAutoFit/>
          </a:bodyPr>
          <a:lstStyle/>
          <a:p>
            <a:r>
              <a:rPr lang="es-MX" sz="3200">
                <a:solidFill>
                  <a:schemeClr val="tx1">
                    <a:lumMod val="65000"/>
                    <a:lumOff val="35000"/>
                  </a:schemeClr>
                </a:solidFill>
              </a:rPr>
              <a:t>Machine </a:t>
            </a:r>
            <a:r>
              <a:rPr lang="es-MX" sz="3200" err="1">
                <a:solidFill>
                  <a:schemeClr val="tx1">
                    <a:lumMod val="65000"/>
                    <a:lumOff val="35000"/>
                  </a:schemeClr>
                </a:solidFill>
              </a:rPr>
              <a:t>learning</a:t>
            </a:r>
            <a:endParaRPr lang="es-ES" err="1"/>
          </a:p>
        </p:txBody>
      </p:sp>
    </p:spTree>
    <p:extLst>
      <p:ext uri="{BB962C8B-B14F-4D97-AF65-F5344CB8AC3E}">
        <p14:creationId xmlns:p14="http://schemas.microsoft.com/office/powerpoint/2010/main" val="164740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68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DF5590-7517-8F36-D48D-8865F0B5CBF9}"/>
              </a:ext>
            </a:extLst>
          </p:cNvPr>
          <p:cNvSpPr txBox="1"/>
          <p:nvPr/>
        </p:nvSpPr>
        <p:spPr>
          <a:xfrm>
            <a:off x="1457960" y="1122680"/>
            <a:ext cx="4160520" cy="1107996"/>
          </a:xfrm>
          <a:prstGeom prst="rect">
            <a:avLst/>
          </a:prstGeom>
          <a:noFill/>
        </p:spPr>
        <p:txBody>
          <a:bodyPr wrap="square" rtlCol="0">
            <a:spAutoFit/>
          </a:bodyPr>
          <a:lstStyle/>
          <a:p>
            <a:r>
              <a:rPr lang="es-MX" sz="6600" b="1">
                <a:solidFill>
                  <a:schemeClr val="tx1">
                    <a:lumMod val="65000"/>
                    <a:lumOff val="35000"/>
                  </a:schemeClr>
                </a:solidFill>
              </a:rPr>
              <a:t>Contenido</a:t>
            </a:r>
            <a:endParaRPr lang="es-CO" sz="6600" b="1">
              <a:solidFill>
                <a:schemeClr val="tx1">
                  <a:lumMod val="65000"/>
                  <a:lumOff val="35000"/>
                </a:schemeClr>
              </a:solidFill>
            </a:endParaRPr>
          </a:p>
        </p:txBody>
      </p:sp>
      <p:sp>
        <p:nvSpPr>
          <p:cNvPr id="3" name="CuadroTexto 2">
            <a:extLst>
              <a:ext uri="{FF2B5EF4-FFF2-40B4-BE49-F238E27FC236}">
                <a16:creationId xmlns:a16="http://schemas.microsoft.com/office/drawing/2014/main" id="{BBCEC21E-292D-D685-CDCF-181EF0941099}"/>
              </a:ext>
            </a:extLst>
          </p:cNvPr>
          <p:cNvSpPr txBox="1"/>
          <p:nvPr/>
        </p:nvSpPr>
        <p:spPr>
          <a:xfrm>
            <a:off x="1986279" y="2702486"/>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Regresión </a:t>
            </a:r>
            <a:r>
              <a:rPr lang="es-MX" err="1">
                <a:solidFill>
                  <a:schemeClr val="tx1">
                    <a:lumMod val="65000"/>
                    <a:lumOff val="35000"/>
                  </a:schemeClr>
                </a:solidFill>
              </a:rPr>
              <a:t>Logistica</a:t>
            </a:r>
            <a:endParaRPr lang="es-ES" err="1">
              <a:solidFill>
                <a:schemeClr val="tx1">
                  <a:lumMod val="65000"/>
                  <a:lumOff val="35000"/>
                </a:schemeClr>
              </a:solidFill>
            </a:endParaRPr>
          </a:p>
        </p:txBody>
      </p:sp>
      <p:grpSp>
        <p:nvGrpSpPr>
          <p:cNvPr id="5" name="Grupo 4">
            <a:extLst>
              <a:ext uri="{FF2B5EF4-FFF2-40B4-BE49-F238E27FC236}">
                <a16:creationId xmlns:a16="http://schemas.microsoft.com/office/drawing/2014/main" id="{BBE6B103-EC45-F4F8-7B8A-88CA42B66C9F}"/>
              </a:ext>
            </a:extLst>
          </p:cNvPr>
          <p:cNvGrpSpPr/>
          <p:nvPr/>
        </p:nvGrpSpPr>
        <p:grpSpPr>
          <a:xfrm>
            <a:off x="1600091" y="2702486"/>
            <a:ext cx="296019" cy="369332"/>
            <a:chOff x="1542941" y="2473208"/>
            <a:chExt cx="296019" cy="369332"/>
          </a:xfrm>
        </p:grpSpPr>
        <p:sp>
          <p:nvSpPr>
            <p:cNvPr id="6" name="Elipse 5">
              <a:extLst>
                <a:ext uri="{FF2B5EF4-FFF2-40B4-BE49-F238E27FC236}">
                  <a16:creationId xmlns:a16="http://schemas.microsoft.com/office/drawing/2014/main" id="{19C1CCCE-7728-8DEA-5F2E-C0B3D9231FA2}"/>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7" name="CuadroTexto 6">
              <a:extLst>
                <a:ext uri="{FF2B5EF4-FFF2-40B4-BE49-F238E27FC236}">
                  <a16:creationId xmlns:a16="http://schemas.microsoft.com/office/drawing/2014/main" id="{73B81491-3098-8F1A-CC95-40257B1A1505}"/>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1</a:t>
              </a:r>
              <a:endParaRPr lang="es-CO" b="1">
                <a:solidFill>
                  <a:schemeClr val="bg1"/>
                </a:solidFill>
              </a:endParaRPr>
            </a:p>
          </p:txBody>
        </p:sp>
      </p:grpSp>
      <p:sp>
        <p:nvSpPr>
          <p:cNvPr id="8" name="CuadroTexto 7">
            <a:extLst>
              <a:ext uri="{FF2B5EF4-FFF2-40B4-BE49-F238E27FC236}">
                <a16:creationId xmlns:a16="http://schemas.microsoft.com/office/drawing/2014/main" id="{EA607A72-E394-5963-B67C-5366C40CCBDF}"/>
              </a:ext>
            </a:extLst>
          </p:cNvPr>
          <p:cNvSpPr txBox="1"/>
          <p:nvPr/>
        </p:nvSpPr>
        <p:spPr>
          <a:xfrm>
            <a:off x="1986279" y="3216204"/>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cs typeface="Calibri"/>
              </a:rPr>
              <a:t>Máquinas de soporte vectorial</a:t>
            </a:r>
          </a:p>
        </p:txBody>
      </p:sp>
      <p:grpSp>
        <p:nvGrpSpPr>
          <p:cNvPr id="9" name="Grupo 8">
            <a:extLst>
              <a:ext uri="{FF2B5EF4-FFF2-40B4-BE49-F238E27FC236}">
                <a16:creationId xmlns:a16="http://schemas.microsoft.com/office/drawing/2014/main" id="{F8C1A40A-4F59-0F17-761D-44DA046F660A}"/>
              </a:ext>
            </a:extLst>
          </p:cNvPr>
          <p:cNvGrpSpPr/>
          <p:nvPr/>
        </p:nvGrpSpPr>
        <p:grpSpPr>
          <a:xfrm>
            <a:off x="1600091" y="3216204"/>
            <a:ext cx="296019" cy="369332"/>
            <a:chOff x="1542941" y="2473208"/>
            <a:chExt cx="296019" cy="369332"/>
          </a:xfrm>
        </p:grpSpPr>
        <p:sp>
          <p:nvSpPr>
            <p:cNvPr id="10" name="Elipse 9">
              <a:extLst>
                <a:ext uri="{FF2B5EF4-FFF2-40B4-BE49-F238E27FC236}">
                  <a16:creationId xmlns:a16="http://schemas.microsoft.com/office/drawing/2014/main" id="{B49A5E87-F4E9-EC44-A90D-1862D575B71E}"/>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1" name="CuadroTexto 10">
              <a:extLst>
                <a:ext uri="{FF2B5EF4-FFF2-40B4-BE49-F238E27FC236}">
                  <a16:creationId xmlns:a16="http://schemas.microsoft.com/office/drawing/2014/main" id="{366A7814-47E0-8842-B98B-EEBC97C575AB}"/>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2</a:t>
              </a:r>
              <a:endParaRPr lang="es-CO" b="1">
                <a:solidFill>
                  <a:schemeClr val="bg1"/>
                </a:solidFill>
              </a:endParaRPr>
            </a:p>
          </p:txBody>
        </p:sp>
      </p:grpSp>
      <p:sp>
        <p:nvSpPr>
          <p:cNvPr id="12" name="CuadroTexto 11">
            <a:extLst>
              <a:ext uri="{FF2B5EF4-FFF2-40B4-BE49-F238E27FC236}">
                <a16:creationId xmlns:a16="http://schemas.microsoft.com/office/drawing/2014/main" id="{4AA33893-3AAB-5734-8A93-390377F67943}"/>
              </a:ext>
            </a:extLst>
          </p:cNvPr>
          <p:cNvSpPr txBox="1"/>
          <p:nvPr/>
        </p:nvSpPr>
        <p:spPr>
          <a:xfrm>
            <a:off x="1986279" y="3759822"/>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Vecinos más cercanos</a:t>
            </a:r>
            <a:endParaRPr lang="es-ES">
              <a:solidFill>
                <a:schemeClr val="tx1">
                  <a:lumMod val="65000"/>
                  <a:lumOff val="35000"/>
                </a:schemeClr>
              </a:solidFill>
            </a:endParaRPr>
          </a:p>
        </p:txBody>
      </p:sp>
      <p:grpSp>
        <p:nvGrpSpPr>
          <p:cNvPr id="13" name="Grupo 12">
            <a:extLst>
              <a:ext uri="{FF2B5EF4-FFF2-40B4-BE49-F238E27FC236}">
                <a16:creationId xmlns:a16="http://schemas.microsoft.com/office/drawing/2014/main" id="{9744ED5A-CA4C-2C85-D4D1-815155AA56A8}"/>
              </a:ext>
            </a:extLst>
          </p:cNvPr>
          <p:cNvGrpSpPr/>
          <p:nvPr/>
        </p:nvGrpSpPr>
        <p:grpSpPr>
          <a:xfrm>
            <a:off x="1600091" y="3759822"/>
            <a:ext cx="296019" cy="369332"/>
            <a:chOff x="1542941" y="2473208"/>
            <a:chExt cx="296019" cy="369332"/>
          </a:xfrm>
        </p:grpSpPr>
        <p:sp>
          <p:nvSpPr>
            <p:cNvPr id="14" name="Elipse 13">
              <a:extLst>
                <a:ext uri="{FF2B5EF4-FFF2-40B4-BE49-F238E27FC236}">
                  <a16:creationId xmlns:a16="http://schemas.microsoft.com/office/drawing/2014/main" id="{9A3DA21A-29EC-E8A1-AFD0-F8015BA538FB}"/>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5" name="CuadroTexto 14">
              <a:extLst>
                <a:ext uri="{FF2B5EF4-FFF2-40B4-BE49-F238E27FC236}">
                  <a16:creationId xmlns:a16="http://schemas.microsoft.com/office/drawing/2014/main" id="{763B2ABE-9BC1-0F71-C33B-AFCA1FC9346A}"/>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3</a:t>
              </a:r>
              <a:endParaRPr lang="es-CO" b="1">
                <a:solidFill>
                  <a:schemeClr val="bg1"/>
                </a:solidFill>
              </a:endParaRPr>
            </a:p>
          </p:txBody>
        </p:sp>
      </p:grpSp>
      <p:sp>
        <p:nvSpPr>
          <p:cNvPr id="16" name="CuadroTexto 15">
            <a:extLst>
              <a:ext uri="{FF2B5EF4-FFF2-40B4-BE49-F238E27FC236}">
                <a16:creationId xmlns:a16="http://schemas.microsoft.com/office/drawing/2014/main" id="{6E86004D-983A-C7EA-CA5B-1220675ECE9C}"/>
              </a:ext>
            </a:extLst>
          </p:cNvPr>
          <p:cNvSpPr txBox="1"/>
          <p:nvPr/>
        </p:nvSpPr>
        <p:spPr>
          <a:xfrm>
            <a:off x="1986279" y="4909609"/>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 Bosques Aleatorios</a:t>
            </a:r>
            <a:endParaRPr lang="es-ES">
              <a:solidFill>
                <a:schemeClr val="tx1">
                  <a:lumMod val="65000"/>
                  <a:lumOff val="35000"/>
                </a:schemeClr>
              </a:solidFill>
            </a:endParaRPr>
          </a:p>
        </p:txBody>
      </p:sp>
      <p:grpSp>
        <p:nvGrpSpPr>
          <p:cNvPr id="17" name="Grupo 16">
            <a:extLst>
              <a:ext uri="{FF2B5EF4-FFF2-40B4-BE49-F238E27FC236}">
                <a16:creationId xmlns:a16="http://schemas.microsoft.com/office/drawing/2014/main" id="{B137E530-9948-6940-95A0-B5FBBEB2E556}"/>
              </a:ext>
            </a:extLst>
          </p:cNvPr>
          <p:cNvGrpSpPr/>
          <p:nvPr/>
        </p:nvGrpSpPr>
        <p:grpSpPr>
          <a:xfrm>
            <a:off x="1628845" y="4909609"/>
            <a:ext cx="296019" cy="369332"/>
            <a:chOff x="1542941" y="2473208"/>
            <a:chExt cx="296019" cy="369332"/>
          </a:xfrm>
        </p:grpSpPr>
        <p:sp>
          <p:nvSpPr>
            <p:cNvPr id="18" name="Elipse 17">
              <a:extLst>
                <a:ext uri="{FF2B5EF4-FFF2-40B4-BE49-F238E27FC236}">
                  <a16:creationId xmlns:a16="http://schemas.microsoft.com/office/drawing/2014/main" id="{952D8A61-03A9-E672-F3AE-F1899DF2CC51}"/>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9" name="CuadroTexto 18">
              <a:extLst>
                <a:ext uri="{FF2B5EF4-FFF2-40B4-BE49-F238E27FC236}">
                  <a16:creationId xmlns:a16="http://schemas.microsoft.com/office/drawing/2014/main" id="{E30D0613-B7AF-0E10-842B-00B2CFF40634}"/>
                </a:ext>
              </a:extLst>
            </p:cNvPr>
            <p:cNvSpPr txBox="1"/>
            <p:nvPr/>
          </p:nvSpPr>
          <p:spPr>
            <a:xfrm>
              <a:off x="1542941" y="2473208"/>
              <a:ext cx="224194" cy="369332"/>
            </a:xfrm>
            <a:prstGeom prst="rect">
              <a:avLst/>
            </a:prstGeom>
            <a:noFill/>
          </p:spPr>
          <p:txBody>
            <a:bodyPr wrap="square" lIns="91440" tIns="45720" rIns="91440" bIns="45720" rtlCol="0" anchor="ctr">
              <a:spAutoFit/>
            </a:bodyPr>
            <a:lstStyle/>
            <a:p>
              <a:r>
                <a:rPr lang="es-MX" b="1">
                  <a:solidFill>
                    <a:schemeClr val="bg1"/>
                  </a:solidFill>
                  <a:cs typeface="Calibri"/>
                </a:rPr>
                <a:t>5</a:t>
              </a:r>
            </a:p>
          </p:txBody>
        </p:sp>
      </p:grpSp>
      <p:sp>
        <p:nvSpPr>
          <p:cNvPr id="20" name="CuadroTexto 19">
            <a:extLst>
              <a:ext uri="{FF2B5EF4-FFF2-40B4-BE49-F238E27FC236}">
                <a16:creationId xmlns:a16="http://schemas.microsoft.com/office/drawing/2014/main" id="{2B59A0AB-D0FE-242B-D544-D6A6564C3879}"/>
              </a:ext>
            </a:extLst>
          </p:cNvPr>
          <p:cNvSpPr txBox="1"/>
          <p:nvPr/>
        </p:nvSpPr>
        <p:spPr>
          <a:xfrm>
            <a:off x="2058166" y="5542333"/>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 </a:t>
            </a:r>
            <a:r>
              <a:rPr lang="es-MX" err="1">
                <a:solidFill>
                  <a:schemeClr val="tx1">
                    <a:lumMod val="65000"/>
                    <a:lumOff val="35000"/>
                  </a:schemeClr>
                </a:solidFill>
              </a:rPr>
              <a:t>Xgboost</a:t>
            </a:r>
            <a:endParaRPr lang="es-ES" err="1">
              <a:solidFill>
                <a:schemeClr val="tx1">
                  <a:lumMod val="65000"/>
                  <a:lumOff val="35000"/>
                </a:schemeClr>
              </a:solidFill>
              <a:cs typeface="Calibri" panose="020F0502020204030204"/>
            </a:endParaRPr>
          </a:p>
        </p:txBody>
      </p:sp>
      <p:grpSp>
        <p:nvGrpSpPr>
          <p:cNvPr id="21" name="Grupo 20">
            <a:extLst>
              <a:ext uri="{FF2B5EF4-FFF2-40B4-BE49-F238E27FC236}">
                <a16:creationId xmlns:a16="http://schemas.microsoft.com/office/drawing/2014/main" id="{73193E26-716B-4A91-AD3E-97AC9F82EA1A}"/>
              </a:ext>
            </a:extLst>
          </p:cNvPr>
          <p:cNvGrpSpPr/>
          <p:nvPr/>
        </p:nvGrpSpPr>
        <p:grpSpPr>
          <a:xfrm>
            <a:off x="1643223" y="5542333"/>
            <a:ext cx="296019" cy="369332"/>
            <a:chOff x="1542941" y="2473208"/>
            <a:chExt cx="296019" cy="369332"/>
          </a:xfrm>
        </p:grpSpPr>
        <p:sp>
          <p:nvSpPr>
            <p:cNvPr id="22" name="Elipse 21">
              <a:extLst>
                <a:ext uri="{FF2B5EF4-FFF2-40B4-BE49-F238E27FC236}">
                  <a16:creationId xmlns:a16="http://schemas.microsoft.com/office/drawing/2014/main" id="{C257EB1B-B855-2947-53C1-D28F6A37EFEF}"/>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23" name="CuadroTexto 22">
              <a:extLst>
                <a:ext uri="{FF2B5EF4-FFF2-40B4-BE49-F238E27FC236}">
                  <a16:creationId xmlns:a16="http://schemas.microsoft.com/office/drawing/2014/main" id="{CB55AED5-364F-673D-7C45-95E15E1ECF1E}"/>
                </a:ext>
              </a:extLst>
            </p:cNvPr>
            <p:cNvSpPr txBox="1"/>
            <p:nvPr/>
          </p:nvSpPr>
          <p:spPr>
            <a:xfrm>
              <a:off x="1542941" y="2473208"/>
              <a:ext cx="224194" cy="369332"/>
            </a:xfrm>
            <a:prstGeom prst="rect">
              <a:avLst/>
            </a:prstGeom>
            <a:noFill/>
          </p:spPr>
          <p:txBody>
            <a:bodyPr wrap="square" lIns="91440" tIns="45720" rIns="91440" bIns="45720" rtlCol="0" anchor="ctr">
              <a:spAutoFit/>
            </a:bodyPr>
            <a:lstStyle/>
            <a:p>
              <a:r>
                <a:rPr lang="es-MX" b="1">
                  <a:solidFill>
                    <a:schemeClr val="bg1"/>
                  </a:solidFill>
                </a:rPr>
                <a:t>6</a:t>
              </a:r>
              <a:endParaRPr lang="es-MX" b="1">
                <a:solidFill>
                  <a:schemeClr val="bg1"/>
                </a:solidFill>
                <a:cs typeface="Calibri"/>
              </a:endParaRPr>
            </a:p>
          </p:txBody>
        </p:sp>
      </p:grpSp>
      <p:sp>
        <p:nvSpPr>
          <p:cNvPr id="4" name="CuadroTexto 3">
            <a:extLst>
              <a:ext uri="{FF2B5EF4-FFF2-40B4-BE49-F238E27FC236}">
                <a16:creationId xmlns:a16="http://schemas.microsoft.com/office/drawing/2014/main" id="{E6466CCA-23AB-20FF-1F4A-21C1210F863E}"/>
              </a:ext>
            </a:extLst>
          </p:cNvPr>
          <p:cNvSpPr txBox="1"/>
          <p:nvPr/>
        </p:nvSpPr>
        <p:spPr>
          <a:xfrm>
            <a:off x="2058165" y="4263029"/>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Arboles de decisión</a:t>
            </a:r>
            <a:endParaRPr lang="es-ES">
              <a:solidFill>
                <a:schemeClr val="tx1">
                  <a:lumMod val="65000"/>
                  <a:lumOff val="35000"/>
                </a:schemeClr>
              </a:solidFill>
            </a:endParaRPr>
          </a:p>
        </p:txBody>
      </p:sp>
      <p:grpSp>
        <p:nvGrpSpPr>
          <p:cNvPr id="24" name="Grupo 23">
            <a:extLst>
              <a:ext uri="{FF2B5EF4-FFF2-40B4-BE49-F238E27FC236}">
                <a16:creationId xmlns:a16="http://schemas.microsoft.com/office/drawing/2014/main" id="{EC31E4D1-9605-A802-80C1-2826447B6AFC}"/>
              </a:ext>
            </a:extLst>
          </p:cNvPr>
          <p:cNvGrpSpPr/>
          <p:nvPr/>
        </p:nvGrpSpPr>
        <p:grpSpPr>
          <a:xfrm>
            <a:off x="1600090" y="3986031"/>
            <a:ext cx="296019" cy="923330"/>
            <a:chOff x="1542941" y="2196210"/>
            <a:chExt cx="296019" cy="923330"/>
          </a:xfrm>
        </p:grpSpPr>
        <p:sp>
          <p:nvSpPr>
            <p:cNvPr id="25" name="Elipse 24">
              <a:extLst>
                <a:ext uri="{FF2B5EF4-FFF2-40B4-BE49-F238E27FC236}">
                  <a16:creationId xmlns:a16="http://schemas.microsoft.com/office/drawing/2014/main" id="{C7D9B513-64BB-F24C-13A2-118E423B3F61}"/>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26" name="CuadroTexto 25">
              <a:extLst>
                <a:ext uri="{FF2B5EF4-FFF2-40B4-BE49-F238E27FC236}">
                  <a16:creationId xmlns:a16="http://schemas.microsoft.com/office/drawing/2014/main" id="{7F833D27-F58C-A18E-3EE6-321ECFF67DE6}"/>
                </a:ext>
              </a:extLst>
            </p:cNvPr>
            <p:cNvSpPr txBox="1"/>
            <p:nvPr/>
          </p:nvSpPr>
          <p:spPr>
            <a:xfrm>
              <a:off x="1542941" y="2196210"/>
              <a:ext cx="224194" cy="923330"/>
            </a:xfrm>
            <a:prstGeom prst="rect">
              <a:avLst/>
            </a:prstGeom>
            <a:noFill/>
          </p:spPr>
          <p:txBody>
            <a:bodyPr wrap="square" lIns="91440" tIns="45720" rIns="91440" bIns="45720" rtlCol="0" anchor="ctr">
              <a:spAutoFit/>
            </a:bodyPr>
            <a:lstStyle/>
            <a:p>
              <a:r>
                <a:rPr lang="es-MX" b="1">
                  <a:solidFill>
                    <a:schemeClr val="bg1"/>
                  </a:solidFill>
                </a:rPr>
                <a:t>344</a:t>
              </a:r>
              <a:endParaRPr lang="es-CO" b="1">
                <a:solidFill>
                  <a:schemeClr val="bg1"/>
                </a:solidFill>
              </a:endParaRPr>
            </a:p>
          </p:txBody>
        </p:sp>
      </p:grpSp>
    </p:spTree>
    <p:extLst>
      <p:ext uri="{BB962C8B-B14F-4D97-AF65-F5344CB8AC3E}">
        <p14:creationId xmlns:p14="http://schemas.microsoft.com/office/powerpoint/2010/main" val="29188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1. Regresión Logística</a:t>
            </a:r>
            <a:endParaRPr lang="es-ES" err="1">
              <a:solidFill>
                <a:schemeClr val="tx1">
                  <a:lumMod val="65000"/>
                  <a:lumOff val="35000"/>
                </a:schemeClr>
              </a:solidFill>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solidFill>
                  <a:schemeClr val="tx1"/>
                </a:solidFill>
              </a:rPr>
              <a:t>La regresión logística es un modelo utilizado para predecir la probabilidad de pertenencia a una clase en problemas de clasificación binaria. Utiliza una función logística para transformar la salida del modelo en probabilidades. El modelo se entrena ajustando los parámetros para minimizar la discrepancia entre las predicciones y la</a:t>
            </a:r>
            <a:r>
              <a:rPr lang="es-ES"/>
              <a:t>s etiquetas reales.</a:t>
            </a:r>
            <a:endParaRPr lang="es-ES">
              <a:solidFill>
                <a:schemeClr val="tx1"/>
              </a:solidFill>
              <a:ea typeface="+mn-lt"/>
              <a:cs typeface="+mn-lt"/>
            </a:endParaRPr>
          </a:p>
        </p:txBody>
      </p:sp>
      <p:pic>
        <p:nvPicPr>
          <p:cNvPr id="3" name="Imagen 2" descr="Gráfico, Gráfico de dispersión&#10;&#10;Descripción generada automáticamente">
            <a:extLst>
              <a:ext uri="{FF2B5EF4-FFF2-40B4-BE49-F238E27FC236}">
                <a16:creationId xmlns:a16="http://schemas.microsoft.com/office/drawing/2014/main" id="{DFF103C6-1EFA-E0BE-61DE-5D0FFA989BD3}"/>
              </a:ext>
            </a:extLst>
          </p:cNvPr>
          <p:cNvPicPr>
            <a:picLocks noChangeAspect="1"/>
          </p:cNvPicPr>
          <p:nvPr/>
        </p:nvPicPr>
        <p:blipFill>
          <a:blip r:embed="rId2"/>
          <a:stretch>
            <a:fillRect/>
          </a:stretch>
        </p:blipFill>
        <p:spPr>
          <a:xfrm>
            <a:off x="6093125" y="897327"/>
            <a:ext cx="4002656" cy="2906742"/>
          </a:xfrm>
          <a:prstGeom prst="rect">
            <a:avLst/>
          </a:prstGeom>
        </p:spPr>
      </p:pic>
      <p:pic>
        <p:nvPicPr>
          <p:cNvPr id="5" name="Imagen 4" descr="Texto&#10;&#10;Descripción generada automáticamente">
            <a:extLst>
              <a:ext uri="{FF2B5EF4-FFF2-40B4-BE49-F238E27FC236}">
                <a16:creationId xmlns:a16="http://schemas.microsoft.com/office/drawing/2014/main" id="{0937CAF9-C021-A68F-19A5-E51C239F165B}"/>
              </a:ext>
            </a:extLst>
          </p:cNvPr>
          <p:cNvPicPr>
            <a:picLocks noChangeAspect="1"/>
          </p:cNvPicPr>
          <p:nvPr/>
        </p:nvPicPr>
        <p:blipFill>
          <a:blip r:embed="rId3"/>
          <a:stretch>
            <a:fillRect/>
          </a:stretch>
        </p:blipFill>
        <p:spPr>
          <a:xfrm>
            <a:off x="5464134" y="4227362"/>
            <a:ext cx="6096000" cy="2123326"/>
          </a:xfrm>
          <a:prstGeom prst="rect">
            <a:avLst/>
          </a:prstGeom>
        </p:spPr>
      </p:pic>
    </p:spTree>
    <p:extLst>
      <p:ext uri="{BB962C8B-B14F-4D97-AF65-F5344CB8AC3E}">
        <p14:creationId xmlns:p14="http://schemas.microsoft.com/office/powerpoint/2010/main" val="141073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1096959"/>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2. Máquinas de soporte vectorial SVM</a:t>
            </a:r>
            <a:endParaRPr lang="es-CO" sz="2800" b="1">
              <a:solidFill>
                <a:schemeClr val="tx1">
                  <a:lumMod val="65000"/>
                  <a:lumOff val="35000"/>
                </a:schemeClr>
              </a:solidFill>
              <a:latin typeface="Calibri" panose="020F0502020204030204"/>
              <a:cs typeface="Calibri"/>
            </a:endParaRPr>
          </a:p>
          <a:p>
            <a:pPr marL="172720" marR="3175" indent="-7620">
              <a:lnSpc>
                <a:spcPts val="2368"/>
              </a:lnSpc>
              <a:spcBef>
                <a:spcPts val="615"/>
              </a:spcBef>
            </a:pPr>
            <a:endParaRPr lang="es-CO" sz="2800" b="1">
              <a:solidFill>
                <a:schemeClr val="tx1">
                  <a:lumMod val="65000"/>
                  <a:lumOff val="35000"/>
                </a:schemeClr>
              </a:solidFill>
              <a:ea typeface="Calibri"/>
              <a:cs typeface="Calibri"/>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solidFill>
                  <a:schemeClr val="tx1"/>
                </a:solidFill>
                <a:ea typeface="+mn-lt"/>
                <a:cs typeface="+mn-lt"/>
              </a:rPr>
              <a:t>Las Máquinas de Soporte Vectorial (SVM) buscan encontrar la mejor separación entre clases maximizando el margen entre los puntos más cercanos de cada clase. Utilizan </a:t>
            </a:r>
            <a:r>
              <a:rPr lang="es-ES" err="1">
                <a:solidFill>
                  <a:schemeClr val="tx1"/>
                </a:solidFill>
                <a:ea typeface="+mn-lt"/>
                <a:cs typeface="+mn-lt"/>
              </a:rPr>
              <a:t>kernels</a:t>
            </a:r>
            <a:r>
              <a:rPr lang="es-ES">
                <a:solidFill>
                  <a:schemeClr val="tx1"/>
                </a:solidFill>
                <a:ea typeface="+mn-lt"/>
                <a:cs typeface="+mn-lt"/>
              </a:rPr>
              <a:t>, como lineal, polinomial, RBF y sigmoidal, para transformar los datos a espacios de características de mayor dimensionalidad y manejar conjuntos de datos no linealmente separables.</a:t>
            </a:r>
          </a:p>
        </p:txBody>
      </p:sp>
      <p:pic>
        <p:nvPicPr>
          <p:cNvPr id="3" name="Imagen 2" descr="Gráfico, Gráfico de dispersión&#10;&#10;Descripción generada automáticamente">
            <a:extLst>
              <a:ext uri="{FF2B5EF4-FFF2-40B4-BE49-F238E27FC236}">
                <a16:creationId xmlns:a16="http://schemas.microsoft.com/office/drawing/2014/main" id="{0E254AAF-D5F2-27E8-38B5-BFEA4D6130E4}"/>
              </a:ext>
            </a:extLst>
          </p:cNvPr>
          <p:cNvPicPr>
            <a:picLocks noChangeAspect="1"/>
          </p:cNvPicPr>
          <p:nvPr/>
        </p:nvPicPr>
        <p:blipFill>
          <a:blip r:embed="rId2"/>
          <a:stretch>
            <a:fillRect/>
          </a:stretch>
        </p:blipFill>
        <p:spPr>
          <a:xfrm>
            <a:off x="6103009" y="1041100"/>
            <a:ext cx="3911000" cy="2762968"/>
          </a:xfrm>
          <a:prstGeom prst="rect">
            <a:avLst/>
          </a:prstGeom>
        </p:spPr>
      </p:pic>
      <p:pic>
        <p:nvPicPr>
          <p:cNvPr id="7" name="Imagen 6" descr="Texto&#10;&#10;Descripción generada automáticamente">
            <a:extLst>
              <a:ext uri="{FF2B5EF4-FFF2-40B4-BE49-F238E27FC236}">
                <a16:creationId xmlns:a16="http://schemas.microsoft.com/office/drawing/2014/main" id="{0D2FCEB2-59BC-A17F-D4D3-79784A8C9E9C}"/>
              </a:ext>
            </a:extLst>
          </p:cNvPr>
          <p:cNvPicPr>
            <a:picLocks noChangeAspect="1"/>
          </p:cNvPicPr>
          <p:nvPr/>
        </p:nvPicPr>
        <p:blipFill>
          <a:blip r:embed="rId3"/>
          <a:stretch>
            <a:fillRect/>
          </a:stretch>
        </p:blipFill>
        <p:spPr>
          <a:xfrm>
            <a:off x="5752787" y="4382758"/>
            <a:ext cx="6096000" cy="1919440"/>
          </a:xfrm>
          <a:prstGeom prst="rect">
            <a:avLst/>
          </a:prstGeom>
        </p:spPr>
      </p:pic>
    </p:spTree>
    <p:extLst>
      <p:ext uri="{BB962C8B-B14F-4D97-AF65-F5344CB8AC3E}">
        <p14:creationId xmlns:p14="http://schemas.microsoft.com/office/powerpoint/2010/main" val="405156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3. Vecinos más cercanos</a:t>
            </a:r>
            <a:endParaRPr lang="es-CO" sz="2800" b="1">
              <a:solidFill>
                <a:schemeClr val="tx1">
                  <a:lumMod val="65000"/>
                  <a:lumOff val="35000"/>
                </a:schemeClr>
              </a:solidFill>
              <a:cs typeface="Calibri" panose="020F0502020204030204"/>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solidFill>
                  <a:schemeClr val="tx1"/>
                </a:solidFill>
                <a:ea typeface="+mn-lt"/>
                <a:cs typeface="+mn-lt"/>
              </a:rPr>
              <a:t>KNN encuentra las k observaciones más cercanas a una nueva observación en el espacio de características. Luego, asigna a la nueva observación la clase más común entre sus vecinos más cercanos. Es un algoritmo simple y efectivo, útil para conjuntos de datos con estructuras claras y bien definidas.</a:t>
            </a:r>
            <a:endParaRPr lang="es-ES">
              <a:solidFill>
                <a:schemeClr val="tx1"/>
              </a:solidFill>
            </a:endParaRPr>
          </a:p>
        </p:txBody>
      </p:sp>
      <p:pic>
        <p:nvPicPr>
          <p:cNvPr id="5" name="Imagen 4" descr="Gráfico, Gráfico de dispersión&#10;&#10;Descripción generada automáticamente">
            <a:extLst>
              <a:ext uri="{FF2B5EF4-FFF2-40B4-BE49-F238E27FC236}">
                <a16:creationId xmlns:a16="http://schemas.microsoft.com/office/drawing/2014/main" id="{52D1F235-E018-404D-0E53-B10DE10218A7}"/>
              </a:ext>
            </a:extLst>
          </p:cNvPr>
          <p:cNvPicPr>
            <a:picLocks noChangeAspect="1"/>
          </p:cNvPicPr>
          <p:nvPr/>
        </p:nvPicPr>
        <p:blipFill>
          <a:blip r:embed="rId2"/>
          <a:stretch>
            <a:fillRect/>
          </a:stretch>
        </p:blipFill>
        <p:spPr>
          <a:xfrm>
            <a:off x="6093125" y="1084233"/>
            <a:ext cx="3657600" cy="2647950"/>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EFF2CDF3-E525-D4B1-6FEB-D419E24884B1}"/>
              </a:ext>
            </a:extLst>
          </p:cNvPr>
          <p:cNvPicPr>
            <a:picLocks noChangeAspect="1"/>
          </p:cNvPicPr>
          <p:nvPr/>
        </p:nvPicPr>
        <p:blipFill>
          <a:blip r:embed="rId3"/>
          <a:stretch>
            <a:fillRect/>
          </a:stretch>
        </p:blipFill>
        <p:spPr>
          <a:xfrm>
            <a:off x="5449019" y="4287929"/>
            <a:ext cx="6096000" cy="1903392"/>
          </a:xfrm>
          <a:prstGeom prst="rect">
            <a:avLst/>
          </a:prstGeom>
        </p:spPr>
      </p:pic>
    </p:spTree>
    <p:extLst>
      <p:ext uri="{BB962C8B-B14F-4D97-AF65-F5344CB8AC3E}">
        <p14:creationId xmlns:p14="http://schemas.microsoft.com/office/powerpoint/2010/main" val="317379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4. Arboles de decisión</a:t>
            </a:r>
            <a:endParaRPr lang="es-CO" sz="2800" b="1">
              <a:solidFill>
                <a:schemeClr val="tx1">
                  <a:lumMod val="65000"/>
                  <a:lumOff val="35000"/>
                </a:schemeClr>
              </a:solidFill>
              <a:ea typeface="Calibri"/>
              <a:cs typeface="Calibri"/>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solidFill>
                  <a:schemeClr val="tx1"/>
                </a:solidFill>
                <a:ea typeface="+mn-lt"/>
                <a:cs typeface="+mn-lt"/>
              </a:rPr>
              <a:t>Los árboles de decisión clasifican datos dividiéndolos en subconjuntos más homogéneos utilizando reglas simples basadas en características. Son fáciles de entender e interpretar, lo que los hace útiles en una variedad de aplicaciones de clasificación.</a:t>
            </a:r>
            <a:endParaRPr lang="es-ES">
              <a:solidFill>
                <a:schemeClr val="tx1"/>
              </a:solidFill>
            </a:endParaRPr>
          </a:p>
        </p:txBody>
      </p:sp>
      <p:pic>
        <p:nvPicPr>
          <p:cNvPr id="3" name="Imagen 2" descr="Imagen que contiene Gráfico de dispersión&#10;&#10;Descripción generada automáticamente">
            <a:extLst>
              <a:ext uri="{FF2B5EF4-FFF2-40B4-BE49-F238E27FC236}">
                <a16:creationId xmlns:a16="http://schemas.microsoft.com/office/drawing/2014/main" id="{75924ECC-08F9-C7AE-E444-269F5AAE525A}"/>
              </a:ext>
            </a:extLst>
          </p:cNvPr>
          <p:cNvPicPr>
            <a:picLocks noChangeAspect="1"/>
          </p:cNvPicPr>
          <p:nvPr/>
        </p:nvPicPr>
        <p:blipFill>
          <a:blip r:embed="rId2"/>
          <a:stretch>
            <a:fillRect/>
          </a:stretch>
        </p:blipFill>
        <p:spPr>
          <a:xfrm>
            <a:off x="5916103" y="1429289"/>
            <a:ext cx="4356699" cy="3079270"/>
          </a:xfrm>
          <a:prstGeom prst="rect">
            <a:avLst/>
          </a:prstGeom>
        </p:spPr>
      </p:pic>
      <p:pic>
        <p:nvPicPr>
          <p:cNvPr id="7" name="Imagen 6" descr="Texto&#10;&#10;Descripción generada automáticamente">
            <a:extLst>
              <a:ext uri="{FF2B5EF4-FFF2-40B4-BE49-F238E27FC236}">
                <a16:creationId xmlns:a16="http://schemas.microsoft.com/office/drawing/2014/main" id="{4A349143-6D84-2596-DCE2-6330538A1A69}"/>
              </a:ext>
            </a:extLst>
          </p:cNvPr>
          <p:cNvPicPr>
            <a:picLocks noChangeAspect="1"/>
          </p:cNvPicPr>
          <p:nvPr/>
        </p:nvPicPr>
        <p:blipFill>
          <a:blip r:embed="rId3"/>
          <a:stretch>
            <a:fillRect/>
          </a:stretch>
        </p:blipFill>
        <p:spPr>
          <a:xfrm>
            <a:off x="5486253" y="4516293"/>
            <a:ext cx="6096000" cy="1897894"/>
          </a:xfrm>
          <a:prstGeom prst="rect">
            <a:avLst/>
          </a:prstGeom>
        </p:spPr>
      </p:pic>
    </p:spTree>
    <p:extLst>
      <p:ext uri="{BB962C8B-B14F-4D97-AF65-F5344CB8AC3E}">
        <p14:creationId xmlns:p14="http://schemas.microsoft.com/office/powerpoint/2010/main" val="343461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5. Bosques aleatorios</a:t>
            </a:r>
            <a:endParaRPr lang="es-CO" sz="2800" b="1">
              <a:solidFill>
                <a:schemeClr val="tx1">
                  <a:lumMod val="65000"/>
                  <a:lumOff val="35000"/>
                </a:schemeClr>
              </a:solidFill>
              <a:ea typeface="Calibri"/>
              <a:cs typeface="Calibri"/>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solidFill>
                  <a:schemeClr val="tx1"/>
                </a:solidFill>
                <a:ea typeface="+mn-lt"/>
                <a:cs typeface="+mn-lt"/>
              </a:rPr>
              <a:t>Los Bosques Aleatorios en clasificación son un conjunto de árboles de decisión que trabajan en paralelo, cada uno entrenado con una muestra aleatoria y características seleccionadas al azar en cada división. Luego, promedian las predicciones de los árboles para producir una predicción final. Esto reduce la varianza y es efectivo para una variedad de problemas de clasificación.</a:t>
            </a:r>
          </a:p>
        </p:txBody>
      </p:sp>
      <p:pic>
        <p:nvPicPr>
          <p:cNvPr id="5" name="Imagen 4" descr="Gráfico, Histograma&#10;&#10;Descripción generada automáticamente">
            <a:extLst>
              <a:ext uri="{FF2B5EF4-FFF2-40B4-BE49-F238E27FC236}">
                <a16:creationId xmlns:a16="http://schemas.microsoft.com/office/drawing/2014/main" id="{77DDD3F1-F13F-E56E-1E8D-84867C0A50AC}"/>
              </a:ext>
            </a:extLst>
          </p:cNvPr>
          <p:cNvPicPr>
            <a:picLocks noChangeAspect="1"/>
          </p:cNvPicPr>
          <p:nvPr/>
        </p:nvPicPr>
        <p:blipFill>
          <a:blip r:embed="rId2"/>
          <a:stretch>
            <a:fillRect/>
          </a:stretch>
        </p:blipFill>
        <p:spPr>
          <a:xfrm>
            <a:off x="6246783" y="1184874"/>
            <a:ext cx="4026019" cy="2834855"/>
          </a:xfrm>
          <a:prstGeom prst="rect">
            <a:avLst/>
          </a:prstGeom>
        </p:spPr>
      </p:pic>
      <p:pic>
        <p:nvPicPr>
          <p:cNvPr id="6" name="Imagen 5" descr="Interfaz de usuario gráfica, Texto&#10;&#10;Descripción generada automáticamente">
            <a:extLst>
              <a:ext uri="{FF2B5EF4-FFF2-40B4-BE49-F238E27FC236}">
                <a16:creationId xmlns:a16="http://schemas.microsoft.com/office/drawing/2014/main" id="{0FED4EAB-9A16-2A1A-6C3B-6A359E73179E}"/>
              </a:ext>
            </a:extLst>
          </p:cNvPr>
          <p:cNvPicPr>
            <a:picLocks noChangeAspect="1"/>
          </p:cNvPicPr>
          <p:nvPr/>
        </p:nvPicPr>
        <p:blipFill>
          <a:blip r:embed="rId3"/>
          <a:stretch>
            <a:fillRect/>
          </a:stretch>
        </p:blipFill>
        <p:spPr>
          <a:xfrm>
            <a:off x="5627445" y="4314261"/>
            <a:ext cx="6096000" cy="1908238"/>
          </a:xfrm>
          <a:prstGeom prst="rect">
            <a:avLst/>
          </a:prstGeom>
        </p:spPr>
      </p:pic>
    </p:spTree>
    <p:extLst>
      <p:ext uri="{BB962C8B-B14F-4D97-AF65-F5344CB8AC3E}">
        <p14:creationId xmlns:p14="http://schemas.microsoft.com/office/powerpoint/2010/main" val="45592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6. </a:t>
            </a:r>
            <a:r>
              <a:rPr lang="es-CO" sz="2800" b="1" err="1">
                <a:solidFill>
                  <a:schemeClr val="tx1">
                    <a:lumMod val="65000"/>
                    <a:lumOff val="35000"/>
                  </a:schemeClr>
                </a:solidFill>
                <a:latin typeface="Calibri" panose="020F0502020204030204"/>
              </a:rPr>
              <a:t>XGBoost</a:t>
            </a:r>
            <a:endParaRPr lang="es-CO" sz="2800" b="1" err="1">
              <a:solidFill>
                <a:schemeClr val="tx1">
                  <a:lumMod val="65000"/>
                  <a:lumOff val="35000"/>
                </a:schemeClr>
              </a:solidFill>
              <a:ea typeface="Calibri"/>
              <a:cs typeface="Calibri"/>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err="1">
                <a:solidFill>
                  <a:schemeClr val="tx1"/>
                </a:solidFill>
                <a:ea typeface="+mn-lt"/>
                <a:cs typeface="+mn-lt"/>
              </a:rPr>
              <a:t>XGBoost</a:t>
            </a:r>
            <a:r>
              <a:rPr lang="es-ES">
                <a:solidFill>
                  <a:schemeClr val="tx1"/>
                </a:solidFill>
                <a:ea typeface="+mn-lt"/>
                <a:cs typeface="+mn-lt"/>
              </a:rPr>
              <a:t> es una técnica de aprendizaje automático que combina múltiples árboles de decisión para clasificación. Utiliza regularización y optimización de gradiente descendente para mejorar la precisión del modelo. Es altamente efectivo y ampliamente utilizado en problemas de clasificación.</a:t>
            </a:r>
          </a:p>
        </p:txBody>
      </p:sp>
      <p:pic>
        <p:nvPicPr>
          <p:cNvPr id="3" name="Imagen 2" descr="Gráfico&#10;&#10;Descripción generada automáticamente">
            <a:extLst>
              <a:ext uri="{FF2B5EF4-FFF2-40B4-BE49-F238E27FC236}">
                <a16:creationId xmlns:a16="http://schemas.microsoft.com/office/drawing/2014/main" id="{06CE0EE4-F2D0-B566-8394-2DBEE57502A1}"/>
              </a:ext>
            </a:extLst>
          </p:cNvPr>
          <p:cNvPicPr>
            <a:picLocks noChangeAspect="1"/>
          </p:cNvPicPr>
          <p:nvPr/>
        </p:nvPicPr>
        <p:blipFill>
          <a:blip r:embed="rId2"/>
          <a:stretch>
            <a:fillRect/>
          </a:stretch>
        </p:blipFill>
        <p:spPr>
          <a:xfrm>
            <a:off x="5872972" y="1112987"/>
            <a:ext cx="4356699" cy="3079270"/>
          </a:xfrm>
          <a:prstGeom prst="rect">
            <a:avLst/>
          </a:prstGeom>
        </p:spPr>
      </p:pic>
      <p:pic>
        <p:nvPicPr>
          <p:cNvPr id="8" name="Imagen 7" descr="Texto&#10;&#10;Descripción generada automáticamente">
            <a:extLst>
              <a:ext uri="{FF2B5EF4-FFF2-40B4-BE49-F238E27FC236}">
                <a16:creationId xmlns:a16="http://schemas.microsoft.com/office/drawing/2014/main" id="{2224702A-E8B4-40CA-35E2-E98C9C4748F8}"/>
              </a:ext>
            </a:extLst>
          </p:cNvPr>
          <p:cNvPicPr>
            <a:picLocks noChangeAspect="1"/>
          </p:cNvPicPr>
          <p:nvPr/>
        </p:nvPicPr>
        <p:blipFill>
          <a:blip r:embed="rId3"/>
          <a:stretch>
            <a:fillRect/>
          </a:stretch>
        </p:blipFill>
        <p:spPr>
          <a:xfrm>
            <a:off x="5490677" y="4233150"/>
            <a:ext cx="6096000" cy="1184596"/>
          </a:xfrm>
          <a:prstGeom prst="rect">
            <a:avLst/>
          </a:prstGeom>
        </p:spPr>
      </p:pic>
    </p:spTree>
    <p:extLst>
      <p:ext uri="{BB962C8B-B14F-4D97-AF65-F5344CB8AC3E}">
        <p14:creationId xmlns:p14="http://schemas.microsoft.com/office/powerpoint/2010/main" val="410192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Bibliografía</a:t>
            </a:r>
            <a:endParaRPr lang="es-ES"/>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1133283" y="1948642"/>
            <a:ext cx="10166590" cy="5232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s-MX" sz="1600">
                <a:solidFill>
                  <a:schemeClr val="tx1">
                    <a:lumMod val="50000"/>
                    <a:lumOff val="50000"/>
                  </a:schemeClr>
                </a:solidFill>
                <a:ea typeface="+mn-lt"/>
                <a:cs typeface="+mn-lt"/>
                <a:hlinkClick r:id="rId2">
                  <a:extLst>
                    <a:ext uri="{A12FA001-AC4F-418D-AE19-62706E023703}">
                      <ahyp:hlinkClr xmlns:ahyp="http://schemas.microsoft.com/office/drawing/2018/hyperlinkcolor" val="tx"/>
                    </a:ext>
                  </a:extLst>
                </a:hlinkClick>
              </a:rPr>
              <a:t>LogisticRegression</a:t>
            </a:r>
            <a:r>
              <a:rPr lang="es-MX" sz="1600">
                <a:solidFill>
                  <a:schemeClr val="tx1">
                    <a:lumMod val="50000"/>
                    <a:lumOff val="50000"/>
                  </a:schemeClr>
                </a:solidFill>
                <a:ea typeface="+mn-lt"/>
                <a:cs typeface="+mn-lt"/>
              </a:rPr>
              <a:t>,2024,</a:t>
            </a:r>
            <a:r>
              <a:rPr lang="es-MX" sz="1600">
                <a:solidFill>
                  <a:schemeClr val="tx1">
                    <a:lumMod val="50000"/>
                    <a:lumOff val="50000"/>
                  </a:schemeClr>
                </a:solidFill>
                <a:ea typeface="+mn-lt"/>
                <a:cs typeface="+mn-lt"/>
                <a:hlinkClick r:id="rId2">
                  <a:extLst>
                    <a:ext uri="{A12FA001-AC4F-418D-AE19-62706E023703}">
                      <ahyp:hlinkClr xmlns:ahyp="http://schemas.microsoft.com/office/drawing/2018/hyperlinkcolor" val="tx"/>
                    </a:ext>
                  </a:extLst>
                </a:hlinkClick>
              </a:rPr>
              <a:t>https://scikit-learn.org/stable/modules/generated/sklearn.linear_model.LogisticRegression</a:t>
            </a:r>
            <a:endParaRPr lang="es-ES">
              <a:solidFill>
                <a:schemeClr val="tx1">
                  <a:lumMod val="50000"/>
                  <a:lumOff val="50000"/>
                </a:schemeClr>
              </a:solidFill>
              <a:ea typeface="+mn-lt"/>
              <a:cs typeface="+mn-lt"/>
              <a:hlinkClick r:id="rId2">
                <a:extLst>
                  <a:ext uri="{A12FA001-AC4F-418D-AE19-62706E023703}">
                    <ahyp:hlinkClr xmlns:ahyp="http://schemas.microsoft.com/office/drawing/2018/hyperlinkcolor" val="tx"/>
                  </a:ext>
                </a:extLst>
              </a:hlinkClick>
            </a:endParaRPr>
          </a:p>
          <a:p>
            <a:pPr marL="342900" indent="-342900">
              <a:buFontTx/>
              <a:buAutoNum type="arabicPeriod"/>
              <a:defRPr/>
            </a:pPr>
            <a:r>
              <a:rPr lang="es-MX" sz="1600">
                <a:solidFill>
                  <a:schemeClr val="tx1">
                    <a:lumMod val="50000"/>
                    <a:lumOff val="50000"/>
                  </a:schemeClr>
                </a:solidFill>
                <a:ea typeface="+mn-lt"/>
                <a:cs typeface="+mn-lt"/>
              </a:rPr>
              <a:t>SVC,2024,https://scikit-learn.org/</a:t>
            </a:r>
            <a:r>
              <a:rPr lang="es-MX" sz="1600" err="1">
                <a:solidFill>
                  <a:schemeClr val="tx1">
                    <a:lumMod val="50000"/>
                    <a:lumOff val="50000"/>
                  </a:schemeClr>
                </a:solidFill>
                <a:ea typeface="+mn-lt"/>
                <a:cs typeface="+mn-lt"/>
              </a:rPr>
              <a:t>stable</a:t>
            </a:r>
            <a:r>
              <a:rPr lang="es-MX" sz="1600">
                <a:solidFill>
                  <a:schemeClr val="tx1">
                    <a:lumMod val="50000"/>
                    <a:lumOff val="50000"/>
                  </a:schemeClr>
                </a:solidFill>
                <a:ea typeface="+mn-lt"/>
                <a:cs typeface="+mn-lt"/>
              </a:rPr>
              <a:t>/modules/</a:t>
            </a:r>
            <a:r>
              <a:rPr lang="es-MX" sz="1600" err="1">
                <a:solidFill>
                  <a:schemeClr val="tx1">
                    <a:lumMod val="50000"/>
                    <a:lumOff val="50000"/>
                  </a:schemeClr>
                </a:solidFill>
                <a:ea typeface="+mn-lt"/>
                <a:cs typeface="+mn-lt"/>
              </a:rPr>
              <a:t>generated</a:t>
            </a:r>
            <a:r>
              <a:rPr lang="es-MX" sz="1600">
                <a:solidFill>
                  <a:schemeClr val="tx1">
                    <a:lumMod val="50000"/>
                    <a:lumOff val="50000"/>
                  </a:schemeClr>
                </a:solidFill>
                <a:ea typeface="+mn-lt"/>
                <a:cs typeface="+mn-lt"/>
              </a:rPr>
              <a:t>/sklearn.svm.SVC.html</a:t>
            </a:r>
          </a:p>
          <a:p>
            <a:pPr marL="342900" indent="-342900">
              <a:buFontTx/>
              <a:buAutoNum type="arabicPeriod"/>
              <a:defRPr/>
            </a:pPr>
            <a:r>
              <a:rPr lang="es-MX" sz="1600">
                <a:solidFill>
                  <a:schemeClr val="tx1">
                    <a:lumMod val="50000"/>
                    <a:lumOff val="50000"/>
                  </a:schemeClr>
                </a:solidFill>
                <a:ea typeface="+mn-lt"/>
                <a:cs typeface="+mn-lt"/>
              </a:rPr>
              <a:t>KNeighborsClassifier,2024,</a:t>
            </a:r>
            <a:r>
              <a:rPr lang="es-MX" sz="1600">
                <a:solidFill>
                  <a:schemeClr val="tx1">
                    <a:lumMod val="50000"/>
                    <a:lumOff val="50000"/>
                  </a:schemeClr>
                </a:solidFill>
                <a:ea typeface="+mn-lt"/>
                <a:cs typeface="+mn-lt"/>
                <a:hlinkClick r:id="rId3">
                  <a:extLst>
                    <a:ext uri="{A12FA001-AC4F-418D-AE19-62706E023703}">
                      <ahyp:hlinkClr xmlns:ahyp="http://schemas.microsoft.com/office/drawing/2018/hyperlinkcolor" val="tx"/>
                    </a:ext>
                  </a:extLst>
                </a:hlinkClick>
              </a:rPr>
              <a:t>https://scikit-learn.org/stable/modules/generated/sklearn.neighbors.KNeighborsClassifier.html</a:t>
            </a:r>
            <a:endParaRPr lang="es-MX" sz="1600">
              <a:solidFill>
                <a:schemeClr val="tx1">
                  <a:lumMod val="50000"/>
                  <a:lumOff val="50000"/>
                </a:schemeClr>
              </a:solidFill>
              <a:latin typeface="Calibri" panose="020F0502020204030204"/>
              <a:ea typeface="Calibri"/>
              <a:cs typeface="Calibri"/>
              <a:hlinkClick r:id="rId3">
                <a:extLst>
                  <a:ext uri="{A12FA001-AC4F-418D-AE19-62706E023703}">
                    <ahyp:hlinkClr xmlns:ahyp="http://schemas.microsoft.com/office/drawing/2018/hyperlinkcolor" val="tx"/>
                  </a:ext>
                </a:extLst>
              </a:hlinkClick>
            </a:endParaRPr>
          </a:p>
          <a:p>
            <a:pPr marL="342900" indent="-342900">
              <a:buFontTx/>
              <a:buAutoNum type="arabicPeriod"/>
              <a:defRPr/>
            </a:pPr>
            <a:r>
              <a:rPr lang="es-MX" sz="1600">
                <a:solidFill>
                  <a:schemeClr val="tx1">
                    <a:lumMod val="50000"/>
                    <a:lumOff val="50000"/>
                  </a:schemeClr>
                </a:solidFill>
                <a:ea typeface="+mn-lt"/>
                <a:cs typeface="+mn-lt"/>
                <a:hlinkClick r:id="rId4">
                  <a:extLst>
                    <a:ext uri="{A12FA001-AC4F-418D-AE19-62706E023703}">
                      <ahyp:hlinkClr xmlns:ahyp="http://schemas.microsoft.com/office/drawing/2018/hyperlinkcolor" val="tx"/>
                    </a:ext>
                  </a:extLst>
                </a:hlinkClick>
              </a:rPr>
              <a:t>RandomForestClassifier</a:t>
            </a:r>
            <a:r>
              <a:rPr lang="es-MX" sz="1600">
                <a:solidFill>
                  <a:schemeClr val="tx1">
                    <a:lumMod val="50000"/>
                    <a:lumOff val="50000"/>
                  </a:schemeClr>
                </a:solidFill>
                <a:ea typeface="+mn-lt"/>
                <a:cs typeface="+mn-lt"/>
              </a:rPr>
              <a:t>,2024,</a:t>
            </a:r>
            <a:r>
              <a:rPr lang="es-MX" sz="1600">
                <a:solidFill>
                  <a:schemeClr val="tx1">
                    <a:lumMod val="50000"/>
                    <a:lumOff val="50000"/>
                  </a:schemeClr>
                </a:solidFill>
                <a:ea typeface="+mn-lt"/>
                <a:cs typeface="+mn-lt"/>
                <a:hlinkClick r:id="rId4">
                  <a:extLst>
                    <a:ext uri="{A12FA001-AC4F-418D-AE19-62706E023703}">
                      <ahyp:hlinkClr xmlns:ahyp="http://schemas.microsoft.com/office/drawing/2018/hyperlinkcolor" val="tx"/>
                    </a:ext>
                  </a:extLst>
                </a:hlinkClick>
              </a:rPr>
              <a:t>https://scikit-learn.org/stable/modules/generated/sklearn.ensemble.RandomForestClassifier.html</a:t>
            </a:r>
            <a:endParaRPr lang="es-MX" sz="1600">
              <a:solidFill>
                <a:schemeClr val="tx1">
                  <a:lumMod val="50000"/>
                  <a:lumOff val="50000"/>
                </a:schemeClr>
              </a:solidFill>
              <a:latin typeface="Calibri" panose="020F0502020204030204"/>
              <a:ea typeface="Calibri"/>
              <a:cs typeface="Calibri"/>
            </a:endParaRPr>
          </a:p>
          <a:p>
            <a:pPr marL="342900" indent="-342900">
              <a:buFontTx/>
              <a:buAutoNum type="arabicPeriod"/>
              <a:defRPr/>
            </a:pPr>
            <a:r>
              <a:rPr lang="es-MX" sz="1600">
                <a:solidFill>
                  <a:schemeClr val="tx1">
                    <a:lumMod val="50000"/>
                    <a:lumOff val="50000"/>
                  </a:schemeClr>
                </a:solidFill>
                <a:ea typeface="+mn-lt"/>
                <a:cs typeface="+mn-lt"/>
              </a:rPr>
              <a:t>Xgboost,2024,https://xgboost.readthedocs.io/en/</a:t>
            </a:r>
            <a:r>
              <a:rPr lang="es-MX" sz="1600" err="1">
                <a:solidFill>
                  <a:schemeClr val="tx1">
                    <a:lumMod val="50000"/>
                    <a:lumOff val="50000"/>
                  </a:schemeClr>
                </a:solidFill>
                <a:ea typeface="+mn-lt"/>
                <a:cs typeface="+mn-lt"/>
              </a:rPr>
              <a:t>stable</a:t>
            </a:r>
            <a:r>
              <a:rPr lang="es-MX" sz="1600">
                <a:solidFill>
                  <a:schemeClr val="tx1">
                    <a:lumMod val="50000"/>
                    <a:lumOff val="50000"/>
                  </a:schemeClr>
                </a:solidFill>
                <a:ea typeface="+mn-lt"/>
                <a:cs typeface="+mn-lt"/>
              </a:rPr>
              <a:t>/</a:t>
            </a:r>
            <a:endParaRPr lang="es-MX" sz="1600">
              <a:solidFill>
                <a:schemeClr val="tx1">
                  <a:lumMod val="50000"/>
                  <a:lumOff val="50000"/>
                </a:schemeClr>
              </a:solidFill>
              <a:latin typeface="Calibri" panose="020F0502020204030204"/>
              <a:ea typeface="Calibri"/>
              <a:cs typeface="Calibri"/>
            </a:endParaRPr>
          </a:p>
          <a:p>
            <a:pPr marL="342900" indent="-342900">
              <a:buFontTx/>
              <a:buAutoNum type="arabicPeriod"/>
              <a:defRPr/>
            </a:pPr>
            <a:endParaRPr lang="es-MX" sz="1600">
              <a:solidFill>
                <a:schemeClr val="tx1">
                  <a:lumMod val="50000"/>
                  <a:lumOff val="50000"/>
                </a:schemeClr>
              </a:solidFill>
              <a:latin typeface="Calibri" panose="020F0502020204030204"/>
              <a:ea typeface="Calibri"/>
              <a:cs typeface="Calibri"/>
            </a:endParaRPr>
          </a:p>
          <a:p>
            <a:pPr marL="342900" indent="-342900">
              <a:buFontTx/>
              <a:buAutoNum type="arabicPeriod"/>
              <a:defRPr/>
            </a:pPr>
            <a:endParaRPr lang="es-MX" sz="1600">
              <a:solidFill>
                <a:schemeClr val="tx1">
                  <a:lumMod val="50000"/>
                  <a:lumOff val="50000"/>
                </a:schemeClr>
              </a:solidFill>
              <a:latin typeface="Calibri" panose="020F0502020204030204"/>
              <a:ea typeface="Calibri"/>
              <a:cs typeface="Calibri"/>
            </a:endParaRPr>
          </a:p>
        </p:txBody>
      </p:sp>
      <p:sp>
        <p:nvSpPr>
          <p:cNvPr id="4" name="CuadroTexto 3">
            <a:extLst>
              <a:ext uri="{FF2B5EF4-FFF2-40B4-BE49-F238E27FC236}">
                <a16:creationId xmlns:a16="http://schemas.microsoft.com/office/drawing/2014/main" id="{94C75D20-4004-A34F-91A8-BD983704DE40}"/>
              </a:ext>
            </a:extLst>
          </p:cNvPr>
          <p:cNvSpPr txBox="1"/>
          <p:nvPr/>
        </p:nvSpPr>
        <p:spPr>
          <a:xfrm>
            <a:off x="1230923" y="3321538"/>
            <a:ext cx="9495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Nota: Las imágenes fueron generadas con ejecución de código propio </a:t>
            </a:r>
            <a:endParaRPr lang="es-ES"/>
          </a:p>
        </p:txBody>
      </p:sp>
    </p:spTree>
    <p:extLst>
      <p:ext uri="{BB962C8B-B14F-4D97-AF65-F5344CB8AC3E}">
        <p14:creationId xmlns:p14="http://schemas.microsoft.com/office/powerpoint/2010/main" val="20319573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d1a2d31-cdc6-48fa-a4a6-241a0ebf2e14" xsi:nil="true"/>
    <lcf76f155ced4ddcb4097134ff3c332f xmlns="550035bc-eb87-4c05-a029-450532f5b94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9518E0C81F1344B99437945A71CEBD2" ma:contentTypeVersion="20" ma:contentTypeDescription="Crear nuevo documento." ma:contentTypeScope="" ma:versionID="d78db61e113075abebbe5fc07ca9cd2b">
  <xsd:schema xmlns:xsd="http://www.w3.org/2001/XMLSchema" xmlns:xs="http://www.w3.org/2001/XMLSchema" xmlns:p="http://schemas.microsoft.com/office/2006/metadata/properties" xmlns:ns2="550035bc-eb87-4c05-a029-450532f5b943" xmlns:ns3="6d1a2d31-cdc6-48fa-a4a6-241a0ebf2e14" targetNamespace="http://schemas.microsoft.com/office/2006/metadata/properties" ma:root="true" ma:fieldsID="bfe1dc14d5620c15e045b415b2a2035d" ns2:_="" ns3:_="">
    <xsd:import namespace="550035bc-eb87-4c05-a029-450532f5b943"/>
    <xsd:import namespace="6d1a2d31-cdc6-48fa-a4a6-241a0ebf2e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3:TaxCatchAll" minOccurs="0"/>
                <xsd:element ref="ns2:lcf76f155ced4ddcb4097134ff3c332f"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035bc-eb87-4c05-a029-450532f5b9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1d21979f-4ff3-4765-882b-31f71102b2e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1a2d31-cdc6-48fa-a4a6-241a0ebf2e14"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7c293071-feb4-4a8a-bb0a-8c3e77e60c66}" ma:internalName="TaxCatchAll" ma:showField="CatchAllData" ma:web="6d1a2d31-cdc6-48fa-a4a6-241a0ebf2e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8E4442-B9CB-477D-A43D-01C7AE4628BC}">
  <ds:schemaRefs>
    <ds:schemaRef ds:uri="550035bc-eb87-4c05-a029-450532f5b943"/>
    <ds:schemaRef ds:uri="6d1a2d31-cdc6-48fa-a4a6-241a0ebf2e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0B865B8-C012-4D58-B2F5-82C2B5FB5E68}">
  <ds:schemaRefs>
    <ds:schemaRef ds:uri="550035bc-eb87-4c05-a029-450532f5b943"/>
    <ds:schemaRef ds:uri="6d1a2d31-cdc6-48fa-a4a6-241a0ebf2e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D6D719-35D6-4237-B415-9366DAE235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Luisa Fernanda Aponte Saavedra</dc:creator>
  <cp:revision>1</cp:revision>
  <dcterms:created xsi:type="dcterms:W3CDTF">2023-07-05T19:56:17Z</dcterms:created>
  <dcterms:modified xsi:type="dcterms:W3CDTF">2024-07-18T20:54:50Z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0x010100B9518E0C81F1344B99437945A71CEBD2</vt:lpwstr>
  </property>
  <property fmtid="{D5CDD505-2E9C-101B-9397-08002B2CF9AE}" pid="3" name="MediaServiceImageTags">
    <vt:lpwstr/>
  </property>
</Properties>
</file>