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2" r:id="rId7"/>
    <p:sldId id="276" r:id="rId8"/>
    <p:sldId id="277" r:id="rId9"/>
    <p:sldId id="275" r:id="rId10"/>
    <p:sldId id="27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8BFC5E-4443-5CC5-A193-892E7D95EE5E}" name="Andres Esteban Puerto Lara" initials="AL" userId="S::aepuertol@ucompensar.edu.co::a8a10573-8276-45a5-8bda-78f7a253fd66" providerId="AD"/>
  <p188:author id="{1C4C28C1-3B38-3865-7D9D-C669B13E33C0}" name="Judy Ximena Sanchez" initials="JS" userId="S::jxsanchez@ucompensar.edu.co::ee139842-e268-4fe5-8185-f19e56d26e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C2B4F"/>
    <a:srgbClr val="E60064"/>
    <a:srgbClr val="243455"/>
    <a:srgbClr val="72207E"/>
    <a:srgbClr val="F7A400"/>
    <a:srgbClr val="00ADBA"/>
    <a:srgbClr val="95C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0F65D-0CD8-AA76-1967-37522EAC09F7}" v="2" dt="2024-07-18T20:55:35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y Ximena Sanchez" userId="ee139842-e268-4fe5-8185-f19e56d26e07" providerId="ADAL" clId="{1FEEAA80-8335-4AB9-808C-A5FC3454B835}"/>
    <pc:docChg chg="modSld">
      <pc:chgData name="Judy Ximena Sanchez" userId="ee139842-e268-4fe5-8185-f19e56d26e07" providerId="ADAL" clId="{1FEEAA80-8335-4AB9-808C-A5FC3454B835}" dt="2024-06-25T15:52:38.100" v="1"/>
      <pc:docMkLst>
        <pc:docMk/>
      </pc:docMkLst>
      <pc:sldChg chg="modSp mod addCm">
        <pc:chgData name="Judy Ximena Sanchez" userId="ee139842-e268-4fe5-8185-f19e56d26e07" providerId="ADAL" clId="{1FEEAA80-8335-4AB9-808C-A5FC3454B835}" dt="2024-06-25T15:52:38.100" v="1"/>
        <pc:sldMkLst>
          <pc:docMk/>
          <pc:sldMk cId="2031957390" sldId="275"/>
        </pc:sldMkLst>
        <pc:spChg chg="mod">
          <ac:chgData name="Judy Ximena Sanchez" userId="ee139842-e268-4fe5-8185-f19e56d26e07" providerId="ADAL" clId="{1FEEAA80-8335-4AB9-808C-A5FC3454B835}" dt="2024-06-25T15:50:43.214" v="0" actId="1076"/>
          <ac:spMkLst>
            <pc:docMk/>
            <pc:sldMk cId="2031957390" sldId="275"/>
            <ac:spMk id="3" creationId="{E4D6860C-A4D6-1992-3811-177E5F22E27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udy Ximena Sanchez" userId="ee139842-e268-4fe5-8185-f19e56d26e07" providerId="ADAL" clId="{1FEEAA80-8335-4AB9-808C-A5FC3454B835}" dt="2024-06-25T15:52:38.100" v="1"/>
              <pc2:cmMkLst xmlns:pc2="http://schemas.microsoft.com/office/powerpoint/2019/9/main/command">
                <pc:docMk/>
                <pc:sldMk cId="2031957390" sldId="275"/>
                <pc2:cmMk id="{2542A1F5-0281-4344-A1E1-C6A670D246A3}"/>
              </pc2:cmMkLst>
            </pc226:cmChg>
          </p:ext>
        </pc:extLst>
      </pc:sldChg>
    </pc:docChg>
  </pc:docChgLst>
  <pc:docChgLst>
    <pc:chgData name="Andres Esteban Puerto Lara" userId="S::aepuertol@ucompensar.edu.co::a8a10573-8276-45a5-8bda-78f7a253fd66" providerId="AD" clId="Web-{531D1E5D-B0C6-DDA8-513E-E3A4737B2CA8}"/>
    <pc:docChg chg="delSld modSld">
      <pc:chgData name="Andres Esteban Puerto Lara" userId="S::aepuertol@ucompensar.edu.co::a8a10573-8276-45a5-8bda-78f7a253fd66" providerId="AD" clId="Web-{531D1E5D-B0C6-DDA8-513E-E3A4737B2CA8}" dt="2024-06-08T17:25:14.768" v="128"/>
      <pc:docMkLst>
        <pc:docMk/>
      </pc:docMkLst>
      <pc:sldChg chg="delSp modSp">
        <pc:chgData name="Andres Esteban Puerto Lara" userId="S::aepuertol@ucompensar.edu.co::a8a10573-8276-45a5-8bda-78f7a253fd66" providerId="AD" clId="Web-{531D1E5D-B0C6-DDA8-513E-E3A4737B2CA8}" dt="2024-06-08T17:12:57.855" v="29"/>
        <pc:sldMkLst>
          <pc:docMk/>
          <pc:sldMk cId="2918813428" sldId="258"/>
        </pc:sldMkLst>
        <pc:spChg chg="mod">
          <ac:chgData name="Andres Esteban Puerto Lara" userId="S::aepuertol@ucompensar.edu.co::a8a10573-8276-45a5-8bda-78f7a253fd66" providerId="AD" clId="Web-{531D1E5D-B0C6-DDA8-513E-E3A4737B2CA8}" dt="2024-06-08T17:12:33.870" v="3" actId="20577"/>
          <ac:spMkLst>
            <pc:docMk/>
            <pc:sldMk cId="2918813428" sldId="258"/>
            <ac:spMk id="3" creationId="{BBCEC21E-292D-D685-CDCF-181EF0941099}"/>
          </ac:spMkLst>
        </pc:spChg>
        <pc:spChg chg="mod">
          <ac:chgData name="Andres Esteban Puerto Lara" userId="S::aepuertol@ucompensar.edu.co::a8a10573-8276-45a5-8bda-78f7a253fd66" providerId="AD" clId="Web-{531D1E5D-B0C6-DDA8-513E-E3A4737B2CA8}" dt="2024-06-08T17:12:37.667" v="4" actId="20577"/>
          <ac:spMkLst>
            <pc:docMk/>
            <pc:sldMk cId="2918813428" sldId="258"/>
            <ac:spMk id="8" creationId="{EA607A72-E394-5963-B67C-5366C40CCBDF}"/>
          </ac:spMkLst>
        </pc:spChg>
        <pc:spChg chg="mod">
          <ac:chgData name="Andres Esteban Puerto Lara" userId="S::aepuertol@ucompensar.edu.co::a8a10573-8276-45a5-8bda-78f7a253fd66" providerId="AD" clId="Web-{531D1E5D-B0C6-DDA8-513E-E3A4737B2CA8}" dt="2024-06-08T17:12:48.699" v="23" actId="20577"/>
          <ac:spMkLst>
            <pc:docMk/>
            <pc:sldMk cId="2918813428" sldId="258"/>
            <ac:spMk id="12" creationId="{4AA33893-3AAB-5734-8A93-390377F67943}"/>
          </ac:spMkLst>
        </pc:spChg>
        <pc:spChg chg="del">
          <ac:chgData name="Andres Esteban Puerto Lara" userId="S::aepuertol@ucompensar.edu.co::a8a10573-8276-45a5-8bda-78f7a253fd66" providerId="AD" clId="Web-{531D1E5D-B0C6-DDA8-513E-E3A4737B2CA8}" dt="2024-06-08T17:12:55.136" v="26"/>
          <ac:spMkLst>
            <pc:docMk/>
            <pc:sldMk cId="2918813428" sldId="258"/>
            <ac:spMk id="16" creationId="{6E86004D-983A-C7EA-CA5B-1220675ECE9C}"/>
          </ac:spMkLst>
        </pc:spChg>
        <pc:spChg chg="del topLvl">
          <ac:chgData name="Andres Esteban Puerto Lara" userId="S::aepuertol@ucompensar.edu.co::a8a10573-8276-45a5-8bda-78f7a253fd66" providerId="AD" clId="Web-{531D1E5D-B0C6-DDA8-513E-E3A4737B2CA8}" dt="2024-06-08T17:12:57.277" v="28"/>
          <ac:spMkLst>
            <pc:docMk/>
            <pc:sldMk cId="2918813428" sldId="258"/>
            <ac:spMk id="18" creationId="{952D8A61-03A9-E672-F3AE-F1899DF2CC51}"/>
          </ac:spMkLst>
        </pc:spChg>
        <pc:spChg chg="del topLvl">
          <ac:chgData name="Andres Esteban Puerto Lara" userId="S::aepuertol@ucompensar.edu.co::a8a10573-8276-45a5-8bda-78f7a253fd66" providerId="AD" clId="Web-{531D1E5D-B0C6-DDA8-513E-E3A4737B2CA8}" dt="2024-06-08T17:12:52.715" v="24"/>
          <ac:spMkLst>
            <pc:docMk/>
            <pc:sldMk cId="2918813428" sldId="258"/>
            <ac:spMk id="19" creationId="{E30D0613-B7AF-0E10-842B-00B2CFF40634}"/>
          </ac:spMkLst>
        </pc:spChg>
        <pc:spChg chg="del">
          <ac:chgData name="Andres Esteban Puerto Lara" userId="S::aepuertol@ucompensar.edu.co::a8a10573-8276-45a5-8bda-78f7a253fd66" providerId="AD" clId="Web-{531D1E5D-B0C6-DDA8-513E-E3A4737B2CA8}" dt="2024-06-08T17:12:56.433" v="27"/>
          <ac:spMkLst>
            <pc:docMk/>
            <pc:sldMk cId="2918813428" sldId="258"/>
            <ac:spMk id="20" creationId="{2B59A0AB-D0FE-242B-D544-D6A6564C3879}"/>
          </ac:spMkLst>
        </pc:spChg>
        <pc:spChg chg="del topLvl">
          <ac:chgData name="Andres Esteban Puerto Lara" userId="S::aepuertol@ucompensar.edu.co::a8a10573-8276-45a5-8bda-78f7a253fd66" providerId="AD" clId="Web-{531D1E5D-B0C6-DDA8-513E-E3A4737B2CA8}" dt="2024-06-08T17:12:57.855" v="29"/>
          <ac:spMkLst>
            <pc:docMk/>
            <pc:sldMk cId="2918813428" sldId="258"/>
            <ac:spMk id="22" creationId="{C257EB1B-B855-2947-53C1-D28F6A37EFEF}"/>
          </ac:spMkLst>
        </pc:spChg>
        <pc:spChg chg="del topLvl">
          <ac:chgData name="Andres Esteban Puerto Lara" userId="S::aepuertol@ucompensar.edu.co::a8a10573-8276-45a5-8bda-78f7a253fd66" providerId="AD" clId="Web-{531D1E5D-B0C6-DDA8-513E-E3A4737B2CA8}" dt="2024-06-08T17:12:53.730" v="25"/>
          <ac:spMkLst>
            <pc:docMk/>
            <pc:sldMk cId="2918813428" sldId="258"/>
            <ac:spMk id="23" creationId="{CB55AED5-364F-673D-7C45-95E15E1ECF1E}"/>
          </ac:spMkLst>
        </pc:spChg>
        <pc:grpChg chg="del">
          <ac:chgData name="Andres Esteban Puerto Lara" userId="S::aepuertol@ucompensar.edu.co::a8a10573-8276-45a5-8bda-78f7a253fd66" providerId="AD" clId="Web-{531D1E5D-B0C6-DDA8-513E-E3A4737B2CA8}" dt="2024-06-08T17:12:52.715" v="24"/>
          <ac:grpSpMkLst>
            <pc:docMk/>
            <pc:sldMk cId="2918813428" sldId="258"/>
            <ac:grpSpMk id="17" creationId="{B137E530-9948-6940-95A0-B5FBBEB2E556}"/>
          </ac:grpSpMkLst>
        </pc:grpChg>
        <pc:grpChg chg="del">
          <ac:chgData name="Andres Esteban Puerto Lara" userId="S::aepuertol@ucompensar.edu.co::a8a10573-8276-45a5-8bda-78f7a253fd66" providerId="AD" clId="Web-{531D1E5D-B0C6-DDA8-513E-E3A4737B2CA8}" dt="2024-06-08T17:12:53.730" v="25"/>
          <ac:grpSpMkLst>
            <pc:docMk/>
            <pc:sldMk cId="2918813428" sldId="258"/>
            <ac:grpSpMk id="21" creationId="{73193E26-716B-4A91-AD3E-97AC9F82EA1A}"/>
          </ac:grpSpMkLst>
        </pc:grpChg>
      </pc:sldChg>
      <pc:sldChg chg="addSp delSp modSp">
        <pc:chgData name="Andres Esteban Puerto Lara" userId="S::aepuertol@ucompensar.edu.co::a8a10573-8276-45a5-8bda-78f7a253fd66" providerId="AD" clId="Web-{531D1E5D-B0C6-DDA8-513E-E3A4737B2CA8}" dt="2024-06-08T17:15:40.629" v="61" actId="1076"/>
        <pc:sldMkLst>
          <pc:docMk/>
          <pc:sldMk cId="1410733217" sldId="262"/>
        </pc:sldMkLst>
        <pc:spChg chg="mod">
          <ac:chgData name="Andres Esteban Puerto Lara" userId="S::aepuertol@ucompensar.edu.co::a8a10573-8276-45a5-8bda-78f7a253fd66" providerId="AD" clId="Web-{531D1E5D-B0C6-DDA8-513E-E3A4737B2CA8}" dt="2024-06-08T17:14:52.955" v="53" actId="20577"/>
          <ac:spMkLst>
            <pc:docMk/>
            <pc:sldMk cId="1410733217" sldId="262"/>
            <ac:spMk id="2" creationId="{E2A43BBE-88A1-BF86-68C3-05730BBD6DC1}"/>
          </ac:spMkLst>
        </pc:spChg>
        <pc:spChg chg="mod">
          <ac:chgData name="Andres Esteban Puerto Lara" userId="S::aepuertol@ucompensar.edu.co::a8a10573-8276-45a5-8bda-78f7a253fd66" providerId="AD" clId="Web-{531D1E5D-B0C6-DDA8-513E-E3A4737B2CA8}" dt="2024-06-08T17:13:16.231" v="50" actId="20577"/>
          <ac:spMkLst>
            <pc:docMk/>
            <pc:sldMk cId="1410733217" sldId="262"/>
            <ac:spMk id="4" creationId="{F45F2F56-D773-3A71-B083-717CDC88626A}"/>
          </ac:spMkLst>
        </pc:spChg>
        <pc:picChg chg="del">
          <ac:chgData name="Andres Esteban Puerto Lara" userId="S::aepuertol@ucompensar.edu.co::a8a10573-8276-45a5-8bda-78f7a253fd66" providerId="AD" clId="Web-{531D1E5D-B0C6-DDA8-513E-E3A4737B2CA8}" dt="2024-06-08T17:14:54.518" v="54"/>
          <ac:picMkLst>
            <pc:docMk/>
            <pc:sldMk cId="1410733217" sldId="262"/>
            <ac:picMk id="3" creationId="{DFF103C6-1EFA-E0BE-61DE-5D0FFA989BD3}"/>
          </ac:picMkLst>
        </pc:picChg>
        <pc:picChg chg="del">
          <ac:chgData name="Andres Esteban Puerto Lara" userId="S::aepuertol@ucompensar.edu.co::a8a10573-8276-45a5-8bda-78f7a253fd66" providerId="AD" clId="Web-{531D1E5D-B0C6-DDA8-513E-E3A4737B2CA8}" dt="2024-06-08T17:15:07.143" v="59"/>
          <ac:picMkLst>
            <pc:docMk/>
            <pc:sldMk cId="1410733217" sldId="262"/>
            <ac:picMk id="5" creationId="{0937CAF9-C021-A68F-19A5-E51C239F165B}"/>
          </ac:picMkLst>
        </pc:picChg>
        <pc:picChg chg="add mod">
          <ac:chgData name="Andres Esteban Puerto Lara" userId="S::aepuertol@ucompensar.edu.co::a8a10573-8276-45a5-8bda-78f7a253fd66" providerId="AD" clId="Web-{531D1E5D-B0C6-DDA8-513E-E3A4737B2CA8}" dt="2024-06-08T17:15:02.924" v="58" actId="1076"/>
          <ac:picMkLst>
            <pc:docMk/>
            <pc:sldMk cId="1410733217" sldId="262"/>
            <ac:picMk id="6" creationId="{00C8BBD9-050D-B814-E7AB-455269A06C85}"/>
          </ac:picMkLst>
        </pc:picChg>
        <pc:picChg chg="add mod">
          <ac:chgData name="Andres Esteban Puerto Lara" userId="S::aepuertol@ucompensar.edu.co::a8a10573-8276-45a5-8bda-78f7a253fd66" providerId="AD" clId="Web-{531D1E5D-B0C6-DDA8-513E-E3A4737B2CA8}" dt="2024-06-08T17:15:40.629" v="61" actId="1076"/>
          <ac:picMkLst>
            <pc:docMk/>
            <pc:sldMk cId="1410733217" sldId="262"/>
            <ac:picMk id="7" creationId="{60A86850-4F6F-8D51-B064-7B40D5E857DB}"/>
          </ac:picMkLst>
        </pc:picChg>
      </pc:sldChg>
      <pc:sldChg chg="del">
        <pc:chgData name="Andres Esteban Puerto Lara" userId="S::aepuertol@ucompensar.edu.co::a8a10573-8276-45a5-8bda-78f7a253fd66" providerId="AD" clId="Web-{531D1E5D-B0C6-DDA8-513E-E3A4737B2CA8}" dt="2024-06-08T17:25:09.580" v="124"/>
        <pc:sldMkLst>
          <pc:docMk/>
          <pc:sldMk cId="3112121986" sldId="267"/>
        </pc:sldMkLst>
      </pc:sldChg>
      <pc:sldChg chg="del">
        <pc:chgData name="Andres Esteban Puerto Lara" userId="S::aepuertol@ucompensar.edu.co::a8a10573-8276-45a5-8bda-78f7a253fd66" providerId="AD" clId="Web-{531D1E5D-B0C6-DDA8-513E-E3A4737B2CA8}" dt="2024-06-08T17:25:10.127" v="125"/>
        <pc:sldMkLst>
          <pc:docMk/>
          <pc:sldMk cId="3737360580" sldId="268"/>
        </pc:sldMkLst>
      </pc:sldChg>
      <pc:sldChg chg="del">
        <pc:chgData name="Andres Esteban Puerto Lara" userId="S::aepuertol@ucompensar.edu.co::a8a10573-8276-45a5-8bda-78f7a253fd66" providerId="AD" clId="Web-{531D1E5D-B0C6-DDA8-513E-E3A4737B2CA8}" dt="2024-06-08T17:25:11.486" v="126"/>
        <pc:sldMkLst>
          <pc:docMk/>
          <pc:sldMk cId="2192072609" sldId="269"/>
        </pc:sldMkLst>
      </pc:sldChg>
      <pc:sldChg chg="del">
        <pc:chgData name="Andres Esteban Puerto Lara" userId="S::aepuertol@ucompensar.edu.co::a8a10573-8276-45a5-8bda-78f7a253fd66" providerId="AD" clId="Web-{531D1E5D-B0C6-DDA8-513E-E3A4737B2CA8}" dt="2024-06-08T17:25:12.002" v="127"/>
        <pc:sldMkLst>
          <pc:docMk/>
          <pc:sldMk cId="3789868094" sldId="270"/>
        </pc:sldMkLst>
      </pc:sldChg>
      <pc:sldChg chg="del">
        <pc:chgData name="Andres Esteban Puerto Lara" userId="S::aepuertol@ucompensar.edu.co::a8a10573-8276-45a5-8bda-78f7a253fd66" providerId="AD" clId="Web-{531D1E5D-B0C6-DDA8-513E-E3A4737B2CA8}" dt="2024-06-08T17:25:14.768" v="128"/>
        <pc:sldMkLst>
          <pc:docMk/>
          <pc:sldMk cId="3095352520" sldId="271"/>
        </pc:sldMkLst>
      </pc:sldChg>
      <pc:sldChg chg="del">
        <pc:chgData name="Andres Esteban Puerto Lara" userId="S::aepuertol@ucompensar.edu.co::a8a10573-8276-45a5-8bda-78f7a253fd66" providerId="AD" clId="Web-{531D1E5D-B0C6-DDA8-513E-E3A4737B2CA8}" dt="2024-06-08T17:25:06.893" v="123"/>
        <pc:sldMkLst>
          <pc:docMk/>
          <pc:sldMk cId="1861983949" sldId="274"/>
        </pc:sldMkLst>
      </pc:sldChg>
      <pc:sldChg chg="addSp delSp modSp">
        <pc:chgData name="Andres Esteban Puerto Lara" userId="S::aepuertol@ucompensar.edu.co::a8a10573-8276-45a5-8bda-78f7a253fd66" providerId="AD" clId="Web-{531D1E5D-B0C6-DDA8-513E-E3A4737B2CA8}" dt="2024-06-08T17:24:23.782" v="122" actId="20577"/>
        <pc:sldMkLst>
          <pc:docMk/>
          <pc:sldMk cId="2031957390" sldId="275"/>
        </pc:sldMkLst>
        <pc:spChg chg="add del mod">
          <ac:chgData name="Andres Esteban Puerto Lara" userId="S::aepuertol@ucompensar.edu.co::a8a10573-8276-45a5-8bda-78f7a253fd66" providerId="AD" clId="Web-{531D1E5D-B0C6-DDA8-513E-E3A4737B2CA8}" dt="2024-06-08T17:24:23.782" v="122" actId="20577"/>
          <ac:spMkLst>
            <pc:docMk/>
            <pc:sldMk cId="2031957390" sldId="275"/>
            <ac:spMk id="3" creationId="{E4D6860C-A4D6-1992-3811-177E5F22E279}"/>
          </ac:spMkLst>
        </pc:spChg>
      </pc:sldChg>
      <pc:sldChg chg="addSp delSp modSp">
        <pc:chgData name="Andres Esteban Puerto Lara" userId="S::aepuertol@ucompensar.edu.co::a8a10573-8276-45a5-8bda-78f7a253fd66" providerId="AD" clId="Web-{531D1E5D-B0C6-DDA8-513E-E3A4737B2CA8}" dt="2024-06-08T17:18:37.492" v="95" actId="1076"/>
        <pc:sldMkLst>
          <pc:docMk/>
          <pc:sldMk cId="4051568669" sldId="276"/>
        </pc:sldMkLst>
        <pc:spChg chg="mod">
          <ac:chgData name="Andres Esteban Puerto Lara" userId="S::aepuertol@ucompensar.edu.co::a8a10573-8276-45a5-8bda-78f7a253fd66" providerId="AD" clId="Web-{531D1E5D-B0C6-DDA8-513E-E3A4737B2CA8}" dt="2024-06-08T17:16:53.224" v="68" actId="20577"/>
          <ac:spMkLst>
            <pc:docMk/>
            <pc:sldMk cId="4051568669" sldId="276"/>
            <ac:spMk id="2" creationId="{E2A43BBE-88A1-BF86-68C3-05730BBD6DC1}"/>
          </ac:spMkLst>
        </pc:spChg>
        <pc:spChg chg="mod">
          <ac:chgData name="Andres Esteban Puerto Lara" userId="S::aepuertol@ucompensar.edu.co::a8a10573-8276-45a5-8bda-78f7a253fd66" providerId="AD" clId="Web-{531D1E5D-B0C6-DDA8-513E-E3A4737B2CA8}" dt="2024-06-08T17:15:49.551" v="64" actId="20577"/>
          <ac:spMkLst>
            <pc:docMk/>
            <pc:sldMk cId="4051568669" sldId="276"/>
            <ac:spMk id="4" creationId="{F45F2F56-D773-3A71-B083-717CDC88626A}"/>
          </ac:spMkLst>
        </pc:spChg>
        <pc:picChg chg="del">
          <ac:chgData name="Andres Esteban Puerto Lara" userId="S::aepuertol@ucompensar.edu.co::a8a10573-8276-45a5-8bda-78f7a253fd66" providerId="AD" clId="Web-{531D1E5D-B0C6-DDA8-513E-E3A4737B2CA8}" dt="2024-06-08T17:17:21.006" v="70"/>
          <ac:picMkLst>
            <pc:docMk/>
            <pc:sldMk cId="4051568669" sldId="276"/>
            <ac:picMk id="3" creationId="{0E254AAF-D5F2-27E8-38B5-BFEA4D6130E4}"/>
          </ac:picMkLst>
        </pc:picChg>
        <pc:picChg chg="add mod">
          <ac:chgData name="Andres Esteban Puerto Lara" userId="S::aepuertol@ucompensar.edu.co::a8a10573-8276-45a5-8bda-78f7a253fd66" providerId="AD" clId="Web-{531D1E5D-B0C6-DDA8-513E-E3A4737B2CA8}" dt="2024-06-08T17:17:28.381" v="73" actId="14100"/>
          <ac:picMkLst>
            <pc:docMk/>
            <pc:sldMk cId="4051568669" sldId="276"/>
            <ac:picMk id="5" creationId="{8C66BC53-3043-941F-CECD-9BF55BDA7D48}"/>
          </ac:picMkLst>
        </pc:picChg>
        <pc:picChg chg="add mod">
          <ac:chgData name="Andres Esteban Puerto Lara" userId="S::aepuertol@ucompensar.edu.co::a8a10573-8276-45a5-8bda-78f7a253fd66" providerId="AD" clId="Web-{531D1E5D-B0C6-DDA8-513E-E3A4737B2CA8}" dt="2024-06-08T17:18:37.492" v="95" actId="1076"/>
          <ac:picMkLst>
            <pc:docMk/>
            <pc:sldMk cId="4051568669" sldId="276"/>
            <ac:picMk id="6" creationId="{EE0F327A-3A0B-3E7F-BA3B-726C7D7D0FB7}"/>
          </ac:picMkLst>
        </pc:picChg>
        <pc:picChg chg="del">
          <ac:chgData name="Andres Esteban Puerto Lara" userId="S::aepuertol@ucompensar.edu.co::a8a10573-8276-45a5-8bda-78f7a253fd66" providerId="AD" clId="Web-{531D1E5D-B0C6-DDA8-513E-E3A4737B2CA8}" dt="2024-06-08T17:16:54.615" v="69"/>
          <ac:picMkLst>
            <pc:docMk/>
            <pc:sldMk cId="4051568669" sldId="276"/>
            <ac:picMk id="7" creationId="{0D2FCEB2-59BC-A17F-D4D3-79784A8C9E9C}"/>
          </ac:picMkLst>
        </pc:picChg>
      </pc:sldChg>
      <pc:sldChg chg="addSp delSp modSp">
        <pc:chgData name="Andres Esteban Puerto Lara" userId="S::aepuertol@ucompensar.edu.co::a8a10573-8276-45a5-8bda-78f7a253fd66" providerId="AD" clId="Web-{531D1E5D-B0C6-DDA8-513E-E3A4737B2CA8}" dt="2024-06-08T17:23:42.156" v="120" actId="1076"/>
        <pc:sldMkLst>
          <pc:docMk/>
          <pc:sldMk cId="3173792482" sldId="277"/>
        </pc:sldMkLst>
        <pc:spChg chg="mod">
          <ac:chgData name="Andres Esteban Puerto Lara" userId="S::aepuertol@ucompensar.edu.co::a8a10573-8276-45a5-8bda-78f7a253fd66" providerId="AD" clId="Web-{531D1E5D-B0C6-DDA8-513E-E3A4737B2CA8}" dt="2024-06-08T17:19:23.743" v="98" actId="20577"/>
          <ac:spMkLst>
            <pc:docMk/>
            <pc:sldMk cId="3173792482" sldId="277"/>
            <ac:spMk id="2" creationId="{E2A43BBE-88A1-BF86-68C3-05730BBD6DC1}"/>
          </ac:spMkLst>
        </pc:spChg>
        <pc:spChg chg="mod">
          <ac:chgData name="Andres Esteban Puerto Lara" userId="S::aepuertol@ucompensar.edu.co::a8a10573-8276-45a5-8bda-78f7a253fd66" providerId="AD" clId="Web-{531D1E5D-B0C6-DDA8-513E-E3A4737B2CA8}" dt="2024-06-08T17:20:34.401" v="114" actId="20577"/>
          <ac:spMkLst>
            <pc:docMk/>
            <pc:sldMk cId="3173792482" sldId="277"/>
            <ac:spMk id="4" creationId="{F45F2F56-D773-3A71-B083-717CDC88626A}"/>
          </ac:spMkLst>
        </pc:spChg>
        <pc:picChg chg="add mod">
          <ac:chgData name="Andres Esteban Puerto Lara" userId="S::aepuertol@ucompensar.edu.co::a8a10573-8276-45a5-8bda-78f7a253fd66" providerId="AD" clId="Web-{531D1E5D-B0C6-DDA8-513E-E3A4737B2CA8}" dt="2024-06-08T17:21:01.058" v="117" actId="1076"/>
          <ac:picMkLst>
            <pc:docMk/>
            <pc:sldMk cId="3173792482" sldId="277"/>
            <ac:picMk id="3" creationId="{A8D23B33-AF5F-F156-90AB-412F1F70CE1C}"/>
          </ac:picMkLst>
        </pc:picChg>
        <pc:picChg chg="del">
          <ac:chgData name="Andres Esteban Puerto Lara" userId="S::aepuertol@ucompensar.edu.co::a8a10573-8276-45a5-8bda-78f7a253fd66" providerId="AD" clId="Web-{531D1E5D-B0C6-DDA8-513E-E3A4737B2CA8}" dt="2024-06-08T17:20:56.652" v="115"/>
          <ac:picMkLst>
            <pc:docMk/>
            <pc:sldMk cId="3173792482" sldId="277"/>
            <ac:picMk id="5" creationId="{52D1F235-E018-404D-0E53-B10DE10218A7}"/>
          </ac:picMkLst>
        </pc:picChg>
        <pc:picChg chg="del">
          <ac:chgData name="Andres Esteban Puerto Lara" userId="S::aepuertol@ucompensar.edu.co::a8a10573-8276-45a5-8bda-78f7a253fd66" providerId="AD" clId="Web-{531D1E5D-B0C6-DDA8-513E-E3A4737B2CA8}" dt="2024-06-08T17:21:14.668" v="118"/>
          <ac:picMkLst>
            <pc:docMk/>
            <pc:sldMk cId="3173792482" sldId="277"/>
            <ac:picMk id="6" creationId="{EFF2CDF3-E525-D4B1-6FEB-D419E24884B1}"/>
          </ac:picMkLst>
        </pc:picChg>
        <pc:picChg chg="add mod">
          <ac:chgData name="Andres Esteban Puerto Lara" userId="S::aepuertol@ucompensar.edu.co::a8a10573-8276-45a5-8bda-78f7a253fd66" providerId="AD" clId="Web-{531D1E5D-B0C6-DDA8-513E-E3A4737B2CA8}" dt="2024-06-08T17:23:42.156" v="120" actId="1076"/>
          <ac:picMkLst>
            <pc:docMk/>
            <pc:sldMk cId="3173792482" sldId="277"/>
            <ac:picMk id="7" creationId="{F5095AD8-EF68-0AC8-C17F-CDC3131C2032}"/>
          </ac:picMkLst>
        </pc:picChg>
      </pc:sldChg>
      <pc:sldChg chg="del">
        <pc:chgData name="Andres Esteban Puerto Lara" userId="S::aepuertol@ucompensar.edu.co::a8a10573-8276-45a5-8bda-78f7a253fd66" providerId="AD" clId="Web-{531D1E5D-B0C6-DDA8-513E-E3A4737B2CA8}" dt="2024-06-08T17:12:19.620" v="0"/>
        <pc:sldMkLst>
          <pc:docMk/>
          <pc:sldMk cId="3434615366" sldId="278"/>
        </pc:sldMkLst>
      </pc:sldChg>
      <pc:sldChg chg="del">
        <pc:chgData name="Andres Esteban Puerto Lara" userId="S::aepuertol@ucompensar.edu.co::a8a10573-8276-45a5-8bda-78f7a253fd66" providerId="AD" clId="Web-{531D1E5D-B0C6-DDA8-513E-E3A4737B2CA8}" dt="2024-06-08T17:12:20.542" v="1"/>
        <pc:sldMkLst>
          <pc:docMk/>
          <pc:sldMk cId="455922158" sldId="279"/>
        </pc:sldMkLst>
      </pc:sldChg>
      <pc:sldChg chg="del">
        <pc:chgData name="Andres Esteban Puerto Lara" userId="S::aepuertol@ucompensar.edu.co::a8a10573-8276-45a5-8bda-78f7a253fd66" providerId="AD" clId="Web-{531D1E5D-B0C6-DDA8-513E-E3A4737B2CA8}" dt="2024-06-08T17:12:20.807" v="2"/>
        <pc:sldMkLst>
          <pc:docMk/>
          <pc:sldMk cId="4101929969" sldId="280"/>
        </pc:sldMkLst>
      </pc:sldChg>
    </pc:docChg>
  </pc:docChgLst>
  <pc:docChgLst>
    <pc:chgData name="Andres Esteban Puerto Lara" userId="S::aepuertol@ucompensar.edu.co::a8a10573-8276-45a5-8bda-78f7a253fd66" providerId="AD" clId="Web-{45F42642-7C17-CD16-10AA-81C791394303}"/>
    <pc:docChg chg="modSld">
      <pc:chgData name="Andres Esteban Puerto Lara" userId="S::aepuertol@ucompensar.edu.co::a8a10573-8276-45a5-8bda-78f7a253fd66" providerId="AD" clId="Web-{45F42642-7C17-CD16-10AA-81C791394303}" dt="2024-07-10T15:23:34.990" v="44" actId="20577"/>
      <pc:docMkLst>
        <pc:docMk/>
      </pc:docMkLst>
      <pc:sldChg chg="addSp modSp">
        <pc:chgData name="Andres Esteban Puerto Lara" userId="S::aepuertol@ucompensar.edu.co::a8a10573-8276-45a5-8bda-78f7a253fd66" providerId="AD" clId="Web-{45F42642-7C17-CD16-10AA-81C791394303}" dt="2024-07-10T15:23:34.990" v="44" actId="20577"/>
        <pc:sldMkLst>
          <pc:docMk/>
          <pc:sldMk cId="2031957390" sldId="275"/>
        </pc:sldMkLst>
        <pc:spChg chg="add mod">
          <ac:chgData name="Andres Esteban Puerto Lara" userId="S::aepuertol@ucompensar.edu.co::a8a10573-8276-45a5-8bda-78f7a253fd66" providerId="AD" clId="Web-{45F42642-7C17-CD16-10AA-81C791394303}" dt="2024-07-10T15:23:34.990" v="44" actId="20577"/>
          <ac:spMkLst>
            <pc:docMk/>
            <pc:sldMk cId="2031957390" sldId="275"/>
            <ac:spMk id="4" creationId="{0ABE7C59-1E32-E23C-4FF1-C5D71E9760DF}"/>
          </ac:spMkLst>
        </pc:spChg>
      </pc:sldChg>
    </pc:docChg>
  </pc:docChgLst>
  <pc:docChgLst>
    <pc:chgData clId="Web-{C34F5663-3137-F9BA-0BC2-249487B81F7C}"/>
    <pc:docChg chg="modSld">
      <pc:chgData name="" userId="" providerId="" clId="Web-{C34F5663-3137-F9BA-0BC2-249487B81F7C}" dt="2024-06-08T18:03:05.411" v="7" actId="20577"/>
      <pc:docMkLst>
        <pc:docMk/>
      </pc:docMkLst>
      <pc:sldChg chg="modSp">
        <pc:chgData name="" userId="" providerId="" clId="Web-{C34F5663-3137-F9BA-0BC2-249487B81F7C}" dt="2024-06-08T18:03:05.411" v="7" actId="20577"/>
        <pc:sldMkLst>
          <pc:docMk/>
          <pc:sldMk cId="164740436" sldId="257"/>
        </pc:sldMkLst>
        <pc:spChg chg="mod">
          <ac:chgData name="" userId="" providerId="" clId="Web-{C34F5663-3137-F9BA-0BC2-249487B81F7C}" dt="2024-06-08T18:03:05.411" v="7" actId="20577"/>
          <ac:spMkLst>
            <pc:docMk/>
            <pc:sldMk cId="164740436" sldId="257"/>
            <ac:spMk id="3" creationId="{E48CCE4D-50EE-65C4-10A2-DE249E6F2B01}"/>
          </ac:spMkLst>
        </pc:spChg>
      </pc:sldChg>
    </pc:docChg>
  </pc:docChgLst>
  <pc:docChgLst>
    <pc:chgData name="Andres Esteban Puerto Lara" userId="S::aepuertol@ucompensar.edu.co::a8a10573-8276-45a5-8bda-78f7a253fd66" providerId="AD" clId="Web-{AA1F86AC-C9F6-B33D-B0C6-D9A5061C035F}"/>
    <pc:docChg chg="modSld">
      <pc:chgData name="Andres Esteban Puerto Lara" userId="S::aepuertol@ucompensar.edu.co::a8a10573-8276-45a5-8bda-78f7a253fd66" providerId="AD" clId="Web-{AA1F86AC-C9F6-B33D-B0C6-D9A5061C035F}" dt="2024-07-10T15:17:19.017" v="44" actId="20577"/>
      <pc:docMkLst>
        <pc:docMk/>
      </pc:docMkLst>
      <pc:sldChg chg="modSp">
        <pc:chgData name="Andres Esteban Puerto Lara" userId="S::aepuertol@ucompensar.edu.co::a8a10573-8276-45a5-8bda-78f7a253fd66" providerId="AD" clId="Web-{AA1F86AC-C9F6-B33D-B0C6-D9A5061C035F}" dt="2024-07-10T15:17:19.017" v="44" actId="20577"/>
        <pc:sldMkLst>
          <pc:docMk/>
          <pc:sldMk cId="2031957390" sldId="275"/>
        </pc:sldMkLst>
        <pc:spChg chg="mod">
          <ac:chgData name="Andres Esteban Puerto Lara" userId="S::aepuertol@ucompensar.edu.co::a8a10573-8276-45a5-8bda-78f7a253fd66" providerId="AD" clId="Web-{AA1F86AC-C9F6-B33D-B0C6-D9A5061C035F}" dt="2024-07-10T15:17:19.017" v="44" actId="20577"/>
          <ac:spMkLst>
            <pc:docMk/>
            <pc:sldMk cId="2031957390" sldId="275"/>
            <ac:spMk id="3" creationId="{E4D6860C-A4D6-1992-3811-177E5F22E279}"/>
          </ac:spMkLst>
        </pc:spChg>
      </pc:sldChg>
    </pc:docChg>
  </pc:docChgLst>
  <pc:docChgLst>
    <pc:chgData name="Judy Ximena Sanchez" userId="S::jxsanchez@ucompensar.edu.co::ee139842-e268-4fe5-8185-f19e56d26e07" providerId="AD" clId="Web-{E4D0F65D-0CD8-AA76-1967-37522EAC09F7}"/>
    <pc:docChg chg="modSld">
      <pc:chgData name="Judy Ximena Sanchez" userId="S::jxsanchez@ucompensar.edu.co::ee139842-e268-4fe5-8185-f19e56d26e07" providerId="AD" clId="Web-{E4D0F65D-0CD8-AA76-1967-37522EAC09F7}" dt="2024-07-18T20:55:35.168" v="1"/>
      <pc:docMkLst>
        <pc:docMk/>
      </pc:docMkLst>
      <pc:sldChg chg="modSp delCm">
        <pc:chgData name="Judy Ximena Sanchez" userId="S::jxsanchez@ucompensar.edu.co::ee139842-e268-4fe5-8185-f19e56d26e07" providerId="AD" clId="Web-{E4D0F65D-0CD8-AA76-1967-37522EAC09F7}" dt="2024-07-18T20:55:35.168" v="1"/>
        <pc:sldMkLst>
          <pc:docMk/>
          <pc:sldMk cId="2031957390" sldId="275"/>
        </pc:sldMkLst>
        <pc:spChg chg="mod">
          <ac:chgData name="Judy Ximena Sanchez" userId="S::jxsanchez@ucompensar.edu.co::ee139842-e268-4fe5-8185-f19e56d26e07" providerId="AD" clId="Web-{E4D0F65D-0CD8-AA76-1967-37522EAC09F7}" dt="2024-07-18T20:55:31.402" v="0" actId="1076"/>
          <ac:spMkLst>
            <pc:docMk/>
            <pc:sldMk cId="2031957390" sldId="275"/>
            <ac:spMk id="4" creationId="{0ABE7C59-1E32-E23C-4FF1-C5D71E9760D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udy Ximena Sanchez" userId="S::jxsanchez@ucompensar.edu.co::ee139842-e268-4fe5-8185-f19e56d26e07" providerId="AD" clId="Web-{E4D0F65D-0CD8-AA76-1967-37522EAC09F7}" dt="2024-07-18T20:55:35.168" v="1"/>
              <pc2:cmMkLst xmlns:pc2="http://schemas.microsoft.com/office/powerpoint/2019/9/main/command">
                <pc:docMk/>
                <pc:sldMk cId="2031957390" sldId="275"/>
                <pc2:cmMk id="{2542A1F5-0281-4344-A1E1-C6A670D246A3}"/>
              </pc2:cmMkLst>
            </pc226:cmChg>
          </p:ext>
        </pc:extLst>
      </pc:sldChg>
    </pc:docChg>
  </pc:docChgLst>
  <pc:docChgLst>
    <pc:chgData name="Andres Esteban Puerto Lara" userId="S::aepuertol@ucompensar.edu.co::a8a10573-8276-45a5-8bda-78f7a253fd66" providerId="AD" clId="Web-{C32161C4-9EE3-8CF9-9E09-5EAF64897CFC}"/>
    <pc:docChg chg="mod modSld">
      <pc:chgData name="Andres Esteban Puerto Lara" userId="S::aepuertol@ucompensar.edu.co::a8a10573-8276-45a5-8bda-78f7a253fd66" providerId="AD" clId="Web-{C32161C4-9EE3-8CF9-9E09-5EAF64897CFC}" dt="2024-07-10T01:45:56.103" v="3"/>
      <pc:docMkLst>
        <pc:docMk/>
      </pc:docMkLst>
      <pc:sldChg chg="modSp modCm">
        <pc:chgData name="Andres Esteban Puerto Lara" userId="S::aepuertol@ucompensar.edu.co::a8a10573-8276-45a5-8bda-78f7a253fd66" providerId="AD" clId="Web-{C32161C4-9EE3-8CF9-9E09-5EAF64897CFC}" dt="2024-07-10T01:45:56.103" v="3"/>
        <pc:sldMkLst>
          <pc:docMk/>
          <pc:sldMk cId="2031957390" sldId="275"/>
        </pc:sldMkLst>
        <pc:spChg chg="mod">
          <ac:chgData name="Andres Esteban Puerto Lara" userId="S::aepuertol@ucompensar.edu.co::a8a10573-8276-45a5-8bda-78f7a253fd66" providerId="AD" clId="Web-{C32161C4-9EE3-8CF9-9E09-5EAF64897CFC}" dt="2024-07-10T01:45:35.351" v="2" actId="20577"/>
          <ac:spMkLst>
            <pc:docMk/>
            <pc:sldMk cId="2031957390" sldId="275"/>
            <ac:spMk id="3" creationId="{E4D6860C-A4D6-1992-3811-177E5F22E27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ndres Esteban Puerto Lara" userId="S::aepuertol@ucompensar.edu.co::a8a10573-8276-45a5-8bda-78f7a253fd66" providerId="AD" clId="Web-{C32161C4-9EE3-8CF9-9E09-5EAF64897CFC}" dt="2024-07-10T01:45:56.103" v="3"/>
              <pc2:cmMkLst xmlns:pc2="http://schemas.microsoft.com/office/powerpoint/2019/9/main/command">
                <pc:docMk/>
                <pc:sldMk cId="2031957390" sldId="275"/>
                <pc2:cmMk id="{2542A1F5-0281-4344-A1E1-C6A670D246A3}"/>
              </pc2:cmMkLst>
              <pc226:cmRplyChg chg="add">
                <pc226:chgData name="Andres Esteban Puerto Lara" userId="S::aepuertol@ucompensar.edu.co::a8a10573-8276-45a5-8bda-78f7a253fd66" providerId="AD" clId="Web-{C32161C4-9EE3-8CF9-9E09-5EAF64897CFC}" dt="2024-07-10T01:45:30.710" v="1"/>
                <pc2:cmRplyMkLst xmlns:pc2="http://schemas.microsoft.com/office/powerpoint/2019/9/main/command">
                  <pc:docMk/>
                  <pc:sldMk cId="2031957390" sldId="275"/>
                  <pc2:cmMk id="{2542A1F5-0281-4344-A1E1-C6A670D246A3}"/>
                  <pc2:cmRplyMk id="{F359AC2C-6E02-4C57-B67D-0353194CD91E}"/>
                </pc2:cmRplyMkLst>
              </pc226:cmRplyChg>
              <pc226:cmRplyChg chg="add">
                <pc226:chgData name="Andres Esteban Puerto Lara" userId="S::aepuertol@ucompensar.edu.co::a8a10573-8276-45a5-8bda-78f7a253fd66" providerId="AD" clId="Web-{C32161C4-9EE3-8CF9-9E09-5EAF64897CFC}" dt="2024-07-10T01:45:56.103" v="3"/>
                <pc2:cmRplyMkLst xmlns:pc2="http://schemas.microsoft.com/office/powerpoint/2019/9/main/command">
                  <pc:docMk/>
                  <pc:sldMk cId="2031957390" sldId="275"/>
                  <pc2:cmMk id="{2542A1F5-0281-4344-A1E1-C6A670D246A3}"/>
                  <pc2:cmRplyMk id="{91B7C9E0-2AD4-42D3-BA95-B71C37C97F68}"/>
                </pc2:cmRplyMkLst>
              </pc226:cmRplyChg>
            </pc226:cmChg>
          </p:ext>
        </pc:ext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en blanco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47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91F66E-3133-AE74-9795-7992E510F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AAE985-4A4C-BE37-5566-6A7BEC5426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0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402A1D-959E-77B4-1BA5-CC3EBC8EE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6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B15B3E-44F3-0C7E-DBF9-A95F955CF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2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7187DA-45F7-E41C-7CF4-F15F35D7D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8DD051-F1BE-325E-56F6-0F13B5DD801A}"/>
              </a:ext>
            </a:extLst>
          </p:cNvPr>
          <p:cNvSpPr txBox="1"/>
          <p:nvPr userDrawn="1"/>
        </p:nvSpPr>
        <p:spPr>
          <a:xfrm>
            <a:off x="12435840" y="2958907"/>
            <a:ext cx="21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*Da clic sobre la imagen para cambiarla</a:t>
            </a:r>
          </a:p>
        </p:txBody>
      </p:sp>
    </p:spTree>
    <p:extLst>
      <p:ext uri="{BB962C8B-B14F-4D97-AF65-F5344CB8AC3E}">
        <p14:creationId xmlns:p14="http://schemas.microsoft.com/office/powerpoint/2010/main" val="2335800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F024BD-E444-2379-195D-52225873A3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9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CD77A3-CB2D-A463-B6E1-C46026FEA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F3B7D7-DC7A-3271-D8A8-F8B52B1023EA}"/>
              </a:ext>
            </a:extLst>
          </p:cNvPr>
          <p:cNvSpPr txBox="1"/>
          <p:nvPr userDrawn="1"/>
        </p:nvSpPr>
        <p:spPr>
          <a:xfrm>
            <a:off x="12435840" y="2958907"/>
            <a:ext cx="21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*Da clic sobre la imagen para cambiarla</a:t>
            </a:r>
          </a:p>
        </p:txBody>
      </p:sp>
    </p:spTree>
    <p:extLst>
      <p:ext uri="{BB962C8B-B14F-4D97-AF65-F5344CB8AC3E}">
        <p14:creationId xmlns:p14="http://schemas.microsoft.com/office/powerpoint/2010/main" val="422040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797709-0A63-40A9-E590-895EFA710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0B5F99A-2D62-1558-BC16-863B2D7DAEB8}"/>
              </a:ext>
            </a:extLst>
          </p:cNvPr>
          <p:cNvSpPr txBox="1"/>
          <p:nvPr userDrawn="1"/>
        </p:nvSpPr>
        <p:spPr>
          <a:xfrm>
            <a:off x="12435840" y="2958907"/>
            <a:ext cx="21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*Da clic sobre la imagen para cambiarla</a:t>
            </a:r>
          </a:p>
        </p:txBody>
      </p:sp>
    </p:spTree>
    <p:extLst>
      <p:ext uri="{BB962C8B-B14F-4D97-AF65-F5344CB8AC3E}">
        <p14:creationId xmlns:p14="http://schemas.microsoft.com/office/powerpoint/2010/main" val="21188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6CE2653-B866-60E6-AF6B-2552B9033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83B955-E6F8-0821-D9F9-CDCF4C5E586A}"/>
              </a:ext>
            </a:extLst>
          </p:cNvPr>
          <p:cNvSpPr txBox="1"/>
          <p:nvPr userDrawn="1"/>
        </p:nvSpPr>
        <p:spPr>
          <a:xfrm>
            <a:off x="12435840" y="2958907"/>
            <a:ext cx="21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*Da clic sobre la imagen para cambiarla</a:t>
            </a:r>
          </a:p>
        </p:txBody>
      </p:sp>
    </p:spTree>
    <p:extLst>
      <p:ext uri="{BB962C8B-B14F-4D97-AF65-F5344CB8AC3E}">
        <p14:creationId xmlns:p14="http://schemas.microsoft.com/office/powerpoint/2010/main" val="2541192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EAF7DE30-C8B4-B13C-FD4D-0933FAC9B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F7CA43D1-D5B0-D88F-1419-9ADC319124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4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323A797A-DA90-71F4-441A-11FF99F06C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0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E4CF2EA-8E62-6ACB-D1F9-A17C7A05DC6D}"/>
              </a:ext>
            </a:extLst>
          </p:cNvPr>
          <p:cNvSpPr txBox="1"/>
          <p:nvPr userDrawn="1"/>
        </p:nvSpPr>
        <p:spPr>
          <a:xfrm>
            <a:off x="5902483" y="-759653"/>
            <a:ext cx="243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Titulo: Calibri 44pt </a:t>
            </a:r>
            <a:r>
              <a:rPr lang="es-CO" b="1" i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bold</a:t>
            </a:r>
            <a:endParaRPr lang="es-CO" b="1" i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B9657D-05FC-9203-B35C-63CAC7304158}"/>
              </a:ext>
            </a:extLst>
          </p:cNvPr>
          <p:cNvSpPr txBox="1"/>
          <p:nvPr userDrawn="1"/>
        </p:nvSpPr>
        <p:spPr>
          <a:xfrm>
            <a:off x="8661838" y="-460779"/>
            <a:ext cx="31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Parrafos : Calibri 16pt Regular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444E10-89AA-4279-BCE0-6370A030A5C5}"/>
              </a:ext>
            </a:extLst>
          </p:cNvPr>
          <p:cNvSpPr txBox="1"/>
          <p:nvPr userDrawn="1"/>
        </p:nvSpPr>
        <p:spPr>
          <a:xfrm>
            <a:off x="5902482" y="-460779"/>
            <a:ext cx="31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Subtitulo: Calibri 24pt blod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5074570-1C35-AD6B-2CF0-1FB5DC8A92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-799098"/>
            <a:ext cx="5670412" cy="37776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85C58F0-DCF2-B1FB-9744-C0BE2EA0F32D}"/>
              </a:ext>
            </a:extLst>
          </p:cNvPr>
          <p:cNvSpPr txBox="1"/>
          <p:nvPr userDrawn="1"/>
        </p:nvSpPr>
        <p:spPr>
          <a:xfrm>
            <a:off x="-63500" y="-386942"/>
            <a:ext cx="688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Paleta de colores </a:t>
            </a:r>
            <a:r>
              <a:rPr lang="es-CO" sz="1600" b="1" i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Ucompensar</a:t>
            </a:r>
            <a:r>
              <a:rPr lang="es-CO" sz="16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uso exclusivo de los contenidos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523F65-A546-837E-63AF-5DEDF275B26C}"/>
              </a:ext>
            </a:extLst>
          </p:cNvPr>
          <p:cNvSpPr txBox="1"/>
          <p:nvPr userDrawn="1"/>
        </p:nvSpPr>
        <p:spPr>
          <a:xfrm>
            <a:off x="0" y="6967027"/>
            <a:ext cx="688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*Respetar las márgenes indicadas en las diapositivas</a:t>
            </a:r>
          </a:p>
        </p:txBody>
      </p:sp>
    </p:spTree>
    <p:extLst>
      <p:ext uri="{BB962C8B-B14F-4D97-AF65-F5344CB8AC3E}">
        <p14:creationId xmlns:p14="http://schemas.microsoft.com/office/powerpoint/2010/main" val="54868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bhttps:/scikit-learn.org/stable/modules/generated/sklearn.cluster.DBSCAN.html" TargetMode="External"/><Relationship Id="rId2" Type="http://schemas.openxmlformats.org/officeDocument/2006/relationships/hyperlink" Target="http://Kmehttps:/scikit-learn.org/stable/modules/generated/sklearn.cluster.KMeans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grupo de personas sonriendo&#10;&#10;Descripción generada automáticamente">
            <a:extLst>
              <a:ext uri="{FF2B5EF4-FFF2-40B4-BE49-F238E27FC236}">
                <a16:creationId xmlns:a16="http://schemas.microsoft.com/office/drawing/2014/main" id="{A807277A-DB53-5C16-7B68-74226686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" r="18806"/>
          <a:stretch/>
        </p:blipFill>
        <p:spPr>
          <a:xfrm>
            <a:off x="5655213" y="1158047"/>
            <a:ext cx="4791903" cy="4791903"/>
          </a:xfrm>
          <a:prstGeom prst="ellipse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48CCE4D-50EE-65C4-10A2-DE249E6F2B01}"/>
              </a:ext>
            </a:extLst>
          </p:cNvPr>
          <p:cNvSpPr txBox="1"/>
          <p:nvPr/>
        </p:nvSpPr>
        <p:spPr>
          <a:xfrm>
            <a:off x="591964" y="2675626"/>
            <a:ext cx="444931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modelos de </a:t>
            </a:r>
            <a:r>
              <a:rPr lang="es-MX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Clustering</a:t>
            </a:r>
            <a:endParaRPr lang="es-MX" sz="5400" b="1" dirty="0" err="1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6B3728-9F94-0E0C-0151-610E24D39A9C}"/>
              </a:ext>
            </a:extLst>
          </p:cNvPr>
          <p:cNvSpPr txBox="1"/>
          <p:nvPr/>
        </p:nvSpPr>
        <p:spPr>
          <a:xfrm>
            <a:off x="595414" y="5269110"/>
            <a:ext cx="374185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</a:t>
            </a:r>
            <a:r>
              <a:rPr lang="es-MX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16474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DF5590-7517-8F36-D48D-8865F0B5CBF9}"/>
              </a:ext>
            </a:extLst>
          </p:cNvPr>
          <p:cNvSpPr txBox="1"/>
          <p:nvPr/>
        </p:nvSpPr>
        <p:spPr>
          <a:xfrm>
            <a:off x="1457960" y="1122680"/>
            <a:ext cx="416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Contenido</a:t>
            </a:r>
            <a:endParaRPr lang="es-CO" sz="6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CEC21E-292D-D685-CDCF-181EF0941099}"/>
              </a:ext>
            </a:extLst>
          </p:cNvPr>
          <p:cNvSpPr txBox="1"/>
          <p:nvPr/>
        </p:nvSpPr>
        <p:spPr>
          <a:xfrm>
            <a:off x="1986279" y="2702486"/>
            <a:ext cx="36990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Kmeans</a:t>
            </a:r>
            <a:endParaRPr lang="es-ES" dirty="0" err="1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BE6B103-EC45-F4F8-7B8A-88CA42B66C9F}"/>
              </a:ext>
            </a:extLst>
          </p:cNvPr>
          <p:cNvGrpSpPr/>
          <p:nvPr/>
        </p:nvGrpSpPr>
        <p:grpSpPr>
          <a:xfrm>
            <a:off x="1600091" y="2702486"/>
            <a:ext cx="296019" cy="369332"/>
            <a:chOff x="1542941" y="2473208"/>
            <a:chExt cx="296019" cy="36933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9C1CCCE-7728-8DEA-5F2E-C0B3D9231FA2}"/>
                </a:ext>
              </a:extLst>
            </p:cNvPr>
            <p:cNvSpPr/>
            <p:nvPr/>
          </p:nvSpPr>
          <p:spPr>
            <a:xfrm>
              <a:off x="1544320" y="2514600"/>
              <a:ext cx="294640" cy="29464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rgbClr val="6A1E7E"/>
                  </a:solidFill>
                </a:ln>
                <a:solidFill>
                  <a:srgbClr val="6A1E7E"/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3B81491-3098-8F1A-CC95-40257B1A1505}"/>
                </a:ext>
              </a:extLst>
            </p:cNvPr>
            <p:cNvSpPr txBox="1"/>
            <p:nvPr/>
          </p:nvSpPr>
          <p:spPr>
            <a:xfrm>
              <a:off x="1542941" y="2473208"/>
              <a:ext cx="2241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b="1">
                  <a:solidFill>
                    <a:schemeClr val="bg1"/>
                  </a:solidFill>
                </a:rPr>
                <a:t>1</a:t>
              </a:r>
              <a:endParaRPr lang="es-CO" b="1">
                <a:solidFill>
                  <a:schemeClr val="bg1"/>
                </a:solidFill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A607A72-E394-5963-B67C-5366C40CCBDF}"/>
              </a:ext>
            </a:extLst>
          </p:cNvPr>
          <p:cNvSpPr txBox="1"/>
          <p:nvPr/>
        </p:nvSpPr>
        <p:spPr>
          <a:xfrm>
            <a:off x="1986279" y="3216204"/>
            <a:ext cx="36990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DBSCAN</a:t>
            </a:r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8C1A40A-4F59-0F17-761D-44DA046F660A}"/>
              </a:ext>
            </a:extLst>
          </p:cNvPr>
          <p:cNvGrpSpPr/>
          <p:nvPr/>
        </p:nvGrpSpPr>
        <p:grpSpPr>
          <a:xfrm>
            <a:off x="1600091" y="3216204"/>
            <a:ext cx="296019" cy="369332"/>
            <a:chOff x="1542941" y="2473208"/>
            <a:chExt cx="296019" cy="369332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49A5E87-F4E9-EC44-A90D-1862D575B71E}"/>
                </a:ext>
              </a:extLst>
            </p:cNvPr>
            <p:cNvSpPr/>
            <p:nvPr/>
          </p:nvSpPr>
          <p:spPr>
            <a:xfrm>
              <a:off x="1544320" y="2514600"/>
              <a:ext cx="294640" cy="29464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rgbClr val="6A1E7E"/>
                  </a:solidFill>
                </a:ln>
                <a:solidFill>
                  <a:srgbClr val="6A1E7E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66A7814-47E0-8842-B98B-EEBC97C575AB}"/>
                </a:ext>
              </a:extLst>
            </p:cNvPr>
            <p:cNvSpPr txBox="1"/>
            <p:nvPr/>
          </p:nvSpPr>
          <p:spPr>
            <a:xfrm>
              <a:off x="1542941" y="2473208"/>
              <a:ext cx="2241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b="1">
                  <a:solidFill>
                    <a:schemeClr val="bg1"/>
                  </a:solidFill>
                </a:rPr>
                <a:t>2</a:t>
              </a:r>
              <a:endParaRPr lang="es-CO" b="1">
                <a:solidFill>
                  <a:schemeClr val="bg1"/>
                </a:solidFill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A33893-3AAB-5734-8A93-390377F67943}"/>
              </a:ext>
            </a:extLst>
          </p:cNvPr>
          <p:cNvSpPr txBox="1"/>
          <p:nvPr/>
        </p:nvSpPr>
        <p:spPr>
          <a:xfrm>
            <a:off x="1986279" y="3759822"/>
            <a:ext cx="36990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Clustering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jerárquico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744ED5A-CA4C-2C85-D4D1-815155AA56A8}"/>
              </a:ext>
            </a:extLst>
          </p:cNvPr>
          <p:cNvGrpSpPr/>
          <p:nvPr/>
        </p:nvGrpSpPr>
        <p:grpSpPr>
          <a:xfrm>
            <a:off x="1600091" y="3759822"/>
            <a:ext cx="296019" cy="369332"/>
            <a:chOff x="1542941" y="2473208"/>
            <a:chExt cx="296019" cy="36933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A3DA21A-29EC-E8A1-AFD0-F8015BA538FB}"/>
                </a:ext>
              </a:extLst>
            </p:cNvPr>
            <p:cNvSpPr/>
            <p:nvPr/>
          </p:nvSpPr>
          <p:spPr>
            <a:xfrm>
              <a:off x="1544320" y="2514600"/>
              <a:ext cx="294640" cy="29464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rgbClr val="6A1E7E"/>
                  </a:solidFill>
                </a:ln>
                <a:solidFill>
                  <a:srgbClr val="6A1E7E"/>
                </a:solidFill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63B2ABE-9BC1-0F71-C33B-AFCA1FC9346A}"/>
                </a:ext>
              </a:extLst>
            </p:cNvPr>
            <p:cNvSpPr txBox="1"/>
            <p:nvPr/>
          </p:nvSpPr>
          <p:spPr>
            <a:xfrm>
              <a:off x="1542941" y="2473208"/>
              <a:ext cx="2241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b="1">
                  <a:solidFill>
                    <a:schemeClr val="bg1"/>
                  </a:solidFill>
                </a:rPr>
                <a:t>3</a:t>
              </a:r>
              <a:endParaRPr lang="es-CO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1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2">
            <a:extLst>
              <a:ext uri="{FF2B5EF4-FFF2-40B4-BE49-F238E27FC236}">
                <a16:creationId xmlns:a16="http://schemas.microsoft.com/office/drawing/2014/main" id="{F45F2F56-D773-3A71-B083-717CDC88626A}"/>
              </a:ext>
            </a:extLst>
          </p:cNvPr>
          <p:cNvSpPr/>
          <p:nvPr/>
        </p:nvSpPr>
        <p:spPr>
          <a:xfrm>
            <a:off x="1133283" y="498357"/>
            <a:ext cx="5303335" cy="404462"/>
          </a:xfrm>
          <a:prstGeom prst="rect">
            <a:avLst/>
          </a:prstGeom>
        </p:spPr>
        <p:txBody>
          <a:bodyPr vert="horz" wrap="square" lIns="0" tIns="78097" rIns="0" bIns="0" rtlCol="0" anchor="t">
            <a:spAutoFit/>
          </a:bodyPr>
          <a:lstStyle/>
          <a:p>
            <a:pPr marL="172720" marR="3175" indent="-7620">
              <a:lnSpc>
                <a:spcPts val="2368"/>
              </a:lnSpc>
              <a:spcBef>
                <a:spcPts val="615"/>
              </a:spcBef>
            </a:pPr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1. </a:t>
            </a:r>
            <a:r>
              <a:rPr lang="es-CO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Kmeans</a:t>
            </a:r>
            <a:endParaRPr lang="es-ES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2A43BBE-88A1-BF86-68C3-05730BBD6DC1}"/>
              </a:ext>
            </a:extLst>
          </p:cNvPr>
          <p:cNvSpPr/>
          <p:nvPr/>
        </p:nvSpPr>
        <p:spPr>
          <a:xfrm>
            <a:off x="484774" y="1428150"/>
            <a:ext cx="4715773" cy="3594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a typeface="+mn-lt"/>
                <a:cs typeface="+mn-lt"/>
              </a:rPr>
              <a:t>K-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es-ES" dirty="0">
                <a:solidFill>
                  <a:schemeClr val="tx1"/>
                </a:solidFill>
                <a:ea typeface="+mn-lt"/>
                <a:cs typeface="+mn-lt"/>
              </a:rPr>
              <a:t> es un algoritmo que agrupa datos en k grupos basados en sus características. Inicialmente, selecciona k centroides al azar, asigna puntos al centroide más cercano, actualiza los centroides como el promedio de los puntos asignados y repite hasta que los centroides convergen. El objetivo es minimizar la distancia entre puntos y centroides.</a:t>
            </a:r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0C8BBD9-050D-B814-E7AB-455269A0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168" y="897327"/>
            <a:ext cx="4343400" cy="3294931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0A86850-4F6F-8D51-B064-7B40D5E8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40" y="4599545"/>
            <a:ext cx="6096000" cy="22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2">
            <a:extLst>
              <a:ext uri="{FF2B5EF4-FFF2-40B4-BE49-F238E27FC236}">
                <a16:creationId xmlns:a16="http://schemas.microsoft.com/office/drawing/2014/main" id="{F45F2F56-D773-3A71-B083-717CDC88626A}"/>
              </a:ext>
            </a:extLst>
          </p:cNvPr>
          <p:cNvSpPr/>
          <p:nvPr/>
        </p:nvSpPr>
        <p:spPr>
          <a:xfrm>
            <a:off x="1133283" y="498357"/>
            <a:ext cx="5303335" cy="404462"/>
          </a:xfrm>
          <a:prstGeom prst="rect">
            <a:avLst/>
          </a:prstGeom>
        </p:spPr>
        <p:txBody>
          <a:bodyPr vert="horz" wrap="square" lIns="0" tIns="78097" rIns="0" bIns="0" rtlCol="0" anchor="t">
            <a:spAutoFit/>
          </a:bodyPr>
          <a:lstStyle/>
          <a:p>
            <a:pPr marL="172720" marR="3175" indent="-7620">
              <a:lnSpc>
                <a:spcPts val="2368"/>
              </a:lnSpc>
              <a:spcBef>
                <a:spcPts val="615"/>
              </a:spcBef>
            </a:pPr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2. DBSCAN</a:t>
            </a:r>
            <a:endParaRPr lang="es-CO" sz="2800" b="1" dirty="0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2A43BBE-88A1-BF86-68C3-05730BBD6DC1}"/>
              </a:ext>
            </a:extLst>
          </p:cNvPr>
          <p:cNvSpPr/>
          <p:nvPr/>
        </p:nvSpPr>
        <p:spPr>
          <a:xfrm>
            <a:off x="484774" y="1428150"/>
            <a:ext cx="4715773" cy="3594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DBSCAN es un algoritmo de agrupamiento que se basa en la densidad de los puntos en el espacio. Identifica </a:t>
            </a:r>
            <a:r>
              <a:rPr lang="es-ES" err="1">
                <a:solidFill>
                  <a:schemeClr val="tx1"/>
                </a:solidFill>
              </a:rPr>
              <a:t>clusters</a:t>
            </a:r>
            <a:r>
              <a:rPr lang="es-ES" dirty="0">
                <a:solidFill>
                  <a:schemeClr val="tx1"/>
                </a:solidFill>
              </a:rPr>
              <a:t> formados por regiones de alta densidad, separadas por regiones de baja densidad. Los parámetros principales son el radio </a:t>
            </a:r>
            <a:r>
              <a:rPr lang="el-GR" dirty="0">
                <a:solidFill>
                  <a:schemeClr val="tx1"/>
                </a:solidFill>
              </a:rPr>
              <a:t>ε </a:t>
            </a:r>
            <a:r>
              <a:rPr lang="es-ES" dirty="0">
                <a:solidFill>
                  <a:schemeClr val="tx1"/>
                </a:solidFill>
              </a:rPr>
              <a:t>y el número mínimo de puntos </a:t>
            </a:r>
            <a:r>
              <a:rPr lang="es-ES" err="1">
                <a:solidFill>
                  <a:schemeClr val="tx1"/>
                </a:solidFill>
              </a:rPr>
              <a:t>MinPts</a:t>
            </a:r>
            <a:r>
              <a:rPr lang="es-ES" dirty="0">
                <a:solidFill>
                  <a:schemeClr val="tx1"/>
                </a:solidFill>
              </a:rPr>
              <a:t>. Los puntos se etiquetan como centrales, de borde o de ruido. DBSCAN forma </a:t>
            </a:r>
            <a:r>
              <a:rPr lang="es-ES" err="1">
                <a:solidFill>
                  <a:schemeClr val="tx1"/>
                </a:solidFill>
              </a:rPr>
              <a:t>clusters</a:t>
            </a:r>
            <a:r>
              <a:rPr lang="es-ES" dirty="0">
                <a:solidFill>
                  <a:schemeClr val="tx1"/>
                </a:solidFill>
              </a:rPr>
              <a:t> conectando puntos centrales y puntos de borde. Es robusto frente al ruido y no requiere especificar el número de </a:t>
            </a:r>
            <a:r>
              <a:rPr lang="es-ES" err="1">
                <a:solidFill>
                  <a:schemeClr val="tx1"/>
                </a:solidFill>
              </a:rPr>
              <a:t>clusters</a:t>
            </a:r>
            <a:r>
              <a:rPr lang="es-ES" dirty="0">
                <a:solidFill>
                  <a:schemeClr val="tx1"/>
                </a:solidFill>
              </a:rPr>
              <a:t> de</a:t>
            </a:r>
            <a:r>
              <a:rPr lang="es-ES" dirty="0"/>
              <a:t> antemano.</a:t>
            </a:r>
            <a:endParaRPr lang="es-E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C66BC53-3043-941F-CECD-9BF55BDA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811" y="897327"/>
            <a:ext cx="4428226" cy="307927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E0F327A-3A0B-3E7F-BA3B-726C7D7D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15" y="4390822"/>
            <a:ext cx="6096000" cy="18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6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2">
            <a:extLst>
              <a:ext uri="{FF2B5EF4-FFF2-40B4-BE49-F238E27FC236}">
                <a16:creationId xmlns:a16="http://schemas.microsoft.com/office/drawing/2014/main" id="{F45F2F56-D773-3A71-B083-717CDC88626A}"/>
              </a:ext>
            </a:extLst>
          </p:cNvPr>
          <p:cNvSpPr/>
          <p:nvPr/>
        </p:nvSpPr>
        <p:spPr>
          <a:xfrm>
            <a:off x="1133283" y="498357"/>
            <a:ext cx="5303335" cy="404462"/>
          </a:xfrm>
          <a:prstGeom prst="rect">
            <a:avLst/>
          </a:prstGeom>
        </p:spPr>
        <p:txBody>
          <a:bodyPr vert="horz" wrap="square" lIns="0" tIns="78097" rIns="0" bIns="0" rtlCol="0" anchor="t">
            <a:spAutoFit/>
          </a:bodyPr>
          <a:lstStyle/>
          <a:p>
            <a:pPr marL="172720" marR="3175" indent="-7620">
              <a:lnSpc>
                <a:spcPts val="2368"/>
              </a:lnSpc>
              <a:spcBef>
                <a:spcPts val="615"/>
              </a:spcBef>
            </a:pPr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3. </a:t>
            </a:r>
            <a:r>
              <a:rPr lang="es-CO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Clustering</a:t>
            </a:r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 jerárquico</a:t>
            </a:r>
            <a:endParaRPr lang="es-CO" sz="2800" b="1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2A43BBE-88A1-BF86-68C3-05730BBD6DC1}"/>
              </a:ext>
            </a:extLst>
          </p:cNvPr>
          <p:cNvSpPr/>
          <p:nvPr/>
        </p:nvSpPr>
        <p:spPr>
          <a:xfrm>
            <a:off x="484774" y="1428150"/>
            <a:ext cx="4715773" cy="3594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a typeface="+mn-lt"/>
                <a:cs typeface="+mn-lt"/>
              </a:rPr>
              <a:t>El </a:t>
            </a:r>
            <a:r>
              <a:rPr lang="es-ES" dirty="0" err="1">
                <a:solidFill>
                  <a:schemeClr val="tx1"/>
                </a:solidFill>
                <a:ea typeface="+mn-lt"/>
                <a:cs typeface="+mn-lt"/>
              </a:rPr>
              <a:t>clustering</a:t>
            </a:r>
            <a:r>
              <a:rPr lang="es-ES" dirty="0">
                <a:solidFill>
                  <a:schemeClr val="tx1"/>
                </a:solidFill>
                <a:ea typeface="+mn-lt"/>
                <a:cs typeface="+mn-lt"/>
              </a:rPr>
              <a:t> jerárquico organiza los datos en una estructura de árbol donde los </a:t>
            </a:r>
            <a:r>
              <a:rPr lang="es-ES" dirty="0" err="1">
                <a:solidFill>
                  <a:schemeClr val="tx1"/>
                </a:solidFill>
                <a:ea typeface="+mn-lt"/>
                <a:cs typeface="+mn-lt"/>
              </a:rPr>
              <a:t>clusters</a:t>
            </a:r>
            <a:r>
              <a:rPr lang="es-ES" dirty="0">
                <a:solidFill>
                  <a:schemeClr val="tx1"/>
                </a:solidFill>
                <a:ea typeface="+mn-lt"/>
                <a:cs typeface="+mn-lt"/>
              </a:rPr>
              <a:t> se combinan gradualmente en </a:t>
            </a:r>
            <a:r>
              <a:rPr lang="es-ES" dirty="0" err="1">
                <a:solidFill>
                  <a:schemeClr val="tx1"/>
                </a:solidFill>
                <a:ea typeface="+mn-lt"/>
                <a:cs typeface="+mn-lt"/>
              </a:rPr>
              <a:t>clusters</a:t>
            </a:r>
            <a:r>
              <a:rPr lang="es-ES" dirty="0">
                <a:solidFill>
                  <a:schemeClr val="tx1"/>
                </a:solidFill>
                <a:ea typeface="+mn-lt"/>
                <a:cs typeface="+mn-lt"/>
              </a:rPr>
              <a:t> más grandes. No se necesita especificar el número de </a:t>
            </a:r>
            <a:r>
              <a:rPr lang="es-ES" dirty="0" err="1">
                <a:solidFill>
                  <a:schemeClr val="tx1"/>
                </a:solidFill>
                <a:ea typeface="+mn-lt"/>
                <a:cs typeface="+mn-lt"/>
              </a:rPr>
              <a:t>clusters</a:t>
            </a:r>
            <a:r>
              <a:rPr lang="es-ES" dirty="0">
                <a:solidFill>
                  <a:schemeClr val="tx1"/>
                </a:solidFill>
                <a:ea typeface="+mn-lt"/>
                <a:cs typeface="+mn-lt"/>
              </a:rPr>
              <a:t> de antemano. Es útil para explorar la estructura de los datos a diferentes niveles de detalle.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A8D23B33-AF5F-F156-90AB-412F1F70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31" y="1143359"/>
            <a:ext cx="5781675" cy="316230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5095AD8-EF68-0AC8-C17F-CDC3131C2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75" y="4745924"/>
            <a:ext cx="6096000" cy="12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9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2">
            <a:extLst>
              <a:ext uri="{FF2B5EF4-FFF2-40B4-BE49-F238E27FC236}">
                <a16:creationId xmlns:a16="http://schemas.microsoft.com/office/drawing/2014/main" id="{45F89D68-B3B7-E72D-F33B-15054368B74D}"/>
              </a:ext>
            </a:extLst>
          </p:cNvPr>
          <p:cNvSpPr/>
          <p:nvPr/>
        </p:nvSpPr>
        <p:spPr>
          <a:xfrm>
            <a:off x="1133283" y="498357"/>
            <a:ext cx="4613222" cy="404462"/>
          </a:xfrm>
          <a:prstGeom prst="rect">
            <a:avLst/>
          </a:prstGeom>
        </p:spPr>
        <p:txBody>
          <a:bodyPr vert="horz" wrap="square" lIns="0" tIns="78097" rIns="0" bIns="0" rtlCol="0" anchor="t">
            <a:spAutoFit/>
          </a:bodyPr>
          <a:lstStyle/>
          <a:p>
            <a:pPr marL="172720" marR="3175" indent="-7620">
              <a:lnSpc>
                <a:spcPts val="2368"/>
              </a:lnSpc>
              <a:spcBef>
                <a:spcPts val="615"/>
              </a:spcBef>
            </a:pPr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Bibliografía</a:t>
            </a:r>
            <a:endParaRPr lang="es-ES" dirty="0"/>
          </a:p>
        </p:txBody>
      </p:sp>
      <p:sp>
        <p:nvSpPr>
          <p:cNvPr id="3" name="Rectángulo: esquinas redondeadas 13">
            <a:extLst>
              <a:ext uri="{FF2B5EF4-FFF2-40B4-BE49-F238E27FC236}">
                <a16:creationId xmlns:a16="http://schemas.microsoft.com/office/drawing/2014/main" id="{E4D6860C-A4D6-1992-3811-177E5F22E279}"/>
              </a:ext>
            </a:extLst>
          </p:cNvPr>
          <p:cNvSpPr/>
          <p:nvPr/>
        </p:nvSpPr>
        <p:spPr>
          <a:xfrm>
            <a:off x="1133283" y="1579733"/>
            <a:ext cx="10166590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s-MX" sz="1600" i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Kmeans,2024,https://scikit-learn.org/stable/modules/generated/sklearn.cluster.KMeans</a:t>
            </a:r>
            <a:endParaRPr lang="es-ES" i="1" dirty="0">
              <a:solidFill>
                <a:schemeClr val="tx1">
                  <a:lumMod val="50000"/>
                  <a:lumOff val="50000"/>
                </a:schemeClr>
              </a:solidFill>
              <a:ea typeface="Calibri"/>
              <a:cs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AutoNum type="arabicPeriod"/>
              <a:defRPr/>
            </a:pPr>
            <a:r>
              <a:rPr lang="es-MX" sz="1600" i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Dbscan,2024,https://scikit-learn.org/stable/modules/generated/sklearn.cluster.DBSCAN.html</a:t>
            </a:r>
            <a:endParaRPr lang="es-MX" sz="16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,Sans-Serif"/>
              <a:buChar char="•"/>
              <a:defRPr/>
            </a:pPr>
            <a:r>
              <a:rPr lang="es-MX" sz="1400" i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Agglomerative</a:t>
            </a:r>
            <a:r>
              <a:rPr lang="es-MX" sz="1400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clustering,2024,https://docs.scipy.org/</a:t>
            </a:r>
            <a:r>
              <a:rPr lang="es-MX" sz="1400" i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doc</a:t>
            </a:r>
            <a:r>
              <a:rPr lang="es-MX" sz="1400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/</a:t>
            </a:r>
            <a:r>
              <a:rPr lang="es-MX" sz="1400" i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scipy</a:t>
            </a:r>
            <a:r>
              <a:rPr lang="es-MX" sz="1400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/</a:t>
            </a:r>
            <a:r>
              <a:rPr lang="es-MX" sz="1400" i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reference</a:t>
            </a:r>
            <a:r>
              <a:rPr lang="es-MX" sz="1400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/</a:t>
            </a:r>
            <a:r>
              <a:rPr lang="es-MX" sz="1400" i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generated</a:t>
            </a:r>
            <a:r>
              <a:rPr lang="es-MX" sz="1400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/scipy.cluster.hierarchy.linkage.html</a:t>
            </a:r>
            <a:endParaRPr lang="es-MX" sz="140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  <a:defRPr/>
            </a:pPr>
            <a:endParaRPr lang="es-MX" sz="1600" i="1" dirty="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  <a:defRPr/>
            </a:pPr>
            <a:endParaRPr lang="es-MX" sz="1600" i="1" dirty="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  <a:defRPr/>
            </a:pP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Tx/>
              <a:buAutoNum type="arabicPeriod"/>
              <a:defRPr/>
            </a:pP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Tx/>
              <a:buAutoNum type="arabicPeriod"/>
              <a:defRPr/>
            </a:pP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BE7C59-1E32-E23C-4FF1-C5D71E9760DF}"/>
              </a:ext>
            </a:extLst>
          </p:cNvPr>
          <p:cNvSpPr txBox="1"/>
          <p:nvPr/>
        </p:nvSpPr>
        <p:spPr>
          <a:xfrm>
            <a:off x="1109636" y="2615204"/>
            <a:ext cx="9964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Nota: Las imágenes fueron generadas con ejecución de código propio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195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68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9518E0C81F1344B99437945A71CEBD2" ma:contentTypeVersion="20" ma:contentTypeDescription="Crear nuevo documento." ma:contentTypeScope="" ma:versionID="d78db61e113075abebbe5fc07ca9cd2b">
  <xsd:schema xmlns:xsd="http://www.w3.org/2001/XMLSchema" xmlns:xs="http://www.w3.org/2001/XMLSchema" xmlns:p="http://schemas.microsoft.com/office/2006/metadata/properties" xmlns:ns2="550035bc-eb87-4c05-a029-450532f5b943" xmlns:ns3="6d1a2d31-cdc6-48fa-a4a6-241a0ebf2e14" targetNamespace="http://schemas.microsoft.com/office/2006/metadata/properties" ma:root="true" ma:fieldsID="bfe1dc14d5620c15e045b415b2a2035d" ns2:_="" ns3:_="">
    <xsd:import namespace="550035bc-eb87-4c05-a029-450532f5b943"/>
    <xsd:import namespace="6d1a2d31-cdc6-48fa-a4a6-241a0ebf2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035bc-eb87-4c05-a029-450532f5b9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n" ma:readOnly="false" ma:fieldId="{5cf76f15-5ced-4ddc-b409-7134ff3c332f}" ma:taxonomyMulti="true" ma:sspId="1d21979f-4ff3-4765-882b-31f71102b2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a2d31-cdc6-48fa-a4a6-241a0ebf2e1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c293071-feb4-4a8a-bb0a-8c3e77e60c66}" ma:internalName="TaxCatchAll" ma:showField="CatchAllData" ma:web="6d1a2d31-cdc6-48fa-a4a6-241a0ebf2e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1a2d31-cdc6-48fa-a4a6-241a0ebf2e14" xsi:nil="true"/>
    <lcf76f155ced4ddcb4097134ff3c332f xmlns="550035bc-eb87-4c05-a029-450532f5b94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865B8-C012-4D58-B2F5-82C2B5FB5E68}">
  <ds:schemaRefs>
    <ds:schemaRef ds:uri="550035bc-eb87-4c05-a029-450532f5b943"/>
    <ds:schemaRef ds:uri="6d1a2d31-cdc6-48fa-a4a6-241a0ebf2e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8E4442-B9CB-477D-A43D-01C7AE4628BC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6d1a2d31-cdc6-48fa-a4a6-241a0ebf2e14"/>
    <ds:schemaRef ds:uri="550035bc-eb87-4c05-a029-450532f5b94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D6D719-35D6-4237-B415-9366DAE235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 Fernanda Aponte Saavedra</dc:creator>
  <cp:lastModifiedBy>Judy Ximena Sanchez</cp:lastModifiedBy>
  <cp:revision>275</cp:revision>
  <dcterms:created xsi:type="dcterms:W3CDTF">2023-07-05T19:56:17Z</dcterms:created>
  <dcterms:modified xsi:type="dcterms:W3CDTF">2024-07-18T20:55:38Z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0x010100B9518E0C81F1344B99437945A71CEBD2</vt:lpwstr>
  </property>
  <property fmtid="{D5CDD505-2E9C-101B-9397-08002B2CF9AE}" pid="3" name="MediaServiceImageTags">
    <vt:lpwstr/>
  </property>
</Properties>
</file>