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2" r:id="rId7"/>
    <p:sldId id="276" r:id="rId8"/>
    <p:sldId id="277" r:id="rId9"/>
    <p:sldId id="278" r:id="rId10"/>
    <p:sldId id="275" r:id="rId11"/>
    <p:sldId id="272"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8BFC5E-4443-5CC5-A193-892E7D95EE5E}" name="Andres Esteban Puerto Lara" initials="AL" userId="S::aepuertol@ucompensar.edu.co::a8a10573-8276-45a5-8bda-78f7a253fd66" providerId="AD"/>
  <p188:author id="{1C4C28C1-3B38-3865-7D9D-C669B13E33C0}" name="Judy Ximena Sanchez" initials="JS" userId="S::jxsanchez@ucompensar.edu.co::ee139842-e268-4fe5-8185-f19e56d26e0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C2B4F"/>
    <a:srgbClr val="E60064"/>
    <a:srgbClr val="243455"/>
    <a:srgbClr val="72207E"/>
    <a:srgbClr val="F7A400"/>
    <a:srgbClr val="00ADBA"/>
    <a:srgbClr val="95C1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12E40-4F4D-0BBF-90C1-D7F3CE6E9DDF}" v="2" dt="2024-07-18T20:49:33.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y Ximena Sanchez" userId="ee139842-e268-4fe5-8185-f19e56d26e07" providerId="ADAL" clId="{4F291A99-D909-42EB-ABED-105143159B07}"/>
    <pc:docChg chg="custSel modSld">
      <pc:chgData name="Judy Ximena Sanchez" userId="ee139842-e268-4fe5-8185-f19e56d26e07" providerId="ADAL" clId="{4F291A99-D909-42EB-ABED-105143159B07}" dt="2024-06-25T15:14:20.725" v="1"/>
      <pc:docMkLst>
        <pc:docMk/>
      </pc:docMkLst>
      <pc:sldChg chg="addCm">
        <pc:chgData name="Judy Ximena Sanchez" userId="ee139842-e268-4fe5-8185-f19e56d26e07" providerId="ADAL" clId="{4F291A99-D909-42EB-ABED-105143159B07}" dt="2024-06-25T15:14:20.725" v="1"/>
        <pc:sldMkLst>
          <pc:docMk/>
          <pc:sldMk cId="2031957390" sldId="275"/>
        </pc:sldMkLst>
        <pc:extLst>
          <p:ext xmlns:p="http://schemas.openxmlformats.org/presentationml/2006/main" uri="{D6D511B9-2390-475A-947B-AFAB55BFBCF1}">
            <pc226:cmChg xmlns:pc226="http://schemas.microsoft.com/office/powerpoint/2022/06/main/command" chg="add">
              <pc226:chgData name="Judy Ximena Sanchez" userId="ee139842-e268-4fe5-8185-f19e56d26e07" providerId="ADAL" clId="{4F291A99-D909-42EB-ABED-105143159B07}" dt="2024-06-25T15:14:20.725" v="1"/>
              <pc2:cmMkLst xmlns:pc2="http://schemas.microsoft.com/office/powerpoint/2019/9/main/command">
                <pc:docMk/>
                <pc:sldMk cId="2031957390" sldId="275"/>
                <pc2:cmMk id="{C6A63B64-8310-4272-B77B-0097A6AD739B}"/>
              </pc2:cmMkLst>
            </pc226:cmChg>
          </p:ext>
        </pc:extLst>
      </pc:sldChg>
      <pc:sldChg chg="modSp mod">
        <pc:chgData name="Judy Ximena Sanchez" userId="ee139842-e268-4fe5-8185-f19e56d26e07" providerId="ADAL" clId="{4F291A99-D909-42EB-ABED-105143159B07}" dt="2024-06-25T15:05:36.538" v="0" actId="33524"/>
        <pc:sldMkLst>
          <pc:docMk/>
          <pc:sldMk cId="4051568669" sldId="276"/>
        </pc:sldMkLst>
        <pc:spChg chg="mod">
          <ac:chgData name="Judy Ximena Sanchez" userId="ee139842-e268-4fe5-8185-f19e56d26e07" providerId="ADAL" clId="{4F291A99-D909-42EB-ABED-105143159B07}" dt="2024-06-25T15:05:36.538" v="0" actId="33524"/>
          <ac:spMkLst>
            <pc:docMk/>
            <pc:sldMk cId="4051568669" sldId="276"/>
            <ac:spMk id="4" creationId="{F45F2F56-D773-3A71-B083-717CDC88626A}"/>
          </ac:spMkLst>
        </pc:spChg>
      </pc:sldChg>
    </pc:docChg>
  </pc:docChgLst>
  <pc:docChgLst>
    <pc:chgData name="Diana Milena Riaño Cuevas" userId="S::dianariano@ucompensar.edu.co::f66b34a6-0b4d-4de4-96ba-237e1119a799" providerId="AD" clId="Web-{41A5FB79-F3BF-19AA-EB12-4A1033FA401E}"/>
    <pc:docChg chg="addSld delSld">
      <pc:chgData name="Diana Milena Riaño Cuevas" userId="S::dianariano@ucompensar.edu.co::f66b34a6-0b4d-4de4-96ba-237e1119a799" providerId="AD" clId="Web-{41A5FB79-F3BF-19AA-EB12-4A1033FA401E}" dt="2023-10-03T22:10:58.883" v="1"/>
      <pc:docMkLst>
        <pc:docMk/>
      </pc:docMkLst>
      <pc:sldChg chg="del">
        <pc:chgData name="Diana Milena Riaño Cuevas" userId="S::dianariano@ucompensar.edu.co::f66b34a6-0b4d-4de4-96ba-237e1119a799" providerId="AD" clId="Web-{41A5FB79-F3BF-19AA-EB12-4A1033FA401E}" dt="2023-10-03T22:10:58.883" v="1"/>
        <pc:sldMkLst>
          <pc:docMk/>
          <pc:sldMk cId="2958970190" sldId="264"/>
        </pc:sldMkLst>
      </pc:sldChg>
      <pc:sldChg chg="new">
        <pc:chgData name="Diana Milena Riaño Cuevas" userId="S::dianariano@ucompensar.edu.co::f66b34a6-0b4d-4de4-96ba-237e1119a799" providerId="AD" clId="Web-{41A5FB79-F3BF-19AA-EB12-4A1033FA401E}" dt="2023-10-03T22:10:52.899" v="0"/>
        <pc:sldMkLst>
          <pc:docMk/>
          <pc:sldMk cId="3064684022" sldId="272"/>
        </pc:sldMkLst>
      </pc:sldChg>
    </pc:docChg>
  </pc:docChgLst>
  <pc:docChgLst>
    <pc:chgData name="Andres Esteban Puerto Lara" userId="S::aepuertol@ucompensar.edu.co::a8a10573-8276-45a5-8bda-78f7a253fd66" providerId="AD" clId="Web-{5C47EE5F-751B-95D3-8C2F-B9FB2D85718C}"/>
    <pc:docChg chg="modSld">
      <pc:chgData name="Andres Esteban Puerto Lara" userId="S::aepuertol@ucompensar.edu.co::a8a10573-8276-45a5-8bda-78f7a253fd66" providerId="AD" clId="Web-{5C47EE5F-751B-95D3-8C2F-B9FB2D85718C}" dt="2024-07-10T15:26:48.023" v="43" actId="20577"/>
      <pc:docMkLst>
        <pc:docMk/>
      </pc:docMkLst>
      <pc:sldChg chg="addSp modSp">
        <pc:chgData name="Andres Esteban Puerto Lara" userId="S::aepuertol@ucompensar.edu.co::a8a10573-8276-45a5-8bda-78f7a253fd66" providerId="AD" clId="Web-{5C47EE5F-751B-95D3-8C2F-B9FB2D85718C}" dt="2024-07-10T15:26:48.023" v="43" actId="20577"/>
        <pc:sldMkLst>
          <pc:docMk/>
          <pc:sldMk cId="2031957390" sldId="275"/>
        </pc:sldMkLst>
        <pc:spChg chg="mod">
          <ac:chgData name="Andres Esteban Puerto Lara" userId="S::aepuertol@ucompensar.edu.co::a8a10573-8276-45a5-8bda-78f7a253fd66" providerId="AD" clId="Web-{5C47EE5F-751B-95D3-8C2F-B9FB2D85718C}" dt="2024-07-10T15:26:28.788" v="40" actId="20577"/>
          <ac:spMkLst>
            <pc:docMk/>
            <pc:sldMk cId="2031957390" sldId="275"/>
            <ac:spMk id="3" creationId="{E4D6860C-A4D6-1992-3811-177E5F22E279}"/>
          </ac:spMkLst>
        </pc:spChg>
        <pc:spChg chg="add mod">
          <ac:chgData name="Andres Esteban Puerto Lara" userId="S::aepuertol@ucompensar.edu.co::a8a10573-8276-45a5-8bda-78f7a253fd66" providerId="AD" clId="Web-{5C47EE5F-751B-95D3-8C2F-B9FB2D85718C}" dt="2024-07-10T15:26:48.023" v="43" actId="20577"/>
          <ac:spMkLst>
            <pc:docMk/>
            <pc:sldMk cId="2031957390" sldId="275"/>
            <ac:spMk id="4" creationId="{2367CADD-7345-8040-04AE-805537A8F57F}"/>
          </ac:spMkLst>
        </pc:spChg>
      </pc:sldChg>
    </pc:docChg>
  </pc:docChgLst>
  <pc:docChgLst>
    <pc:chgData name="Andres Esteban Puerto Lara" userId="S::aepuertol@ucompensar.edu.co::a8a10573-8276-45a5-8bda-78f7a253fd66" providerId="AD" clId="Web-{C99D5FB3-2457-3CA2-5234-DE651BC8C01D}"/>
    <pc:docChg chg="delSld">
      <pc:chgData name="Andres Esteban Puerto Lara" userId="S::aepuertol@ucompensar.edu.co::a8a10573-8276-45a5-8bda-78f7a253fd66" providerId="AD" clId="Web-{C99D5FB3-2457-3CA2-5234-DE651BC8C01D}" dt="2024-06-08T17:26:19.749" v="5"/>
      <pc:docMkLst>
        <pc:docMk/>
      </pc:docMkLst>
      <pc:sldChg chg="del">
        <pc:chgData name="Andres Esteban Puerto Lara" userId="S::aepuertol@ucompensar.edu.co::a8a10573-8276-45a5-8bda-78f7a253fd66" providerId="AD" clId="Web-{C99D5FB3-2457-3CA2-5234-DE651BC8C01D}" dt="2024-06-08T17:26:10.858" v="1"/>
        <pc:sldMkLst>
          <pc:docMk/>
          <pc:sldMk cId="3112121986" sldId="267"/>
        </pc:sldMkLst>
      </pc:sldChg>
      <pc:sldChg chg="del">
        <pc:chgData name="Andres Esteban Puerto Lara" userId="S::aepuertol@ucompensar.edu.co::a8a10573-8276-45a5-8bda-78f7a253fd66" providerId="AD" clId="Web-{C99D5FB3-2457-3CA2-5234-DE651BC8C01D}" dt="2024-06-08T17:26:12.170" v="2"/>
        <pc:sldMkLst>
          <pc:docMk/>
          <pc:sldMk cId="3737360580" sldId="268"/>
        </pc:sldMkLst>
      </pc:sldChg>
      <pc:sldChg chg="del">
        <pc:chgData name="Andres Esteban Puerto Lara" userId="S::aepuertol@ucompensar.edu.co::a8a10573-8276-45a5-8bda-78f7a253fd66" providerId="AD" clId="Web-{C99D5FB3-2457-3CA2-5234-DE651BC8C01D}" dt="2024-06-08T17:26:13.592" v="3"/>
        <pc:sldMkLst>
          <pc:docMk/>
          <pc:sldMk cId="2192072609" sldId="269"/>
        </pc:sldMkLst>
      </pc:sldChg>
      <pc:sldChg chg="del">
        <pc:chgData name="Andres Esteban Puerto Lara" userId="S::aepuertol@ucompensar.edu.co::a8a10573-8276-45a5-8bda-78f7a253fd66" providerId="AD" clId="Web-{C99D5FB3-2457-3CA2-5234-DE651BC8C01D}" dt="2024-06-08T17:26:18.186" v="4"/>
        <pc:sldMkLst>
          <pc:docMk/>
          <pc:sldMk cId="3789868094" sldId="270"/>
        </pc:sldMkLst>
      </pc:sldChg>
      <pc:sldChg chg="del">
        <pc:chgData name="Andres Esteban Puerto Lara" userId="S::aepuertol@ucompensar.edu.co::a8a10573-8276-45a5-8bda-78f7a253fd66" providerId="AD" clId="Web-{C99D5FB3-2457-3CA2-5234-DE651BC8C01D}" dt="2024-06-08T17:26:19.749" v="5"/>
        <pc:sldMkLst>
          <pc:docMk/>
          <pc:sldMk cId="3095352520" sldId="271"/>
        </pc:sldMkLst>
      </pc:sldChg>
      <pc:sldChg chg="del">
        <pc:chgData name="Andres Esteban Puerto Lara" userId="S::aepuertol@ucompensar.edu.co::a8a10573-8276-45a5-8bda-78f7a253fd66" providerId="AD" clId="Web-{C99D5FB3-2457-3CA2-5234-DE651BC8C01D}" dt="2024-06-08T17:25:57.436" v="0"/>
        <pc:sldMkLst>
          <pc:docMk/>
          <pc:sldMk cId="1861983949" sldId="274"/>
        </pc:sldMkLst>
      </pc:sldChg>
    </pc:docChg>
  </pc:docChgLst>
  <pc:docChgLst>
    <pc:chgData name="Andres Esteban Puerto Lara" userId="S::aepuertol@ucompensar.edu.co::a8a10573-8276-45a5-8bda-78f7a253fd66" providerId="AD" clId="Web-{DEE74B68-26AC-6F15-55CF-AC646ED74A83}"/>
    <pc:docChg chg="mod modSld">
      <pc:chgData name="Andres Esteban Puerto Lara" userId="S::aepuertol@ucompensar.edu.co::a8a10573-8276-45a5-8bda-78f7a253fd66" providerId="AD" clId="Web-{DEE74B68-26AC-6F15-55CF-AC646ED74A83}" dt="2024-07-10T01:20:54.562" v="2" actId="20577"/>
      <pc:docMkLst>
        <pc:docMk/>
      </pc:docMkLst>
      <pc:sldChg chg="modSp modCm">
        <pc:chgData name="Andres Esteban Puerto Lara" userId="S::aepuertol@ucompensar.edu.co::a8a10573-8276-45a5-8bda-78f7a253fd66" providerId="AD" clId="Web-{DEE74B68-26AC-6F15-55CF-AC646ED74A83}" dt="2024-07-10T01:20:54.562" v="2" actId="20577"/>
        <pc:sldMkLst>
          <pc:docMk/>
          <pc:sldMk cId="2031957390" sldId="275"/>
        </pc:sldMkLst>
        <pc:spChg chg="mod">
          <ac:chgData name="Andres Esteban Puerto Lara" userId="S::aepuertol@ucompensar.edu.co::a8a10573-8276-45a5-8bda-78f7a253fd66" providerId="AD" clId="Web-{DEE74B68-26AC-6F15-55CF-AC646ED74A83}" dt="2024-07-10T01:20:54.562" v="2" actId="20577"/>
          <ac:spMkLst>
            <pc:docMk/>
            <pc:sldMk cId="2031957390" sldId="275"/>
            <ac:spMk id="3" creationId="{E4D6860C-A4D6-1992-3811-177E5F22E279}"/>
          </ac:spMkLst>
        </pc:spChg>
        <pc:extLst>
          <p:ext xmlns:p="http://schemas.openxmlformats.org/presentationml/2006/main" uri="{D6D511B9-2390-475A-947B-AFAB55BFBCF1}">
            <pc226:cmChg xmlns:pc226="http://schemas.microsoft.com/office/powerpoint/2022/06/main/command" chg="">
              <pc226:chgData name="Andres Esteban Puerto Lara" userId="S::aepuertol@ucompensar.edu.co::a8a10573-8276-45a5-8bda-78f7a253fd66" providerId="AD" clId="Web-{DEE74B68-26AC-6F15-55CF-AC646ED74A83}" dt="2024-07-10T01:20:41.187" v="1"/>
              <pc2:cmMkLst xmlns:pc2="http://schemas.microsoft.com/office/powerpoint/2019/9/main/command">
                <pc:docMk/>
                <pc:sldMk cId="2031957390" sldId="275"/>
                <pc2:cmMk id="{C6A63B64-8310-4272-B77B-0097A6AD739B}"/>
              </pc2:cmMkLst>
              <pc226:cmRplyChg chg="add">
                <pc226:chgData name="Andres Esteban Puerto Lara" userId="S::aepuertol@ucompensar.edu.co::a8a10573-8276-45a5-8bda-78f7a253fd66" providerId="AD" clId="Web-{DEE74B68-26AC-6F15-55CF-AC646ED74A83}" dt="2024-07-10T01:20:41.187" v="1"/>
                <pc2:cmRplyMkLst xmlns:pc2="http://schemas.microsoft.com/office/powerpoint/2019/9/main/command">
                  <pc:docMk/>
                  <pc:sldMk cId="2031957390" sldId="275"/>
                  <pc2:cmMk id="{C6A63B64-8310-4272-B77B-0097A6AD739B}"/>
                  <pc2:cmRplyMk id="{76BEA55F-1469-4720-B4C8-CA2CB3D774C4}"/>
                </pc2:cmRplyMkLst>
              </pc226:cmRplyChg>
            </pc226:cmChg>
          </p:ext>
        </pc:extLst>
      </pc:sldChg>
    </pc:docChg>
  </pc:docChgLst>
  <pc:docChgLst>
    <pc:chgData name="Andres Esteban Puerto Lara" userId="S::aepuertol@ucompensar.edu.co::a8a10573-8276-45a5-8bda-78f7a253fd66" providerId="AD" clId="Web-{9B28439C-CEBF-3CB5-0A1C-ABBD2EBB585F}"/>
    <pc:docChg chg="addSld delSld modSld">
      <pc:chgData name="Andres Esteban Puerto Lara" userId="S::aepuertol@ucompensar.edu.co::a8a10573-8276-45a5-8bda-78f7a253fd66" providerId="AD" clId="Web-{9B28439C-CEBF-3CB5-0A1C-ABBD2EBB585F}" dt="2024-06-08T16:32:34.034" v="276" actId="20577"/>
      <pc:docMkLst>
        <pc:docMk/>
      </pc:docMkLst>
      <pc:sldChg chg="del">
        <pc:chgData name="Andres Esteban Puerto Lara" userId="S::aepuertol@ucompensar.edu.co::a8a10573-8276-45a5-8bda-78f7a253fd66" providerId="AD" clId="Web-{9B28439C-CEBF-3CB5-0A1C-ABBD2EBB585F}" dt="2024-06-08T16:04:56.961" v="123"/>
        <pc:sldMkLst>
          <pc:docMk/>
          <pc:sldMk cId="1027573942" sldId="256"/>
        </pc:sldMkLst>
      </pc:sldChg>
      <pc:sldChg chg="modSp">
        <pc:chgData name="Andres Esteban Puerto Lara" userId="S::aepuertol@ucompensar.edu.co::a8a10573-8276-45a5-8bda-78f7a253fd66" providerId="AD" clId="Web-{9B28439C-CEBF-3CB5-0A1C-ABBD2EBB585F}" dt="2024-06-08T16:22:54.233" v="254" actId="1076"/>
        <pc:sldMkLst>
          <pc:docMk/>
          <pc:sldMk cId="164740436" sldId="257"/>
        </pc:sldMkLst>
        <pc:spChg chg="mod">
          <ac:chgData name="Andres Esteban Puerto Lara" userId="S::aepuertol@ucompensar.edu.co::a8a10573-8276-45a5-8bda-78f7a253fd66" providerId="AD" clId="Web-{9B28439C-CEBF-3CB5-0A1C-ABBD2EBB585F}" dt="2024-06-08T16:22:49.920" v="253" actId="20577"/>
          <ac:spMkLst>
            <pc:docMk/>
            <pc:sldMk cId="164740436" sldId="257"/>
            <ac:spMk id="3" creationId="{E48CCE4D-50EE-65C4-10A2-DE249E6F2B01}"/>
          </ac:spMkLst>
        </pc:spChg>
        <pc:spChg chg="mod">
          <ac:chgData name="Andres Esteban Puerto Lara" userId="S::aepuertol@ucompensar.edu.co::a8a10573-8276-45a5-8bda-78f7a253fd66" providerId="AD" clId="Web-{9B28439C-CEBF-3CB5-0A1C-ABBD2EBB585F}" dt="2024-06-08T16:22:54.233" v="254" actId="1076"/>
          <ac:spMkLst>
            <pc:docMk/>
            <pc:sldMk cId="164740436" sldId="257"/>
            <ac:spMk id="4" creationId="{8D6B3728-9F94-0E0C-0151-610E24D39A9C}"/>
          </ac:spMkLst>
        </pc:spChg>
      </pc:sldChg>
      <pc:sldChg chg="modSp">
        <pc:chgData name="Andres Esteban Puerto Lara" userId="S::aepuertol@ucompensar.edu.co::a8a10573-8276-45a5-8bda-78f7a253fd66" providerId="AD" clId="Web-{9B28439C-CEBF-3CB5-0A1C-ABBD2EBB585F}" dt="2024-06-08T16:04:27.178" v="109" actId="20577"/>
        <pc:sldMkLst>
          <pc:docMk/>
          <pc:sldMk cId="2918813428" sldId="258"/>
        </pc:sldMkLst>
        <pc:spChg chg="mod">
          <ac:chgData name="Andres Esteban Puerto Lara" userId="S::aepuertol@ucompensar.edu.co::a8a10573-8276-45a5-8bda-78f7a253fd66" providerId="AD" clId="Web-{9B28439C-CEBF-3CB5-0A1C-ABBD2EBB585F}" dt="2024-06-08T16:02:22.155" v="33" actId="20577"/>
          <ac:spMkLst>
            <pc:docMk/>
            <pc:sldMk cId="2918813428" sldId="258"/>
            <ac:spMk id="3" creationId="{BBCEC21E-292D-D685-CDCF-181EF0941099}"/>
          </ac:spMkLst>
        </pc:spChg>
        <pc:spChg chg="mod">
          <ac:chgData name="Andres Esteban Puerto Lara" userId="S::aepuertol@ucompensar.edu.co::a8a10573-8276-45a5-8bda-78f7a253fd66" providerId="AD" clId="Web-{9B28439C-CEBF-3CB5-0A1C-ABBD2EBB585F}" dt="2024-06-08T16:02:32.233" v="39" actId="20577"/>
          <ac:spMkLst>
            <pc:docMk/>
            <pc:sldMk cId="2918813428" sldId="258"/>
            <ac:spMk id="8" creationId="{EA607A72-E394-5963-B67C-5366C40CCBDF}"/>
          </ac:spMkLst>
        </pc:spChg>
        <pc:spChg chg="mod">
          <ac:chgData name="Andres Esteban Puerto Lara" userId="S::aepuertol@ucompensar.edu.co::a8a10573-8276-45a5-8bda-78f7a253fd66" providerId="AD" clId="Web-{9B28439C-CEBF-3CB5-0A1C-ABBD2EBB585F}" dt="2024-06-08T16:04:07.053" v="72" actId="20577"/>
          <ac:spMkLst>
            <pc:docMk/>
            <pc:sldMk cId="2918813428" sldId="258"/>
            <ac:spMk id="12" creationId="{4AA33893-3AAB-5734-8A93-390377F67943}"/>
          </ac:spMkLst>
        </pc:spChg>
        <pc:spChg chg="mod">
          <ac:chgData name="Andres Esteban Puerto Lara" userId="S::aepuertol@ucompensar.edu.co::a8a10573-8276-45a5-8bda-78f7a253fd66" providerId="AD" clId="Web-{9B28439C-CEBF-3CB5-0A1C-ABBD2EBB585F}" dt="2024-06-08T16:04:19.272" v="95" actId="20577"/>
          <ac:spMkLst>
            <pc:docMk/>
            <pc:sldMk cId="2918813428" sldId="258"/>
            <ac:spMk id="16" creationId="{6E86004D-983A-C7EA-CA5B-1220675ECE9C}"/>
          </ac:spMkLst>
        </pc:spChg>
        <pc:spChg chg="mod">
          <ac:chgData name="Andres Esteban Puerto Lara" userId="S::aepuertol@ucompensar.edu.co::a8a10573-8276-45a5-8bda-78f7a253fd66" providerId="AD" clId="Web-{9B28439C-CEBF-3CB5-0A1C-ABBD2EBB585F}" dt="2024-06-08T16:04:27.178" v="109" actId="20577"/>
          <ac:spMkLst>
            <pc:docMk/>
            <pc:sldMk cId="2918813428" sldId="258"/>
            <ac:spMk id="20" creationId="{2B59A0AB-D0FE-242B-D544-D6A6564C3879}"/>
          </ac:spMkLst>
        </pc:spChg>
      </pc:sldChg>
      <pc:sldChg chg="del">
        <pc:chgData name="Andres Esteban Puerto Lara" userId="S::aepuertol@ucompensar.edu.co::a8a10573-8276-45a5-8bda-78f7a253fd66" providerId="AD" clId="Web-{9B28439C-CEBF-3CB5-0A1C-ABBD2EBB585F}" dt="2024-06-08T16:04:34.241" v="110"/>
        <pc:sldMkLst>
          <pc:docMk/>
          <pc:sldMk cId="725523297" sldId="259"/>
        </pc:sldMkLst>
      </pc:sldChg>
      <pc:sldChg chg="del">
        <pc:chgData name="Andres Esteban Puerto Lara" userId="S::aepuertol@ucompensar.edu.co::a8a10573-8276-45a5-8bda-78f7a253fd66" providerId="AD" clId="Web-{9B28439C-CEBF-3CB5-0A1C-ABBD2EBB585F}" dt="2024-06-08T16:04:35.913" v="111"/>
        <pc:sldMkLst>
          <pc:docMk/>
          <pc:sldMk cId="205592769" sldId="260"/>
        </pc:sldMkLst>
      </pc:sldChg>
      <pc:sldChg chg="del">
        <pc:chgData name="Andres Esteban Puerto Lara" userId="S::aepuertol@ucompensar.edu.co::a8a10573-8276-45a5-8bda-78f7a253fd66" providerId="AD" clId="Web-{9B28439C-CEBF-3CB5-0A1C-ABBD2EBB585F}" dt="2024-06-08T16:04:36.538" v="112"/>
        <pc:sldMkLst>
          <pc:docMk/>
          <pc:sldMk cId="1945421405" sldId="261"/>
        </pc:sldMkLst>
      </pc:sldChg>
      <pc:sldChg chg="addSp delSp modSp">
        <pc:chgData name="Andres Esteban Puerto Lara" userId="S::aepuertol@ucompensar.edu.co::a8a10573-8276-45a5-8bda-78f7a253fd66" providerId="AD" clId="Web-{9B28439C-CEBF-3CB5-0A1C-ABBD2EBB585F}" dt="2024-06-08T16:11:04.536" v="164" actId="1076"/>
        <pc:sldMkLst>
          <pc:docMk/>
          <pc:sldMk cId="1410733217" sldId="262"/>
        </pc:sldMkLst>
        <pc:spChg chg="add mod">
          <ac:chgData name="Andres Esteban Puerto Lara" userId="S::aepuertol@ucompensar.edu.co::a8a10573-8276-45a5-8bda-78f7a253fd66" providerId="AD" clId="Web-{9B28439C-CEBF-3CB5-0A1C-ABBD2EBB585F}" dt="2024-06-08T16:09:02.079" v="160" actId="20577"/>
          <ac:spMkLst>
            <pc:docMk/>
            <pc:sldMk cId="1410733217" sldId="262"/>
            <ac:spMk id="2" creationId="{E2A43BBE-88A1-BF86-68C3-05730BBD6DC1}"/>
          </ac:spMkLst>
        </pc:spChg>
        <pc:spChg chg="add del mod">
          <ac:chgData name="Andres Esteban Puerto Lara" userId="S::aepuertol@ucompensar.edu.co::a8a10573-8276-45a5-8bda-78f7a253fd66" providerId="AD" clId="Web-{9B28439C-CEBF-3CB5-0A1C-ABBD2EBB585F}" dt="2024-06-08T16:08:15.749" v="151"/>
          <ac:spMkLst>
            <pc:docMk/>
            <pc:sldMk cId="1410733217" sldId="262"/>
            <ac:spMk id="3" creationId="{56280408-D91E-33D2-85EE-9646E231F58B}"/>
          </ac:spMkLst>
        </pc:spChg>
        <pc:spChg chg="mod">
          <ac:chgData name="Andres Esteban Puerto Lara" userId="S::aepuertol@ucompensar.edu.co::a8a10573-8276-45a5-8bda-78f7a253fd66" providerId="AD" clId="Web-{9B28439C-CEBF-3CB5-0A1C-ABBD2EBB585F}" dt="2024-06-08T16:05:25.259" v="134" actId="20577"/>
          <ac:spMkLst>
            <pc:docMk/>
            <pc:sldMk cId="1410733217" sldId="262"/>
            <ac:spMk id="4" creationId="{F45F2F56-D773-3A71-B083-717CDC88626A}"/>
          </ac:spMkLst>
        </pc:spChg>
        <pc:spChg chg="del">
          <ac:chgData name="Andres Esteban Puerto Lara" userId="S::aepuertol@ucompensar.edu.co::a8a10573-8276-45a5-8bda-78f7a253fd66" providerId="AD" clId="Web-{9B28439C-CEBF-3CB5-0A1C-ABBD2EBB585F}" dt="2024-06-08T16:04:49.179" v="121"/>
          <ac:spMkLst>
            <pc:docMk/>
            <pc:sldMk cId="1410733217" sldId="262"/>
            <ac:spMk id="5" creationId="{1F487979-BD39-4A04-C728-86B7FE231D9D}"/>
          </ac:spMkLst>
        </pc:spChg>
        <pc:picChg chg="add del mod">
          <ac:chgData name="Andres Esteban Puerto Lara" userId="S::aepuertol@ucompensar.edu.co::a8a10573-8276-45a5-8bda-78f7a253fd66" providerId="AD" clId="Web-{9B28439C-CEBF-3CB5-0A1C-ABBD2EBB585F}" dt="2024-06-08T16:08:47.203" v="156"/>
          <ac:picMkLst>
            <pc:docMk/>
            <pc:sldMk cId="1410733217" sldId="262"/>
            <ac:picMk id="6" creationId="{931F1AB8-2A20-5761-E625-485F8EE36D72}"/>
          </ac:picMkLst>
        </pc:picChg>
        <pc:picChg chg="add mod">
          <ac:chgData name="Andres Esteban Puerto Lara" userId="S::aepuertol@ucompensar.edu.co::a8a10573-8276-45a5-8bda-78f7a253fd66" providerId="AD" clId="Web-{9B28439C-CEBF-3CB5-0A1C-ABBD2EBB585F}" dt="2024-06-08T16:10:17.628" v="162" actId="1076"/>
          <ac:picMkLst>
            <pc:docMk/>
            <pc:sldMk cId="1410733217" sldId="262"/>
            <ac:picMk id="7" creationId="{13DB4482-3182-B113-EE92-63DDF9AFFC88}"/>
          </ac:picMkLst>
        </pc:picChg>
        <pc:picChg chg="add mod">
          <ac:chgData name="Andres Esteban Puerto Lara" userId="S::aepuertol@ucompensar.edu.co::a8a10573-8276-45a5-8bda-78f7a253fd66" providerId="AD" clId="Web-{9B28439C-CEBF-3CB5-0A1C-ABBD2EBB585F}" dt="2024-06-08T16:11:04.536" v="164" actId="1076"/>
          <ac:picMkLst>
            <pc:docMk/>
            <pc:sldMk cId="1410733217" sldId="262"/>
            <ac:picMk id="8" creationId="{FA8BE49C-2956-0F85-9BB5-2BC32062A476}"/>
          </ac:picMkLst>
        </pc:picChg>
      </pc:sldChg>
      <pc:sldChg chg="del">
        <pc:chgData name="Andres Esteban Puerto Lara" userId="S::aepuertol@ucompensar.edu.co::a8a10573-8276-45a5-8bda-78f7a253fd66" providerId="AD" clId="Web-{9B28439C-CEBF-3CB5-0A1C-ABBD2EBB585F}" dt="2024-06-08T16:24:01.454" v="256"/>
        <pc:sldMkLst>
          <pc:docMk/>
          <pc:sldMk cId="2511192952" sldId="263"/>
        </pc:sldMkLst>
      </pc:sldChg>
      <pc:sldChg chg="del">
        <pc:chgData name="Andres Esteban Puerto Lara" userId="S::aepuertol@ucompensar.edu.co::a8a10573-8276-45a5-8bda-78f7a253fd66" providerId="AD" clId="Web-{9B28439C-CEBF-3CB5-0A1C-ABBD2EBB585F}" dt="2024-06-08T16:24:02.595" v="257"/>
        <pc:sldMkLst>
          <pc:docMk/>
          <pc:sldMk cId="970053834" sldId="265"/>
        </pc:sldMkLst>
      </pc:sldChg>
      <pc:sldChg chg="modSp add replId">
        <pc:chgData name="Andres Esteban Puerto Lara" userId="S::aepuertol@ucompensar.edu.co::a8a10573-8276-45a5-8bda-78f7a253fd66" providerId="AD" clId="Web-{9B28439C-CEBF-3CB5-0A1C-ABBD2EBB585F}" dt="2024-06-08T16:32:34.034" v="276" actId="20577"/>
        <pc:sldMkLst>
          <pc:docMk/>
          <pc:sldMk cId="2031957390" sldId="275"/>
        </pc:sldMkLst>
        <pc:spChg chg="mod">
          <ac:chgData name="Andres Esteban Puerto Lara" userId="S::aepuertol@ucompensar.edu.co::a8a10573-8276-45a5-8bda-78f7a253fd66" providerId="AD" clId="Web-{9B28439C-CEBF-3CB5-0A1C-ABBD2EBB585F}" dt="2024-06-08T16:11:41.319" v="169" actId="20577"/>
          <ac:spMkLst>
            <pc:docMk/>
            <pc:sldMk cId="2031957390" sldId="275"/>
            <ac:spMk id="2" creationId="{45F89D68-B3B7-E72D-F33B-15054368B74D}"/>
          </ac:spMkLst>
        </pc:spChg>
        <pc:spChg chg="mod">
          <ac:chgData name="Andres Esteban Puerto Lara" userId="S::aepuertol@ucompensar.edu.co::a8a10573-8276-45a5-8bda-78f7a253fd66" providerId="AD" clId="Web-{9B28439C-CEBF-3CB5-0A1C-ABBD2EBB585F}" dt="2024-06-08T16:32:34.034" v="276" actId="20577"/>
          <ac:spMkLst>
            <pc:docMk/>
            <pc:sldMk cId="2031957390" sldId="275"/>
            <ac:spMk id="3" creationId="{E4D6860C-A4D6-1992-3811-177E5F22E279}"/>
          </ac:spMkLst>
        </pc:spChg>
      </pc:sldChg>
      <pc:sldChg chg="addSp delSp modSp add replId">
        <pc:chgData name="Andres Esteban Puerto Lara" userId="S::aepuertol@ucompensar.edu.co::a8a10573-8276-45a5-8bda-78f7a253fd66" providerId="AD" clId="Web-{9B28439C-CEBF-3CB5-0A1C-ABBD2EBB585F}" dt="2024-06-08T16:17:17.033" v="202" actId="1076"/>
        <pc:sldMkLst>
          <pc:docMk/>
          <pc:sldMk cId="4051568669" sldId="276"/>
        </pc:sldMkLst>
        <pc:spChg chg="mod">
          <ac:chgData name="Andres Esteban Puerto Lara" userId="S::aepuertol@ucompensar.edu.co::a8a10573-8276-45a5-8bda-78f7a253fd66" providerId="AD" clId="Web-{9B28439C-CEBF-3CB5-0A1C-ABBD2EBB585F}" dt="2024-06-08T16:15:56.937" v="188" actId="20577"/>
          <ac:spMkLst>
            <pc:docMk/>
            <pc:sldMk cId="4051568669" sldId="276"/>
            <ac:spMk id="2" creationId="{E2A43BBE-88A1-BF86-68C3-05730BBD6DC1}"/>
          </ac:spMkLst>
        </pc:spChg>
        <pc:spChg chg="mod">
          <ac:chgData name="Andres Esteban Puerto Lara" userId="S::aepuertol@ucompensar.edu.co::a8a10573-8276-45a5-8bda-78f7a253fd66" providerId="AD" clId="Web-{9B28439C-CEBF-3CB5-0A1C-ABBD2EBB585F}" dt="2024-06-08T16:12:17.585" v="185" actId="20577"/>
          <ac:spMkLst>
            <pc:docMk/>
            <pc:sldMk cId="4051568669" sldId="276"/>
            <ac:spMk id="4" creationId="{F45F2F56-D773-3A71-B083-717CDC88626A}"/>
          </ac:spMkLst>
        </pc:spChg>
        <pc:picChg chg="add del mod">
          <ac:chgData name="Andres Esteban Puerto Lara" userId="S::aepuertol@ucompensar.edu.co::a8a10573-8276-45a5-8bda-78f7a253fd66" providerId="AD" clId="Web-{9B28439C-CEBF-3CB5-0A1C-ABBD2EBB585F}" dt="2024-06-08T16:16:42.298" v="193"/>
          <ac:picMkLst>
            <pc:docMk/>
            <pc:sldMk cId="4051568669" sldId="276"/>
            <ac:picMk id="3" creationId="{93C5390A-F702-2BEE-C51A-6AF1B0AFC3D7}"/>
          </ac:picMkLst>
        </pc:picChg>
        <pc:picChg chg="add mod">
          <ac:chgData name="Andres Esteban Puerto Lara" userId="S::aepuertol@ucompensar.edu.co::a8a10573-8276-45a5-8bda-78f7a253fd66" providerId="AD" clId="Web-{9B28439C-CEBF-3CB5-0A1C-ABBD2EBB585F}" dt="2024-06-08T16:17:17.033" v="202" actId="1076"/>
          <ac:picMkLst>
            <pc:docMk/>
            <pc:sldMk cId="4051568669" sldId="276"/>
            <ac:picMk id="5" creationId="{D5C5178F-F5D0-3F8B-C49E-04ABB45BAC6D}"/>
          </ac:picMkLst>
        </pc:picChg>
        <pc:picChg chg="add mod">
          <ac:chgData name="Andres Esteban Puerto Lara" userId="S::aepuertol@ucompensar.edu.co::a8a10573-8276-45a5-8bda-78f7a253fd66" providerId="AD" clId="Web-{9B28439C-CEBF-3CB5-0A1C-ABBD2EBB585F}" dt="2024-06-08T16:17:13.002" v="201" actId="1076"/>
          <ac:picMkLst>
            <pc:docMk/>
            <pc:sldMk cId="4051568669" sldId="276"/>
            <ac:picMk id="6" creationId="{320D28A7-DD7D-CDCB-DBAF-0A86FC3B43B0}"/>
          </ac:picMkLst>
        </pc:picChg>
        <pc:picChg chg="del">
          <ac:chgData name="Andres Esteban Puerto Lara" userId="S::aepuertol@ucompensar.edu.co::a8a10573-8276-45a5-8bda-78f7a253fd66" providerId="AD" clId="Web-{9B28439C-CEBF-3CB5-0A1C-ABBD2EBB585F}" dt="2024-06-08T16:15:57.749" v="189"/>
          <ac:picMkLst>
            <pc:docMk/>
            <pc:sldMk cId="4051568669" sldId="276"/>
            <ac:picMk id="7" creationId="{13DB4482-3182-B113-EE92-63DDF9AFFC88}"/>
          </ac:picMkLst>
        </pc:picChg>
        <pc:picChg chg="del">
          <ac:chgData name="Andres Esteban Puerto Lara" userId="S::aepuertol@ucompensar.edu.co::a8a10573-8276-45a5-8bda-78f7a253fd66" providerId="AD" clId="Web-{9B28439C-CEBF-3CB5-0A1C-ABBD2EBB585F}" dt="2024-06-08T16:16:10.922" v="192"/>
          <ac:picMkLst>
            <pc:docMk/>
            <pc:sldMk cId="4051568669" sldId="276"/>
            <ac:picMk id="8" creationId="{FA8BE49C-2956-0F85-9BB5-2BC32062A476}"/>
          </ac:picMkLst>
        </pc:picChg>
      </pc:sldChg>
      <pc:sldChg chg="addSp delSp modSp add replId">
        <pc:chgData name="Andres Esteban Puerto Lara" userId="S::aepuertol@ucompensar.edu.co::a8a10573-8276-45a5-8bda-78f7a253fd66" providerId="AD" clId="Web-{9B28439C-CEBF-3CB5-0A1C-ABBD2EBB585F}" dt="2024-06-08T16:22:40.951" v="247" actId="1076"/>
        <pc:sldMkLst>
          <pc:docMk/>
          <pc:sldMk cId="3173792482" sldId="277"/>
        </pc:sldMkLst>
        <pc:spChg chg="mod">
          <ac:chgData name="Andres Esteban Puerto Lara" userId="S::aepuertol@ucompensar.edu.co::a8a10573-8276-45a5-8bda-78f7a253fd66" providerId="AD" clId="Web-{9B28439C-CEBF-3CB5-0A1C-ABBD2EBB585F}" dt="2024-06-08T16:19:23.882" v="239" actId="20577"/>
          <ac:spMkLst>
            <pc:docMk/>
            <pc:sldMk cId="3173792482" sldId="277"/>
            <ac:spMk id="2" creationId="{E2A43BBE-88A1-BF86-68C3-05730BBD6DC1}"/>
          </ac:spMkLst>
        </pc:spChg>
        <pc:spChg chg="mod">
          <ac:chgData name="Andres Esteban Puerto Lara" userId="S::aepuertol@ucompensar.edu.co::a8a10573-8276-45a5-8bda-78f7a253fd66" providerId="AD" clId="Web-{9B28439C-CEBF-3CB5-0A1C-ABBD2EBB585F}" dt="2024-06-08T16:17:42.909" v="231" actId="20577"/>
          <ac:spMkLst>
            <pc:docMk/>
            <pc:sldMk cId="3173792482" sldId="277"/>
            <ac:spMk id="4" creationId="{F45F2F56-D773-3A71-B083-717CDC88626A}"/>
          </ac:spMkLst>
        </pc:spChg>
        <pc:picChg chg="add mod">
          <ac:chgData name="Andres Esteban Puerto Lara" userId="S::aepuertol@ucompensar.edu.co::a8a10573-8276-45a5-8bda-78f7a253fd66" providerId="AD" clId="Web-{9B28439C-CEBF-3CB5-0A1C-ABBD2EBB585F}" dt="2024-06-08T16:21:32.480" v="242" actId="1076"/>
          <ac:picMkLst>
            <pc:docMk/>
            <pc:sldMk cId="3173792482" sldId="277"/>
            <ac:picMk id="3" creationId="{6574587A-0E0E-CD1F-557B-7161A0F0401B}"/>
          </ac:picMkLst>
        </pc:picChg>
        <pc:picChg chg="del">
          <ac:chgData name="Andres Esteban Puerto Lara" userId="S::aepuertol@ucompensar.edu.co::a8a10573-8276-45a5-8bda-78f7a253fd66" providerId="AD" clId="Web-{9B28439C-CEBF-3CB5-0A1C-ABBD2EBB585F}" dt="2024-06-08T16:21:37.277" v="243"/>
          <ac:picMkLst>
            <pc:docMk/>
            <pc:sldMk cId="3173792482" sldId="277"/>
            <ac:picMk id="5" creationId="{D5C5178F-F5D0-3F8B-C49E-04ABB45BAC6D}"/>
          </ac:picMkLst>
        </pc:picChg>
        <pc:picChg chg="del">
          <ac:chgData name="Andres Esteban Puerto Lara" userId="S::aepuertol@ucompensar.edu.co::a8a10573-8276-45a5-8bda-78f7a253fd66" providerId="AD" clId="Web-{9B28439C-CEBF-3CB5-0A1C-ABBD2EBB585F}" dt="2024-06-08T16:21:25.245" v="240"/>
          <ac:picMkLst>
            <pc:docMk/>
            <pc:sldMk cId="3173792482" sldId="277"/>
            <ac:picMk id="6" creationId="{320D28A7-DD7D-CDCB-DBAF-0A86FC3B43B0}"/>
          </ac:picMkLst>
        </pc:picChg>
        <pc:picChg chg="add mod">
          <ac:chgData name="Andres Esteban Puerto Lara" userId="S::aepuertol@ucompensar.edu.co::a8a10573-8276-45a5-8bda-78f7a253fd66" providerId="AD" clId="Web-{9B28439C-CEBF-3CB5-0A1C-ABBD2EBB585F}" dt="2024-06-08T16:22:40.951" v="247" actId="1076"/>
          <ac:picMkLst>
            <pc:docMk/>
            <pc:sldMk cId="3173792482" sldId="277"/>
            <ac:picMk id="7" creationId="{272985C8-7679-35A4-997D-5EC56E9F96C7}"/>
          </ac:picMkLst>
        </pc:picChg>
      </pc:sldChg>
      <pc:sldChg chg="addSp delSp modSp add replId">
        <pc:chgData name="Andres Esteban Puerto Lara" userId="S::aepuertol@ucompensar.edu.co::a8a10573-8276-45a5-8bda-78f7a253fd66" providerId="AD" clId="Web-{9B28439C-CEBF-3CB5-0A1C-ABBD2EBB585F}" dt="2024-06-08T16:31:59.908" v="273" actId="1076"/>
        <pc:sldMkLst>
          <pc:docMk/>
          <pc:sldMk cId="3434615366" sldId="278"/>
        </pc:sldMkLst>
        <pc:spChg chg="mod">
          <ac:chgData name="Andres Esteban Puerto Lara" userId="S::aepuertol@ucompensar.edu.co::a8a10573-8276-45a5-8bda-78f7a253fd66" providerId="AD" clId="Web-{9B28439C-CEBF-3CB5-0A1C-ABBD2EBB585F}" dt="2024-06-08T16:25:02.956" v="263" actId="20577"/>
          <ac:spMkLst>
            <pc:docMk/>
            <pc:sldMk cId="3434615366" sldId="278"/>
            <ac:spMk id="2" creationId="{E2A43BBE-88A1-BF86-68C3-05730BBD6DC1}"/>
          </ac:spMkLst>
        </pc:spChg>
        <pc:spChg chg="mod">
          <ac:chgData name="Andres Esteban Puerto Lara" userId="S::aepuertol@ucompensar.edu.co::a8a10573-8276-45a5-8bda-78f7a253fd66" providerId="AD" clId="Web-{9B28439C-CEBF-3CB5-0A1C-ABBD2EBB585F}" dt="2024-06-08T16:24:10.985" v="259" actId="20577"/>
          <ac:spMkLst>
            <pc:docMk/>
            <pc:sldMk cId="3434615366" sldId="278"/>
            <ac:spMk id="4" creationId="{F45F2F56-D773-3A71-B083-717CDC88626A}"/>
          </ac:spMkLst>
        </pc:spChg>
        <pc:picChg chg="del">
          <ac:chgData name="Andres Esteban Puerto Lara" userId="S::aepuertol@ucompensar.edu.co::a8a10573-8276-45a5-8bda-78f7a253fd66" providerId="AD" clId="Web-{9B28439C-CEBF-3CB5-0A1C-ABBD2EBB585F}" dt="2024-06-08T16:25:26.644" v="264"/>
          <ac:picMkLst>
            <pc:docMk/>
            <pc:sldMk cId="3434615366" sldId="278"/>
            <ac:picMk id="3" creationId="{6574587A-0E0E-CD1F-557B-7161A0F0401B}"/>
          </ac:picMkLst>
        </pc:picChg>
        <pc:picChg chg="add mod">
          <ac:chgData name="Andres Esteban Puerto Lara" userId="S::aepuertol@ucompensar.edu.co::a8a10573-8276-45a5-8bda-78f7a253fd66" providerId="AD" clId="Web-{9B28439C-CEBF-3CB5-0A1C-ABBD2EBB585F}" dt="2024-06-08T16:28:49.136" v="269" actId="1076"/>
          <ac:picMkLst>
            <pc:docMk/>
            <pc:sldMk cId="3434615366" sldId="278"/>
            <ac:picMk id="5" creationId="{3FC9ED07-01CE-D646-A483-33336B482CFA}"/>
          </ac:picMkLst>
        </pc:picChg>
        <pc:picChg chg="add mod">
          <ac:chgData name="Andres Esteban Puerto Lara" userId="S::aepuertol@ucompensar.edu.co::a8a10573-8276-45a5-8bda-78f7a253fd66" providerId="AD" clId="Web-{9B28439C-CEBF-3CB5-0A1C-ABBD2EBB585F}" dt="2024-06-08T16:31:59.908" v="273" actId="1076"/>
          <ac:picMkLst>
            <pc:docMk/>
            <pc:sldMk cId="3434615366" sldId="278"/>
            <ac:picMk id="6" creationId="{394C111B-5111-9B30-ACD9-83B454C2B07E}"/>
          </ac:picMkLst>
        </pc:picChg>
        <pc:picChg chg="del">
          <ac:chgData name="Andres Esteban Puerto Lara" userId="S::aepuertol@ucompensar.edu.co::a8a10573-8276-45a5-8bda-78f7a253fd66" providerId="AD" clId="Web-{9B28439C-CEBF-3CB5-0A1C-ABBD2EBB585F}" dt="2024-06-08T16:28:45.245" v="267"/>
          <ac:picMkLst>
            <pc:docMk/>
            <pc:sldMk cId="3434615366" sldId="278"/>
            <ac:picMk id="7" creationId="{272985C8-7679-35A4-997D-5EC56E9F96C7}"/>
          </ac:picMkLst>
        </pc:picChg>
      </pc:sldChg>
    </pc:docChg>
  </pc:docChgLst>
  <pc:docChgLst>
    <pc:chgData name="Diana Milena Riaño Cuevas" userId="S::dianariano@ucompensar.edu.co::f66b34a6-0b4d-4de4-96ba-237e1119a799" providerId="AD" clId="Web-{30CA7BA3-D489-4E65-8650-E1AED13B21C2}"/>
    <pc:docChg chg="addSld modSld sldOrd">
      <pc:chgData name="Diana Milena Riaño Cuevas" userId="S::dianariano@ucompensar.edu.co::f66b34a6-0b4d-4de4-96ba-237e1119a799" providerId="AD" clId="Web-{30CA7BA3-D489-4E65-8650-E1AED13B21C2}" dt="2023-10-04T17:55:02.837" v="4"/>
      <pc:docMkLst>
        <pc:docMk/>
      </pc:docMkLst>
      <pc:sldChg chg="addSp delSp modSp new ord">
        <pc:chgData name="Diana Milena Riaño Cuevas" userId="S::dianariano@ucompensar.edu.co::f66b34a6-0b4d-4de4-96ba-237e1119a799" providerId="AD" clId="Web-{30CA7BA3-D489-4E65-8650-E1AED13B21C2}" dt="2023-10-04T17:55:02.837" v="4"/>
        <pc:sldMkLst>
          <pc:docMk/>
          <pc:sldMk cId="3610401329" sldId="273"/>
        </pc:sldMkLst>
        <pc:spChg chg="add del mod">
          <ac:chgData name="Diana Milena Riaño Cuevas" userId="S::dianariano@ucompensar.edu.co::f66b34a6-0b4d-4de4-96ba-237e1119a799" providerId="AD" clId="Web-{30CA7BA3-D489-4E65-8650-E1AED13B21C2}" dt="2023-10-04T17:55:02.837" v="4"/>
          <ac:spMkLst>
            <pc:docMk/>
            <pc:sldMk cId="3610401329" sldId="273"/>
            <ac:spMk id="2" creationId="{25CFCA09-F6BB-3CC6-F9B0-669E4037A30D}"/>
          </ac:spMkLst>
        </pc:spChg>
      </pc:sldChg>
    </pc:docChg>
  </pc:docChgLst>
  <pc:docChgLst>
    <pc:chgData name="Judy Ximena Sanchez" userId="S::jxsanchez@ucompensar.edu.co::ee139842-e268-4fe5-8185-f19e56d26e07" providerId="AD" clId="Web-{0E612E40-4F4D-0BBF-90C1-D7F3CE6E9DDF}"/>
    <pc:docChg chg="modSld">
      <pc:chgData name="Judy Ximena Sanchez" userId="S::jxsanchez@ucompensar.edu.co::ee139842-e268-4fe5-8185-f19e56d26e07" providerId="AD" clId="Web-{0E612E40-4F4D-0BBF-90C1-D7F3CE6E9DDF}" dt="2024-07-18T20:49:33.962" v="1"/>
      <pc:docMkLst>
        <pc:docMk/>
      </pc:docMkLst>
      <pc:sldChg chg="modSp delCm">
        <pc:chgData name="Judy Ximena Sanchez" userId="S::jxsanchez@ucompensar.edu.co::ee139842-e268-4fe5-8185-f19e56d26e07" providerId="AD" clId="Web-{0E612E40-4F4D-0BBF-90C1-D7F3CE6E9DDF}" dt="2024-07-18T20:49:33.962" v="1"/>
        <pc:sldMkLst>
          <pc:docMk/>
          <pc:sldMk cId="2031957390" sldId="275"/>
        </pc:sldMkLst>
        <pc:spChg chg="mod">
          <ac:chgData name="Judy Ximena Sanchez" userId="S::jxsanchez@ucompensar.edu.co::ee139842-e268-4fe5-8185-f19e56d26e07" providerId="AD" clId="Web-{0E612E40-4F4D-0BBF-90C1-D7F3CE6E9DDF}" dt="2024-07-18T20:49:20.649" v="0" actId="1076"/>
          <ac:spMkLst>
            <pc:docMk/>
            <pc:sldMk cId="2031957390" sldId="275"/>
            <ac:spMk id="2" creationId="{45F89D68-B3B7-E72D-F33B-15054368B74D}"/>
          </ac:spMkLst>
        </pc:spChg>
        <pc:extLst>
          <p:ext xmlns:p="http://schemas.openxmlformats.org/presentationml/2006/main" uri="{D6D511B9-2390-475A-947B-AFAB55BFBCF1}">
            <pc226:cmChg xmlns:pc226="http://schemas.microsoft.com/office/powerpoint/2022/06/main/command" chg="del">
              <pc226:chgData name="Judy Ximena Sanchez" userId="S::jxsanchez@ucompensar.edu.co::ee139842-e268-4fe5-8185-f19e56d26e07" providerId="AD" clId="Web-{0E612E40-4F4D-0BBF-90C1-D7F3CE6E9DDF}" dt="2024-07-18T20:49:33.962" v="1"/>
              <pc2:cmMkLst xmlns:pc2="http://schemas.microsoft.com/office/powerpoint/2019/9/main/command">
                <pc:docMk/>
                <pc:sldMk cId="2031957390" sldId="275"/>
                <pc2:cmMk id="{C6A63B64-8310-4272-B77B-0097A6AD739B}"/>
              </pc2:cmMkLst>
            </pc226:cmChg>
          </p:ext>
        </pc:extLst>
      </pc:sldChg>
    </pc:docChg>
  </pc:docChgLst>
  <pc:docChgLst>
    <pc:chgData clId="Web-{9B28439C-CEBF-3CB5-0A1C-ABBD2EBB585F}"/>
    <pc:docChg chg="modSld">
      <pc:chgData name="" userId="" providerId="" clId="Web-{9B28439C-CEBF-3CB5-0A1C-ABBD2EBB585F}" dt="2024-06-08T16:01:10.918" v="10" actId="20577"/>
      <pc:docMkLst>
        <pc:docMk/>
      </pc:docMkLst>
      <pc:sldChg chg="modSp">
        <pc:chgData name="" userId="" providerId="" clId="Web-{9B28439C-CEBF-3CB5-0A1C-ABBD2EBB585F}" dt="2024-06-08T16:01:10.918" v="10" actId="20577"/>
        <pc:sldMkLst>
          <pc:docMk/>
          <pc:sldMk cId="164740436" sldId="257"/>
        </pc:sldMkLst>
        <pc:spChg chg="mod">
          <ac:chgData name="" userId="" providerId="" clId="Web-{9B28439C-CEBF-3CB5-0A1C-ABBD2EBB585F}" dt="2024-06-08T16:01:10.918" v="10" actId="20577"/>
          <ac:spMkLst>
            <pc:docMk/>
            <pc:sldMk cId="164740436" sldId="257"/>
            <ac:spMk id="3" creationId="{E48CCE4D-50EE-65C4-10A2-DE249E6F2B01}"/>
          </ac:spMkLst>
        </pc:spChg>
      </pc:sldChg>
    </pc:docChg>
  </pc:docChgLst>
  <pc:docChgLst>
    <pc:chgData name="Luisa Fernanda Aponte Saavedra" userId="326d66aa-aa55-441f-a189-dfcf1662476a" providerId="ADAL" clId="{4B0A60D2-7506-4445-99ED-2CDF68096225}"/>
    <pc:docChg chg="undo custSel addSld delSld modSld sldOrd">
      <pc:chgData name="Luisa Fernanda Aponte Saavedra" userId="326d66aa-aa55-441f-a189-dfcf1662476a" providerId="ADAL" clId="{4B0A60D2-7506-4445-99ED-2CDF68096225}" dt="2023-10-04T21:10:18.819" v="291" actId="700"/>
      <pc:docMkLst>
        <pc:docMk/>
      </pc:docMkLst>
      <pc:sldChg chg="mod modClrScheme chgLayout">
        <pc:chgData name="Luisa Fernanda Aponte Saavedra" userId="326d66aa-aa55-441f-a189-dfcf1662476a" providerId="ADAL" clId="{4B0A60D2-7506-4445-99ED-2CDF68096225}" dt="2023-10-04T21:10:18.819" v="291" actId="700"/>
        <pc:sldMkLst>
          <pc:docMk/>
          <pc:sldMk cId="1410733217" sldId="262"/>
        </pc:sldMkLst>
      </pc:sldChg>
      <pc:sldChg chg="addSp modSp del mod">
        <pc:chgData name="Luisa Fernanda Aponte Saavedra" userId="326d66aa-aa55-441f-a189-dfcf1662476a" providerId="ADAL" clId="{4B0A60D2-7506-4445-99ED-2CDF68096225}" dt="2023-10-04T21:04:54.345" v="215" actId="47"/>
        <pc:sldMkLst>
          <pc:docMk/>
          <pc:sldMk cId="3610401329" sldId="273"/>
        </pc:sldMkLst>
        <pc:spChg chg="add mod">
          <ac:chgData name="Luisa Fernanda Aponte Saavedra" userId="326d66aa-aa55-441f-a189-dfcf1662476a" providerId="ADAL" clId="{4B0A60D2-7506-4445-99ED-2CDF68096225}" dt="2023-10-04T21:03:02.179" v="46" actId="20577"/>
          <ac:spMkLst>
            <pc:docMk/>
            <pc:sldMk cId="3610401329" sldId="273"/>
            <ac:spMk id="2" creationId="{0A9E1715-53CA-4044-CE1A-ABBE80E9AC97}"/>
          </ac:spMkLst>
        </pc:spChg>
        <pc:spChg chg="add mod">
          <ac:chgData name="Luisa Fernanda Aponte Saavedra" userId="326d66aa-aa55-441f-a189-dfcf1662476a" providerId="ADAL" clId="{4B0A60D2-7506-4445-99ED-2CDF68096225}" dt="2023-10-04T21:04:11.581" v="189" actId="20577"/>
          <ac:spMkLst>
            <pc:docMk/>
            <pc:sldMk cId="3610401329" sldId="273"/>
            <ac:spMk id="3" creationId="{82BACE64-2BF8-7280-69C8-2878EE220221}"/>
          </ac:spMkLst>
        </pc:spChg>
      </pc:sldChg>
      <pc:sldChg chg="addSp delSp modSp add mod ord modClrScheme chgLayout">
        <pc:chgData name="Luisa Fernanda Aponte Saavedra" userId="326d66aa-aa55-441f-a189-dfcf1662476a" providerId="ADAL" clId="{4B0A60D2-7506-4445-99ED-2CDF68096225}" dt="2023-10-04T21:08:24.473" v="290" actId="1036"/>
        <pc:sldMkLst>
          <pc:docMk/>
          <pc:sldMk cId="1861983949" sldId="274"/>
        </pc:sldMkLst>
        <pc:spChg chg="add mod">
          <ac:chgData name="Luisa Fernanda Aponte Saavedra" userId="326d66aa-aa55-441f-a189-dfcf1662476a" providerId="ADAL" clId="{4B0A60D2-7506-4445-99ED-2CDF68096225}" dt="2023-10-04T21:08:24.473" v="290" actId="1036"/>
          <ac:spMkLst>
            <pc:docMk/>
            <pc:sldMk cId="1861983949" sldId="274"/>
            <ac:spMk id="3" creationId="{296BCF9D-CD38-1AC4-8CF2-C608258E7834}"/>
          </ac:spMkLst>
        </pc:spChg>
        <pc:spChg chg="del">
          <ac:chgData name="Luisa Fernanda Aponte Saavedra" userId="326d66aa-aa55-441f-a189-dfcf1662476a" providerId="ADAL" clId="{4B0A60D2-7506-4445-99ED-2CDF68096225}" dt="2023-10-04T21:05:03.618" v="217" actId="478"/>
          <ac:spMkLst>
            <pc:docMk/>
            <pc:sldMk cId="1861983949" sldId="274"/>
            <ac:spMk id="390" creationId="{0E6118E0-B332-ABA2-E199-DF1601A7A500}"/>
          </ac:spMkLst>
        </pc:spChg>
        <pc:spChg chg="del">
          <ac:chgData name="Luisa Fernanda Aponte Saavedra" userId="326d66aa-aa55-441f-a189-dfcf1662476a" providerId="ADAL" clId="{4B0A60D2-7506-4445-99ED-2CDF68096225}" dt="2023-10-04T21:05:03.618" v="217" actId="478"/>
          <ac:spMkLst>
            <pc:docMk/>
            <pc:sldMk cId="1861983949" sldId="274"/>
            <ac:spMk id="563" creationId="{A073CB12-49E0-1013-9A1E-F6BA0853E0EE}"/>
          </ac:spMkLst>
        </pc:spChg>
        <pc:spChg chg="del">
          <ac:chgData name="Luisa Fernanda Aponte Saavedra" userId="326d66aa-aa55-441f-a189-dfcf1662476a" providerId="ADAL" clId="{4B0A60D2-7506-4445-99ED-2CDF68096225}" dt="2023-10-04T21:05:03.618" v="217" actId="478"/>
          <ac:spMkLst>
            <pc:docMk/>
            <pc:sldMk cId="1861983949" sldId="274"/>
            <ac:spMk id="569" creationId="{B9C8C853-94EE-9138-57E9-2B317950A535}"/>
          </ac:spMkLst>
        </pc:spChg>
        <pc:spChg chg="del">
          <ac:chgData name="Luisa Fernanda Aponte Saavedra" userId="326d66aa-aa55-441f-a189-dfcf1662476a" providerId="ADAL" clId="{4B0A60D2-7506-4445-99ED-2CDF68096225}" dt="2023-10-04T21:05:03.618" v="217" actId="478"/>
          <ac:spMkLst>
            <pc:docMk/>
            <pc:sldMk cId="1861983949" sldId="274"/>
            <ac:spMk id="641" creationId="{FC402F34-F20E-45D1-B989-7D720B0C93B5}"/>
          </ac:spMkLst>
        </pc:spChg>
        <pc:spChg chg="del">
          <ac:chgData name="Luisa Fernanda Aponte Saavedra" userId="326d66aa-aa55-441f-a189-dfcf1662476a" providerId="ADAL" clId="{4B0A60D2-7506-4445-99ED-2CDF68096225}" dt="2023-10-04T21:05:06.274" v="218" actId="478"/>
          <ac:spMkLst>
            <pc:docMk/>
            <pc:sldMk cId="1861983949" sldId="274"/>
            <ac:spMk id="697" creationId="{F8494BBE-BF2D-FE8C-A605-2307E5A854D6}"/>
          </ac:spMkLst>
        </pc:spChg>
        <pc:spChg chg="mod">
          <ac:chgData name="Luisa Fernanda Aponte Saavedra" userId="326d66aa-aa55-441f-a189-dfcf1662476a" providerId="ADAL" clId="{4B0A60D2-7506-4445-99ED-2CDF68096225}" dt="2023-10-04T21:08:24.473" v="290" actId="1036"/>
          <ac:spMkLst>
            <pc:docMk/>
            <pc:sldMk cId="1861983949" sldId="274"/>
            <ac:spMk id="698" creationId="{0F6D8CC7-F2C1-D335-9666-8EEB0BA2C369}"/>
          </ac:spMkLst>
        </pc:spChg>
        <pc:spChg chg="mod">
          <ac:chgData name="Luisa Fernanda Aponte Saavedra" userId="326d66aa-aa55-441f-a189-dfcf1662476a" providerId="ADAL" clId="{4B0A60D2-7506-4445-99ED-2CDF68096225}" dt="2023-10-04T21:08:24.473" v="290" actId="1036"/>
          <ac:spMkLst>
            <pc:docMk/>
            <pc:sldMk cId="1861983949" sldId="274"/>
            <ac:spMk id="699" creationId="{84B8308D-3B2F-4E6F-B2B0-6FB5CE3E4B35}"/>
          </ac:spMkLst>
        </pc:spChg>
        <pc:grpChg chg="del">
          <ac:chgData name="Luisa Fernanda Aponte Saavedra" userId="326d66aa-aa55-441f-a189-dfcf1662476a" providerId="ADAL" clId="{4B0A60D2-7506-4445-99ED-2CDF68096225}" dt="2023-10-04T21:05:03.618" v="217" actId="478"/>
          <ac:grpSpMkLst>
            <pc:docMk/>
            <pc:sldMk cId="1861983949" sldId="274"/>
            <ac:grpSpMk id="351" creationId="{7BF0E924-5F3A-024A-F7AE-1A5EA3C68CEE}"/>
          </ac:grpSpMkLst>
        </pc:grpChg>
        <pc:grpChg chg="del">
          <ac:chgData name="Luisa Fernanda Aponte Saavedra" userId="326d66aa-aa55-441f-a189-dfcf1662476a" providerId="ADAL" clId="{4B0A60D2-7506-4445-99ED-2CDF68096225}" dt="2023-10-04T21:05:03.618" v="217" actId="478"/>
          <ac:grpSpMkLst>
            <pc:docMk/>
            <pc:sldMk cId="1861983949" sldId="274"/>
            <ac:grpSpMk id="359" creationId="{D93BE8B4-D7BD-DED5-758D-6FAF19F9946C}"/>
          </ac:grpSpMkLst>
        </pc:grpChg>
        <pc:grpChg chg="del">
          <ac:chgData name="Luisa Fernanda Aponte Saavedra" userId="326d66aa-aa55-441f-a189-dfcf1662476a" providerId="ADAL" clId="{4B0A60D2-7506-4445-99ED-2CDF68096225}" dt="2023-10-04T21:05:03.618" v="217" actId="478"/>
          <ac:grpSpMkLst>
            <pc:docMk/>
            <pc:sldMk cId="1861983949" sldId="274"/>
            <ac:grpSpMk id="363" creationId="{02CEA7E4-F19F-D779-18BC-1DBCDB0C0DF5}"/>
          </ac:grpSpMkLst>
        </pc:grpChg>
        <pc:grpChg chg="del">
          <ac:chgData name="Luisa Fernanda Aponte Saavedra" userId="326d66aa-aa55-441f-a189-dfcf1662476a" providerId="ADAL" clId="{4B0A60D2-7506-4445-99ED-2CDF68096225}" dt="2023-10-04T21:05:03.618" v="217" actId="478"/>
          <ac:grpSpMkLst>
            <pc:docMk/>
            <pc:sldMk cId="1861983949" sldId="274"/>
            <ac:grpSpMk id="369" creationId="{7587C0C0-23E0-614B-33E6-D5E0A7830D20}"/>
          </ac:grpSpMkLst>
        </pc:grpChg>
        <pc:grpChg chg="del">
          <ac:chgData name="Luisa Fernanda Aponte Saavedra" userId="326d66aa-aa55-441f-a189-dfcf1662476a" providerId="ADAL" clId="{4B0A60D2-7506-4445-99ED-2CDF68096225}" dt="2023-10-04T21:05:03.618" v="217" actId="478"/>
          <ac:grpSpMkLst>
            <pc:docMk/>
            <pc:sldMk cId="1861983949" sldId="274"/>
            <ac:grpSpMk id="372" creationId="{38E0D892-3A05-92E8-7E70-B6CDA13DC7F4}"/>
          </ac:grpSpMkLst>
        </pc:grpChg>
        <pc:grpChg chg="del">
          <ac:chgData name="Luisa Fernanda Aponte Saavedra" userId="326d66aa-aa55-441f-a189-dfcf1662476a" providerId="ADAL" clId="{4B0A60D2-7506-4445-99ED-2CDF68096225}" dt="2023-10-04T21:05:03.618" v="217" actId="478"/>
          <ac:grpSpMkLst>
            <pc:docMk/>
            <pc:sldMk cId="1861983949" sldId="274"/>
            <ac:grpSpMk id="378" creationId="{9DE0B7E5-C0FC-E981-B3B7-E5C59FBAE139}"/>
          </ac:grpSpMkLst>
        </pc:grpChg>
        <pc:grpChg chg="del">
          <ac:chgData name="Luisa Fernanda Aponte Saavedra" userId="326d66aa-aa55-441f-a189-dfcf1662476a" providerId="ADAL" clId="{4B0A60D2-7506-4445-99ED-2CDF68096225}" dt="2023-10-04T21:05:03.618" v="217" actId="478"/>
          <ac:grpSpMkLst>
            <pc:docMk/>
            <pc:sldMk cId="1861983949" sldId="274"/>
            <ac:grpSpMk id="386" creationId="{24407191-597F-650D-0BAB-9368733863B7}"/>
          </ac:grpSpMkLst>
        </pc:grpChg>
        <pc:grpChg chg="del">
          <ac:chgData name="Luisa Fernanda Aponte Saavedra" userId="326d66aa-aa55-441f-a189-dfcf1662476a" providerId="ADAL" clId="{4B0A60D2-7506-4445-99ED-2CDF68096225}" dt="2023-10-04T21:05:03.618" v="217" actId="478"/>
          <ac:grpSpMkLst>
            <pc:docMk/>
            <pc:sldMk cId="1861983949" sldId="274"/>
            <ac:grpSpMk id="391" creationId="{B94F25B5-1442-19D2-2441-C7804F717694}"/>
          </ac:grpSpMkLst>
        </pc:grpChg>
        <pc:grpChg chg="del">
          <ac:chgData name="Luisa Fernanda Aponte Saavedra" userId="326d66aa-aa55-441f-a189-dfcf1662476a" providerId="ADAL" clId="{4B0A60D2-7506-4445-99ED-2CDF68096225}" dt="2023-10-04T21:05:03.618" v="217" actId="478"/>
          <ac:grpSpMkLst>
            <pc:docMk/>
            <pc:sldMk cId="1861983949" sldId="274"/>
            <ac:grpSpMk id="395" creationId="{02152C4C-DCA5-819B-F160-1EDCFD8F2075}"/>
          </ac:grpSpMkLst>
        </pc:grpChg>
        <pc:grpChg chg="del">
          <ac:chgData name="Luisa Fernanda Aponte Saavedra" userId="326d66aa-aa55-441f-a189-dfcf1662476a" providerId="ADAL" clId="{4B0A60D2-7506-4445-99ED-2CDF68096225}" dt="2023-10-04T21:05:03.618" v="217" actId="478"/>
          <ac:grpSpMkLst>
            <pc:docMk/>
            <pc:sldMk cId="1861983949" sldId="274"/>
            <ac:grpSpMk id="401" creationId="{6CFAF13B-1BF3-D734-F38E-0E40E75C0828}"/>
          </ac:grpSpMkLst>
        </pc:grpChg>
        <pc:grpChg chg="del">
          <ac:chgData name="Luisa Fernanda Aponte Saavedra" userId="326d66aa-aa55-441f-a189-dfcf1662476a" providerId="ADAL" clId="{4B0A60D2-7506-4445-99ED-2CDF68096225}" dt="2023-10-04T21:05:03.618" v="217" actId="478"/>
          <ac:grpSpMkLst>
            <pc:docMk/>
            <pc:sldMk cId="1861983949" sldId="274"/>
            <ac:grpSpMk id="409" creationId="{721E8379-5C3B-B8EF-C14E-5865072250B2}"/>
          </ac:grpSpMkLst>
        </pc:grpChg>
        <pc:grpChg chg="del">
          <ac:chgData name="Luisa Fernanda Aponte Saavedra" userId="326d66aa-aa55-441f-a189-dfcf1662476a" providerId="ADAL" clId="{4B0A60D2-7506-4445-99ED-2CDF68096225}" dt="2023-10-04T21:05:03.618" v="217" actId="478"/>
          <ac:grpSpMkLst>
            <pc:docMk/>
            <pc:sldMk cId="1861983949" sldId="274"/>
            <ac:grpSpMk id="415" creationId="{174DF12A-A1A3-9D96-6269-5A186C386377}"/>
          </ac:grpSpMkLst>
        </pc:grpChg>
        <pc:grpChg chg="del">
          <ac:chgData name="Luisa Fernanda Aponte Saavedra" userId="326d66aa-aa55-441f-a189-dfcf1662476a" providerId="ADAL" clId="{4B0A60D2-7506-4445-99ED-2CDF68096225}" dt="2023-10-04T21:05:03.618" v="217" actId="478"/>
          <ac:grpSpMkLst>
            <pc:docMk/>
            <pc:sldMk cId="1861983949" sldId="274"/>
            <ac:grpSpMk id="420" creationId="{89F914EA-8540-4636-6872-1AC33B6D6437}"/>
          </ac:grpSpMkLst>
        </pc:grpChg>
        <pc:grpChg chg="del">
          <ac:chgData name="Luisa Fernanda Aponte Saavedra" userId="326d66aa-aa55-441f-a189-dfcf1662476a" providerId="ADAL" clId="{4B0A60D2-7506-4445-99ED-2CDF68096225}" dt="2023-10-04T21:05:03.618" v="217" actId="478"/>
          <ac:grpSpMkLst>
            <pc:docMk/>
            <pc:sldMk cId="1861983949" sldId="274"/>
            <ac:grpSpMk id="426" creationId="{5BEC3E43-CBC7-E184-CFD1-5013DFF11713}"/>
          </ac:grpSpMkLst>
        </pc:grpChg>
        <pc:grpChg chg="del">
          <ac:chgData name="Luisa Fernanda Aponte Saavedra" userId="326d66aa-aa55-441f-a189-dfcf1662476a" providerId="ADAL" clId="{4B0A60D2-7506-4445-99ED-2CDF68096225}" dt="2023-10-04T21:05:03.618" v="217" actId="478"/>
          <ac:grpSpMkLst>
            <pc:docMk/>
            <pc:sldMk cId="1861983949" sldId="274"/>
            <ac:grpSpMk id="434" creationId="{119905FE-40EB-1D11-CD51-B24546FE779D}"/>
          </ac:grpSpMkLst>
        </pc:grpChg>
        <pc:grpChg chg="del">
          <ac:chgData name="Luisa Fernanda Aponte Saavedra" userId="326d66aa-aa55-441f-a189-dfcf1662476a" providerId="ADAL" clId="{4B0A60D2-7506-4445-99ED-2CDF68096225}" dt="2023-10-04T21:05:03.618" v="217" actId="478"/>
          <ac:grpSpMkLst>
            <pc:docMk/>
            <pc:sldMk cId="1861983949" sldId="274"/>
            <ac:grpSpMk id="440" creationId="{EA60DFE8-7E29-49DF-D6AB-34FD994EE4FA}"/>
          </ac:grpSpMkLst>
        </pc:grpChg>
        <pc:grpChg chg="del">
          <ac:chgData name="Luisa Fernanda Aponte Saavedra" userId="326d66aa-aa55-441f-a189-dfcf1662476a" providerId="ADAL" clId="{4B0A60D2-7506-4445-99ED-2CDF68096225}" dt="2023-10-04T21:05:03.618" v="217" actId="478"/>
          <ac:grpSpMkLst>
            <pc:docMk/>
            <pc:sldMk cId="1861983949" sldId="274"/>
            <ac:grpSpMk id="445" creationId="{A0A3B547-071E-1C41-562A-16E4293F6563}"/>
          </ac:grpSpMkLst>
        </pc:grpChg>
        <pc:grpChg chg="del">
          <ac:chgData name="Luisa Fernanda Aponte Saavedra" userId="326d66aa-aa55-441f-a189-dfcf1662476a" providerId="ADAL" clId="{4B0A60D2-7506-4445-99ED-2CDF68096225}" dt="2023-10-04T21:05:03.618" v="217" actId="478"/>
          <ac:grpSpMkLst>
            <pc:docMk/>
            <pc:sldMk cId="1861983949" sldId="274"/>
            <ac:grpSpMk id="451" creationId="{E206DF01-5896-3110-3FA8-71DA537ADA35}"/>
          </ac:grpSpMkLst>
        </pc:grpChg>
        <pc:grpChg chg="del">
          <ac:chgData name="Luisa Fernanda Aponte Saavedra" userId="326d66aa-aa55-441f-a189-dfcf1662476a" providerId="ADAL" clId="{4B0A60D2-7506-4445-99ED-2CDF68096225}" dt="2023-10-04T21:05:03.618" v="217" actId="478"/>
          <ac:grpSpMkLst>
            <pc:docMk/>
            <pc:sldMk cId="1861983949" sldId="274"/>
            <ac:grpSpMk id="462" creationId="{AE1767A5-0E5A-919E-6D6E-58CEBFB684F5}"/>
          </ac:grpSpMkLst>
        </pc:grpChg>
        <pc:grpChg chg="del">
          <ac:chgData name="Luisa Fernanda Aponte Saavedra" userId="326d66aa-aa55-441f-a189-dfcf1662476a" providerId="ADAL" clId="{4B0A60D2-7506-4445-99ED-2CDF68096225}" dt="2023-10-04T21:05:03.618" v="217" actId="478"/>
          <ac:grpSpMkLst>
            <pc:docMk/>
            <pc:sldMk cId="1861983949" sldId="274"/>
            <ac:grpSpMk id="471" creationId="{68154998-C3DD-C5D5-A9D8-B63AA7F9EA59}"/>
          </ac:grpSpMkLst>
        </pc:grpChg>
        <pc:grpChg chg="del">
          <ac:chgData name="Luisa Fernanda Aponte Saavedra" userId="326d66aa-aa55-441f-a189-dfcf1662476a" providerId="ADAL" clId="{4B0A60D2-7506-4445-99ED-2CDF68096225}" dt="2023-10-04T21:05:03.618" v="217" actId="478"/>
          <ac:grpSpMkLst>
            <pc:docMk/>
            <pc:sldMk cId="1861983949" sldId="274"/>
            <ac:grpSpMk id="495" creationId="{5BBCE683-9418-7F01-6F9B-0D8FDBFC13C0}"/>
          </ac:grpSpMkLst>
        </pc:grpChg>
        <pc:grpChg chg="del">
          <ac:chgData name="Luisa Fernanda Aponte Saavedra" userId="326d66aa-aa55-441f-a189-dfcf1662476a" providerId="ADAL" clId="{4B0A60D2-7506-4445-99ED-2CDF68096225}" dt="2023-10-04T21:05:03.618" v="217" actId="478"/>
          <ac:grpSpMkLst>
            <pc:docMk/>
            <pc:sldMk cId="1861983949" sldId="274"/>
            <ac:grpSpMk id="501" creationId="{A2BF6ADB-84DB-C4FB-C689-A47DB1D297DF}"/>
          </ac:grpSpMkLst>
        </pc:grpChg>
        <pc:grpChg chg="del">
          <ac:chgData name="Luisa Fernanda Aponte Saavedra" userId="326d66aa-aa55-441f-a189-dfcf1662476a" providerId="ADAL" clId="{4B0A60D2-7506-4445-99ED-2CDF68096225}" dt="2023-10-04T21:05:03.618" v="217" actId="478"/>
          <ac:grpSpMkLst>
            <pc:docMk/>
            <pc:sldMk cId="1861983949" sldId="274"/>
            <ac:grpSpMk id="505" creationId="{1793027B-103E-3B54-0CF1-77D9EDF3AE39}"/>
          </ac:grpSpMkLst>
        </pc:grpChg>
        <pc:grpChg chg="del">
          <ac:chgData name="Luisa Fernanda Aponte Saavedra" userId="326d66aa-aa55-441f-a189-dfcf1662476a" providerId="ADAL" clId="{4B0A60D2-7506-4445-99ED-2CDF68096225}" dt="2023-10-04T21:05:03.618" v="217" actId="478"/>
          <ac:grpSpMkLst>
            <pc:docMk/>
            <pc:sldMk cId="1861983949" sldId="274"/>
            <ac:grpSpMk id="514" creationId="{63C16052-3490-3180-48A8-667FF77BAC84}"/>
          </ac:grpSpMkLst>
        </pc:grpChg>
        <pc:grpChg chg="del">
          <ac:chgData name="Luisa Fernanda Aponte Saavedra" userId="326d66aa-aa55-441f-a189-dfcf1662476a" providerId="ADAL" clId="{4B0A60D2-7506-4445-99ED-2CDF68096225}" dt="2023-10-04T21:05:03.618" v="217" actId="478"/>
          <ac:grpSpMkLst>
            <pc:docMk/>
            <pc:sldMk cId="1861983949" sldId="274"/>
            <ac:grpSpMk id="523" creationId="{D03B5585-D786-0EBB-8722-D4686623F668}"/>
          </ac:grpSpMkLst>
        </pc:grpChg>
        <pc:grpChg chg="del">
          <ac:chgData name="Luisa Fernanda Aponte Saavedra" userId="326d66aa-aa55-441f-a189-dfcf1662476a" providerId="ADAL" clId="{4B0A60D2-7506-4445-99ED-2CDF68096225}" dt="2023-10-04T21:05:03.618" v="217" actId="478"/>
          <ac:grpSpMkLst>
            <pc:docMk/>
            <pc:sldMk cId="1861983949" sldId="274"/>
            <ac:grpSpMk id="532" creationId="{012F688A-202B-6858-C572-7C458216F892}"/>
          </ac:grpSpMkLst>
        </pc:grpChg>
        <pc:grpChg chg="del">
          <ac:chgData name="Luisa Fernanda Aponte Saavedra" userId="326d66aa-aa55-441f-a189-dfcf1662476a" providerId="ADAL" clId="{4B0A60D2-7506-4445-99ED-2CDF68096225}" dt="2023-10-04T21:05:03.618" v="217" actId="478"/>
          <ac:grpSpMkLst>
            <pc:docMk/>
            <pc:sldMk cId="1861983949" sldId="274"/>
            <ac:grpSpMk id="544" creationId="{CB1C476F-24A5-D289-ACAD-08AE8B558D58}"/>
          </ac:grpSpMkLst>
        </pc:grpChg>
        <pc:grpChg chg="del">
          <ac:chgData name="Luisa Fernanda Aponte Saavedra" userId="326d66aa-aa55-441f-a189-dfcf1662476a" providerId="ADAL" clId="{4B0A60D2-7506-4445-99ED-2CDF68096225}" dt="2023-10-04T21:05:03.618" v="217" actId="478"/>
          <ac:grpSpMkLst>
            <pc:docMk/>
            <pc:sldMk cId="1861983949" sldId="274"/>
            <ac:grpSpMk id="553" creationId="{7A7BA737-3530-9075-9288-4B23879326C4}"/>
          </ac:grpSpMkLst>
        </pc:grpChg>
        <pc:grpChg chg="del">
          <ac:chgData name="Luisa Fernanda Aponte Saavedra" userId="326d66aa-aa55-441f-a189-dfcf1662476a" providerId="ADAL" clId="{4B0A60D2-7506-4445-99ED-2CDF68096225}" dt="2023-10-04T21:05:03.618" v="217" actId="478"/>
          <ac:grpSpMkLst>
            <pc:docMk/>
            <pc:sldMk cId="1861983949" sldId="274"/>
            <ac:grpSpMk id="564" creationId="{75BF2077-D78C-4C92-413A-ECBE84BE1B09}"/>
          </ac:grpSpMkLst>
        </pc:grpChg>
        <pc:grpChg chg="del">
          <ac:chgData name="Luisa Fernanda Aponte Saavedra" userId="326d66aa-aa55-441f-a189-dfcf1662476a" providerId="ADAL" clId="{4B0A60D2-7506-4445-99ED-2CDF68096225}" dt="2023-10-04T21:05:03.618" v="217" actId="478"/>
          <ac:grpSpMkLst>
            <pc:docMk/>
            <pc:sldMk cId="1861983949" sldId="274"/>
            <ac:grpSpMk id="570" creationId="{A038D53A-DEC9-C5FE-0098-49BE3893C1D1}"/>
          </ac:grpSpMkLst>
        </pc:grpChg>
        <pc:grpChg chg="del">
          <ac:chgData name="Luisa Fernanda Aponte Saavedra" userId="326d66aa-aa55-441f-a189-dfcf1662476a" providerId="ADAL" clId="{4B0A60D2-7506-4445-99ED-2CDF68096225}" dt="2023-10-04T21:05:03.618" v="217" actId="478"/>
          <ac:grpSpMkLst>
            <pc:docMk/>
            <pc:sldMk cId="1861983949" sldId="274"/>
            <ac:grpSpMk id="579" creationId="{486F359D-AF21-D100-ABF1-B6B25CD01239}"/>
          </ac:grpSpMkLst>
        </pc:grpChg>
        <pc:grpChg chg="del">
          <ac:chgData name="Luisa Fernanda Aponte Saavedra" userId="326d66aa-aa55-441f-a189-dfcf1662476a" providerId="ADAL" clId="{4B0A60D2-7506-4445-99ED-2CDF68096225}" dt="2023-10-04T21:05:03.618" v="217" actId="478"/>
          <ac:grpSpMkLst>
            <pc:docMk/>
            <pc:sldMk cId="1861983949" sldId="274"/>
            <ac:grpSpMk id="585" creationId="{73255D56-915D-78D1-1AA8-19F751C1666C}"/>
          </ac:grpSpMkLst>
        </pc:grpChg>
        <pc:grpChg chg="del">
          <ac:chgData name="Luisa Fernanda Aponte Saavedra" userId="326d66aa-aa55-441f-a189-dfcf1662476a" providerId="ADAL" clId="{4B0A60D2-7506-4445-99ED-2CDF68096225}" dt="2023-10-04T21:05:03.618" v="217" actId="478"/>
          <ac:grpSpMkLst>
            <pc:docMk/>
            <pc:sldMk cId="1861983949" sldId="274"/>
            <ac:grpSpMk id="594" creationId="{1E3D45AC-EDEE-CD7D-1B22-285262384709}"/>
          </ac:grpSpMkLst>
        </pc:grpChg>
        <pc:grpChg chg="del">
          <ac:chgData name="Luisa Fernanda Aponte Saavedra" userId="326d66aa-aa55-441f-a189-dfcf1662476a" providerId="ADAL" clId="{4B0A60D2-7506-4445-99ED-2CDF68096225}" dt="2023-10-04T21:05:03.618" v="217" actId="478"/>
          <ac:grpSpMkLst>
            <pc:docMk/>
            <pc:sldMk cId="1861983949" sldId="274"/>
            <ac:grpSpMk id="599" creationId="{E2662517-1586-2706-B76D-A2B01F4F20B0}"/>
          </ac:grpSpMkLst>
        </pc:grpChg>
        <pc:grpChg chg="del">
          <ac:chgData name="Luisa Fernanda Aponte Saavedra" userId="326d66aa-aa55-441f-a189-dfcf1662476a" providerId="ADAL" clId="{4B0A60D2-7506-4445-99ED-2CDF68096225}" dt="2023-10-04T21:05:03.618" v="217" actId="478"/>
          <ac:grpSpMkLst>
            <pc:docMk/>
            <pc:sldMk cId="1861983949" sldId="274"/>
            <ac:grpSpMk id="605" creationId="{AD11A9E4-7041-05A1-4AE4-2126BD4DCF8C}"/>
          </ac:grpSpMkLst>
        </pc:grpChg>
        <pc:grpChg chg="del">
          <ac:chgData name="Luisa Fernanda Aponte Saavedra" userId="326d66aa-aa55-441f-a189-dfcf1662476a" providerId="ADAL" clId="{4B0A60D2-7506-4445-99ED-2CDF68096225}" dt="2023-10-04T21:05:03.618" v="217" actId="478"/>
          <ac:grpSpMkLst>
            <pc:docMk/>
            <pc:sldMk cId="1861983949" sldId="274"/>
            <ac:grpSpMk id="611" creationId="{EDB3B9D6-BBFC-24B9-45A5-FCB3827947AE}"/>
          </ac:grpSpMkLst>
        </pc:grpChg>
        <pc:grpChg chg="del">
          <ac:chgData name="Luisa Fernanda Aponte Saavedra" userId="326d66aa-aa55-441f-a189-dfcf1662476a" providerId="ADAL" clId="{4B0A60D2-7506-4445-99ED-2CDF68096225}" dt="2023-10-04T21:05:03.618" v="217" actId="478"/>
          <ac:grpSpMkLst>
            <pc:docMk/>
            <pc:sldMk cId="1861983949" sldId="274"/>
            <ac:grpSpMk id="619" creationId="{F4C70106-65E0-878D-C821-8B843A226A19}"/>
          </ac:grpSpMkLst>
        </pc:grpChg>
        <pc:grpChg chg="del">
          <ac:chgData name="Luisa Fernanda Aponte Saavedra" userId="326d66aa-aa55-441f-a189-dfcf1662476a" providerId="ADAL" clId="{4B0A60D2-7506-4445-99ED-2CDF68096225}" dt="2023-10-04T21:05:03.618" v="217" actId="478"/>
          <ac:grpSpMkLst>
            <pc:docMk/>
            <pc:sldMk cId="1861983949" sldId="274"/>
            <ac:grpSpMk id="628" creationId="{5DCE2AED-F806-A072-7FBA-275C4A6EC87B}"/>
          </ac:grpSpMkLst>
        </pc:grpChg>
        <pc:grpChg chg="del">
          <ac:chgData name="Luisa Fernanda Aponte Saavedra" userId="326d66aa-aa55-441f-a189-dfcf1662476a" providerId="ADAL" clId="{4B0A60D2-7506-4445-99ED-2CDF68096225}" dt="2023-10-04T21:05:03.618" v="217" actId="478"/>
          <ac:grpSpMkLst>
            <pc:docMk/>
            <pc:sldMk cId="1861983949" sldId="274"/>
            <ac:grpSpMk id="637" creationId="{CD8ADC69-B4F9-CC97-DE0F-F34E3B648BD0}"/>
          </ac:grpSpMkLst>
        </pc:grpChg>
        <pc:grpChg chg="del">
          <ac:chgData name="Luisa Fernanda Aponte Saavedra" userId="326d66aa-aa55-441f-a189-dfcf1662476a" providerId="ADAL" clId="{4B0A60D2-7506-4445-99ED-2CDF68096225}" dt="2023-10-04T21:05:03.618" v="217" actId="478"/>
          <ac:grpSpMkLst>
            <pc:docMk/>
            <pc:sldMk cId="1861983949" sldId="274"/>
            <ac:grpSpMk id="642" creationId="{57CF94AD-C2C4-8959-E4DB-97583A9C8BFE}"/>
          </ac:grpSpMkLst>
        </pc:grpChg>
        <pc:grpChg chg="del">
          <ac:chgData name="Luisa Fernanda Aponte Saavedra" userId="326d66aa-aa55-441f-a189-dfcf1662476a" providerId="ADAL" clId="{4B0A60D2-7506-4445-99ED-2CDF68096225}" dt="2023-10-04T21:05:03.618" v="217" actId="478"/>
          <ac:grpSpMkLst>
            <pc:docMk/>
            <pc:sldMk cId="1861983949" sldId="274"/>
            <ac:grpSpMk id="652" creationId="{DB1AABBF-E7DF-BBD9-1FA7-E5F5229E045F}"/>
          </ac:grpSpMkLst>
        </pc:grpChg>
        <pc:grpChg chg="del">
          <ac:chgData name="Luisa Fernanda Aponte Saavedra" userId="326d66aa-aa55-441f-a189-dfcf1662476a" providerId="ADAL" clId="{4B0A60D2-7506-4445-99ED-2CDF68096225}" dt="2023-10-04T21:05:03.618" v="217" actId="478"/>
          <ac:grpSpMkLst>
            <pc:docMk/>
            <pc:sldMk cId="1861983949" sldId="274"/>
            <ac:grpSpMk id="658" creationId="{2CA22D49-36D8-1F4B-92A4-0BF3D091D1A5}"/>
          </ac:grpSpMkLst>
        </pc:grpChg>
        <pc:grpChg chg="del">
          <ac:chgData name="Luisa Fernanda Aponte Saavedra" userId="326d66aa-aa55-441f-a189-dfcf1662476a" providerId="ADAL" clId="{4B0A60D2-7506-4445-99ED-2CDF68096225}" dt="2023-10-04T21:05:03.618" v="217" actId="478"/>
          <ac:grpSpMkLst>
            <pc:docMk/>
            <pc:sldMk cId="1861983949" sldId="274"/>
            <ac:grpSpMk id="663" creationId="{EDCD2966-6406-653F-F0B3-2AC7124F9283}"/>
          </ac:grpSpMkLst>
        </pc:grpChg>
        <pc:grpChg chg="del">
          <ac:chgData name="Luisa Fernanda Aponte Saavedra" userId="326d66aa-aa55-441f-a189-dfcf1662476a" providerId="ADAL" clId="{4B0A60D2-7506-4445-99ED-2CDF68096225}" dt="2023-10-04T21:05:03.618" v="217" actId="478"/>
          <ac:grpSpMkLst>
            <pc:docMk/>
            <pc:sldMk cId="1861983949" sldId="274"/>
            <ac:grpSpMk id="669" creationId="{01BA3D9E-1552-4DF5-2613-74D251D533E2}"/>
          </ac:grpSpMkLst>
        </pc:grpChg>
        <pc:grpChg chg="del">
          <ac:chgData name="Luisa Fernanda Aponte Saavedra" userId="326d66aa-aa55-441f-a189-dfcf1662476a" providerId="ADAL" clId="{4B0A60D2-7506-4445-99ED-2CDF68096225}" dt="2023-10-04T21:05:03.618" v="217" actId="478"/>
          <ac:grpSpMkLst>
            <pc:docMk/>
            <pc:sldMk cId="1861983949" sldId="274"/>
            <ac:grpSpMk id="680" creationId="{400541CC-5FF4-6D36-1200-97C06553D73B}"/>
          </ac:grpSpMkLst>
        </pc:grpChg>
        <pc:grpChg chg="del">
          <ac:chgData name="Luisa Fernanda Aponte Saavedra" userId="326d66aa-aa55-441f-a189-dfcf1662476a" providerId="ADAL" clId="{4B0A60D2-7506-4445-99ED-2CDF68096225}" dt="2023-10-04T21:05:03.618" v="217" actId="478"/>
          <ac:grpSpMkLst>
            <pc:docMk/>
            <pc:sldMk cId="1861983949" sldId="274"/>
            <ac:grpSpMk id="692" creationId="{4F83F8D3-14AB-56DD-D2DA-0FEF498C0F2A}"/>
          </ac:grpSpMkLst>
        </pc:grpChg>
        <pc:picChg chg="add del mod">
          <ac:chgData name="Luisa Fernanda Aponte Saavedra" userId="326d66aa-aa55-441f-a189-dfcf1662476a" providerId="ADAL" clId="{4B0A60D2-7506-4445-99ED-2CDF68096225}" dt="2023-10-04T21:07:13.293" v="257" actId="478"/>
          <ac:picMkLst>
            <pc:docMk/>
            <pc:sldMk cId="1861983949" sldId="274"/>
            <ac:picMk id="4" creationId="{276944A3-130F-AC78-2659-28E23900D322}"/>
          </ac:picMkLst>
        </pc:picChg>
        <pc:picChg chg="add mod">
          <ac:chgData name="Luisa Fernanda Aponte Saavedra" userId="326d66aa-aa55-441f-a189-dfcf1662476a" providerId="ADAL" clId="{4B0A60D2-7506-4445-99ED-2CDF68096225}" dt="2023-10-04T21:08:08.883" v="259" actId="14826"/>
          <ac:picMkLst>
            <pc:docMk/>
            <pc:sldMk cId="1861983949" sldId="274"/>
            <ac:picMk id="5" creationId="{B6B7517F-C4CE-4221-332A-B9586DB4A024}"/>
          </ac:picMkLst>
        </pc:picChg>
      </pc:sldChg>
    </pc:docChg>
  </pc:docChgLst>
  <pc:docChgLst>
    <pc:chgData name="Andres Esteban Puerto Lara" userId="S::aepuertol@ucompensar.edu.co::a8a10573-8276-45a5-8bda-78f7a253fd66" providerId="AD" clId="Web-{7C739E81-3E8F-1EE6-CA6B-BABBDAC10EBC}"/>
    <pc:docChg chg="modSld">
      <pc:chgData name="Andres Esteban Puerto Lara" userId="S::aepuertol@ucompensar.edu.co::a8a10573-8276-45a5-8bda-78f7a253fd66" providerId="AD" clId="Web-{7C739E81-3E8F-1EE6-CA6B-BABBDAC10EBC}" dt="2024-06-08T16:44:59.535" v="1" actId="20577"/>
      <pc:docMkLst>
        <pc:docMk/>
      </pc:docMkLst>
      <pc:sldChg chg="modSp">
        <pc:chgData name="Andres Esteban Puerto Lara" userId="S::aepuertol@ucompensar.edu.co::a8a10573-8276-45a5-8bda-78f7a253fd66" providerId="AD" clId="Web-{7C739E81-3E8F-1EE6-CA6B-BABBDAC10EBC}" dt="2024-06-08T16:44:55.832" v="0" actId="20577"/>
        <pc:sldMkLst>
          <pc:docMk/>
          <pc:sldMk cId="3173792482" sldId="277"/>
        </pc:sldMkLst>
        <pc:spChg chg="mod">
          <ac:chgData name="Andres Esteban Puerto Lara" userId="S::aepuertol@ucompensar.edu.co::a8a10573-8276-45a5-8bda-78f7a253fd66" providerId="AD" clId="Web-{7C739E81-3E8F-1EE6-CA6B-BABBDAC10EBC}" dt="2024-06-08T16:44:55.832" v="0" actId="20577"/>
          <ac:spMkLst>
            <pc:docMk/>
            <pc:sldMk cId="3173792482" sldId="277"/>
            <ac:spMk id="4" creationId="{F45F2F56-D773-3A71-B083-717CDC88626A}"/>
          </ac:spMkLst>
        </pc:spChg>
      </pc:sldChg>
      <pc:sldChg chg="modSp">
        <pc:chgData name="Andres Esteban Puerto Lara" userId="S::aepuertol@ucompensar.edu.co::a8a10573-8276-45a5-8bda-78f7a253fd66" providerId="AD" clId="Web-{7C739E81-3E8F-1EE6-CA6B-BABBDAC10EBC}" dt="2024-06-08T16:44:59.535" v="1" actId="20577"/>
        <pc:sldMkLst>
          <pc:docMk/>
          <pc:sldMk cId="3434615366" sldId="278"/>
        </pc:sldMkLst>
        <pc:spChg chg="mod">
          <ac:chgData name="Andres Esteban Puerto Lara" userId="S::aepuertol@ucompensar.edu.co::a8a10573-8276-45a5-8bda-78f7a253fd66" providerId="AD" clId="Web-{7C739E81-3E8F-1EE6-CA6B-BABBDAC10EBC}" dt="2024-06-08T16:44:59.535" v="1" actId="20577"/>
          <ac:spMkLst>
            <pc:docMk/>
            <pc:sldMk cId="3434615366" sldId="278"/>
            <ac:spMk id="4" creationId="{F45F2F56-D773-3A71-B083-717CDC88626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en blanco - logo">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635447154"/>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4">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91F66E-3133-AE74-9795-7992E510F1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26335426"/>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5">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AAE985-4A4C-BE37-5566-6A7BEC5426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59750091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6">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4402A1D-959E-77B4-1BA5-CC3EBC8EE6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00436862"/>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ada final">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4B15B3E-44F3-0C7E-DBF9-A95F955CF1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6802349"/>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97187DA-45F7-E41C-7CF4-F15F35D7DB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5" name="CuadroTexto 4">
            <a:extLst>
              <a:ext uri="{FF2B5EF4-FFF2-40B4-BE49-F238E27FC236}">
                <a16:creationId xmlns:a16="http://schemas.microsoft.com/office/drawing/2014/main" id="{318DD051-F1BE-325E-56F6-0F13B5DD801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33580077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0F024BD-E444-2379-195D-52225873A3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97678956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1">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CD77A3-CB2D-A463-B6E1-C46026FEA0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5" name="CuadroTexto 4">
            <a:extLst>
              <a:ext uri="{FF2B5EF4-FFF2-40B4-BE49-F238E27FC236}">
                <a16:creationId xmlns:a16="http://schemas.microsoft.com/office/drawing/2014/main" id="{83F3B7D7-DC7A-3271-D8A8-F8B52B1023E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422040405"/>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2">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7797709-0A63-40A9-E590-895EFA710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7" name="CuadroTexto 6">
            <a:extLst>
              <a:ext uri="{FF2B5EF4-FFF2-40B4-BE49-F238E27FC236}">
                <a16:creationId xmlns:a16="http://schemas.microsoft.com/office/drawing/2014/main" id="{F0B5F99A-2D62-1558-BC16-863B2D7DAEB8}"/>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118884515"/>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3">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6CE2653-B866-60E6-AF6B-2552B90333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
        <p:nvSpPr>
          <p:cNvPr id="7" name="CuadroTexto 6">
            <a:extLst>
              <a:ext uri="{FF2B5EF4-FFF2-40B4-BE49-F238E27FC236}">
                <a16:creationId xmlns:a16="http://schemas.microsoft.com/office/drawing/2014/main" id="{1183B955-E6F8-0821-D9F9-CDCF4C5E586A}"/>
              </a:ext>
            </a:extLst>
          </p:cNvPr>
          <p:cNvSpPr txBox="1"/>
          <p:nvPr userDrawn="1"/>
        </p:nvSpPr>
        <p:spPr>
          <a:xfrm>
            <a:off x="12435840" y="2958907"/>
            <a:ext cx="2101931" cy="1200329"/>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*Da clic sobre la imagen para cambiarla</a:t>
            </a:r>
          </a:p>
        </p:txBody>
      </p:sp>
    </p:spTree>
    <p:extLst>
      <p:ext uri="{BB962C8B-B14F-4D97-AF65-F5344CB8AC3E}">
        <p14:creationId xmlns:p14="http://schemas.microsoft.com/office/powerpoint/2010/main" val="2541192183"/>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1">
    <p:spTree>
      <p:nvGrpSpPr>
        <p:cNvPr id="1" name=""/>
        <p:cNvGrpSpPr/>
        <p:nvPr/>
      </p:nvGrpSpPr>
      <p:grpSpPr>
        <a:xfrm>
          <a:off x="0" y="0"/>
          <a:ext cx="0" cy="0"/>
          <a:chOff x="0" y="0"/>
          <a:chExt cx="0" cy="0"/>
        </a:xfrm>
      </p:grpSpPr>
      <p:pic>
        <p:nvPicPr>
          <p:cNvPr id="4" name="Imagen 3" descr="Patrón de fondo&#10;&#10;Descripción generada automáticamente con confianza baja">
            <a:extLst>
              <a:ext uri="{FF2B5EF4-FFF2-40B4-BE49-F238E27FC236}">
                <a16:creationId xmlns:a16="http://schemas.microsoft.com/office/drawing/2014/main" id="{EAF7DE30-C8B4-B13C-FD4D-0933FAC9B5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243171498"/>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2">
    <p:spTree>
      <p:nvGrpSpPr>
        <p:cNvPr id="1" name=""/>
        <p:cNvGrpSpPr/>
        <p:nvPr/>
      </p:nvGrpSpPr>
      <p:grpSpPr>
        <a:xfrm>
          <a:off x="0" y="0"/>
          <a:ext cx="0" cy="0"/>
          <a:chOff x="0" y="0"/>
          <a:chExt cx="0" cy="0"/>
        </a:xfrm>
      </p:grpSpPr>
      <p:pic>
        <p:nvPicPr>
          <p:cNvPr id="3" name="Imagen 2" descr="Patrón de fondo&#10;&#10;Descripción generada automáticamente con confianza baja">
            <a:extLst>
              <a:ext uri="{FF2B5EF4-FFF2-40B4-BE49-F238E27FC236}">
                <a16:creationId xmlns:a16="http://schemas.microsoft.com/office/drawing/2014/main" id="{F7CA43D1-D5B0-D88F-1419-9ADC319124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189114279"/>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3">
    <p:spTree>
      <p:nvGrpSpPr>
        <p:cNvPr id="1" name=""/>
        <p:cNvGrpSpPr/>
        <p:nvPr/>
      </p:nvGrpSpPr>
      <p:grpSpPr>
        <a:xfrm>
          <a:off x="0" y="0"/>
          <a:ext cx="0" cy="0"/>
          <a:chOff x="0" y="0"/>
          <a:chExt cx="0" cy="0"/>
        </a:xfrm>
      </p:grpSpPr>
      <p:pic>
        <p:nvPicPr>
          <p:cNvPr id="4" name="Imagen 3" descr="Patrón de fondo&#10;&#10;Descripción generada automáticamente con confianza baja">
            <a:extLst>
              <a:ext uri="{FF2B5EF4-FFF2-40B4-BE49-F238E27FC236}">
                <a16:creationId xmlns:a16="http://schemas.microsoft.com/office/drawing/2014/main" id="{323A797A-DA90-71F4-441A-11FF99F06C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Gráfico 10">
            <a:extLst>
              <a:ext uri="{FF2B5EF4-FFF2-40B4-BE49-F238E27FC236}">
                <a16:creationId xmlns:a16="http://schemas.microsoft.com/office/drawing/2014/main" id="{3C25D5FC-1A25-50A8-3B9E-395FDF945E3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15468" y="198438"/>
            <a:ext cx="2101932" cy="544512"/>
          </a:xfrm>
          <a:prstGeom prst="rect">
            <a:avLst/>
          </a:prstGeom>
        </p:spPr>
      </p:pic>
    </p:spTree>
    <p:extLst>
      <p:ext uri="{BB962C8B-B14F-4D97-AF65-F5344CB8AC3E}">
        <p14:creationId xmlns:p14="http://schemas.microsoft.com/office/powerpoint/2010/main" val="3548102457"/>
      </p:ext>
    </p:extLst>
  </p:cSld>
  <p:clrMapOvr>
    <a:masterClrMapping/>
  </p:clrMapOvr>
  <p:extLst>
    <p:ext uri="{DCECCB84-F9BA-43D5-87BE-67443E8EF086}">
      <p15:sldGuideLst xmlns:p15="http://schemas.microsoft.com/office/powerpoint/2012/main">
        <p15:guide id="1" pos="551" userDrawn="1">
          <p15:clr>
            <a:srgbClr val="FBAE40"/>
          </p15:clr>
        </p15:guide>
        <p15:guide id="2" orient="horz" pos="45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1E4CF2EA-8E62-6ACB-D1F9-A17C7A05DC6D}"/>
              </a:ext>
            </a:extLst>
          </p:cNvPr>
          <p:cNvSpPr txBox="1"/>
          <p:nvPr userDrawn="1"/>
        </p:nvSpPr>
        <p:spPr>
          <a:xfrm>
            <a:off x="5902483" y="-759653"/>
            <a:ext cx="2432011" cy="369332"/>
          </a:xfrm>
          <a:prstGeom prst="rect">
            <a:avLst/>
          </a:prstGeom>
          <a:noFill/>
        </p:spPr>
        <p:txBody>
          <a:bodyPr wrap="square" rtlCol="0">
            <a:spAutoFit/>
          </a:bodyPr>
          <a:lstStyle/>
          <a:p>
            <a:r>
              <a:rPr lang="es-CO" b="1" i="0">
                <a:solidFill>
                  <a:schemeClr val="tx1">
                    <a:lumMod val="65000"/>
                    <a:lumOff val="35000"/>
                  </a:schemeClr>
                </a:solidFill>
                <a:latin typeface="Calibri" panose="020F0502020204030204" pitchFamily="34" charset="0"/>
                <a:cs typeface="Calibri" panose="020F0502020204030204" pitchFamily="34" charset="0"/>
              </a:rPr>
              <a:t>Titulo: Calibri 44pt </a:t>
            </a:r>
            <a:r>
              <a:rPr lang="es-CO" b="1" i="0" err="1">
                <a:solidFill>
                  <a:schemeClr val="tx1">
                    <a:lumMod val="65000"/>
                    <a:lumOff val="35000"/>
                  </a:schemeClr>
                </a:solidFill>
                <a:latin typeface="Calibri" panose="020F0502020204030204" pitchFamily="34" charset="0"/>
                <a:cs typeface="Calibri" panose="020F0502020204030204" pitchFamily="34" charset="0"/>
              </a:rPr>
              <a:t>bold</a:t>
            </a:r>
            <a:endParaRPr lang="es-CO" b="1" i="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1B9657D-05FC-9203-B35C-63CAC7304158}"/>
              </a:ext>
            </a:extLst>
          </p:cNvPr>
          <p:cNvSpPr txBox="1"/>
          <p:nvPr userDrawn="1"/>
        </p:nvSpPr>
        <p:spPr>
          <a:xfrm>
            <a:off x="8661838" y="-460779"/>
            <a:ext cx="3132827" cy="369332"/>
          </a:xfrm>
          <a:prstGeom prst="rect">
            <a:avLst/>
          </a:prstGeom>
          <a:noFill/>
        </p:spPr>
        <p:txBody>
          <a:bodyPr wrap="square" rtlCol="0">
            <a:spAutoFit/>
          </a:bodyPr>
          <a:lstStyle/>
          <a:p>
            <a:r>
              <a:rPr lang="es-CO" b="0" i="0">
                <a:solidFill>
                  <a:schemeClr val="tx1">
                    <a:lumMod val="65000"/>
                    <a:lumOff val="35000"/>
                  </a:schemeClr>
                </a:solidFill>
                <a:latin typeface="Calibri" panose="020F0502020204030204" pitchFamily="34" charset="0"/>
                <a:cs typeface="Calibri" panose="020F0502020204030204" pitchFamily="34" charset="0"/>
              </a:rPr>
              <a:t>Parrafos : Calibri 16pt Regular</a:t>
            </a:r>
          </a:p>
        </p:txBody>
      </p:sp>
      <p:sp>
        <p:nvSpPr>
          <p:cNvPr id="13" name="CuadroTexto 12">
            <a:extLst>
              <a:ext uri="{FF2B5EF4-FFF2-40B4-BE49-F238E27FC236}">
                <a16:creationId xmlns:a16="http://schemas.microsoft.com/office/drawing/2014/main" id="{E6444E10-89AA-4279-BCE0-6370A030A5C5}"/>
              </a:ext>
            </a:extLst>
          </p:cNvPr>
          <p:cNvSpPr txBox="1"/>
          <p:nvPr userDrawn="1"/>
        </p:nvSpPr>
        <p:spPr>
          <a:xfrm>
            <a:off x="5902482" y="-460779"/>
            <a:ext cx="3132827" cy="369332"/>
          </a:xfrm>
          <a:prstGeom prst="rect">
            <a:avLst/>
          </a:prstGeom>
          <a:noFill/>
        </p:spPr>
        <p:txBody>
          <a:bodyPr wrap="square" rtlCol="0">
            <a:spAutoFit/>
          </a:bodyPr>
          <a:lstStyle/>
          <a:p>
            <a:r>
              <a:rPr lang="es-CO" sz="1800" b="1" i="0" kern="1200">
                <a:solidFill>
                  <a:schemeClr val="tx1">
                    <a:lumMod val="65000"/>
                    <a:lumOff val="35000"/>
                  </a:schemeClr>
                </a:solidFill>
                <a:latin typeface="Calibri" panose="020F0502020204030204" pitchFamily="34" charset="0"/>
                <a:ea typeface="+mn-ea"/>
                <a:cs typeface="Calibri" panose="020F0502020204030204" pitchFamily="34" charset="0"/>
              </a:rPr>
              <a:t>Subtitulo: Calibri 24pt blod</a:t>
            </a:r>
          </a:p>
        </p:txBody>
      </p:sp>
      <p:pic>
        <p:nvPicPr>
          <p:cNvPr id="15" name="Gráfico 14">
            <a:extLst>
              <a:ext uri="{FF2B5EF4-FFF2-40B4-BE49-F238E27FC236}">
                <a16:creationId xmlns:a16="http://schemas.microsoft.com/office/drawing/2014/main" id="{25074570-1C35-AD6B-2CF0-1FB5DC8A9225}"/>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0" y="-799098"/>
            <a:ext cx="5670412" cy="377763"/>
          </a:xfrm>
          <a:prstGeom prst="rect">
            <a:avLst/>
          </a:prstGeom>
        </p:spPr>
      </p:pic>
      <p:sp>
        <p:nvSpPr>
          <p:cNvPr id="16" name="CuadroTexto 15">
            <a:extLst>
              <a:ext uri="{FF2B5EF4-FFF2-40B4-BE49-F238E27FC236}">
                <a16:creationId xmlns:a16="http://schemas.microsoft.com/office/drawing/2014/main" id="{C85C58F0-DCF2-B1FB-9744-C0BE2EA0F32D}"/>
              </a:ext>
            </a:extLst>
          </p:cNvPr>
          <p:cNvSpPr txBox="1"/>
          <p:nvPr userDrawn="1"/>
        </p:nvSpPr>
        <p:spPr>
          <a:xfrm>
            <a:off x="-63500" y="-386942"/>
            <a:ext cx="6883400" cy="338554"/>
          </a:xfrm>
          <a:prstGeom prst="rect">
            <a:avLst/>
          </a:prstGeom>
          <a:noFill/>
        </p:spPr>
        <p:txBody>
          <a:bodyPr wrap="square" rtlCol="0">
            <a:spAutoFit/>
          </a:bodyPr>
          <a:lstStyle/>
          <a:p>
            <a:r>
              <a:rPr lang="es-CO" sz="1600" b="0" i="0">
                <a:solidFill>
                  <a:schemeClr val="tx1">
                    <a:lumMod val="65000"/>
                    <a:lumOff val="35000"/>
                  </a:schemeClr>
                </a:solidFill>
                <a:latin typeface="Calibri" panose="020F0502020204030204" pitchFamily="34" charset="0"/>
                <a:cs typeface="Calibri" panose="020F0502020204030204" pitchFamily="34" charset="0"/>
              </a:rPr>
              <a:t>Paleta de colores </a:t>
            </a:r>
            <a:r>
              <a:rPr lang="es-CO" sz="1600" b="1" i="0" err="1">
                <a:solidFill>
                  <a:schemeClr val="tx1">
                    <a:lumMod val="65000"/>
                    <a:lumOff val="35000"/>
                  </a:schemeClr>
                </a:solidFill>
                <a:latin typeface="Calibri" panose="020F0502020204030204" pitchFamily="34" charset="0"/>
                <a:cs typeface="Calibri" panose="020F0502020204030204" pitchFamily="34" charset="0"/>
              </a:rPr>
              <a:t>Ucompensar</a:t>
            </a:r>
            <a:r>
              <a:rPr lang="es-CO" sz="1600" b="1" i="0">
                <a:solidFill>
                  <a:schemeClr val="tx1">
                    <a:lumMod val="65000"/>
                    <a:lumOff val="35000"/>
                  </a:schemeClr>
                </a:solidFill>
                <a:latin typeface="Calibri" panose="020F0502020204030204" pitchFamily="34" charset="0"/>
                <a:cs typeface="Calibri" panose="020F0502020204030204" pitchFamily="34" charset="0"/>
              </a:rPr>
              <a:t> </a:t>
            </a:r>
            <a:r>
              <a:rPr lang="es-CO" sz="1600" b="0" i="0">
                <a:solidFill>
                  <a:schemeClr val="tx1">
                    <a:lumMod val="65000"/>
                    <a:lumOff val="35000"/>
                  </a:schemeClr>
                </a:solidFill>
                <a:latin typeface="Calibri" panose="020F0502020204030204" pitchFamily="34" charset="0"/>
                <a:cs typeface="Calibri" panose="020F0502020204030204" pitchFamily="34" charset="0"/>
              </a:rPr>
              <a:t>para uso exclusivo de los contenidos</a:t>
            </a:r>
          </a:p>
        </p:txBody>
      </p:sp>
      <p:sp>
        <p:nvSpPr>
          <p:cNvPr id="2" name="CuadroTexto 1">
            <a:extLst>
              <a:ext uri="{FF2B5EF4-FFF2-40B4-BE49-F238E27FC236}">
                <a16:creationId xmlns:a16="http://schemas.microsoft.com/office/drawing/2014/main" id="{DB523F65-A546-837E-63AF-5DEDF275B26C}"/>
              </a:ext>
            </a:extLst>
          </p:cNvPr>
          <p:cNvSpPr txBox="1"/>
          <p:nvPr userDrawn="1"/>
        </p:nvSpPr>
        <p:spPr>
          <a:xfrm>
            <a:off x="0" y="6967027"/>
            <a:ext cx="6883400" cy="461665"/>
          </a:xfrm>
          <a:prstGeom prst="rect">
            <a:avLst/>
          </a:prstGeom>
          <a:noFill/>
        </p:spPr>
        <p:txBody>
          <a:bodyPr wrap="square" rtlCol="0">
            <a:spAutoFit/>
          </a:bodyPr>
          <a:lstStyle/>
          <a:p>
            <a:r>
              <a:rPr lang="es-CO" sz="2400" b="1" i="0">
                <a:solidFill>
                  <a:schemeClr val="tx1">
                    <a:lumMod val="65000"/>
                    <a:lumOff val="35000"/>
                  </a:schemeClr>
                </a:solidFill>
                <a:latin typeface="Calibri" panose="020F0502020204030204" pitchFamily="34" charset="0"/>
                <a:cs typeface="Calibri" panose="020F0502020204030204" pitchFamily="34" charset="0"/>
              </a:rPr>
              <a:t>*Respetar las márgenes indicadas en las diapositivas</a:t>
            </a:r>
          </a:p>
        </p:txBody>
      </p:sp>
    </p:spTree>
    <p:extLst>
      <p:ext uri="{BB962C8B-B14F-4D97-AF65-F5344CB8AC3E}">
        <p14:creationId xmlns:p14="http://schemas.microsoft.com/office/powerpoint/2010/main" val="548687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khttps/scikit-learn.org/stable/modules/generated/sklearn.neighbors.KNeighborsRegressor.html" TargetMode="External"/><Relationship Id="rId2" Type="http://schemas.openxmlformats.org/officeDocument/2006/relationships/hyperlink" Target="http://Linehttps:/scikit-learn.org/stable/modules/generated/sklearn.linear_model.LinearRegression" TargetMode="External"/><Relationship Id="rId1" Type="http://schemas.openxmlformats.org/officeDocument/2006/relationships/slideLayout" Target="../slideLayouts/slideLayout9.xml"/><Relationship Id="rId4" Type="http://schemas.openxmlformats.org/officeDocument/2006/relationships/hyperlink" Target="http://Khttps:/scikit-learn.org/stable/modules/generated/sklearn.neighbors.KNeighborsRegressor.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Un grupo de personas sonriendo&#10;&#10;Descripción generada automáticamente">
            <a:extLst>
              <a:ext uri="{FF2B5EF4-FFF2-40B4-BE49-F238E27FC236}">
                <a16:creationId xmlns:a16="http://schemas.microsoft.com/office/drawing/2014/main" id="{A807277A-DB53-5C16-7B68-7422668647B9}"/>
              </a:ext>
            </a:extLst>
          </p:cNvPr>
          <p:cNvPicPr>
            <a:picLocks noChangeAspect="1"/>
          </p:cNvPicPr>
          <p:nvPr/>
        </p:nvPicPr>
        <p:blipFill rotWithShape="1">
          <a:blip r:embed="rId2">
            <a:extLst>
              <a:ext uri="{28A0092B-C50C-407E-A947-70E740481C1C}">
                <a14:useLocalDpi xmlns:a14="http://schemas.microsoft.com/office/drawing/2010/main" val="0"/>
              </a:ext>
            </a:extLst>
          </a:blip>
          <a:srcRect l="6656" r="18806"/>
          <a:stretch/>
        </p:blipFill>
        <p:spPr>
          <a:xfrm>
            <a:off x="5655213" y="1158047"/>
            <a:ext cx="4791903" cy="4791903"/>
          </a:xfrm>
          <a:prstGeom prst="ellipse">
            <a:avLst/>
          </a:prstGeom>
        </p:spPr>
      </p:pic>
      <p:sp>
        <p:nvSpPr>
          <p:cNvPr id="3" name="CuadroTexto 2">
            <a:extLst>
              <a:ext uri="{FF2B5EF4-FFF2-40B4-BE49-F238E27FC236}">
                <a16:creationId xmlns:a16="http://schemas.microsoft.com/office/drawing/2014/main" id="{E48CCE4D-50EE-65C4-10A2-DE249E6F2B01}"/>
              </a:ext>
            </a:extLst>
          </p:cNvPr>
          <p:cNvSpPr txBox="1"/>
          <p:nvPr/>
        </p:nvSpPr>
        <p:spPr>
          <a:xfrm>
            <a:off x="591964" y="2675626"/>
            <a:ext cx="4449313" cy="2585323"/>
          </a:xfrm>
          <a:prstGeom prst="rect">
            <a:avLst/>
          </a:prstGeom>
          <a:noFill/>
        </p:spPr>
        <p:txBody>
          <a:bodyPr wrap="square" lIns="91440" tIns="45720" rIns="91440" bIns="45720" rtlCol="0" anchor="t">
            <a:spAutoFit/>
          </a:bodyPr>
          <a:lstStyle/>
          <a:p>
            <a:r>
              <a:rPr lang="es-MX" sz="5400" b="1" dirty="0">
                <a:solidFill>
                  <a:schemeClr val="tx1">
                    <a:lumMod val="65000"/>
                    <a:lumOff val="35000"/>
                  </a:schemeClr>
                </a:solidFill>
              </a:rPr>
              <a:t>Algunos modelos de regresión</a:t>
            </a:r>
            <a:endParaRPr lang="es-MX" sz="5400" b="1" dirty="0">
              <a:solidFill>
                <a:schemeClr val="tx1">
                  <a:lumMod val="65000"/>
                  <a:lumOff val="35000"/>
                </a:schemeClr>
              </a:solidFill>
              <a:ea typeface="Calibri"/>
              <a:cs typeface="Calibri"/>
            </a:endParaRPr>
          </a:p>
        </p:txBody>
      </p:sp>
      <p:sp>
        <p:nvSpPr>
          <p:cNvPr id="4" name="CuadroTexto 3">
            <a:extLst>
              <a:ext uri="{FF2B5EF4-FFF2-40B4-BE49-F238E27FC236}">
                <a16:creationId xmlns:a16="http://schemas.microsoft.com/office/drawing/2014/main" id="{8D6B3728-9F94-0E0C-0151-610E24D39A9C}"/>
              </a:ext>
            </a:extLst>
          </p:cNvPr>
          <p:cNvSpPr txBox="1"/>
          <p:nvPr/>
        </p:nvSpPr>
        <p:spPr>
          <a:xfrm>
            <a:off x="595414" y="5269110"/>
            <a:ext cx="3741851" cy="584775"/>
          </a:xfrm>
          <a:prstGeom prst="rect">
            <a:avLst/>
          </a:prstGeom>
          <a:noFill/>
        </p:spPr>
        <p:txBody>
          <a:bodyPr wrap="square" lIns="91440" tIns="45720" rIns="91440" bIns="45720" rtlCol="0" anchor="t">
            <a:spAutoFit/>
          </a:bodyPr>
          <a:lstStyle/>
          <a:p>
            <a:r>
              <a:rPr lang="es-MX" sz="3200" dirty="0">
                <a:solidFill>
                  <a:schemeClr val="tx1">
                    <a:lumMod val="65000"/>
                    <a:lumOff val="35000"/>
                  </a:schemeClr>
                </a:solidFill>
              </a:rPr>
              <a:t>Machine </a:t>
            </a:r>
            <a:r>
              <a:rPr lang="es-MX" sz="3200" dirty="0" err="1">
                <a:solidFill>
                  <a:schemeClr val="tx1">
                    <a:lumMod val="65000"/>
                    <a:lumOff val="35000"/>
                  </a:schemeClr>
                </a:solidFill>
              </a:rPr>
              <a:t>learning</a:t>
            </a:r>
            <a:endParaRPr lang="es-ES" dirty="0" err="1"/>
          </a:p>
        </p:txBody>
      </p:sp>
    </p:spTree>
    <p:extLst>
      <p:ext uri="{BB962C8B-B14F-4D97-AF65-F5344CB8AC3E}">
        <p14:creationId xmlns:p14="http://schemas.microsoft.com/office/powerpoint/2010/main" val="16474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FDF5590-7517-8F36-D48D-8865F0B5CBF9}"/>
              </a:ext>
            </a:extLst>
          </p:cNvPr>
          <p:cNvSpPr txBox="1"/>
          <p:nvPr/>
        </p:nvSpPr>
        <p:spPr>
          <a:xfrm>
            <a:off x="1457960" y="1122680"/>
            <a:ext cx="4160520" cy="1107996"/>
          </a:xfrm>
          <a:prstGeom prst="rect">
            <a:avLst/>
          </a:prstGeom>
          <a:noFill/>
        </p:spPr>
        <p:txBody>
          <a:bodyPr wrap="square" rtlCol="0">
            <a:spAutoFit/>
          </a:bodyPr>
          <a:lstStyle/>
          <a:p>
            <a:r>
              <a:rPr lang="es-MX" sz="6600" b="1">
                <a:solidFill>
                  <a:schemeClr val="tx1">
                    <a:lumMod val="65000"/>
                    <a:lumOff val="35000"/>
                  </a:schemeClr>
                </a:solidFill>
              </a:rPr>
              <a:t>Contenido</a:t>
            </a:r>
            <a:endParaRPr lang="es-CO" sz="6600" b="1">
              <a:solidFill>
                <a:schemeClr val="tx1">
                  <a:lumMod val="65000"/>
                  <a:lumOff val="35000"/>
                </a:schemeClr>
              </a:solidFill>
            </a:endParaRPr>
          </a:p>
        </p:txBody>
      </p:sp>
      <p:sp>
        <p:nvSpPr>
          <p:cNvPr id="3" name="CuadroTexto 2">
            <a:extLst>
              <a:ext uri="{FF2B5EF4-FFF2-40B4-BE49-F238E27FC236}">
                <a16:creationId xmlns:a16="http://schemas.microsoft.com/office/drawing/2014/main" id="{BBCEC21E-292D-D685-CDCF-181EF0941099}"/>
              </a:ext>
            </a:extLst>
          </p:cNvPr>
          <p:cNvSpPr txBox="1"/>
          <p:nvPr/>
        </p:nvSpPr>
        <p:spPr>
          <a:xfrm>
            <a:off x="1986279" y="2702486"/>
            <a:ext cx="3699087" cy="369332"/>
          </a:xfrm>
          <a:prstGeom prst="rect">
            <a:avLst/>
          </a:prstGeom>
          <a:noFill/>
        </p:spPr>
        <p:txBody>
          <a:bodyPr wrap="square" lIns="91440" tIns="45720" rIns="91440" bIns="45720" rtlCol="0" anchor="t">
            <a:spAutoFit/>
          </a:bodyPr>
          <a:lstStyle/>
          <a:p>
            <a:r>
              <a:rPr lang="es-MX" dirty="0">
                <a:solidFill>
                  <a:schemeClr val="tx1">
                    <a:lumMod val="65000"/>
                    <a:lumOff val="35000"/>
                  </a:schemeClr>
                </a:solidFill>
              </a:rPr>
              <a:t>Regresión Lineal</a:t>
            </a:r>
            <a:endParaRPr lang="es-ES" dirty="0">
              <a:solidFill>
                <a:schemeClr val="tx1">
                  <a:lumMod val="65000"/>
                  <a:lumOff val="35000"/>
                </a:schemeClr>
              </a:solidFill>
            </a:endParaRPr>
          </a:p>
        </p:txBody>
      </p:sp>
      <p:grpSp>
        <p:nvGrpSpPr>
          <p:cNvPr id="5" name="Grupo 4">
            <a:extLst>
              <a:ext uri="{FF2B5EF4-FFF2-40B4-BE49-F238E27FC236}">
                <a16:creationId xmlns:a16="http://schemas.microsoft.com/office/drawing/2014/main" id="{BBE6B103-EC45-F4F8-7B8A-88CA42B66C9F}"/>
              </a:ext>
            </a:extLst>
          </p:cNvPr>
          <p:cNvGrpSpPr/>
          <p:nvPr/>
        </p:nvGrpSpPr>
        <p:grpSpPr>
          <a:xfrm>
            <a:off x="1600091" y="2702486"/>
            <a:ext cx="296019" cy="369332"/>
            <a:chOff x="1542941" y="2473208"/>
            <a:chExt cx="296019" cy="369332"/>
          </a:xfrm>
        </p:grpSpPr>
        <p:sp>
          <p:nvSpPr>
            <p:cNvPr id="6" name="Elipse 5">
              <a:extLst>
                <a:ext uri="{FF2B5EF4-FFF2-40B4-BE49-F238E27FC236}">
                  <a16:creationId xmlns:a16="http://schemas.microsoft.com/office/drawing/2014/main" id="{19C1CCCE-7728-8DEA-5F2E-C0B3D9231FA2}"/>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7" name="CuadroTexto 6">
              <a:extLst>
                <a:ext uri="{FF2B5EF4-FFF2-40B4-BE49-F238E27FC236}">
                  <a16:creationId xmlns:a16="http://schemas.microsoft.com/office/drawing/2014/main" id="{73B81491-3098-8F1A-CC95-40257B1A1505}"/>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1</a:t>
              </a:r>
              <a:endParaRPr lang="es-CO" b="1">
                <a:solidFill>
                  <a:schemeClr val="bg1"/>
                </a:solidFill>
              </a:endParaRPr>
            </a:p>
          </p:txBody>
        </p:sp>
      </p:grpSp>
      <p:sp>
        <p:nvSpPr>
          <p:cNvPr id="8" name="CuadroTexto 7">
            <a:extLst>
              <a:ext uri="{FF2B5EF4-FFF2-40B4-BE49-F238E27FC236}">
                <a16:creationId xmlns:a16="http://schemas.microsoft.com/office/drawing/2014/main" id="{EA607A72-E394-5963-B67C-5366C40CCBDF}"/>
              </a:ext>
            </a:extLst>
          </p:cNvPr>
          <p:cNvSpPr txBox="1"/>
          <p:nvPr/>
        </p:nvSpPr>
        <p:spPr>
          <a:xfrm>
            <a:off x="1986279" y="3216204"/>
            <a:ext cx="3699087" cy="369332"/>
          </a:xfrm>
          <a:prstGeom prst="rect">
            <a:avLst/>
          </a:prstGeom>
          <a:noFill/>
        </p:spPr>
        <p:txBody>
          <a:bodyPr wrap="square" lIns="91440" tIns="45720" rIns="91440" bIns="45720" rtlCol="0" anchor="t">
            <a:spAutoFit/>
          </a:bodyPr>
          <a:lstStyle/>
          <a:p>
            <a:r>
              <a:rPr lang="es-MX" dirty="0">
                <a:solidFill>
                  <a:schemeClr val="tx1">
                    <a:lumMod val="65000"/>
                    <a:lumOff val="35000"/>
                  </a:schemeClr>
                </a:solidFill>
              </a:rPr>
              <a:t>Regresión con </a:t>
            </a:r>
            <a:r>
              <a:rPr lang="es-MX" dirty="0" err="1">
                <a:solidFill>
                  <a:schemeClr val="tx1">
                    <a:lumMod val="65000"/>
                    <a:lumOff val="35000"/>
                  </a:schemeClr>
                </a:solidFill>
              </a:rPr>
              <a:t>Knn</a:t>
            </a:r>
            <a:endParaRPr lang="es-ES" dirty="0" err="1"/>
          </a:p>
        </p:txBody>
      </p:sp>
      <p:grpSp>
        <p:nvGrpSpPr>
          <p:cNvPr id="9" name="Grupo 8">
            <a:extLst>
              <a:ext uri="{FF2B5EF4-FFF2-40B4-BE49-F238E27FC236}">
                <a16:creationId xmlns:a16="http://schemas.microsoft.com/office/drawing/2014/main" id="{F8C1A40A-4F59-0F17-761D-44DA046F660A}"/>
              </a:ext>
            </a:extLst>
          </p:cNvPr>
          <p:cNvGrpSpPr/>
          <p:nvPr/>
        </p:nvGrpSpPr>
        <p:grpSpPr>
          <a:xfrm>
            <a:off x="1600091" y="3216204"/>
            <a:ext cx="296019" cy="369332"/>
            <a:chOff x="1542941" y="2473208"/>
            <a:chExt cx="296019" cy="369332"/>
          </a:xfrm>
        </p:grpSpPr>
        <p:sp>
          <p:nvSpPr>
            <p:cNvPr id="10" name="Elipse 9">
              <a:extLst>
                <a:ext uri="{FF2B5EF4-FFF2-40B4-BE49-F238E27FC236}">
                  <a16:creationId xmlns:a16="http://schemas.microsoft.com/office/drawing/2014/main" id="{B49A5E87-F4E9-EC44-A90D-1862D575B71E}"/>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1" name="CuadroTexto 10">
              <a:extLst>
                <a:ext uri="{FF2B5EF4-FFF2-40B4-BE49-F238E27FC236}">
                  <a16:creationId xmlns:a16="http://schemas.microsoft.com/office/drawing/2014/main" id="{366A7814-47E0-8842-B98B-EEBC97C575AB}"/>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2</a:t>
              </a:r>
              <a:endParaRPr lang="es-CO" b="1">
                <a:solidFill>
                  <a:schemeClr val="bg1"/>
                </a:solidFill>
              </a:endParaRPr>
            </a:p>
          </p:txBody>
        </p:sp>
      </p:grpSp>
      <p:sp>
        <p:nvSpPr>
          <p:cNvPr id="12" name="CuadroTexto 11">
            <a:extLst>
              <a:ext uri="{FF2B5EF4-FFF2-40B4-BE49-F238E27FC236}">
                <a16:creationId xmlns:a16="http://schemas.microsoft.com/office/drawing/2014/main" id="{4AA33893-3AAB-5734-8A93-390377F67943}"/>
              </a:ext>
            </a:extLst>
          </p:cNvPr>
          <p:cNvSpPr txBox="1"/>
          <p:nvPr/>
        </p:nvSpPr>
        <p:spPr>
          <a:xfrm>
            <a:off x="1986279" y="3759822"/>
            <a:ext cx="3699087" cy="369332"/>
          </a:xfrm>
          <a:prstGeom prst="rect">
            <a:avLst/>
          </a:prstGeom>
          <a:noFill/>
        </p:spPr>
        <p:txBody>
          <a:bodyPr wrap="square" lIns="91440" tIns="45720" rIns="91440" bIns="45720" rtlCol="0" anchor="t">
            <a:spAutoFit/>
          </a:bodyPr>
          <a:lstStyle/>
          <a:p>
            <a:r>
              <a:rPr lang="es-MX" dirty="0">
                <a:solidFill>
                  <a:schemeClr val="tx1">
                    <a:lumMod val="65000"/>
                    <a:lumOff val="35000"/>
                  </a:schemeClr>
                </a:solidFill>
              </a:rPr>
              <a:t>Regresión con Arboles de decisión</a:t>
            </a:r>
            <a:endParaRPr lang="es-ES" dirty="0">
              <a:solidFill>
                <a:schemeClr val="tx1">
                  <a:lumMod val="65000"/>
                  <a:lumOff val="35000"/>
                </a:schemeClr>
              </a:solidFill>
            </a:endParaRPr>
          </a:p>
        </p:txBody>
      </p:sp>
      <p:grpSp>
        <p:nvGrpSpPr>
          <p:cNvPr id="13" name="Grupo 12">
            <a:extLst>
              <a:ext uri="{FF2B5EF4-FFF2-40B4-BE49-F238E27FC236}">
                <a16:creationId xmlns:a16="http://schemas.microsoft.com/office/drawing/2014/main" id="{9744ED5A-CA4C-2C85-D4D1-815155AA56A8}"/>
              </a:ext>
            </a:extLst>
          </p:cNvPr>
          <p:cNvGrpSpPr/>
          <p:nvPr/>
        </p:nvGrpSpPr>
        <p:grpSpPr>
          <a:xfrm>
            <a:off x="1600091" y="3759822"/>
            <a:ext cx="296019" cy="369332"/>
            <a:chOff x="1542941" y="2473208"/>
            <a:chExt cx="296019" cy="369332"/>
          </a:xfrm>
        </p:grpSpPr>
        <p:sp>
          <p:nvSpPr>
            <p:cNvPr id="14" name="Elipse 13">
              <a:extLst>
                <a:ext uri="{FF2B5EF4-FFF2-40B4-BE49-F238E27FC236}">
                  <a16:creationId xmlns:a16="http://schemas.microsoft.com/office/drawing/2014/main" id="{9A3DA21A-29EC-E8A1-AFD0-F8015BA538FB}"/>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5" name="CuadroTexto 14">
              <a:extLst>
                <a:ext uri="{FF2B5EF4-FFF2-40B4-BE49-F238E27FC236}">
                  <a16:creationId xmlns:a16="http://schemas.microsoft.com/office/drawing/2014/main" id="{763B2ABE-9BC1-0F71-C33B-AFCA1FC9346A}"/>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3</a:t>
              </a:r>
              <a:endParaRPr lang="es-CO" b="1">
                <a:solidFill>
                  <a:schemeClr val="bg1"/>
                </a:solidFill>
              </a:endParaRPr>
            </a:p>
          </p:txBody>
        </p:sp>
      </p:grpSp>
      <p:sp>
        <p:nvSpPr>
          <p:cNvPr id="16" name="CuadroTexto 15">
            <a:extLst>
              <a:ext uri="{FF2B5EF4-FFF2-40B4-BE49-F238E27FC236}">
                <a16:creationId xmlns:a16="http://schemas.microsoft.com/office/drawing/2014/main" id="{6E86004D-983A-C7EA-CA5B-1220675ECE9C}"/>
              </a:ext>
            </a:extLst>
          </p:cNvPr>
          <p:cNvSpPr txBox="1"/>
          <p:nvPr/>
        </p:nvSpPr>
        <p:spPr>
          <a:xfrm>
            <a:off x="1986279" y="4334516"/>
            <a:ext cx="3699087" cy="369332"/>
          </a:xfrm>
          <a:prstGeom prst="rect">
            <a:avLst/>
          </a:prstGeom>
          <a:noFill/>
        </p:spPr>
        <p:txBody>
          <a:bodyPr wrap="square" lIns="91440" tIns="45720" rIns="91440" bIns="45720" rtlCol="0" anchor="t">
            <a:spAutoFit/>
          </a:bodyPr>
          <a:lstStyle/>
          <a:p>
            <a:r>
              <a:rPr lang="es-MX" dirty="0">
                <a:solidFill>
                  <a:schemeClr val="tx1">
                    <a:lumMod val="65000"/>
                    <a:lumOff val="35000"/>
                  </a:schemeClr>
                </a:solidFill>
              </a:rPr>
              <a:t>Regresión con Bosques Aleatorios</a:t>
            </a:r>
            <a:endParaRPr lang="es-ES" dirty="0">
              <a:solidFill>
                <a:schemeClr val="tx1">
                  <a:lumMod val="65000"/>
                  <a:lumOff val="35000"/>
                </a:schemeClr>
              </a:solidFill>
            </a:endParaRPr>
          </a:p>
        </p:txBody>
      </p:sp>
      <p:grpSp>
        <p:nvGrpSpPr>
          <p:cNvPr id="17" name="Grupo 16">
            <a:extLst>
              <a:ext uri="{FF2B5EF4-FFF2-40B4-BE49-F238E27FC236}">
                <a16:creationId xmlns:a16="http://schemas.microsoft.com/office/drawing/2014/main" id="{B137E530-9948-6940-95A0-B5FBBEB2E556}"/>
              </a:ext>
            </a:extLst>
          </p:cNvPr>
          <p:cNvGrpSpPr/>
          <p:nvPr/>
        </p:nvGrpSpPr>
        <p:grpSpPr>
          <a:xfrm>
            <a:off x="1600091" y="4334516"/>
            <a:ext cx="296019" cy="369332"/>
            <a:chOff x="1542941" y="2473208"/>
            <a:chExt cx="296019" cy="369332"/>
          </a:xfrm>
        </p:grpSpPr>
        <p:sp>
          <p:nvSpPr>
            <p:cNvPr id="18" name="Elipse 17">
              <a:extLst>
                <a:ext uri="{FF2B5EF4-FFF2-40B4-BE49-F238E27FC236}">
                  <a16:creationId xmlns:a16="http://schemas.microsoft.com/office/drawing/2014/main" id="{952D8A61-03A9-E672-F3AE-F1899DF2CC51}"/>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19" name="CuadroTexto 18">
              <a:extLst>
                <a:ext uri="{FF2B5EF4-FFF2-40B4-BE49-F238E27FC236}">
                  <a16:creationId xmlns:a16="http://schemas.microsoft.com/office/drawing/2014/main" id="{E30D0613-B7AF-0E10-842B-00B2CFF40634}"/>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4</a:t>
              </a:r>
              <a:endParaRPr lang="es-CO" b="1">
                <a:solidFill>
                  <a:schemeClr val="bg1"/>
                </a:solidFill>
              </a:endParaRPr>
            </a:p>
          </p:txBody>
        </p:sp>
      </p:grpSp>
      <p:sp>
        <p:nvSpPr>
          <p:cNvPr id="20" name="CuadroTexto 19">
            <a:extLst>
              <a:ext uri="{FF2B5EF4-FFF2-40B4-BE49-F238E27FC236}">
                <a16:creationId xmlns:a16="http://schemas.microsoft.com/office/drawing/2014/main" id="{2B59A0AB-D0FE-242B-D544-D6A6564C3879}"/>
              </a:ext>
            </a:extLst>
          </p:cNvPr>
          <p:cNvSpPr txBox="1"/>
          <p:nvPr/>
        </p:nvSpPr>
        <p:spPr>
          <a:xfrm>
            <a:off x="1986279" y="4895352"/>
            <a:ext cx="3699087" cy="369332"/>
          </a:xfrm>
          <a:prstGeom prst="rect">
            <a:avLst/>
          </a:prstGeom>
          <a:noFill/>
        </p:spPr>
        <p:txBody>
          <a:bodyPr wrap="square" lIns="91440" tIns="45720" rIns="91440" bIns="45720" rtlCol="0" anchor="t">
            <a:spAutoFit/>
          </a:bodyPr>
          <a:lstStyle/>
          <a:p>
            <a:r>
              <a:rPr lang="es-MX" dirty="0">
                <a:solidFill>
                  <a:schemeClr val="tx1">
                    <a:lumMod val="65000"/>
                    <a:lumOff val="35000"/>
                  </a:schemeClr>
                </a:solidFill>
              </a:rPr>
              <a:t>Regresión con </a:t>
            </a:r>
            <a:r>
              <a:rPr lang="es-MX" dirty="0" err="1">
                <a:solidFill>
                  <a:schemeClr val="tx1">
                    <a:lumMod val="65000"/>
                    <a:lumOff val="35000"/>
                  </a:schemeClr>
                </a:solidFill>
              </a:rPr>
              <a:t>Xgboost</a:t>
            </a:r>
            <a:endParaRPr lang="es-ES" dirty="0" err="1"/>
          </a:p>
        </p:txBody>
      </p:sp>
      <p:grpSp>
        <p:nvGrpSpPr>
          <p:cNvPr id="21" name="Grupo 20">
            <a:extLst>
              <a:ext uri="{FF2B5EF4-FFF2-40B4-BE49-F238E27FC236}">
                <a16:creationId xmlns:a16="http://schemas.microsoft.com/office/drawing/2014/main" id="{73193E26-716B-4A91-AD3E-97AC9F82EA1A}"/>
              </a:ext>
            </a:extLst>
          </p:cNvPr>
          <p:cNvGrpSpPr/>
          <p:nvPr/>
        </p:nvGrpSpPr>
        <p:grpSpPr>
          <a:xfrm>
            <a:off x="1600091" y="4895352"/>
            <a:ext cx="296019" cy="369332"/>
            <a:chOff x="1542941" y="2473208"/>
            <a:chExt cx="296019" cy="369332"/>
          </a:xfrm>
        </p:grpSpPr>
        <p:sp>
          <p:nvSpPr>
            <p:cNvPr id="22" name="Elipse 21">
              <a:extLst>
                <a:ext uri="{FF2B5EF4-FFF2-40B4-BE49-F238E27FC236}">
                  <a16:creationId xmlns:a16="http://schemas.microsoft.com/office/drawing/2014/main" id="{C257EB1B-B855-2947-53C1-D28F6A37EFEF}"/>
                </a:ext>
              </a:extLst>
            </p:cNvPr>
            <p:cNvSpPr/>
            <p:nvPr/>
          </p:nvSpPr>
          <p:spPr>
            <a:xfrm>
              <a:off x="1544320" y="2514600"/>
              <a:ext cx="294640" cy="294640"/>
            </a:xfrm>
            <a:prstGeom prst="ellipse">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rgbClr val="6A1E7E"/>
                  </a:solidFill>
                </a:ln>
                <a:solidFill>
                  <a:srgbClr val="6A1E7E"/>
                </a:solidFill>
              </a:endParaRPr>
            </a:p>
          </p:txBody>
        </p:sp>
        <p:sp>
          <p:nvSpPr>
            <p:cNvPr id="23" name="CuadroTexto 22">
              <a:extLst>
                <a:ext uri="{FF2B5EF4-FFF2-40B4-BE49-F238E27FC236}">
                  <a16:creationId xmlns:a16="http://schemas.microsoft.com/office/drawing/2014/main" id="{CB55AED5-364F-673D-7C45-95E15E1ECF1E}"/>
                </a:ext>
              </a:extLst>
            </p:cNvPr>
            <p:cNvSpPr txBox="1"/>
            <p:nvPr/>
          </p:nvSpPr>
          <p:spPr>
            <a:xfrm>
              <a:off x="1542941" y="2473208"/>
              <a:ext cx="224194" cy="369332"/>
            </a:xfrm>
            <a:prstGeom prst="rect">
              <a:avLst/>
            </a:prstGeom>
            <a:noFill/>
          </p:spPr>
          <p:txBody>
            <a:bodyPr wrap="square" rtlCol="0" anchor="ctr">
              <a:spAutoFit/>
            </a:bodyPr>
            <a:lstStyle/>
            <a:p>
              <a:r>
                <a:rPr lang="es-MX" b="1">
                  <a:solidFill>
                    <a:schemeClr val="bg1"/>
                  </a:solidFill>
                </a:rPr>
                <a:t>5</a:t>
              </a:r>
              <a:endParaRPr lang="es-CO" b="1">
                <a:solidFill>
                  <a:schemeClr val="bg1"/>
                </a:solidFill>
              </a:endParaRPr>
            </a:p>
          </p:txBody>
        </p:sp>
      </p:grpSp>
    </p:spTree>
    <p:extLst>
      <p:ext uri="{BB962C8B-B14F-4D97-AF65-F5344CB8AC3E}">
        <p14:creationId xmlns:p14="http://schemas.microsoft.com/office/powerpoint/2010/main" val="291881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1. Regresión Lineal </a:t>
            </a:r>
            <a:endParaRPr lang="es-ES" dirty="0">
              <a:solidFill>
                <a:schemeClr val="tx1">
                  <a:lumMod val="65000"/>
                  <a:lumOff val="35000"/>
                </a:schemeClr>
              </a:solidFill>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a typeface="+mn-lt"/>
                <a:cs typeface="+mn-lt"/>
              </a:rPr>
              <a:t>la regresión lineal asume que la relación entre las variables es lineal, es decir, que se puede representar mediante una línea recta en un espacio de dos dimensiones o un hiperplano en espacios de dimensiones superiores. </a:t>
            </a:r>
          </a:p>
          <a:p>
            <a:pPr algn="ctr"/>
            <a:endParaRPr lang="es-ES" dirty="0">
              <a:solidFill>
                <a:schemeClr val="tx1"/>
              </a:solidFill>
              <a:ea typeface="Calibri"/>
              <a:cs typeface="Calibri"/>
            </a:endParaRPr>
          </a:p>
          <a:p>
            <a:pPr algn="ctr"/>
            <a:r>
              <a:rPr lang="es-ES" dirty="0">
                <a:solidFill>
                  <a:schemeClr val="tx1"/>
                </a:solidFill>
                <a:ea typeface="+mn-lt"/>
                <a:cs typeface="+mn-lt"/>
              </a:rPr>
              <a:t>y=β0 +β1 ⋅x1 +β2 ⋅x2 +...+βn ⋅</a:t>
            </a:r>
            <a:r>
              <a:rPr lang="es-ES" dirty="0" err="1">
                <a:solidFill>
                  <a:schemeClr val="tx1"/>
                </a:solidFill>
                <a:ea typeface="+mn-lt"/>
                <a:cs typeface="+mn-lt"/>
              </a:rPr>
              <a:t>xn</a:t>
            </a:r>
            <a:r>
              <a:rPr lang="es-ES" dirty="0">
                <a:solidFill>
                  <a:schemeClr val="tx1"/>
                </a:solidFill>
                <a:ea typeface="+mn-lt"/>
                <a:cs typeface="+mn-lt"/>
              </a:rPr>
              <a:t> +ε</a:t>
            </a:r>
          </a:p>
        </p:txBody>
      </p:sp>
      <p:pic>
        <p:nvPicPr>
          <p:cNvPr id="7" name="Imagen 6" descr="Gráfico, Gráfico de dispersión&#10;&#10;Descripción generada automáticamente">
            <a:extLst>
              <a:ext uri="{FF2B5EF4-FFF2-40B4-BE49-F238E27FC236}">
                <a16:creationId xmlns:a16="http://schemas.microsoft.com/office/drawing/2014/main" id="{13DB4482-3182-B113-EE92-63DDF9AFFC88}"/>
              </a:ext>
            </a:extLst>
          </p:cNvPr>
          <p:cNvPicPr>
            <a:picLocks noChangeAspect="1"/>
          </p:cNvPicPr>
          <p:nvPr/>
        </p:nvPicPr>
        <p:blipFill>
          <a:blip r:embed="rId2"/>
          <a:stretch>
            <a:fillRect/>
          </a:stretch>
        </p:blipFill>
        <p:spPr>
          <a:xfrm>
            <a:off x="6433329" y="897327"/>
            <a:ext cx="3638550" cy="2647950"/>
          </a:xfrm>
          <a:prstGeom prst="rect">
            <a:avLst/>
          </a:prstGeom>
        </p:spPr>
      </p:pic>
      <p:pic>
        <p:nvPicPr>
          <p:cNvPr id="8" name="Imagen 7" descr="Texto, Carta&#10;&#10;Descripción generada automáticamente">
            <a:extLst>
              <a:ext uri="{FF2B5EF4-FFF2-40B4-BE49-F238E27FC236}">
                <a16:creationId xmlns:a16="http://schemas.microsoft.com/office/drawing/2014/main" id="{FA8BE49C-2956-0F85-9BB5-2BC32062A476}"/>
              </a:ext>
            </a:extLst>
          </p:cNvPr>
          <p:cNvPicPr>
            <a:picLocks noChangeAspect="1"/>
          </p:cNvPicPr>
          <p:nvPr/>
        </p:nvPicPr>
        <p:blipFill>
          <a:blip r:embed="rId3"/>
          <a:stretch>
            <a:fillRect/>
          </a:stretch>
        </p:blipFill>
        <p:spPr>
          <a:xfrm>
            <a:off x="5882183" y="4068424"/>
            <a:ext cx="6096000" cy="2530415"/>
          </a:xfrm>
          <a:prstGeom prst="rect">
            <a:avLst/>
          </a:prstGeom>
        </p:spPr>
      </p:pic>
    </p:spTree>
    <p:extLst>
      <p:ext uri="{BB962C8B-B14F-4D97-AF65-F5344CB8AC3E}">
        <p14:creationId xmlns:p14="http://schemas.microsoft.com/office/powerpoint/2010/main" val="141073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1096959"/>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2. Regresión </a:t>
            </a:r>
            <a:r>
              <a:rPr lang="es-CO" sz="2800" b="1" dirty="0" err="1">
                <a:solidFill>
                  <a:schemeClr val="tx1">
                    <a:lumMod val="65000"/>
                    <a:lumOff val="35000"/>
                  </a:schemeClr>
                </a:solidFill>
                <a:latin typeface="Calibri" panose="020F0502020204030204"/>
              </a:rPr>
              <a:t>Knn</a:t>
            </a:r>
            <a:r>
              <a:rPr lang="es-CO" sz="2800" b="1" dirty="0">
                <a:solidFill>
                  <a:schemeClr val="tx1">
                    <a:lumMod val="65000"/>
                    <a:lumOff val="35000"/>
                  </a:schemeClr>
                </a:solidFill>
                <a:latin typeface="Calibri" panose="020F0502020204030204"/>
              </a:rPr>
              <a:t> vecinos más cercanos</a:t>
            </a:r>
          </a:p>
          <a:p>
            <a:pPr marL="172720" marR="3175" indent="-7620">
              <a:lnSpc>
                <a:spcPts val="2368"/>
              </a:lnSpc>
              <a:spcBef>
                <a:spcPts val="615"/>
              </a:spcBef>
            </a:pPr>
            <a:endParaRPr lang="es-CO" sz="2800" b="1" dirty="0">
              <a:solidFill>
                <a:schemeClr val="tx1">
                  <a:lumMod val="65000"/>
                  <a:lumOff val="35000"/>
                </a:schemeClr>
              </a:solidFill>
              <a:ea typeface="Calibri"/>
              <a:cs typeface="Calibri"/>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solidFill>
                  <a:schemeClr val="tx1"/>
                </a:solidFill>
                <a:ea typeface="+mn-lt"/>
                <a:cs typeface="+mn-lt"/>
              </a:rPr>
              <a:t>En el caso de la regresión con KNN, el objetivo es predecir el valor de una variable continua para una nueva instancia basada en los valores de las instancias vecinas más cercanas en el conjunto de datos.</a:t>
            </a:r>
            <a:endParaRPr lang="es-ES" dirty="0">
              <a:solidFill>
                <a:schemeClr val="tx1"/>
              </a:solidFill>
            </a:endParaRPr>
          </a:p>
        </p:txBody>
      </p:sp>
      <p:pic>
        <p:nvPicPr>
          <p:cNvPr id="5" name="Imagen 4" descr="Interfaz de usuario gráfica, Texto&#10;&#10;Descripción generada automáticamente">
            <a:extLst>
              <a:ext uri="{FF2B5EF4-FFF2-40B4-BE49-F238E27FC236}">
                <a16:creationId xmlns:a16="http://schemas.microsoft.com/office/drawing/2014/main" id="{D5C5178F-F5D0-3F8B-C49E-04ABB45BAC6D}"/>
              </a:ext>
            </a:extLst>
          </p:cNvPr>
          <p:cNvPicPr>
            <a:picLocks noChangeAspect="1"/>
          </p:cNvPicPr>
          <p:nvPr/>
        </p:nvPicPr>
        <p:blipFill>
          <a:blip r:embed="rId2"/>
          <a:stretch>
            <a:fillRect/>
          </a:stretch>
        </p:blipFill>
        <p:spPr>
          <a:xfrm>
            <a:off x="5842369" y="4054917"/>
            <a:ext cx="6096000" cy="1550276"/>
          </a:xfrm>
          <a:prstGeom prst="rect">
            <a:avLst/>
          </a:prstGeom>
        </p:spPr>
      </p:pic>
      <p:pic>
        <p:nvPicPr>
          <p:cNvPr id="6" name="Imagen 5" descr="Gráfico, Gráfico de dispersión&#10;&#10;Descripción generada automáticamente">
            <a:extLst>
              <a:ext uri="{FF2B5EF4-FFF2-40B4-BE49-F238E27FC236}">
                <a16:creationId xmlns:a16="http://schemas.microsoft.com/office/drawing/2014/main" id="{320D28A7-DD7D-CDCB-DBAF-0A86FC3B43B0}"/>
              </a:ext>
            </a:extLst>
          </p:cNvPr>
          <p:cNvPicPr>
            <a:picLocks noChangeAspect="1"/>
          </p:cNvPicPr>
          <p:nvPr/>
        </p:nvPicPr>
        <p:blipFill>
          <a:blip r:embed="rId3"/>
          <a:stretch>
            <a:fillRect/>
          </a:stretch>
        </p:blipFill>
        <p:spPr>
          <a:xfrm>
            <a:off x="6433688" y="1041100"/>
            <a:ext cx="3752850" cy="2647950"/>
          </a:xfrm>
          <a:prstGeom prst="rect">
            <a:avLst/>
          </a:prstGeom>
        </p:spPr>
      </p:pic>
    </p:spTree>
    <p:extLst>
      <p:ext uri="{BB962C8B-B14F-4D97-AF65-F5344CB8AC3E}">
        <p14:creationId xmlns:p14="http://schemas.microsoft.com/office/powerpoint/2010/main" val="405156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3. Regresión Bosques aleatorios</a:t>
            </a:r>
            <a:endParaRPr lang="es-CO" sz="2800" b="1" dirty="0">
              <a:solidFill>
                <a:schemeClr val="tx1">
                  <a:lumMod val="65000"/>
                  <a:lumOff val="35000"/>
                </a:schemeClr>
              </a:solidFill>
              <a:ea typeface="Calibri"/>
              <a:cs typeface="Calibri"/>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solidFill>
                  <a:schemeClr val="tx1"/>
                </a:solidFill>
                <a:ea typeface="+mn-lt"/>
                <a:cs typeface="+mn-lt"/>
              </a:rPr>
              <a:t>Combina múltiples árboles de decisión para predecir variables continuas. Cada árbol se entrena con un subconjunto aleatorio de datos y características, y la predicción final se calcula como el promedio de las predicciones de todos los árboles. Es robusto y reduce el sobreajuste al promediar múltiples predicciones.</a:t>
            </a:r>
          </a:p>
        </p:txBody>
      </p:sp>
      <p:pic>
        <p:nvPicPr>
          <p:cNvPr id="3" name="Imagen 2" descr="Gráfico, Gráfico de dispersión&#10;&#10;Descripción generada automáticamente">
            <a:extLst>
              <a:ext uri="{FF2B5EF4-FFF2-40B4-BE49-F238E27FC236}">
                <a16:creationId xmlns:a16="http://schemas.microsoft.com/office/drawing/2014/main" id="{6574587A-0E0E-CD1F-557B-7161A0F0401B}"/>
              </a:ext>
            </a:extLst>
          </p:cNvPr>
          <p:cNvPicPr>
            <a:picLocks noChangeAspect="1"/>
          </p:cNvPicPr>
          <p:nvPr/>
        </p:nvPicPr>
        <p:blipFill>
          <a:blip r:embed="rId2"/>
          <a:stretch>
            <a:fillRect/>
          </a:stretch>
        </p:blipFill>
        <p:spPr>
          <a:xfrm>
            <a:off x="6261070" y="1242383"/>
            <a:ext cx="3724275" cy="2647950"/>
          </a:xfrm>
          <a:prstGeom prst="rect">
            <a:avLst/>
          </a:prstGeom>
        </p:spPr>
      </p:pic>
      <p:pic>
        <p:nvPicPr>
          <p:cNvPr id="7" name="Imagen 6" descr="Texto&#10;&#10;Descripción generada automáticamente">
            <a:extLst>
              <a:ext uri="{FF2B5EF4-FFF2-40B4-BE49-F238E27FC236}">
                <a16:creationId xmlns:a16="http://schemas.microsoft.com/office/drawing/2014/main" id="{272985C8-7679-35A4-997D-5EC56E9F96C7}"/>
              </a:ext>
            </a:extLst>
          </p:cNvPr>
          <p:cNvPicPr>
            <a:picLocks noChangeAspect="1"/>
          </p:cNvPicPr>
          <p:nvPr/>
        </p:nvPicPr>
        <p:blipFill>
          <a:blip r:embed="rId3"/>
          <a:stretch>
            <a:fillRect/>
          </a:stretch>
        </p:blipFill>
        <p:spPr>
          <a:xfrm>
            <a:off x="5524592" y="4234871"/>
            <a:ext cx="6096000" cy="1947576"/>
          </a:xfrm>
          <a:prstGeom prst="rect">
            <a:avLst/>
          </a:prstGeom>
        </p:spPr>
      </p:pic>
    </p:spTree>
    <p:extLst>
      <p:ext uri="{BB962C8B-B14F-4D97-AF65-F5344CB8AC3E}">
        <p14:creationId xmlns:p14="http://schemas.microsoft.com/office/powerpoint/2010/main" val="317379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2">
            <a:extLst>
              <a:ext uri="{FF2B5EF4-FFF2-40B4-BE49-F238E27FC236}">
                <a16:creationId xmlns:a16="http://schemas.microsoft.com/office/drawing/2014/main" id="{F45F2F56-D773-3A71-B083-717CDC88626A}"/>
              </a:ext>
            </a:extLst>
          </p:cNvPr>
          <p:cNvSpPr/>
          <p:nvPr/>
        </p:nvSpPr>
        <p:spPr>
          <a:xfrm>
            <a:off x="1133283" y="498357"/>
            <a:ext cx="5303335"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4. Regresión </a:t>
            </a:r>
            <a:r>
              <a:rPr lang="es-CO" sz="2800" b="1" dirty="0" err="1">
                <a:solidFill>
                  <a:schemeClr val="tx1">
                    <a:lumMod val="65000"/>
                    <a:lumOff val="35000"/>
                  </a:schemeClr>
                </a:solidFill>
                <a:latin typeface="Calibri" panose="020F0502020204030204"/>
              </a:rPr>
              <a:t>XGBoost</a:t>
            </a:r>
            <a:endParaRPr lang="es-CO" sz="2800" b="1" dirty="0" err="1">
              <a:solidFill>
                <a:schemeClr val="tx1">
                  <a:lumMod val="65000"/>
                  <a:lumOff val="35000"/>
                </a:schemeClr>
              </a:solidFill>
              <a:ea typeface="Calibri"/>
              <a:cs typeface="Calibri"/>
            </a:endParaRPr>
          </a:p>
        </p:txBody>
      </p:sp>
      <p:sp>
        <p:nvSpPr>
          <p:cNvPr id="2" name="Rectángulo: esquinas redondeadas 1">
            <a:extLst>
              <a:ext uri="{FF2B5EF4-FFF2-40B4-BE49-F238E27FC236}">
                <a16:creationId xmlns:a16="http://schemas.microsoft.com/office/drawing/2014/main" id="{E2A43BBE-88A1-BF86-68C3-05730BBD6DC1}"/>
              </a:ext>
            </a:extLst>
          </p:cNvPr>
          <p:cNvSpPr/>
          <p:nvPr/>
        </p:nvSpPr>
        <p:spPr>
          <a:xfrm>
            <a:off x="484774" y="1428150"/>
            <a:ext cx="4715773" cy="359433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solidFill>
                  <a:schemeClr val="tx1"/>
                </a:solidFill>
                <a:ea typeface="+mn-lt"/>
                <a:cs typeface="+mn-lt"/>
              </a:rPr>
              <a:t>Es un algoritmo de </a:t>
            </a:r>
            <a:r>
              <a:rPr lang="es-ES" dirty="0" err="1">
                <a:solidFill>
                  <a:schemeClr val="tx1"/>
                </a:solidFill>
                <a:ea typeface="+mn-lt"/>
                <a:cs typeface="+mn-lt"/>
              </a:rPr>
              <a:t>boosting</a:t>
            </a:r>
            <a:r>
              <a:rPr lang="es-ES" dirty="0">
                <a:solidFill>
                  <a:schemeClr val="tx1"/>
                </a:solidFill>
                <a:ea typeface="+mn-lt"/>
                <a:cs typeface="+mn-lt"/>
              </a:rPr>
              <a:t> que combina múltiples árboles de decisión débiles para mejorar la predicción. Ajusta secuencialmente árboles para corregir errores anteriores y utiliza técnicas de regularización para evitar el sobreajuste.</a:t>
            </a:r>
            <a:endParaRPr lang="es-ES" dirty="0">
              <a:solidFill>
                <a:schemeClr val="tx1"/>
              </a:solidFill>
            </a:endParaRPr>
          </a:p>
        </p:txBody>
      </p:sp>
      <p:pic>
        <p:nvPicPr>
          <p:cNvPr id="5" name="Imagen 4" descr="Gráfico, Gráfico de dispersión&#10;&#10;Descripción generada automáticamente">
            <a:extLst>
              <a:ext uri="{FF2B5EF4-FFF2-40B4-BE49-F238E27FC236}">
                <a16:creationId xmlns:a16="http://schemas.microsoft.com/office/drawing/2014/main" id="{3FC9ED07-01CE-D646-A483-33336B482CFA}"/>
              </a:ext>
            </a:extLst>
          </p:cNvPr>
          <p:cNvPicPr>
            <a:picLocks noChangeAspect="1"/>
          </p:cNvPicPr>
          <p:nvPr/>
        </p:nvPicPr>
        <p:blipFill>
          <a:blip r:embed="rId2"/>
          <a:stretch>
            <a:fillRect/>
          </a:stretch>
        </p:blipFill>
        <p:spPr>
          <a:xfrm>
            <a:off x="6285422" y="1429289"/>
            <a:ext cx="4106892" cy="2820478"/>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394C111B-5111-9B30-ACD9-83B454C2B07E}"/>
              </a:ext>
            </a:extLst>
          </p:cNvPr>
          <p:cNvPicPr>
            <a:picLocks noChangeAspect="1"/>
          </p:cNvPicPr>
          <p:nvPr/>
        </p:nvPicPr>
        <p:blipFill>
          <a:blip r:embed="rId3"/>
          <a:stretch>
            <a:fillRect/>
          </a:stretch>
        </p:blipFill>
        <p:spPr>
          <a:xfrm>
            <a:off x="4253118" y="5169815"/>
            <a:ext cx="7936301" cy="1186956"/>
          </a:xfrm>
          <a:prstGeom prst="rect">
            <a:avLst/>
          </a:prstGeom>
        </p:spPr>
      </p:pic>
    </p:spTree>
    <p:extLst>
      <p:ext uri="{BB962C8B-B14F-4D97-AF65-F5344CB8AC3E}">
        <p14:creationId xmlns:p14="http://schemas.microsoft.com/office/powerpoint/2010/main" val="343461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2">
            <a:extLst>
              <a:ext uri="{FF2B5EF4-FFF2-40B4-BE49-F238E27FC236}">
                <a16:creationId xmlns:a16="http://schemas.microsoft.com/office/drawing/2014/main" id="{45F89D68-B3B7-E72D-F33B-15054368B74D}"/>
              </a:ext>
            </a:extLst>
          </p:cNvPr>
          <p:cNvSpPr/>
          <p:nvPr/>
        </p:nvSpPr>
        <p:spPr>
          <a:xfrm>
            <a:off x="1133283" y="282697"/>
            <a:ext cx="4613222" cy="404462"/>
          </a:xfrm>
          <a:prstGeom prst="rect">
            <a:avLst/>
          </a:prstGeom>
        </p:spPr>
        <p:txBody>
          <a:bodyPr vert="horz" wrap="square" lIns="0" tIns="78097" rIns="0" bIns="0" rtlCol="0" anchor="t">
            <a:spAutoFit/>
          </a:bodyPr>
          <a:lstStyle/>
          <a:p>
            <a:pPr marL="172720" marR="3175" indent="-7620">
              <a:lnSpc>
                <a:spcPts val="2368"/>
              </a:lnSpc>
              <a:spcBef>
                <a:spcPts val="615"/>
              </a:spcBef>
            </a:pPr>
            <a:r>
              <a:rPr lang="es-CO" sz="2800" b="1" dirty="0">
                <a:solidFill>
                  <a:schemeClr val="tx1">
                    <a:lumMod val="65000"/>
                    <a:lumOff val="35000"/>
                  </a:schemeClr>
                </a:solidFill>
                <a:latin typeface="Calibri" panose="020F0502020204030204"/>
              </a:rPr>
              <a:t>Bibliografía</a:t>
            </a:r>
            <a:endParaRPr lang="es-ES" dirty="0"/>
          </a:p>
        </p:txBody>
      </p:sp>
      <p:sp>
        <p:nvSpPr>
          <p:cNvPr id="3" name="Rectángulo: esquinas redondeadas 13">
            <a:extLst>
              <a:ext uri="{FF2B5EF4-FFF2-40B4-BE49-F238E27FC236}">
                <a16:creationId xmlns:a16="http://schemas.microsoft.com/office/drawing/2014/main" id="{E4D6860C-A4D6-1992-3811-177E5F22E279}"/>
              </a:ext>
            </a:extLst>
          </p:cNvPr>
          <p:cNvSpPr/>
          <p:nvPr/>
        </p:nvSpPr>
        <p:spPr>
          <a:xfrm>
            <a:off x="1133283" y="1459812"/>
            <a:ext cx="10166590" cy="5232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marR="0" lvl="0" indent="-342900" defTabSz="914400" rtl="0" eaLnBrk="1" fontAlgn="auto" latinLnBrk="0" hangingPunct="1">
              <a:lnSpc>
                <a:spcPct val="100000"/>
              </a:lnSpc>
              <a:spcBef>
                <a:spcPts val="0"/>
              </a:spcBef>
              <a:spcAft>
                <a:spcPts val="0"/>
              </a:spcAft>
              <a:buClrTx/>
              <a:buSzTx/>
              <a:buFontTx/>
              <a:buAutoNum type="arabicPeriod"/>
              <a:tabLst/>
              <a:defRPr/>
            </a:pPr>
            <a:r>
              <a:rPr lang="es-MX" sz="1600" i="1" dirty="0">
                <a:solidFill>
                  <a:schemeClr val="tx1">
                    <a:lumMod val="50000"/>
                    <a:lumOff val="50000"/>
                  </a:schemeClr>
                </a:solidFill>
                <a:ea typeface="+mn-lt"/>
                <a:cs typeface="+mn-lt"/>
                <a:hlinkClick r:id="rId2">
                  <a:extLst>
                    <a:ext uri="{A12FA001-AC4F-418D-AE19-62706E023703}">
                      <ahyp:hlinkClr xmlns:ahyp="http://schemas.microsoft.com/office/drawing/2018/hyperlinkcolor" val="tx"/>
                    </a:ext>
                  </a:extLst>
                </a:hlinkClick>
              </a:rPr>
              <a:t>LinearRegression,2024,https://scikit-learn.org/stable/modules/generated/sklearn.linear_model.LinearRegression</a:t>
            </a:r>
          </a:p>
          <a:p>
            <a:pPr marL="342900" indent="-342900">
              <a:buFontTx/>
              <a:buAutoNum type="arabicPeriod"/>
              <a:defRPr/>
            </a:pPr>
            <a:r>
              <a:rPr lang="es-MX" sz="1600" i="1" dirty="0">
                <a:solidFill>
                  <a:schemeClr val="tx1">
                    <a:lumMod val="50000"/>
                    <a:lumOff val="50000"/>
                  </a:schemeClr>
                </a:solidFill>
                <a:ea typeface="+mn-lt"/>
                <a:cs typeface="+mn-lt"/>
                <a:hlinkClick r:id="rId3">
                  <a:extLst>
                    <a:ext uri="{A12FA001-AC4F-418D-AE19-62706E023703}">
                      <ahyp:hlinkClr xmlns:ahyp="http://schemas.microsoft.com/office/drawing/2018/hyperlinkcolor" val="tx"/>
                    </a:ext>
                  </a:extLst>
                </a:hlinkClick>
              </a:rPr>
              <a:t>NeighborsRegressor</a:t>
            </a:r>
            <a:r>
              <a:rPr lang="es-MX" sz="1600" i="1" dirty="0">
                <a:solidFill>
                  <a:schemeClr val="tx1">
                    <a:lumMod val="50000"/>
                    <a:lumOff val="50000"/>
                  </a:schemeClr>
                </a:solidFill>
                <a:ea typeface="+mn-lt"/>
                <a:cs typeface="+mn-lt"/>
              </a:rPr>
              <a:t>,2024,</a:t>
            </a:r>
            <a:r>
              <a:rPr lang="es-MX" sz="1600" i="1" dirty="0">
                <a:solidFill>
                  <a:schemeClr val="tx1">
                    <a:lumMod val="50000"/>
                    <a:lumOff val="50000"/>
                  </a:schemeClr>
                </a:solidFill>
                <a:ea typeface="+mn-lt"/>
                <a:cs typeface="+mn-lt"/>
                <a:hlinkClick r:id="rId4">
                  <a:extLst>
                    <a:ext uri="{A12FA001-AC4F-418D-AE19-62706E023703}">
                      <ahyp:hlinkClr xmlns:ahyp="http://schemas.microsoft.com/office/drawing/2018/hyperlinkcolor" val="tx"/>
                    </a:ext>
                  </a:extLst>
                </a:hlinkClick>
              </a:rPr>
              <a:t>https://scikit-learn.org/stable/modules/generated/sklearn.neighbors.KNeighborsRegressor.html</a:t>
            </a:r>
            <a:endParaRPr lang="es-MX" sz="1600" i="1" dirty="0">
              <a:solidFill>
                <a:schemeClr val="tx1">
                  <a:lumMod val="50000"/>
                  <a:lumOff val="50000"/>
                </a:schemeClr>
              </a:solidFill>
              <a:latin typeface="Calibri" panose="020F0502020204030204"/>
              <a:ea typeface="Calibri"/>
              <a:cs typeface="Calibri"/>
              <a:hlinkClick r:id="rId4">
                <a:extLst>
                  <a:ext uri="{A12FA001-AC4F-418D-AE19-62706E023703}">
                    <ahyp:hlinkClr xmlns:ahyp="http://schemas.microsoft.com/office/drawing/2018/hyperlinkcolor" val="tx"/>
                  </a:ext>
                </a:extLst>
              </a:hlinkClick>
            </a:endParaRPr>
          </a:p>
          <a:p>
            <a:pPr marL="342900" indent="-342900">
              <a:buFontTx/>
              <a:buAutoNum type="arabicPeriod"/>
              <a:defRPr/>
            </a:pPr>
            <a:r>
              <a:rPr lang="es-MX" sz="1600" dirty="0">
                <a:solidFill>
                  <a:schemeClr val="tx1">
                    <a:lumMod val="50000"/>
                    <a:lumOff val="50000"/>
                  </a:schemeClr>
                </a:solidFill>
                <a:ea typeface="+mn-lt"/>
                <a:cs typeface="+mn-lt"/>
              </a:rPr>
              <a:t>RandomForestRegressor,2024,https://scikit-learn.org/</a:t>
            </a:r>
            <a:r>
              <a:rPr lang="es-MX" sz="1600" dirty="0" err="1">
                <a:solidFill>
                  <a:schemeClr val="tx1">
                    <a:lumMod val="50000"/>
                    <a:lumOff val="50000"/>
                  </a:schemeClr>
                </a:solidFill>
                <a:ea typeface="+mn-lt"/>
                <a:cs typeface="+mn-lt"/>
              </a:rPr>
              <a:t>stable</a:t>
            </a:r>
            <a:r>
              <a:rPr lang="es-MX" sz="1600" dirty="0">
                <a:solidFill>
                  <a:schemeClr val="tx1">
                    <a:lumMod val="50000"/>
                    <a:lumOff val="50000"/>
                  </a:schemeClr>
                </a:solidFill>
                <a:ea typeface="+mn-lt"/>
                <a:cs typeface="+mn-lt"/>
              </a:rPr>
              <a:t>/modules/</a:t>
            </a:r>
            <a:r>
              <a:rPr lang="es-MX" sz="1600" dirty="0" err="1">
                <a:solidFill>
                  <a:schemeClr val="tx1">
                    <a:lumMod val="50000"/>
                    <a:lumOff val="50000"/>
                  </a:schemeClr>
                </a:solidFill>
                <a:ea typeface="+mn-lt"/>
                <a:cs typeface="+mn-lt"/>
              </a:rPr>
              <a:t>generated</a:t>
            </a:r>
            <a:r>
              <a:rPr lang="es-MX" sz="1600" dirty="0">
                <a:solidFill>
                  <a:schemeClr val="tx1">
                    <a:lumMod val="50000"/>
                    <a:lumOff val="50000"/>
                  </a:schemeClr>
                </a:solidFill>
                <a:ea typeface="+mn-lt"/>
                <a:cs typeface="+mn-lt"/>
              </a:rPr>
              <a:t>/sklearn.ensemble.RandomForestRegressor.html</a:t>
            </a:r>
          </a:p>
          <a:p>
            <a:pPr marL="342900" indent="-342900">
              <a:buFontTx/>
              <a:buAutoNum type="arabicPeriod"/>
              <a:defRPr/>
            </a:pPr>
            <a:r>
              <a:rPr lang="es-MX" sz="1600" i="1" dirty="0">
                <a:solidFill>
                  <a:schemeClr val="tx1">
                    <a:lumMod val="50000"/>
                    <a:lumOff val="50000"/>
                  </a:schemeClr>
                </a:solidFill>
                <a:ea typeface="+mn-lt"/>
                <a:cs typeface="+mn-lt"/>
              </a:rPr>
              <a:t>Xgboost,2024,https://xgboost.readthedocs.io/en/</a:t>
            </a:r>
            <a:r>
              <a:rPr lang="es-MX" sz="1600" i="1" dirty="0" err="1">
                <a:solidFill>
                  <a:schemeClr val="tx1">
                    <a:lumMod val="50000"/>
                    <a:lumOff val="50000"/>
                  </a:schemeClr>
                </a:solidFill>
                <a:ea typeface="+mn-lt"/>
                <a:cs typeface="+mn-lt"/>
              </a:rPr>
              <a:t>stable</a:t>
            </a:r>
            <a:r>
              <a:rPr lang="es-MX" sz="1600" i="1" dirty="0">
                <a:solidFill>
                  <a:schemeClr val="tx1">
                    <a:lumMod val="50000"/>
                    <a:lumOff val="50000"/>
                  </a:schemeClr>
                </a:solidFill>
                <a:ea typeface="+mn-lt"/>
                <a:cs typeface="+mn-lt"/>
              </a:rPr>
              <a:t>/</a:t>
            </a:r>
            <a:endParaRPr lang="es-MX" sz="1600" i="1" dirty="0">
              <a:solidFill>
                <a:schemeClr val="tx1">
                  <a:lumMod val="50000"/>
                  <a:lumOff val="50000"/>
                </a:schemeClr>
              </a:solidFill>
              <a:latin typeface="Calibri" panose="020F0502020204030204"/>
              <a:ea typeface="Calibri"/>
              <a:cs typeface="Calibri"/>
            </a:endParaRPr>
          </a:p>
          <a:p>
            <a:pPr marL="342900" indent="-342900">
              <a:buFontTx/>
              <a:buAutoNum type="arabicPeriod"/>
              <a:defRPr/>
            </a:pPr>
            <a:endParaRPr lang="es-MX" sz="1600" dirty="0">
              <a:solidFill>
                <a:schemeClr val="tx1">
                  <a:lumMod val="50000"/>
                  <a:lumOff val="50000"/>
                </a:schemeClr>
              </a:solidFill>
              <a:latin typeface="Calibri" panose="020F0502020204030204"/>
              <a:ea typeface="Calibri"/>
              <a:cs typeface="Calibri"/>
            </a:endParaRPr>
          </a:p>
          <a:p>
            <a:pPr marL="342900" indent="-342900">
              <a:buFontTx/>
              <a:buAutoNum type="arabicPeriod"/>
              <a:defRPr/>
            </a:pPr>
            <a:endParaRPr lang="es-MX" sz="1600" dirty="0">
              <a:solidFill>
                <a:schemeClr val="tx1">
                  <a:lumMod val="50000"/>
                  <a:lumOff val="50000"/>
                </a:schemeClr>
              </a:solidFill>
              <a:latin typeface="Calibri" panose="020F0502020204030204"/>
              <a:ea typeface="Calibri"/>
              <a:cs typeface="Calibri"/>
            </a:endParaRPr>
          </a:p>
        </p:txBody>
      </p:sp>
      <p:sp>
        <p:nvSpPr>
          <p:cNvPr id="4" name="CuadroTexto 3">
            <a:extLst>
              <a:ext uri="{FF2B5EF4-FFF2-40B4-BE49-F238E27FC236}">
                <a16:creationId xmlns:a16="http://schemas.microsoft.com/office/drawing/2014/main" id="{2367CADD-7345-8040-04AE-805537A8F57F}"/>
              </a:ext>
            </a:extLst>
          </p:cNvPr>
          <p:cNvSpPr txBox="1"/>
          <p:nvPr/>
        </p:nvSpPr>
        <p:spPr>
          <a:xfrm>
            <a:off x="1289538" y="2598615"/>
            <a:ext cx="95738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Nota: Las imágenes fueron generadas con ejecución de código propio </a:t>
            </a:r>
            <a:endParaRPr lang="es-ES" dirty="0"/>
          </a:p>
        </p:txBody>
      </p:sp>
    </p:spTree>
    <p:extLst>
      <p:ext uri="{BB962C8B-B14F-4D97-AF65-F5344CB8AC3E}">
        <p14:creationId xmlns:p14="http://schemas.microsoft.com/office/powerpoint/2010/main" val="203195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6840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9518E0C81F1344B99437945A71CEBD2" ma:contentTypeVersion="20" ma:contentTypeDescription="Crear nuevo documento." ma:contentTypeScope="" ma:versionID="d78db61e113075abebbe5fc07ca9cd2b">
  <xsd:schema xmlns:xsd="http://www.w3.org/2001/XMLSchema" xmlns:xs="http://www.w3.org/2001/XMLSchema" xmlns:p="http://schemas.microsoft.com/office/2006/metadata/properties" xmlns:ns2="550035bc-eb87-4c05-a029-450532f5b943" xmlns:ns3="6d1a2d31-cdc6-48fa-a4a6-241a0ebf2e14" targetNamespace="http://schemas.microsoft.com/office/2006/metadata/properties" ma:root="true" ma:fieldsID="bfe1dc14d5620c15e045b415b2a2035d" ns2:_="" ns3:_="">
    <xsd:import namespace="550035bc-eb87-4c05-a029-450532f5b943"/>
    <xsd:import namespace="6d1a2d31-cdc6-48fa-a4a6-241a0ebf2e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3:TaxCatchAll" minOccurs="0"/>
                <xsd:element ref="ns2:lcf76f155ced4ddcb4097134ff3c332f"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035bc-eb87-4c05-a029-450532f5b9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Etiquetas de imagen" ma:readOnly="false" ma:fieldId="{5cf76f15-5ced-4ddc-b409-7134ff3c332f}" ma:taxonomyMulti="true" ma:sspId="1d21979f-4ff3-4765-882b-31f71102b2e8"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1a2d31-cdc6-48fa-a4a6-241a0ebf2e14"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7c293071-feb4-4a8a-bb0a-8c3e77e60c66}" ma:internalName="TaxCatchAll" ma:showField="CatchAllData" ma:web="6d1a2d31-cdc6-48fa-a4a6-241a0ebf2e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d1a2d31-cdc6-48fa-a4a6-241a0ebf2e14" xsi:nil="true"/>
    <lcf76f155ced4ddcb4097134ff3c332f xmlns="550035bc-eb87-4c05-a029-450532f5b94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B865B8-C012-4D58-B2F5-82C2B5FB5E68}">
  <ds:schemaRefs>
    <ds:schemaRef ds:uri="550035bc-eb87-4c05-a029-450532f5b943"/>
    <ds:schemaRef ds:uri="6d1a2d31-cdc6-48fa-a4a6-241a0ebf2e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18E4442-B9CB-477D-A43D-01C7AE4628BC}">
  <ds:schemaRef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550035bc-eb87-4c05-a029-450532f5b943"/>
    <ds:schemaRef ds:uri="http://purl.org/dc/dcmitype/"/>
    <ds:schemaRef ds:uri="6d1a2d31-cdc6-48fa-a4a6-241a0ebf2e14"/>
    <ds:schemaRef ds:uri="http://www.w3.org/XML/1998/namespace"/>
    <ds:schemaRef ds:uri="http://purl.org/dc/terms/"/>
  </ds:schemaRefs>
</ds:datastoreItem>
</file>

<file path=customXml/itemProps3.xml><?xml version="1.0" encoding="utf-8"?>
<ds:datastoreItem xmlns:ds="http://schemas.openxmlformats.org/officeDocument/2006/customXml" ds:itemID="{01D6D719-35D6-4237-B415-9366DAE235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299</Words>
  <Application>Microsoft Office PowerPoint</Application>
  <PresentationFormat>Panorámica</PresentationFormat>
  <Paragraphs>28</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Luisa Fernanda Aponte Saavedra</dc:creator>
  <cp:lastModifiedBy>Judy Ximena Sanchez</cp:lastModifiedBy>
  <cp:revision>123</cp:revision>
  <dcterms:created xsi:type="dcterms:W3CDTF">2023-07-05T19:56:17Z</dcterms:created>
  <dcterms:modified xsi:type="dcterms:W3CDTF">2024-07-18T20:49:34Z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0x010100B9518E0C81F1344B99437945A71CEBD2</vt:lpwstr>
  </property>
  <property fmtid="{D5CDD505-2E9C-101B-9397-08002B2CF9AE}" pid="3" name="MediaServiceImageTags">
    <vt:lpwstr/>
  </property>
</Properties>
</file>