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428" r:id="rId3"/>
    <p:sldId id="426" r:id="rId4"/>
    <p:sldId id="439" r:id="rId5"/>
    <p:sldId id="429" r:id="rId6"/>
    <p:sldId id="430" r:id="rId7"/>
    <p:sldId id="431" r:id="rId8"/>
    <p:sldId id="441" r:id="rId9"/>
    <p:sldId id="440" r:id="rId10"/>
    <p:sldId id="260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136"/>
    <a:srgbClr val="193D05"/>
    <a:srgbClr val="21520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94" autoAdjust="0"/>
  </p:normalViewPr>
  <p:slideViewPr>
    <p:cSldViewPr>
      <p:cViewPr varScale="1">
        <p:scale>
          <a:sx n="65" d="100"/>
          <a:sy n="65" d="100"/>
        </p:scale>
        <p:origin x="834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9C86D-1216-48E4-A7DC-1CD8614C8C8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D21E-7ABA-44FF-888E-8A074DBF677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0698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24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003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527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111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840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73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11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776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2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734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020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BF1C7-E4A3-45FA-9243-C127B7AEF540}" type="datetimeFigureOut">
              <a:rPr lang="es-CL" smtClean="0"/>
              <a:t>04-10-2018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664FE-5BAD-47F3-98E5-257FFC79BE0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36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/>
          <p:nvPr/>
        </p:nvSpPr>
        <p:spPr>
          <a:xfrm>
            <a:off x="5159896" y="6525344"/>
            <a:ext cx="2286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050" spc="3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Enero 2014</a:t>
            </a:r>
            <a:endParaRPr lang="es-ES" sz="1050" spc="300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64" y="6574435"/>
            <a:ext cx="3419872" cy="2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7 Imagen" descr="LOGO ST_IP_CF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7705" y="188641"/>
            <a:ext cx="1896593" cy="12792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8C75CBF-D967-472A-8505-5D8E852B0B85}"/>
              </a:ext>
            </a:extLst>
          </p:cNvPr>
          <p:cNvSpPr txBox="1"/>
          <p:nvPr/>
        </p:nvSpPr>
        <p:spPr>
          <a:xfrm>
            <a:off x="1524000" y="2999796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Taller MQTT</a:t>
            </a:r>
          </a:p>
          <a:p>
            <a:pPr algn="ctr"/>
            <a:endParaRPr lang="es-CL" sz="4400" dirty="0">
              <a:solidFill>
                <a:schemeClr val="tx1">
                  <a:lumMod val="75000"/>
                  <a:lumOff val="2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https://titos-carrasco.github.io/TallerMQTT/</a:t>
            </a:r>
          </a:p>
          <a:p>
            <a:pPr algn="ctr"/>
            <a:r>
              <a:rPr lang="es-CL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https://github.com/titos-carrasco/TallerMQTT/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B0D6097-1C78-477E-8CAE-C3EFF925EFA9}"/>
              </a:ext>
            </a:extLst>
          </p:cNvPr>
          <p:cNvSpPr txBox="1"/>
          <p:nvPr/>
        </p:nvSpPr>
        <p:spPr>
          <a:xfrm>
            <a:off x="4319850" y="5661248"/>
            <a:ext cx="3552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Dirección Nacional Área Informática</a:t>
            </a:r>
          </a:p>
          <a:p>
            <a:pPr algn="ctr"/>
            <a:r>
              <a:rPr lang="es-C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Octubre 2018</a:t>
            </a:r>
          </a:p>
        </p:txBody>
      </p:sp>
    </p:spTree>
    <p:extLst>
      <p:ext uri="{BB962C8B-B14F-4D97-AF65-F5344CB8AC3E}">
        <p14:creationId xmlns:p14="http://schemas.microsoft.com/office/powerpoint/2010/main" val="41358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" b="2753"/>
          <a:stretch/>
        </p:blipFill>
        <p:spPr>
          <a:xfrm>
            <a:off x="1524001" y="4005064"/>
            <a:ext cx="3566579" cy="266429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4797153"/>
            <a:ext cx="1296144" cy="87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12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Tercera Plataforma – Transformación Digital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CB9F4F09-2AB0-4EDA-A0EF-8662D8E14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209" y="2764689"/>
            <a:ext cx="4543425" cy="2514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2DDF3EA6-36D0-4E31-8B66-CE9BB4700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59" y="1463460"/>
            <a:ext cx="7747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298AEE07-EAB4-432A-B75C-CBBAD2BD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834" y="4454310"/>
            <a:ext cx="16779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B7E61D09-311F-4E7F-8BBD-801E813B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871" y="4474948"/>
            <a:ext cx="1281113" cy="144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E103E4B0-FC52-41F9-9DC5-8B7E2A1F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759" y="1744448"/>
            <a:ext cx="2141537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32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La Nube (1)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D0A32C-695A-4970-AF3C-C78384EA5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670" y="1275097"/>
            <a:ext cx="769666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La Nube (2)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AB0325-5F77-4D09-ACC4-7B7E38639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35" y="1196752"/>
            <a:ext cx="756373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3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Servicio Web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C149EE1-23B5-43F0-ADBB-4869B94C18F3}"/>
              </a:ext>
            </a:extLst>
          </p:cNvPr>
          <p:cNvSpPr txBox="1"/>
          <p:nvPr/>
        </p:nvSpPr>
        <p:spPr>
          <a:xfrm>
            <a:off x="7791872" y="6328559"/>
            <a:ext cx="221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sequencediagram.org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DC9F96-3CDE-4F71-A904-991A508E0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1440904"/>
            <a:ext cx="54673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Protocolo MQTT</a:t>
            </a:r>
          </a:p>
        </p:txBody>
      </p:sp>
      <p:pic>
        <p:nvPicPr>
          <p:cNvPr id="1026" name="Picture 2" descr="http://programmingwithreason.com/MQTT-Figure1.png">
            <a:extLst>
              <a:ext uri="{FF2B5EF4-FFF2-40B4-BE49-F238E27FC236}">
                <a16:creationId xmlns:a16="http://schemas.microsoft.com/office/drawing/2014/main" id="{B11B96D8-995F-4F99-88A8-A10B990AF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0" y="1596256"/>
            <a:ext cx="11520000" cy="41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12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Demo: Controlar robot</a:t>
            </a:r>
          </a:p>
        </p:txBody>
      </p:sp>
    </p:spTree>
    <p:extLst>
      <p:ext uri="{BB962C8B-B14F-4D97-AF65-F5344CB8AC3E}">
        <p14:creationId xmlns:p14="http://schemas.microsoft.com/office/powerpoint/2010/main" val="10764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Demo: Control por voz</a:t>
            </a:r>
          </a:p>
        </p:txBody>
      </p:sp>
    </p:spTree>
    <p:extLst>
      <p:ext uri="{BB962C8B-B14F-4D97-AF65-F5344CB8AC3E}">
        <p14:creationId xmlns:p14="http://schemas.microsoft.com/office/powerpoint/2010/main" val="48643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 Título"/>
          <p:cNvSpPr txBox="1">
            <a:spLocks/>
          </p:cNvSpPr>
          <p:nvPr/>
        </p:nvSpPr>
        <p:spPr>
          <a:xfrm>
            <a:off x="3935760" y="188640"/>
            <a:ext cx="4320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200" b="1" kern="1100" spc="60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  <a:cs typeface="Times New Roman" pitchFamily="18" charset="0"/>
              </a:rPr>
              <a:t>Área de Informática</a:t>
            </a:r>
          </a:p>
        </p:txBody>
      </p:sp>
      <p:pic>
        <p:nvPicPr>
          <p:cNvPr id="17" name="16 Imagen" descr="LOGO ST_IP_CF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02184" y="6192559"/>
            <a:ext cx="798472" cy="53856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420" y="48652"/>
            <a:ext cx="3425160" cy="284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C22EB66-BBCC-42A1-AAC1-93D0C22BE6BD}"/>
              </a:ext>
            </a:extLst>
          </p:cNvPr>
          <p:cNvSpPr/>
          <p:nvPr/>
        </p:nvSpPr>
        <p:spPr>
          <a:xfrm>
            <a:off x="119337" y="634181"/>
            <a:ext cx="11881320" cy="418555"/>
          </a:xfrm>
          <a:prstGeom prst="roundRect">
            <a:avLst/>
          </a:prstGeom>
          <a:solidFill>
            <a:srgbClr val="254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b="1" dirty="0"/>
              <a:t>Demo: Transmisión de video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8B5B2D2-E15D-4EFC-9642-FC087B1F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361656"/>
            <a:ext cx="3032218" cy="28136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EDFBB67-BDBE-412E-ABEA-46CC9CBA8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051" y="1226485"/>
            <a:ext cx="7270606" cy="467804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133C103-CFD4-4519-AFA6-451DB2B44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576" y="4430211"/>
            <a:ext cx="1221738" cy="216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367BC7-4B0F-40ED-A28F-788B0F08A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3477" y="4430211"/>
            <a:ext cx="122173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71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19226</TotalTime>
  <Words>93</Words>
  <Application>Microsoft Office PowerPoint</Application>
  <PresentationFormat>Panorámica</PresentationFormat>
  <Paragraphs>25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Cooper Black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rcarrascor@santotomas.cl</dc:creator>
  <cp:lastModifiedBy>Roberto Carrasco Retamal</cp:lastModifiedBy>
  <cp:revision>557</cp:revision>
  <dcterms:created xsi:type="dcterms:W3CDTF">2013-02-14T15:14:48Z</dcterms:created>
  <dcterms:modified xsi:type="dcterms:W3CDTF">2018-10-04T20:47:53Z</dcterms:modified>
</cp:coreProperties>
</file>