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3" r:id="rId8"/>
    <p:sldId id="262" r:id="rId9"/>
    <p:sldId id="264" r:id="rId10"/>
    <p:sldId id="265" r:id="rId11"/>
    <p:sldId id="268" r:id="rId12"/>
    <p:sldId id="266" r:id="rId13"/>
    <p:sldId id="267" r:id="rId14"/>
    <p:sldId id="270" r:id="rId15"/>
    <p:sldId id="269" r:id="rId16"/>
    <p:sldId id="271" r:id="rId17"/>
    <p:sldId id="272" r:id="rId18"/>
    <p:sldId id="273" r:id="rId19"/>
    <p:sldId id="274"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0"/>
    <p:restoredTop sz="94787"/>
  </p:normalViewPr>
  <p:slideViewPr>
    <p:cSldViewPr snapToGrid="0" snapToObjects="1">
      <p:cViewPr varScale="1">
        <p:scale>
          <a:sx n="214" d="100"/>
          <a:sy n="214" d="100"/>
        </p:scale>
        <p:origin x="51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FD23FC-05DE-5744-A622-E6AECEADDF4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636F994-1B85-CB48-869A-10B4BC5AF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52A7856-C718-9E4F-9A76-0FA3BA3C6550}"/>
              </a:ext>
            </a:extLst>
          </p:cNvPr>
          <p:cNvSpPr>
            <a:spLocks noGrp="1"/>
          </p:cNvSpPr>
          <p:nvPr>
            <p:ph type="dt" sz="half" idx="10"/>
          </p:nvPr>
        </p:nvSpPr>
        <p:spPr/>
        <p:txBody>
          <a:bodyPr/>
          <a:lstStyle/>
          <a:p>
            <a:fld id="{0B281DCF-F1E6-5B41-A35D-93B6DF67A5E4}" type="datetimeFigureOut">
              <a:rPr lang="fr-FR" smtClean="0"/>
              <a:t>09/09/2022</a:t>
            </a:fld>
            <a:endParaRPr lang="fr-FR"/>
          </a:p>
        </p:txBody>
      </p:sp>
      <p:sp>
        <p:nvSpPr>
          <p:cNvPr id="5" name="Espace réservé du pied de page 4">
            <a:extLst>
              <a:ext uri="{FF2B5EF4-FFF2-40B4-BE49-F238E27FC236}">
                <a16:creationId xmlns:a16="http://schemas.microsoft.com/office/drawing/2014/main" id="{1DBC9EA2-2EA2-E746-AF72-8F3F0A09BAF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73414EA-4471-F849-9107-9C1688698294}"/>
              </a:ext>
            </a:extLst>
          </p:cNvPr>
          <p:cNvSpPr>
            <a:spLocks noGrp="1"/>
          </p:cNvSpPr>
          <p:nvPr>
            <p:ph type="sldNum" sz="quarter" idx="12"/>
          </p:nvPr>
        </p:nvSpPr>
        <p:spPr/>
        <p:txBody>
          <a:bodyPr/>
          <a:lstStyle/>
          <a:p>
            <a:fld id="{1DD696ED-9A33-5045-B208-0071C12B2772}" type="slidenum">
              <a:rPr lang="fr-FR" smtClean="0"/>
              <a:t>‹N°›</a:t>
            </a:fld>
            <a:endParaRPr lang="fr-FR"/>
          </a:p>
        </p:txBody>
      </p:sp>
    </p:spTree>
    <p:extLst>
      <p:ext uri="{BB962C8B-B14F-4D97-AF65-F5344CB8AC3E}">
        <p14:creationId xmlns:p14="http://schemas.microsoft.com/office/powerpoint/2010/main" val="34950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9EFD31-3A52-4442-9E7C-DBD1CE460B6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220799-ACC7-F34A-97F0-D796CFA0F3D5}"/>
              </a:ext>
            </a:extLst>
          </p:cNvPr>
          <p:cNvSpPr>
            <a:spLocks noGrp="1"/>
          </p:cNvSpPr>
          <p:nvPr>
            <p:ph type="body" orient="vert" idx="1"/>
          </p:nvPr>
        </p:nvSpPr>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1C728185-FFD1-DC47-A9BE-32221F3DC679}"/>
              </a:ext>
            </a:extLst>
          </p:cNvPr>
          <p:cNvSpPr>
            <a:spLocks noGrp="1"/>
          </p:cNvSpPr>
          <p:nvPr>
            <p:ph type="dt" sz="half" idx="10"/>
          </p:nvPr>
        </p:nvSpPr>
        <p:spPr/>
        <p:txBody>
          <a:bodyPr/>
          <a:lstStyle/>
          <a:p>
            <a:fld id="{0B281DCF-F1E6-5B41-A35D-93B6DF67A5E4}" type="datetimeFigureOut">
              <a:rPr lang="fr-FR" smtClean="0"/>
              <a:t>09/09/2022</a:t>
            </a:fld>
            <a:endParaRPr lang="fr-FR"/>
          </a:p>
        </p:txBody>
      </p:sp>
      <p:sp>
        <p:nvSpPr>
          <p:cNvPr id="5" name="Espace réservé du pied de page 4">
            <a:extLst>
              <a:ext uri="{FF2B5EF4-FFF2-40B4-BE49-F238E27FC236}">
                <a16:creationId xmlns:a16="http://schemas.microsoft.com/office/drawing/2014/main" id="{B660FA31-95FB-5B42-BF4E-21D8A62A5C2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865E76F-B529-2B47-B549-B5394287F995}"/>
              </a:ext>
            </a:extLst>
          </p:cNvPr>
          <p:cNvSpPr>
            <a:spLocks noGrp="1"/>
          </p:cNvSpPr>
          <p:nvPr>
            <p:ph type="sldNum" sz="quarter" idx="12"/>
          </p:nvPr>
        </p:nvSpPr>
        <p:spPr/>
        <p:txBody>
          <a:bodyPr/>
          <a:lstStyle/>
          <a:p>
            <a:fld id="{1DD696ED-9A33-5045-B208-0071C12B2772}" type="slidenum">
              <a:rPr lang="fr-FR" smtClean="0"/>
              <a:t>‹N°›</a:t>
            </a:fld>
            <a:endParaRPr lang="fr-FR"/>
          </a:p>
        </p:txBody>
      </p:sp>
    </p:spTree>
    <p:extLst>
      <p:ext uri="{BB962C8B-B14F-4D97-AF65-F5344CB8AC3E}">
        <p14:creationId xmlns:p14="http://schemas.microsoft.com/office/powerpoint/2010/main" val="31361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93FCADB-0668-534D-A4E8-F535F80C354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B81C1AD-8504-184F-8ED2-2A186B57EB06}"/>
              </a:ext>
            </a:extLst>
          </p:cNvPr>
          <p:cNvSpPr>
            <a:spLocks noGrp="1"/>
          </p:cNvSpPr>
          <p:nvPr>
            <p:ph type="body" orient="vert" idx="1"/>
          </p:nvPr>
        </p:nvSpPr>
        <p:spPr>
          <a:xfrm>
            <a:off x="838200" y="365125"/>
            <a:ext cx="7734300" cy="5811838"/>
          </a:xfrm>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EB1D33D8-3518-EF44-A09E-06FEC98E7AE8}"/>
              </a:ext>
            </a:extLst>
          </p:cNvPr>
          <p:cNvSpPr>
            <a:spLocks noGrp="1"/>
          </p:cNvSpPr>
          <p:nvPr>
            <p:ph type="dt" sz="half" idx="10"/>
          </p:nvPr>
        </p:nvSpPr>
        <p:spPr/>
        <p:txBody>
          <a:bodyPr/>
          <a:lstStyle/>
          <a:p>
            <a:fld id="{0B281DCF-F1E6-5B41-A35D-93B6DF67A5E4}" type="datetimeFigureOut">
              <a:rPr lang="fr-FR" smtClean="0"/>
              <a:t>09/09/2022</a:t>
            </a:fld>
            <a:endParaRPr lang="fr-FR"/>
          </a:p>
        </p:txBody>
      </p:sp>
      <p:sp>
        <p:nvSpPr>
          <p:cNvPr id="5" name="Espace réservé du pied de page 4">
            <a:extLst>
              <a:ext uri="{FF2B5EF4-FFF2-40B4-BE49-F238E27FC236}">
                <a16:creationId xmlns:a16="http://schemas.microsoft.com/office/drawing/2014/main" id="{37ABADA1-B8AF-E742-9E59-398FC14475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E0DAC2-6652-2C43-86CA-9AED2CBC3555}"/>
              </a:ext>
            </a:extLst>
          </p:cNvPr>
          <p:cNvSpPr>
            <a:spLocks noGrp="1"/>
          </p:cNvSpPr>
          <p:nvPr>
            <p:ph type="sldNum" sz="quarter" idx="12"/>
          </p:nvPr>
        </p:nvSpPr>
        <p:spPr/>
        <p:txBody>
          <a:bodyPr/>
          <a:lstStyle/>
          <a:p>
            <a:fld id="{1DD696ED-9A33-5045-B208-0071C12B2772}" type="slidenum">
              <a:rPr lang="fr-FR" smtClean="0"/>
              <a:t>‹N°›</a:t>
            </a:fld>
            <a:endParaRPr lang="fr-FR"/>
          </a:p>
        </p:txBody>
      </p:sp>
    </p:spTree>
    <p:extLst>
      <p:ext uri="{BB962C8B-B14F-4D97-AF65-F5344CB8AC3E}">
        <p14:creationId xmlns:p14="http://schemas.microsoft.com/office/powerpoint/2010/main" val="246098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C5F372-442F-0448-8F5F-6F34626506B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658BF7A-D261-D343-A4C5-9DBFA1BCEBB4}"/>
              </a:ext>
            </a:extLst>
          </p:cNvPr>
          <p:cNvSpPr>
            <a:spLocks noGrp="1"/>
          </p:cNvSpPr>
          <p:nvPr>
            <p:ph idx="1"/>
          </p:nvPr>
        </p:nvSpPr>
        <p:spPr/>
        <p:txBody>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96A60AFB-8CBD-944A-AC06-51BC75F1C93B}"/>
              </a:ext>
            </a:extLst>
          </p:cNvPr>
          <p:cNvSpPr>
            <a:spLocks noGrp="1"/>
          </p:cNvSpPr>
          <p:nvPr>
            <p:ph type="dt" sz="half" idx="10"/>
          </p:nvPr>
        </p:nvSpPr>
        <p:spPr/>
        <p:txBody>
          <a:bodyPr/>
          <a:lstStyle/>
          <a:p>
            <a:fld id="{0B281DCF-F1E6-5B41-A35D-93B6DF67A5E4}" type="datetimeFigureOut">
              <a:rPr lang="fr-FR" smtClean="0"/>
              <a:t>09/09/2022</a:t>
            </a:fld>
            <a:endParaRPr lang="fr-FR"/>
          </a:p>
        </p:txBody>
      </p:sp>
      <p:sp>
        <p:nvSpPr>
          <p:cNvPr id="5" name="Espace réservé du pied de page 4">
            <a:extLst>
              <a:ext uri="{FF2B5EF4-FFF2-40B4-BE49-F238E27FC236}">
                <a16:creationId xmlns:a16="http://schemas.microsoft.com/office/drawing/2014/main" id="{C0AAD6AA-1FDD-AC49-86E4-0F393861F3E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CEE2FC-43B7-5244-B060-A292AE01B0E3}"/>
              </a:ext>
            </a:extLst>
          </p:cNvPr>
          <p:cNvSpPr>
            <a:spLocks noGrp="1"/>
          </p:cNvSpPr>
          <p:nvPr>
            <p:ph type="sldNum" sz="quarter" idx="12"/>
          </p:nvPr>
        </p:nvSpPr>
        <p:spPr/>
        <p:txBody>
          <a:bodyPr/>
          <a:lstStyle/>
          <a:p>
            <a:fld id="{1DD696ED-9A33-5045-B208-0071C12B2772}" type="slidenum">
              <a:rPr lang="fr-FR" smtClean="0"/>
              <a:t>‹N°›</a:t>
            </a:fld>
            <a:endParaRPr lang="fr-FR"/>
          </a:p>
        </p:txBody>
      </p:sp>
    </p:spTree>
    <p:extLst>
      <p:ext uri="{BB962C8B-B14F-4D97-AF65-F5344CB8AC3E}">
        <p14:creationId xmlns:p14="http://schemas.microsoft.com/office/powerpoint/2010/main" val="96642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3FC1FF-0F94-4C4D-9451-68C4D0B8543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D2DD9E-0A7E-B040-8C68-2268A26F39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686BDD7A-6DBD-EC4B-BF18-35D92F1C48B3}"/>
              </a:ext>
            </a:extLst>
          </p:cNvPr>
          <p:cNvSpPr>
            <a:spLocks noGrp="1"/>
          </p:cNvSpPr>
          <p:nvPr>
            <p:ph type="dt" sz="half" idx="10"/>
          </p:nvPr>
        </p:nvSpPr>
        <p:spPr/>
        <p:txBody>
          <a:bodyPr/>
          <a:lstStyle/>
          <a:p>
            <a:fld id="{0B281DCF-F1E6-5B41-A35D-93B6DF67A5E4}" type="datetimeFigureOut">
              <a:rPr lang="fr-FR" smtClean="0"/>
              <a:t>09/09/2022</a:t>
            </a:fld>
            <a:endParaRPr lang="fr-FR"/>
          </a:p>
        </p:txBody>
      </p:sp>
      <p:sp>
        <p:nvSpPr>
          <p:cNvPr id="5" name="Espace réservé du pied de page 4">
            <a:extLst>
              <a:ext uri="{FF2B5EF4-FFF2-40B4-BE49-F238E27FC236}">
                <a16:creationId xmlns:a16="http://schemas.microsoft.com/office/drawing/2014/main" id="{271178A8-54BF-AA44-A390-4BF1B1F04B2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8F65C10-284A-DD44-8428-A298316FDE5D}"/>
              </a:ext>
            </a:extLst>
          </p:cNvPr>
          <p:cNvSpPr>
            <a:spLocks noGrp="1"/>
          </p:cNvSpPr>
          <p:nvPr>
            <p:ph type="sldNum" sz="quarter" idx="12"/>
          </p:nvPr>
        </p:nvSpPr>
        <p:spPr/>
        <p:txBody>
          <a:bodyPr/>
          <a:lstStyle/>
          <a:p>
            <a:fld id="{1DD696ED-9A33-5045-B208-0071C12B2772}" type="slidenum">
              <a:rPr lang="fr-FR" smtClean="0"/>
              <a:t>‹N°›</a:t>
            </a:fld>
            <a:endParaRPr lang="fr-FR"/>
          </a:p>
        </p:txBody>
      </p:sp>
    </p:spTree>
    <p:extLst>
      <p:ext uri="{BB962C8B-B14F-4D97-AF65-F5344CB8AC3E}">
        <p14:creationId xmlns:p14="http://schemas.microsoft.com/office/powerpoint/2010/main" val="2579920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0F8940-B161-EE46-8A2A-C22C6237462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3E6131F-512D-D942-BCD7-F8D52A391C8A}"/>
              </a:ext>
            </a:extLst>
          </p:cNvPr>
          <p:cNvSpPr>
            <a:spLocks noGrp="1"/>
          </p:cNvSpPr>
          <p:nvPr>
            <p:ph sz="half" idx="1"/>
          </p:nvPr>
        </p:nvSpPr>
        <p:spPr>
          <a:xfrm>
            <a:off x="838200" y="1825625"/>
            <a:ext cx="5181600" cy="4351338"/>
          </a:xfrm>
        </p:spPr>
        <p:txBody>
          <a:body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AD7BB731-3B82-A74A-B3A1-7529FDF2AF88}"/>
              </a:ext>
            </a:extLst>
          </p:cNvPr>
          <p:cNvSpPr>
            <a:spLocks noGrp="1"/>
          </p:cNvSpPr>
          <p:nvPr>
            <p:ph sz="half" idx="2"/>
          </p:nvPr>
        </p:nvSpPr>
        <p:spPr>
          <a:xfrm>
            <a:off x="6172200" y="1825625"/>
            <a:ext cx="5181600" cy="4351338"/>
          </a:xfrm>
        </p:spPr>
        <p:txBody>
          <a:body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093B0675-F261-2D44-9B53-DBE990A9A897}"/>
              </a:ext>
            </a:extLst>
          </p:cNvPr>
          <p:cNvSpPr>
            <a:spLocks noGrp="1"/>
          </p:cNvSpPr>
          <p:nvPr>
            <p:ph type="dt" sz="half" idx="10"/>
          </p:nvPr>
        </p:nvSpPr>
        <p:spPr/>
        <p:txBody>
          <a:bodyPr/>
          <a:lstStyle/>
          <a:p>
            <a:fld id="{0B281DCF-F1E6-5B41-A35D-93B6DF67A5E4}" type="datetimeFigureOut">
              <a:rPr lang="fr-FR" smtClean="0"/>
              <a:t>09/09/2022</a:t>
            </a:fld>
            <a:endParaRPr lang="fr-FR"/>
          </a:p>
        </p:txBody>
      </p:sp>
      <p:sp>
        <p:nvSpPr>
          <p:cNvPr id="6" name="Espace réservé du pied de page 5">
            <a:extLst>
              <a:ext uri="{FF2B5EF4-FFF2-40B4-BE49-F238E27FC236}">
                <a16:creationId xmlns:a16="http://schemas.microsoft.com/office/drawing/2014/main" id="{61CD4A0E-67DE-5F40-BC2E-5E868F514F9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A393B5A-D615-AD4D-B436-FFBC9BAD78E7}"/>
              </a:ext>
            </a:extLst>
          </p:cNvPr>
          <p:cNvSpPr>
            <a:spLocks noGrp="1"/>
          </p:cNvSpPr>
          <p:nvPr>
            <p:ph type="sldNum" sz="quarter" idx="12"/>
          </p:nvPr>
        </p:nvSpPr>
        <p:spPr/>
        <p:txBody>
          <a:bodyPr/>
          <a:lstStyle/>
          <a:p>
            <a:fld id="{1DD696ED-9A33-5045-B208-0071C12B2772}" type="slidenum">
              <a:rPr lang="fr-FR" smtClean="0"/>
              <a:t>‹N°›</a:t>
            </a:fld>
            <a:endParaRPr lang="fr-FR"/>
          </a:p>
        </p:txBody>
      </p:sp>
    </p:spTree>
    <p:extLst>
      <p:ext uri="{BB962C8B-B14F-4D97-AF65-F5344CB8AC3E}">
        <p14:creationId xmlns:p14="http://schemas.microsoft.com/office/powerpoint/2010/main" val="235680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89D4BB-FE5A-7E47-AF65-D9C8603093B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EBB0F8F-521A-F444-A944-F13236AB2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DF039FEB-B4E3-8042-9CAF-0AD2B8F9C7E8}"/>
              </a:ext>
            </a:extLst>
          </p:cNvPr>
          <p:cNvSpPr>
            <a:spLocks noGrp="1"/>
          </p:cNvSpPr>
          <p:nvPr>
            <p:ph sz="half" idx="2"/>
          </p:nvPr>
        </p:nvSpPr>
        <p:spPr>
          <a:xfrm>
            <a:off x="839788" y="2505075"/>
            <a:ext cx="5157787" cy="3684588"/>
          </a:xfrm>
        </p:spPr>
        <p:txBody>
          <a:bodyPr/>
          <a:lstStyle/>
          <a:p>
            <a:r>
              <a:rPr lang="fr-FR"/>
              <a:t>Modifier les styles du texte du masque
Deuxième niveau
Troisième niveau
Quatrième niveau
Cinquième niveau</a:t>
            </a:r>
          </a:p>
        </p:txBody>
      </p:sp>
      <p:sp>
        <p:nvSpPr>
          <p:cNvPr id="5" name="Espace réservé du texte 4">
            <a:extLst>
              <a:ext uri="{FF2B5EF4-FFF2-40B4-BE49-F238E27FC236}">
                <a16:creationId xmlns:a16="http://schemas.microsoft.com/office/drawing/2014/main" id="{69100804-C598-A345-9A6C-D2988A456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6" name="Espace réservé du contenu 5">
            <a:extLst>
              <a:ext uri="{FF2B5EF4-FFF2-40B4-BE49-F238E27FC236}">
                <a16:creationId xmlns:a16="http://schemas.microsoft.com/office/drawing/2014/main" id="{0B2379C7-64F7-9445-A749-9F329564BE93}"/>
              </a:ext>
            </a:extLst>
          </p:cNvPr>
          <p:cNvSpPr>
            <a:spLocks noGrp="1"/>
          </p:cNvSpPr>
          <p:nvPr>
            <p:ph sz="quarter" idx="4"/>
          </p:nvPr>
        </p:nvSpPr>
        <p:spPr>
          <a:xfrm>
            <a:off x="6172200" y="2505075"/>
            <a:ext cx="5183188" cy="3684588"/>
          </a:xfrm>
        </p:spPr>
        <p:txBody>
          <a:bodyPr/>
          <a:lstStyle/>
          <a:p>
            <a:r>
              <a:rPr lang="fr-FR"/>
              <a:t>Modifier les styles du texte du masque
Deuxième niveau
Troisième niveau
Quatrième niveau
Cinquième niveau</a:t>
            </a:r>
          </a:p>
        </p:txBody>
      </p:sp>
      <p:sp>
        <p:nvSpPr>
          <p:cNvPr id="7" name="Espace réservé de la date 6">
            <a:extLst>
              <a:ext uri="{FF2B5EF4-FFF2-40B4-BE49-F238E27FC236}">
                <a16:creationId xmlns:a16="http://schemas.microsoft.com/office/drawing/2014/main" id="{B54A1F87-1682-364F-9BD7-E27F21BC9D17}"/>
              </a:ext>
            </a:extLst>
          </p:cNvPr>
          <p:cNvSpPr>
            <a:spLocks noGrp="1"/>
          </p:cNvSpPr>
          <p:nvPr>
            <p:ph type="dt" sz="half" idx="10"/>
          </p:nvPr>
        </p:nvSpPr>
        <p:spPr/>
        <p:txBody>
          <a:bodyPr/>
          <a:lstStyle/>
          <a:p>
            <a:fld id="{0B281DCF-F1E6-5B41-A35D-93B6DF67A5E4}" type="datetimeFigureOut">
              <a:rPr lang="fr-FR" smtClean="0"/>
              <a:t>09/09/2022</a:t>
            </a:fld>
            <a:endParaRPr lang="fr-FR"/>
          </a:p>
        </p:txBody>
      </p:sp>
      <p:sp>
        <p:nvSpPr>
          <p:cNvPr id="8" name="Espace réservé du pied de page 7">
            <a:extLst>
              <a:ext uri="{FF2B5EF4-FFF2-40B4-BE49-F238E27FC236}">
                <a16:creationId xmlns:a16="http://schemas.microsoft.com/office/drawing/2014/main" id="{505E7FC0-8711-034F-BB7F-467D6EE8CFB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3DF733C-E35C-4D44-BC61-BD89A13C4398}"/>
              </a:ext>
            </a:extLst>
          </p:cNvPr>
          <p:cNvSpPr>
            <a:spLocks noGrp="1"/>
          </p:cNvSpPr>
          <p:nvPr>
            <p:ph type="sldNum" sz="quarter" idx="12"/>
          </p:nvPr>
        </p:nvSpPr>
        <p:spPr/>
        <p:txBody>
          <a:bodyPr/>
          <a:lstStyle/>
          <a:p>
            <a:fld id="{1DD696ED-9A33-5045-B208-0071C12B2772}" type="slidenum">
              <a:rPr lang="fr-FR" smtClean="0"/>
              <a:t>‹N°›</a:t>
            </a:fld>
            <a:endParaRPr lang="fr-FR"/>
          </a:p>
        </p:txBody>
      </p:sp>
    </p:spTree>
    <p:extLst>
      <p:ext uri="{BB962C8B-B14F-4D97-AF65-F5344CB8AC3E}">
        <p14:creationId xmlns:p14="http://schemas.microsoft.com/office/powerpoint/2010/main" val="316540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232F6B-E732-294E-9032-AB7294FF036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B9D8A27-8BB0-3D4D-BE09-2DBDA6E82C90}"/>
              </a:ext>
            </a:extLst>
          </p:cNvPr>
          <p:cNvSpPr>
            <a:spLocks noGrp="1"/>
          </p:cNvSpPr>
          <p:nvPr>
            <p:ph type="dt" sz="half" idx="10"/>
          </p:nvPr>
        </p:nvSpPr>
        <p:spPr/>
        <p:txBody>
          <a:bodyPr/>
          <a:lstStyle/>
          <a:p>
            <a:fld id="{0B281DCF-F1E6-5B41-A35D-93B6DF67A5E4}" type="datetimeFigureOut">
              <a:rPr lang="fr-FR" smtClean="0"/>
              <a:t>09/09/2022</a:t>
            </a:fld>
            <a:endParaRPr lang="fr-FR"/>
          </a:p>
        </p:txBody>
      </p:sp>
      <p:sp>
        <p:nvSpPr>
          <p:cNvPr id="4" name="Espace réservé du pied de page 3">
            <a:extLst>
              <a:ext uri="{FF2B5EF4-FFF2-40B4-BE49-F238E27FC236}">
                <a16:creationId xmlns:a16="http://schemas.microsoft.com/office/drawing/2014/main" id="{ED480AF1-0AB4-1A42-AF55-864B006F164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F3CC022-E45D-474E-B217-994B5E7852BD}"/>
              </a:ext>
            </a:extLst>
          </p:cNvPr>
          <p:cNvSpPr>
            <a:spLocks noGrp="1"/>
          </p:cNvSpPr>
          <p:nvPr>
            <p:ph type="sldNum" sz="quarter" idx="12"/>
          </p:nvPr>
        </p:nvSpPr>
        <p:spPr/>
        <p:txBody>
          <a:bodyPr/>
          <a:lstStyle/>
          <a:p>
            <a:fld id="{1DD696ED-9A33-5045-B208-0071C12B2772}" type="slidenum">
              <a:rPr lang="fr-FR" smtClean="0"/>
              <a:t>‹N°›</a:t>
            </a:fld>
            <a:endParaRPr lang="fr-FR"/>
          </a:p>
        </p:txBody>
      </p:sp>
    </p:spTree>
    <p:extLst>
      <p:ext uri="{BB962C8B-B14F-4D97-AF65-F5344CB8AC3E}">
        <p14:creationId xmlns:p14="http://schemas.microsoft.com/office/powerpoint/2010/main" val="255158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852BA23-ACC1-D749-B2C1-392280323A40}"/>
              </a:ext>
            </a:extLst>
          </p:cNvPr>
          <p:cNvSpPr>
            <a:spLocks noGrp="1"/>
          </p:cNvSpPr>
          <p:nvPr>
            <p:ph type="dt" sz="half" idx="10"/>
          </p:nvPr>
        </p:nvSpPr>
        <p:spPr/>
        <p:txBody>
          <a:bodyPr/>
          <a:lstStyle/>
          <a:p>
            <a:fld id="{0B281DCF-F1E6-5B41-A35D-93B6DF67A5E4}" type="datetimeFigureOut">
              <a:rPr lang="fr-FR" smtClean="0"/>
              <a:t>09/09/2022</a:t>
            </a:fld>
            <a:endParaRPr lang="fr-FR"/>
          </a:p>
        </p:txBody>
      </p:sp>
      <p:sp>
        <p:nvSpPr>
          <p:cNvPr id="3" name="Espace réservé du pied de page 2">
            <a:extLst>
              <a:ext uri="{FF2B5EF4-FFF2-40B4-BE49-F238E27FC236}">
                <a16:creationId xmlns:a16="http://schemas.microsoft.com/office/drawing/2014/main" id="{BAD82A4A-658B-C24B-8292-62B71133352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7D2A6E0-0E95-E542-9607-B038702B58D2}"/>
              </a:ext>
            </a:extLst>
          </p:cNvPr>
          <p:cNvSpPr>
            <a:spLocks noGrp="1"/>
          </p:cNvSpPr>
          <p:nvPr>
            <p:ph type="sldNum" sz="quarter" idx="12"/>
          </p:nvPr>
        </p:nvSpPr>
        <p:spPr/>
        <p:txBody>
          <a:bodyPr/>
          <a:lstStyle/>
          <a:p>
            <a:fld id="{1DD696ED-9A33-5045-B208-0071C12B2772}" type="slidenum">
              <a:rPr lang="fr-FR" smtClean="0"/>
              <a:t>‹N°›</a:t>
            </a:fld>
            <a:endParaRPr lang="fr-FR"/>
          </a:p>
        </p:txBody>
      </p:sp>
    </p:spTree>
    <p:extLst>
      <p:ext uri="{BB962C8B-B14F-4D97-AF65-F5344CB8AC3E}">
        <p14:creationId xmlns:p14="http://schemas.microsoft.com/office/powerpoint/2010/main" val="1756959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56D356-0FA9-0E4A-A71B-AD82828BD35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76F6CC5-CD50-A245-8EA6-2EE47AA1B9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fr-FR"/>
              <a:t>Modifier les styles du texte du masque
Deuxième niveau
Troisième niveau
Quatrième niveau
Cinquième niveau</a:t>
            </a:r>
          </a:p>
        </p:txBody>
      </p:sp>
      <p:sp>
        <p:nvSpPr>
          <p:cNvPr id="4" name="Espace réservé du texte 3">
            <a:extLst>
              <a:ext uri="{FF2B5EF4-FFF2-40B4-BE49-F238E27FC236}">
                <a16:creationId xmlns:a16="http://schemas.microsoft.com/office/drawing/2014/main" id="{5842AE56-2B3E-C345-9E14-90ACB4B3E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E9C57679-BD8E-6F40-B31B-5EEC6A008ECB}"/>
              </a:ext>
            </a:extLst>
          </p:cNvPr>
          <p:cNvSpPr>
            <a:spLocks noGrp="1"/>
          </p:cNvSpPr>
          <p:nvPr>
            <p:ph type="dt" sz="half" idx="10"/>
          </p:nvPr>
        </p:nvSpPr>
        <p:spPr/>
        <p:txBody>
          <a:bodyPr/>
          <a:lstStyle/>
          <a:p>
            <a:fld id="{0B281DCF-F1E6-5B41-A35D-93B6DF67A5E4}" type="datetimeFigureOut">
              <a:rPr lang="fr-FR" smtClean="0"/>
              <a:t>09/09/2022</a:t>
            </a:fld>
            <a:endParaRPr lang="fr-FR"/>
          </a:p>
        </p:txBody>
      </p:sp>
      <p:sp>
        <p:nvSpPr>
          <p:cNvPr id="6" name="Espace réservé du pied de page 5">
            <a:extLst>
              <a:ext uri="{FF2B5EF4-FFF2-40B4-BE49-F238E27FC236}">
                <a16:creationId xmlns:a16="http://schemas.microsoft.com/office/drawing/2014/main" id="{6745B0CF-52EF-D748-9EF9-823515366E2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36FB130-AA16-0240-8682-985F13F1B526}"/>
              </a:ext>
            </a:extLst>
          </p:cNvPr>
          <p:cNvSpPr>
            <a:spLocks noGrp="1"/>
          </p:cNvSpPr>
          <p:nvPr>
            <p:ph type="sldNum" sz="quarter" idx="12"/>
          </p:nvPr>
        </p:nvSpPr>
        <p:spPr/>
        <p:txBody>
          <a:bodyPr/>
          <a:lstStyle/>
          <a:p>
            <a:fld id="{1DD696ED-9A33-5045-B208-0071C12B2772}" type="slidenum">
              <a:rPr lang="fr-FR" smtClean="0"/>
              <a:t>‹N°›</a:t>
            </a:fld>
            <a:endParaRPr lang="fr-FR"/>
          </a:p>
        </p:txBody>
      </p:sp>
    </p:spTree>
    <p:extLst>
      <p:ext uri="{BB962C8B-B14F-4D97-AF65-F5344CB8AC3E}">
        <p14:creationId xmlns:p14="http://schemas.microsoft.com/office/powerpoint/2010/main" val="68127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06C38C-8F43-D144-843B-2368AA2C0FD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83BF97D-A885-9043-A310-9DF04769A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8176CDC-B488-C544-AB1B-24EB40139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7EEEDCD2-03E4-C348-BB05-EA079914438C}"/>
              </a:ext>
            </a:extLst>
          </p:cNvPr>
          <p:cNvSpPr>
            <a:spLocks noGrp="1"/>
          </p:cNvSpPr>
          <p:nvPr>
            <p:ph type="dt" sz="half" idx="10"/>
          </p:nvPr>
        </p:nvSpPr>
        <p:spPr/>
        <p:txBody>
          <a:bodyPr/>
          <a:lstStyle/>
          <a:p>
            <a:fld id="{0B281DCF-F1E6-5B41-A35D-93B6DF67A5E4}" type="datetimeFigureOut">
              <a:rPr lang="fr-FR" smtClean="0"/>
              <a:t>09/09/2022</a:t>
            </a:fld>
            <a:endParaRPr lang="fr-FR"/>
          </a:p>
        </p:txBody>
      </p:sp>
      <p:sp>
        <p:nvSpPr>
          <p:cNvPr id="6" name="Espace réservé du pied de page 5">
            <a:extLst>
              <a:ext uri="{FF2B5EF4-FFF2-40B4-BE49-F238E27FC236}">
                <a16:creationId xmlns:a16="http://schemas.microsoft.com/office/drawing/2014/main" id="{8BDDB1D0-4584-1A45-B616-6A81C6CC842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B5FA837-EFCB-2548-862E-31C059DD5C03}"/>
              </a:ext>
            </a:extLst>
          </p:cNvPr>
          <p:cNvSpPr>
            <a:spLocks noGrp="1"/>
          </p:cNvSpPr>
          <p:nvPr>
            <p:ph type="sldNum" sz="quarter" idx="12"/>
          </p:nvPr>
        </p:nvSpPr>
        <p:spPr/>
        <p:txBody>
          <a:bodyPr/>
          <a:lstStyle/>
          <a:p>
            <a:fld id="{1DD696ED-9A33-5045-B208-0071C12B2772}" type="slidenum">
              <a:rPr lang="fr-FR" smtClean="0"/>
              <a:t>‹N°›</a:t>
            </a:fld>
            <a:endParaRPr lang="fr-FR"/>
          </a:p>
        </p:txBody>
      </p:sp>
    </p:spTree>
    <p:extLst>
      <p:ext uri="{BB962C8B-B14F-4D97-AF65-F5344CB8AC3E}">
        <p14:creationId xmlns:p14="http://schemas.microsoft.com/office/powerpoint/2010/main" val="699242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20EEC11-89F5-BE44-8C9F-86C02EBB5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877775D-9B86-3C4A-B409-44383B35A2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6FAFE5BF-F4CF-1541-8385-44D1C314DB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81DCF-F1E6-5B41-A35D-93B6DF67A5E4}" type="datetimeFigureOut">
              <a:rPr lang="fr-FR" smtClean="0"/>
              <a:t>09/09/2022</a:t>
            </a:fld>
            <a:endParaRPr lang="fr-FR"/>
          </a:p>
        </p:txBody>
      </p:sp>
      <p:sp>
        <p:nvSpPr>
          <p:cNvPr id="5" name="Espace réservé du pied de page 4">
            <a:extLst>
              <a:ext uri="{FF2B5EF4-FFF2-40B4-BE49-F238E27FC236}">
                <a16:creationId xmlns:a16="http://schemas.microsoft.com/office/drawing/2014/main" id="{C2512D61-98F9-6041-9970-175910CBD3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00DDF27-3084-4049-8CE6-D7AA7B57FF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696ED-9A33-5045-B208-0071C12B2772}" type="slidenum">
              <a:rPr lang="fr-FR" smtClean="0"/>
              <a:t>‹N°›</a:t>
            </a:fld>
            <a:endParaRPr lang="fr-FR"/>
          </a:p>
        </p:txBody>
      </p:sp>
    </p:spTree>
    <p:extLst>
      <p:ext uri="{BB962C8B-B14F-4D97-AF65-F5344CB8AC3E}">
        <p14:creationId xmlns:p14="http://schemas.microsoft.com/office/powerpoint/2010/main" val="2398821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igniter.com/" TargetMode="External"/><Relationship Id="rId2" Type="http://schemas.openxmlformats.org/officeDocument/2006/relationships/hyperlink" Target="https://www.php.net/" TargetMode="External"/><Relationship Id="rId1" Type="http://schemas.openxmlformats.org/officeDocument/2006/relationships/slideLayout" Target="../slideLayouts/slideLayout2.xml"/><Relationship Id="rId6" Type="http://schemas.openxmlformats.org/officeDocument/2006/relationships/hyperlink" Target="https://www.doctrine-project.org/" TargetMode="External"/><Relationship Id="rId5" Type="http://schemas.openxmlformats.org/officeDocument/2006/relationships/hyperlink" Target="https://mariadb.org/" TargetMode="External"/><Relationship Id="rId4" Type="http://schemas.openxmlformats.org/officeDocument/2006/relationships/hyperlink" Target="https://www.sqlite.org/index.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php.n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C22D81-2D1F-574C-93A7-337A022C9B9B}"/>
              </a:ext>
            </a:extLst>
          </p:cNvPr>
          <p:cNvSpPr>
            <a:spLocks noGrp="1"/>
          </p:cNvSpPr>
          <p:nvPr>
            <p:ph type="ctrTitle"/>
          </p:nvPr>
        </p:nvSpPr>
        <p:spPr/>
        <p:txBody>
          <a:bodyPr/>
          <a:lstStyle/>
          <a:p>
            <a:r>
              <a:rPr lang="fr-FR" dirty="0"/>
              <a:t>R3.01</a:t>
            </a:r>
          </a:p>
        </p:txBody>
      </p:sp>
      <p:sp>
        <p:nvSpPr>
          <p:cNvPr id="3" name="Sous-titre 2">
            <a:extLst>
              <a:ext uri="{FF2B5EF4-FFF2-40B4-BE49-F238E27FC236}">
                <a16:creationId xmlns:a16="http://schemas.microsoft.com/office/drawing/2014/main" id="{4B35FB84-B057-2B45-8FBC-929CD3FAC25B}"/>
              </a:ext>
            </a:extLst>
          </p:cNvPr>
          <p:cNvSpPr>
            <a:spLocks noGrp="1"/>
          </p:cNvSpPr>
          <p:nvPr>
            <p:ph type="subTitle" idx="1"/>
          </p:nvPr>
        </p:nvSpPr>
        <p:spPr/>
        <p:txBody>
          <a:bodyPr/>
          <a:lstStyle/>
          <a:p>
            <a:r>
              <a:rPr lang="fr-FR" dirty="0"/>
              <a:t>CM 1 : Intro et HTTP</a:t>
            </a:r>
          </a:p>
        </p:txBody>
      </p:sp>
    </p:spTree>
    <p:extLst>
      <p:ext uri="{BB962C8B-B14F-4D97-AF65-F5344CB8AC3E}">
        <p14:creationId xmlns:p14="http://schemas.microsoft.com/office/powerpoint/2010/main" val="3875750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4799B3-4FEB-9D4C-A3D6-6DB394343C31}"/>
              </a:ext>
            </a:extLst>
          </p:cNvPr>
          <p:cNvSpPr>
            <a:spLocks noGrp="1"/>
          </p:cNvSpPr>
          <p:nvPr>
            <p:ph type="title"/>
          </p:nvPr>
        </p:nvSpPr>
        <p:spPr/>
        <p:txBody>
          <a:bodyPr/>
          <a:lstStyle/>
          <a:p>
            <a:r>
              <a:rPr lang="fr-FR" dirty="0"/>
              <a:t>Le protocole HTTP : GET</a:t>
            </a:r>
          </a:p>
        </p:txBody>
      </p:sp>
      <p:sp>
        <p:nvSpPr>
          <p:cNvPr id="4" name="Espace réservé du contenu 3">
            <a:extLst>
              <a:ext uri="{FF2B5EF4-FFF2-40B4-BE49-F238E27FC236}">
                <a16:creationId xmlns:a16="http://schemas.microsoft.com/office/drawing/2014/main" id="{8D4A4C93-F51E-BD4E-A714-BB85FE04FF65}"/>
              </a:ext>
            </a:extLst>
          </p:cNvPr>
          <p:cNvSpPr>
            <a:spLocks noGrp="1"/>
          </p:cNvSpPr>
          <p:nvPr>
            <p:ph sz="half" idx="1"/>
          </p:nvPr>
        </p:nvSpPr>
        <p:spPr/>
        <p:txBody>
          <a:bodyPr>
            <a:normAutofit fontScale="55000" lnSpcReduction="20000"/>
          </a:bodyPr>
          <a:lstStyle/>
          <a:p>
            <a:pPr marL="0" indent="0">
              <a:buNone/>
            </a:pPr>
            <a:r>
              <a:rPr lang="fr-FR" b="1" dirty="0"/>
              <a:t>Requête une entête sans corps</a:t>
            </a:r>
          </a:p>
          <a:p>
            <a:pPr marL="0" indent="0">
              <a:buNone/>
            </a:pPr>
            <a:endParaRPr lang="fr-FR" dirty="0"/>
          </a:p>
          <a:p>
            <a:pPr marL="0" indent="0">
              <a:buNone/>
            </a:pPr>
            <a:r>
              <a:rPr lang="fr-FR" dirty="0"/>
              <a:t>GET / HTTP/1.1</a:t>
            </a:r>
          </a:p>
          <a:p>
            <a:pPr marL="0" indent="0">
              <a:buNone/>
            </a:pPr>
            <a:r>
              <a:rPr lang="fr-FR" dirty="0"/>
              <a:t>Host: </a:t>
            </a:r>
            <a:r>
              <a:rPr lang="fr-FR" dirty="0" err="1"/>
              <a:t>perdu.com</a:t>
            </a:r>
            <a:endParaRPr lang="fr-FR" dirty="0"/>
          </a:p>
          <a:p>
            <a:pPr marL="0" indent="0">
              <a:buNone/>
            </a:pPr>
            <a:r>
              <a:rPr lang="fr-FR" dirty="0"/>
              <a:t>User-Agent: </a:t>
            </a:r>
            <a:r>
              <a:rPr lang="fr-FR" dirty="0" err="1"/>
              <a:t>curl</a:t>
            </a:r>
            <a:r>
              <a:rPr lang="fr-FR" dirty="0"/>
              <a:t>/7.79.1</a:t>
            </a:r>
          </a:p>
          <a:p>
            <a:pPr marL="0" indent="0">
              <a:buNone/>
            </a:pPr>
            <a:r>
              <a:rPr lang="fr-FR" dirty="0" err="1"/>
              <a:t>Accept</a:t>
            </a:r>
            <a:r>
              <a:rPr lang="fr-FR" dirty="0"/>
              <a:t>: */* </a:t>
            </a:r>
          </a:p>
          <a:p>
            <a:pPr marL="0" indent="0">
              <a:buNone/>
            </a:pPr>
            <a:endParaRPr lang="fr-FR" dirty="0"/>
          </a:p>
          <a:p>
            <a:pPr marL="0" indent="0">
              <a:buNone/>
            </a:pPr>
            <a:endParaRPr lang="fr-FR" dirty="0"/>
          </a:p>
        </p:txBody>
      </p:sp>
      <p:sp>
        <p:nvSpPr>
          <p:cNvPr id="5" name="Espace réservé du contenu 4">
            <a:extLst>
              <a:ext uri="{FF2B5EF4-FFF2-40B4-BE49-F238E27FC236}">
                <a16:creationId xmlns:a16="http://schemas.microsoft.com/office/drawing/2014/main" id="{CE0CAF02-F7FE-5C40-B23D-8D4EB1DF96E3}"/>
              </a:ext>
            </a:extLst>
          </p:cNvPr>
          <p:cNvSpPr>
            <a:spLocks noGrp="1"/>
          </p:cNvSpPr>
          <p:nvPr>
            <p:ph sz="half" idx="2"/>
          </p:nvPr>
        </p:nvSpPr>
        <p:spPr>
          <a:xfrm>
            <a:off x="3643312" y="1825625"/>
            <a:ext cx="3914776" cy="4351338"/>
          </a:xfrm>
        </p:spPr>
        <p:txBody>
          <a:bodyPr>
            <a:normAutofit fontScale="55000" lnSpcReduction="20000"/>
          </a:bodyPr>
          <a:lstStyle/>
          <a:p>
            <a:pPr marL="0" indent="0">
              <a:buNone/>
            </a:pPr>
            <a:r>
              <a:rPr lang="fr-FR" b="1" dirty="0"/>
              <a:t>Réponse  : entête </a:t>
            </a:r>
          </a:p>
          <a:p>
            <a:pPr marL="0" indent="0">
              <a:buNone/>
            </a:pPr>
            <a:r>
              <a:rPr lang="fr-FR" dirty="0"/>
              <a:t> HTTP/1.1 200 OK</a:t>
            </a:r>
          </a:p>
          <a:p>
            <a:pPr marL="0" indent="0">
              <a:buNone/>
            </a:pPr>
            <a:r>
              <a:rPr lang="fr-FR" dirty="0"/>
              <a:t>Date: Tue, 06 Sep 2022 19:39:17 GMT</a:t>
            </a:r>
          </a:p>
          <a:p>
            <a:pPr marL="0" indent="0">
              <a:buNone/>
            </a:pPr>
            <a:r>
              <a:rPr lang="fr-FR" dirty="0"/>
              <a:t> Server: Apache</a:t>
            </a:r>
          </a:p>
          <a:p>
            <a:pPr marL="0" indent="0">
              <a:buNone/>
            </a:pPr>
            <a:r>
              <a:rPr lang="fr-FR" dirty="0"/>
              <a:t>Upgrade: h2</a:t>
            </a:r>
          </a:p>
          <a:p>
            <a:pPr marL="0" indent="0">
              <a:buNone/>
            </a:pPr>
            <a:r>
              <a:rPr lang="fr-FR" dirty="0"/>
              <a:t>Connection: Upgrade</a:t>
            </a:r>
          </a:p>
          <a:p>
            <a:pPr marL="0" indent="0">
              <a:buNone/>
            </a:pPr>
            <a:r>
              <a:rPr lang="fr-FR" dirty="0"/>
              <a:t>Last-</a:t>
            </a:r>
            <a:r>
              <a:rPr lang="fr-FR" dirty="0" err="1"/>
              <a:t>Modified</a:t>
            </a:r>
            <a:r>
              <a:rPr lang="fr-FR" dirty="0"/>
              <a:t>: Thu, 02 Jun 2016 06:01:08 GMT</a:t>
            </a:r>
          </a:p>
          <a:p>
            <a:pPr marL="0" indent="0">
              <a:buNone/>
            </a:pPr>
            <a:r>
              <a:rPr lang="fr-FR" dirty="0" err="1"/>
              <a:t>ETag</a:t>
            </a:r>
            <a:r>
              <a:rPr lang="fr-FR" dirty="0"/>
              <a:t>: "cc-5344555136fe9"</a:t>
            </a:r>
          </a:p>
          <a:p>
            <a:pPr marL="0" indent="0">
              <a:buNone/>
            </a:pPr>
            <a:r>
              <a:rPr lang="fr-FR" dirty="0" err="1"/>
              <a:t>Accept</a:t>
            </a:r>
            <a:r>
              <a:rPr lang="fr-FR" dirty="0"/>
              <a:t>-Ranges: bytes</a:t>
            </a:r>
          </a:p>
          <a:p>
            <a:pPr marL="0" indent="0">
              <a:buNone/>
            </a:pPr>
            <a:r>
              <a:rPr lang="fr-FR" dirty="0"/>
              <a:t>Content-</a:t>
            </a:r>
            <a:r>
              <a:rPr lang="fr-FR" dirty="0" err="1"/>
              <a:t>Length</a:t>
            </a:r>
            <a:r>
              <a:rPr lang="fr-FR" dirty="0"/>
              <a:t>: 204</a:t>
            </a:r>
          </a:p>
          <a:p>
            <a:pPr marL="0" indent="0">
              <a:buNone/>
            </a:pPr>
            <a:r>
              <a:rPr lang="fr-FR" dirty="0"/>
              <a:t>Cache-Control: max-</a:t>
            </a:r>
            <a:r>
              <a:rPr lang="fr-FR" dirty="0" err="1"/>
              <a:t>age</a:t>
            </a:r>
            <a:r>
              <a:rPr lang="fr-FR" dirty="0"/>
              <a:t>=600</a:t>
            </a:r>
          </a:p>
          <a:p>
            <a:pPr marL="0" indent="0">
              <a:buNone/>
            </a:pPr>
            <a:r>
              <a:rPr lang="fr-FR" dirty="0"/>
              <a:t>Expires: Tue, 06 Sep 2022 19:49:17 GMT</a:t>
            </a:r>
          </a:p>
          <a:p>
            <a:pPr marL="0" indent="0">
              <a:buNone/>
            </a:pPr>
            <a:r>
              <a:rPr lang="fr-FR" dirty="0" err="1"/>
              <a:t>Vary</a:t>
            </a:r>
            <a:r>
              <a:rPr lang="fr-FR" dirty="0"/>
              <a:t>: </a:t>
            </a:r>
            <a:r>
              <a:rPr lang="fr-FR" dirty="0" err="1"/>
              <a:t>Accept</a:t>
            </a:r>
            <a:r>
              <a:rPr lang="fr-FR" dirty="0"/>
              <a:t>-</a:t>
            </a:r>
            <a:r>
              <a:rPr lang="fr-FR" dirty="0" err="1"/>
              <a:t>Encoding,User</a:t>
            </a:r>
            <a:r>
              <a:rPr lang="fr-FR" dirty="0"/>
              <a:t>-Agent</a:t>
            </a:r>
          </a:p>
          <a:p>
            <a:pPr marL="0" indent="0">
              <a:buNone/>
            </a:pPr>
            <a:r>
              <a:rPr lang="fr-FR" dirty="0"/>
              <a:t> Content-Type: </a:t>
            </a:r>
            <a:r>
              <a:rPr lang="fr-FR" dirty="0" err="1"/>
              <a:t>text</a:t>
            </a:r>
            <a:r>
              <a:rPr lang="fr-FR" dirty="0"/>
              <a:t>/html</a:t>
            </a:r>
          </a:p>
          <a:p>
            <a:pPr marL="0" indent="0">
              <a:buNone/>
            </a:pPr>
            <a:endParaRPr lang="fr-FR" dirty="0"/>
          </a:p>
        </p:txBody>
      </p:sp>
      <p:sp>
        <p:nvSpPr>
          <p:cNvPr id="6" name="Espace réservé du contenu 4">
            <a:extLst>
              <a:ext uri="{FF2B5EF4-FFF2-40B4-BE49-F238E27FC236}">
                <a16:creationId xmlns:a16="http://schemas.microsoft.com/office/drawing/2014/main" id="{9F7899A1-7107-994F-966C-11079C9F630C}"/>
              </a:ext>
            </a:extLst>
          </p:cNvPr>
          <p:cNvSpPr txBox="1">
            <a:spLocks/>
          </p:cNvSpPr>
          <p:nvPr/>
        </p:nvSpPr>
        <p:spPr>
          <a:xfrm>
            <a:off x="7558088" y="1825625"/>
            <a:ext cx="4200525"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Réponse  : corps</a:t>
            </a:r>
          </a:p>
          <a:p>
            <a:pPr marL="0" indent="0">
              <a:buFont typeface="Arial" panose="020B0604020202020204" pitchFamily="34" charset="0"/>
              <a:buNone/>
            </a:pPr>
            <a:r>
              <a:rPr lang="fr-FR" dirty="0"/>
              <a:t> </a:t>
            </a:r>
          </a:p>
          <a:p>
            <a:pPr marL="0" indent="0">
              <a:buFont typeface="Arial" panose="020B0604020202020204" pitchFamily="34" charset="0"/>
              <a:buNone/>
            </a:pPr>
            <a:r>
              <a:rPr lang="fr-FR" dirty="0"/>
              <a:t>&lt;html&gt;</a:t>
            </a:r>
          </a:p>
          <a:p>
            <a:pPr marL="0" indent="0">
              <a:buFont typeface="Arial" panose="020B0604020202020204" pitchFamily="34" charset="0"/>
              <a:buNone/>
            </a:pPr>
            <a:r>
              <a:rPr lang="fr-FR" dirty="0"/>
              <a:t>&lt;</a:t>
            </a:r>
            <a:r>
              <a:rPr lang="fr-FR" dirty="0" err="1"/>
              <a:t>head</a:t>
            </a:r>
            <a:r>
              <a:rPr lang="fr-FR" dirty="0"/>
              <a:t>&gt;</a:t>
            </a:r>
          </a:p>
          <a:p>
            <a:pPr marL="0" indent="0">
              <a:buFont typeface="Arial" panose="020B0604020202020204" pitchFamily="34" charset="0"/>
              <a:buNone/>
            </a:pPr>
            <a:r>
              <a:rPr lang="fr-FR" dirty="0"/>
              <a:t>&lt;</a:t>
            </a:r>
            <a:r>
              <a:rPr lang="fr-FR" dirty="0" err="1"/>
              <a:t>title</a:t>
            </a:r>
            <a:r>
              <a:rPr lang="fr-FR" dirty="0"/>
              <a:t>&gt;Vous Etes Perdu ?</a:t>
            </a:r>
          </a:p>
          <a:p>
            <a:pPr marL="0" indent="0">
              <a:buFont typeface="Arial" panose="020B0604020202020204" pitchFamily="34" charset="0"/>
              <a:buNone/>
            </a:pPr>
            <a:r>
              <a:rPr lang="fr-FR" dirty="0"/>
              <a:t>&lt;/</a:t>
            </a:r>
            <a:r>
              <a:rPr lang="fr-FR" dirty="0" err="1"/>
              <a:t>title</a:t>
            </a:r>
            <a:r>
              <a:rPr lang="fr-FR" dirty="0"/>
              <a:t>&gt;</a:t>
            </a:r>
          </a:p>
          <a:p>
            <a:pPr marL="0" indent="0">
              <a:buFont typeface="Arial" panose="020B0604020202020204" pitchFamily="34" charset="0"/>
              <a:buNone/>
            </a:pPr>
            <a:r>
              <a:rPr lang="fr-FR" dirty="0"/>
              <a:t>&lt;/</a:t>
            </a:r>
            <a:r>
              <a:rPr lang="fr-FR" dirty="0" err="1"/>
              <a:t>head</a:t>
            </a:r>
            <a:r>
              <a:rPr lang="fr-FR" dirty="0"/>
              <a:t>&gt;</a:t>
            </a:r>
          </a:p>
          <a:p>
            <a:pPr marL="0" indent="0">
              <a:buFont typeface="Arial" panose="020B0604020202020204" pitchFamily="34" charset="0"/>
              <a:buNone/>
            </a:pPr>
            <a:r>
              <a:rPr lang="fr-FR" dirty="0"/>
              <a:t>&lt;body&gt;</a:t>
            </a:r>
          </a:p>
          <a:p>
            <a:pPr marL="0" indent="0">
              <a:buFont typeface="Arial" panose="020B0604020202020204" pitchFamily="34" charset="0"/>
              <a:buNone/>
            </a:pPr>
            <a:r>
              <a:rPr lang="fr-FR" dirty="0"/>
              <a:t>&lt;h1&gt;Perdu sur l'Internet ?</a:t>
            </a:r>
          </a:p>
          <a:p>
            <a:pPr marL="0" indent="0">
              <a:buFont typeface="Arial" panose="020B0604020202020204" pitchFamily="34" charset="0"/>
              <a:buNone/>
            </a:pPr>
            <a:r>
              <a:rPr lang="fr-FR" dirty="0"/>
              <a:t>&lt;/h1&gt;</a:t>
            </a:r>
          </a:p>
          <a:p>
            <a:pPr marL="0" indent="0">
              <a:buFont typeface="Arial" panose="020B0604020202020204" pitchFamily="34" charset="0"/>
              <a:buNone/>
            </a:pPr>
            <a:r>
              <a:rPr lang="fr-FR" dirty="0"/>
              <a:t>&lt;h2&gt;Pas de panique, on va vous aider</a:t>
            </a:r>
          </a:p>
          <a:p>
            <a:pPr marL="0" indent="0">
              <a:buFont typeface="Arial" panose="020B0604020202020204" pitchFamily="34" charset="0"/>
              <a:buNone/>
            </a:pPr>
            <a:r>
              <a:rPr lang="fr-FR" dirty="0"/>
              <a:t>&lt;/h2&gt;&lt;</a:t>
            </a:r>
            <a:r>
              <a:rPr lang="fr-FR" dirty="0" err="1"/>
              <a:t>strong</a:t>
            </a:r>
            <a:r>
              <a:rPr lang="fr-FR" dirty="0"/>
              <a:t>&gt;&lt;</a:t>
            </a:r>
            <a:r>
              <a:rPr lang="fr-FR" dirty="0" err="1"/>
              <a:t>pre</a:t>
            </a:r>
            <a:r>
              <a:rPr lang="fr-FR" dirty="0"/>
              <a:t>&gt;    * &lt;----- vous &amp;</a:t>
            </a:r>
            <a:r>
              <a:rPr lang="fr-FR" dirty="0" err="1"/>
              <a:t>ecirc;tes</a:t>
            </a:r>
            <a:r>
              <a:rPr lang="fr-FR" dirty="0"/>
              <a:t> ici&lt;/</a:t>
            </a:r>
            <a:r>
              <a:rPr lang="fr-FR" dirty="0" err="1"/>
              <a:t>pre</a:t>
            </a:r>
            <a:r>
              <a:rPr lang="fr-FR" dirty="0"/>
              <a:t>&gt;&lt;/</a:t>
            </a:r>
            <a:r>
              <a:rPr lang="fr-FR" dirty="0" err="1"/>
              <a:t>strong</a:t>
            </a:r>
            <a:r>
              <a:rPr lang="fr-FR" dirty="0"/>
              <a:t>&gt;</a:t>
            </a:r>
          </a:p>
          <a:p>
            <a:pPr marL="0" indent="0">
              <a:buFont typeface="Arial" panose="020B0604020202020204" pitchFamily="34" charset="0"/>
              <a:buNone/>
            </a:pPr>
            <a:r>
              <a:rPr lang="fr-FR" dirty="0"/>
              <a:t>&lt;/body&gt;</a:t>
            </a:r>
          </a:p>
          <a:p>
            <a:pPr marL="0" indent="0">
              <a:buFont typeface="Arial" panose="020B0604020202020204" pitchFamily="34" charset="0"/>
              <a:buNone/>
            </a:pPr>
            <a:r>
              <a:rPr lang="fr-FR" dirty="0"/>
              <a:t>&lt;/html&gt;</a:t>
            </a:r>
          </a:p>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367216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4799B3-4FEB-9D4C-A3D6-6DB394343C31}"/>
              </a:ext>
            </a:extLst>
          </p:cNvPr>
          <p:cNvSpPr>
            <a:spLocks noGrp="1"/>
          </p:cNvSpPr>
          <p:nvPr>
            <p:ph type="title"/>
          </p:nvPr>
        </p:nvSpPr>
        <p:spPr/>
        <p:txBody>
          <a:bodyPr/>
          <a:lstStyle/>
          <a:p>
            <a:r>
              <a:rPr lang="fr-FR" dirty="0"/>
              <a:t>Le protocole HTTP : GET avec paramètres</a:t>
            </a:r>
          </a:p>
        </p:txBody>
      </p:sp>
      <p:sp>
        <p:nvSpPr>
          <p:cNvPr id="10" name="Espace réservé du contenu 9">
            <a:extLst>
              <a:ext uri="{FF2B5EF4-FFF2-40B4-BE49-F238E27FC236}">
                <a16:creationId xmlns:a16="http://schemas.microsoft.com/office/drawing/2014/main" id="{F0DDDC7C-8C50-6F40-849C-02BF86898AE6}"/>
              </a:ext>
            </a:extLst>
          </p:cNvPr>
          <p:cNvSpPr>
            <a:spLocks noGrp="1"/>
          </p:cNvSpPr>
          <p:nvPr>
            <p:ph idx="1"/>
          </p:nvPr>
        </p:nvSpPr>
        <p:spPr/>
        <p:txBody>
          <a:bodyPr/>
          <a:lstStyle/>
          <a:p>
            <a:pPr marL="0" indent="0">
              <a:buNone/>
            </a:pPr>
            <a:r>
              <a:rPr lang="fr-FR" dirty="0"/>
              <a:t>Dans l’entête sous la forme</a:t>
            </a:r>
          </a:p>
          <a:p>
            <a:pPr marL="0" indent="0">
              <a:buNone/>
            </a:pPr>
            <a:r>
              <a:rPr lang="fr-FR" dirty="0"/>
              <a:t>  ressource?param1=val1&amp;param2=val2</a:t>
            </a:r>
          </a:p>
          <a:p>
            <a:pPr marL="0" indent="0">
              <a:buNone/>
            </a:pPr>
            <a:endParaRPr lang="fr-FR" dirty="0"/>
          </a:p>
          <a:p>
            <a:pPr marL="0" indent="0">
              <a:buNone/>
            </a:pPr>
            <a:r>
              <a:rPr lang="fr-FR" dirty="0"/>
              <a:t>http://</a:t>
            </a:r>
            <a:r>
              <a:rPr lang="fr-FR" dirty="0" err="1"/>
              <a:t>localhost</a:t>
            </a:r>
            <a:r>
              <a:rPr lang="fr-FR" dirty="0"/>
              <a:t>/~</a:t>
            </a:r>
            <a:r>
              <a:rPr lang="fr-FR" dirty="0" err="1"/>
              <a:t>jub</a:t>
            </a:r>
            <a:r>
              <a:rPr lang="fr-FR" dirty="0"/>
              <a:t>/</a:t>
            </a:r>
            <a:r>
              <a:rPr lang="fr-FR" dirty="0" err="1"/>
              <a:t>php</a:t>
            </a:r>
            <a:r>
              <a:rPr lang="fr-FR" dirty="0"/>
              <a:t>/td1/</a:t>
            </a:r>
            <a:r>
              <a:rPr lang="fr-FR" dirty="0" err="1"/>
              <a:t>get_post.php?age</a:t>
            </a:r>
            <a:r>
              <a:rPr lang="fr-FR" dirty="0"/>
              <a:t>=18&amp;nom=le%20coq&amp;pr%C3%A9nom=</a:t>
            </a:r>
            <a:r>
              <a:rPr lang="fr-FR" dirty="0" err="1"/>
              <a:t>correntin</a:t>
            </a:r>
            <a:endParaRPr lang="fr-FR" dirty="0"/>
          </a:p>
        </p:txBody>
      </p:sp>
    </p:spTree>
    <p:extLst>
      <p:ext uri="{BB962C8B-B14F-4D97-AF65-F5344CB8AC3E}">
        <p14:creationId xmlns:p14="http://schemas.microsoft.com/office/powerpoint/2010/main" val="59944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1E106C-1DD1-9E42-8851-FF0579E8CE32}"/>
              </a:ext>
            </a:extLst>
          </p:cNvPr>
          <p:cNvSpPr>
            <a:spLocks noGrp="1"/>
          </p:cNvSpPr>
          <p:nvPr>
            <p:ph type="title"/>
          </p:nvPr>
        </p:nvSpPr>
        <p:spPr/>
        <p:txBody>
          <a:bodyPr/>
          <a:lstStyle/>
          <a:p>
            <a:r>
              <a:rPr lang="fr-FR" dirty="0"/>
              <a:t>Le protocole HTTP : POST</a:t>
            </a:r>
          </a:p>
        </p:txBody>
      </p:sp>
      <p:sp>
        <p:nvSpPr>
          <p:cNvPr id="3" name="Espace réservé du contenu 2">
            <a:extLst>
              <a:ext uri="{FF2B5EF4-FFF2-40B4-BE49-F238E27FC236}">
                <a16:creationId xmlns:a16="http://schemas.microsoft.com/office/drawing/2014/main" id="{244171D6-EA64-3841-ADB7-7B735362E231}"/>
              </a:ext>
            </a:extLst>
          </p:cNvPr>
          <p:cNvSpPr>
            <a:spLocks noGrp="1"/>
          </p:cNvSpPr>
          <p:nvPr>
            <p:ph sz="half" idx="1"/>
          </p:nvPr>
        </p:nvSpPr>
        <p:spPr>
          <a:xfrm>
            <a:off x="838200" y="1825625"/>
            <a:ext cx="10515600" cy="746125"/>
          </a:xfrm>
        </p:spPr>
        <p:txBody>
          <a:bodyPr>
            <a:normAutofit fontScale="70000" lnSpcReduction="20000"/>
          </a:bodyPr>
          <a:lstStyle/>
          <a:p>
            <a:pPr marL="0" indent="0">
              <a:buNone/>
            </a:pPr>
            <a:r>
              <a:rPr lang="fr-FR" dirty="0" err="1"/>
              <a:t>curl</a:t>
            </a:r>
            <a:r>
              <a:rPr lang="fr-FR" dirty="0"/>
              <a:t> -d "param1=value1&amp;param2=value2" -H "Content-Type: application/x-www-</a:t>
            </a:r>
            <a:r>
              <a:rPr lang="fr-FR" dirty="0" err="1"/>
              <a:t>form</a:t>
            </a:r>
            <a:r>
              <a:rPr lang="fr-FR" dirty="0"/>
              <a:t>-</a:t>
            </a:r>
            <a:r>
              <a:rPr lang="fr-FR" dirty="0" err="1"/>
              <a:t>urlencoded</a:t>
            </a:r>
            <a:r>
              <a:rPr lang="fr-FR" dirty="0"/>
              <a:t>" -X POST "http://</a:t>
            </a:r>
            <a:r>
              <a:rPr lang="fr-FR" dirty="0" err="1"/>
              <a:t>localhost</a:t>
            </a:r>
            <a:r>
              <a:rPr lang="fr-FR" dirty="0"/>
              <a:t>/~</a:t>
            </a:r>
            <a:r>
              <a:rPr lang="fr-FR" dirty="0" err="1"/>
              <a:t>jub</a:t>
            </a:r>
            <a:r>
              <a:rPr lang="fr-FR" dirty="0"/>
              <a:t>/</a:t>
            </a:r>
            <a:r>
              <a:rPr lang="fr-FR" dirty="0" err="1"/>
              <a:t>php</a:t>
            </a:r>
            <a:r>
              <a:rPr lang="fr-FR" dirty="0"/>
              <a:t>/td1/</a:t>
            </a:r>
            <a:r>
              <a:rPr lang="fr-FR" dirty="0" err="1"/>
              <a:t>get_post.php</a:t>
            </a:r>
            <a:r>
              <a:rPr lang="fr-FR" dirty="0"/>
              <a:t>"</a:t>
            </a:r>
          </a:p>
          <a:p>
            <a:pPr marL="0" indent="0">
              <a:buNone/>
            </a:pPr>
            <a:endParaRPr lang="fr-FR" dirty="0"/>
          </a:p>
          <a:p>
            <a:pPr marL="0" indent="0">
              <a:buNone/>
            </a:pPr>
            <a:endParaRPr lang="fr-FR" dirty="0"/>
          </a:p>
        </p:txBody>
      </p:sp>
      <p:sp>
        <p:nvSpPr>
          <p:cNvPr id="4" name="Espace réservé du contenu 3">
            <a:extLst>
              <a:ext uri="{FF2B5EF4-FFF2-40B4-BE49-F238E27FC236}">
                <a16:creationId xmlns:a16="http://schemas.microsoft.com/office/drawing/2014/main" id="{C1F8979A-3FB5-6D44-AB30-10EAB82EC54E}"/>
              </a:ext>
            </a:extLst>
          </p:cNvPr>
          <p:cNvSpPr>
            <a:spLocks noGrp="1"/>
          </p:cNvSpPr>
          <p:nvPr>
            <p:ph sz="half" idx="2"/>
          </p:nvPr>
        </p:nvSpPr>
        <p:spPr>
          <a:xfrm>
            <a:off x="838200" y="2863850"/>
            <a:ext cx="5181600" cy="3470276"/>
          </a:xfrm>
        </p:spPr>
        <p:txBody>
          <a:bodyPr>
            <a:normAutofit fontScale="70000" lnSpcReduction="20000"/>
          </a:bodyPr>
          <a:lstStyle/>
          <a:p>
            <a:pPr marL="0" indent="0">
              <a:buNone/>
            </a:pPr>
            <a:r>
              <a:rPr lang="fr-FR" dirty="0"/>
              <a:t>Requête</a:t>
            </a:r>
          </a:p>
          <a:p>
            <a:pPr marL="0" indent="0">
              <a:buNone/>
            </a:pPr>
            <a:r>
              <a:rPr lang="fr-FR" b="1" dirty="0"/>
              <a:t>POST /~</a:t>
            </a:r>
            <a:r>
              <a:rPr lang="fr-FR" b="1" dirty="0" err="1"/>
              <a:t>jub</a:t>
            </a:r>
            <a:r>
              <a:rPr lang="fr-FR" b="1" dirty="0"/>
              <a:t>/</a:t>
            </a:r>
            <a:r>
              <a:rPr lang="fr-FR" b="1" dirty="0" err="1"/>
              <a:t>php</a:t>
            </a:r>
            <a:r>
              <a:rPr lang="fr-FR" b="1" dirty="0"/>
              <a:t>/td1/</a:t>
            </a:r>
            <a:r>
              <a:rPr lang="fr-FR" b="1" dirty="0" err="1"/>
              <a:t>get_post.php</a:t>
            </a:r>
            <a:r>
              <a:rPr lang="fr-FR" b="1" dirty="0"/>
              <a:t> </a:t>
            </a:r>
            <a:r>
              <a:rPr lang="fr-FR" dirty="0"/>
              <a:t>HTTP/1.1</a:t>
            </a:r>
          </a:p>
          <a:p>
            <a:pPr marL="0" indent="0">
              <a:buNone/>
            </a:pPr>
            <a:r>
              <a:rPr lang="fr-FR" dirty="0"/>
              <a:t>Host: </a:t>
            </a:r>
            <a:r>
              <a:rPr lang="fr-FR" dirty="0" err="1"/>
              <a:t>localhost</a:t>
            </a:r>
            <a:endParaRPr lang="fr-FR" dirty="0"/>
          </a:p>
          <a:p>
            <a:pPr marL="0" indent="0">
              <a:buNone/>
            </a:pPr>
            <a:r>
              <a:rPr lang="fr-FR" dirty="0"/>
              <a:t>User-Agent: </a:t>
            </a:r>
            <a:r>
              <a:rPr lang="fr-FR" dirty="0" err="1"/>
              <a:t>curl</a:t>
            </a:r>
            <a:r>
              <a:rPr lang="fr-FR" dirty="0"/>
              <a:t>/7.79.1</a:t>
            </a:r>
          </a:p>
          <a:p>
            <a:pPr marL="0" indent="0">
              <a:buNone/>
            </a:pPr>
            <a:r>
              <a:rPr lang="fr-FR" dirty="0" err="1"/>
              <a:t>Accept</a:t>
            </a:r>
            <a:r>
              <a:rPr lang="fr-FR" dirty="0"/>
              <a:t>: */*</a:t>
            </a:r>
          </a:p>
          <a:p>
            <a:pPr marL="0" indent="0">
              <a:buNone/>
            </a:pPr>
            <a:r>
              <a:rPr lang="fr-FR" dirty="0"/>
              <a:t>Content-Type: application/x-www-</a:t>
            </a:r>
            <a:r>
              <a:rPr lang="fr-FR" dirty="0" err="1"/>
              <a:t>form</a:t>
            </a:r>
            <a:r>
              <a:rPr lang="fr-FR" dirty="0"/>
              <a:t>-</a:t>
            </a:r>
            <a:r>
              <a:rPr lang="fr-FR" dirty="0" err="1"/>
              <a:t>urlencoded</a:t>
            </a:r>
            <a:endParaRPr lang="fr-FR" dirty="0"/>
          </a:p>
          <a:p>
            <a:pPr marL="0" indent="0">
              <a:buNone/>
            </a:pPr>
            <a:r>
              <a:rPr lang="fr-FR" dirty="0"/>
              <a:t>Content-</a:t>
            </a:r>
            <a:r>
              <a:rPr lang="fr-FR" dirty="0" err="1"/>
              <a:t>Length</a:t>
            </a:r>
            <a:r>
              <a:rPr lang="fr-FR" dirty="0"/>
              <a:t>: 27</a:t>
            </a:r>
          </a:p>
          <a:p>
            <a:pPr marL="0" indent="0">
              <a:buNone/>
            </a:pPr>
            <a:endParaRPr lang="fr-FR" dirty="0"/>
          </a:p>
          <a:p>
            <a:pPr marL="0" indent="0">
              <a:buNone/>
            </a:pPr>
            <a:r>
              <a:rPr lang="fr-FR" b="1" dirty="0"/>
              <a:t>param1=value1&amp;param2=value2 </a:t>
            </a:r>
            <a:r>
              <a:rPr lang="fr-FR" i="1" dirty="0"/>
              <a:t>(non affiché sur la version de l’IUT)</a:t>
            </a:r>
          </a:p>
          <a:p>
            <a:pPr marL="0" indent="0">
              <a:buNone/>
            </a:pPr>
            <a:endParaRPr lang="fr-FR" dirty="0"/>
          </a:p>
        </p:txBody>
      </p:sp>
      <p:sp>
        <p:nvSpPr>
          <p:cNvPr id="6" name="Espace réservé du contenu 3">
            <a:extLst>
              <a:ext uri="{FF2B5EF4-FFF2-40B4-BE49-F238E27FC236}">
                <a16:creationId xmlns:a16="http://schemas.microsoft.com/office/drawing/2014/main" id="{7E6BBA9F-D876-1C40-AB88-3993064DCC64}"/>
              </a:ext>
            </a:extLst>
          </p:cNvPr>
          <p:cNvSpPr txBox="1">
            <a:spLocks/>
          </p:cNvSpPr>
          <p:nvPr/>
        </p:nvSpPr>
        <p:spPr>
          <a:xfrm>
            <a:off x="5701145" y="2863850"/>
            <a:ext cx="5174673" cy="347027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Réponse</a:t>
            </a:r>
          </a:p>
          <a:p>
            <a:pPr marL="0" indent="0">
              <a:buNone/>
            </a:pPr>
            <a:r>
              <a:rPr lang="fr-FR" dirty="0"/>
              <a:t>HTTP/1.1 200 OK</a:t>
            </a:r>
          </a:p>
          <a:p>
            <a:pPr marL="0" indent="0">
              <a:buNone/>
            </a:pPr>
            <a:r>
              <a:rPr lang="fr-FR" dirty="0"/>
              <a:t>Date: Tue, 06 Sep 2022 20:53:48 GMT</a:t>
            </a:r>
          </a:p>
          <a:p>
            <a:pPr marL="0" indent="0">
              <a:buNone/>
            </a:pPr>
            <a:r>
              <a:rPr lang="fr-FR" dirty="0"/>
              <a:t>Server: Apache/2.4.54 (Unix) PHP/8.1.8</a:t>
            </a:r>
          </a:p>
          <a:p>
            <a:pPr marL="0" indent="0">
              <a:buNone/>
            </a:pPr>
            <a:r>
              <a:rPr lang="fr-FR" dirty="0"/>
              <a:t>X-</a:t>
            </a:r>
            <a:r>
              <a:rPr lang="fr-FR" dirty="0" err="1"/>
              <a:t>Powered</a:t>
            </a:r>
            <a:r>
              <a:rPr lang="fr-FR" dirty="0"/>
              <a:t>-By: PHP/8.1.8</a:t>
            </a:r>
          </a:p>
          <a:p>
            <a:pPr marL="0" indent="0">
              <a:buNone/>
            </a:pPr>
            <a:r>
              <a:rPr lang="fr-FR" dirty="0"/>
              <a:t>Content-</a:t>
            </a:r>
            <a:r>
              <a:rPr lang="fr-FR" dirty="0" err="1"/>
              <a:t>Length</a:t>
            </a:r>
            <a:r>
              <a:rPr lang="fr-FR" dirty="0"/>
              <a:t>: 180</a:t>
            </a:r>
          </a:p>
          <a:p>
            <a:pPr marL="0" indent="0">
              <a:buNone/>
            </a:pPr>
            <a:r>
              <a:rPr lang="fr-FR" dirty="0"/>
              <a:t>Content-Type: </a:t>
            </a:r>
            <a:r>
              <a:rPr lang="fr-FR" dirty="0" err="1"/>
              <a:t>text</a:t>
            </a:r>
            <a:r>
              <a:rPr lang="fr-FR" dirty="0"/>
              <a:t>/html; </a:t>
            </a:r>
            <a:r>
              <a:rPr lang="fr-FR" dirty="0" err="1"/>
              <a:t>charset</a:t>
            </a:r>
            <a:r>
              <a:rPr lang="fr-FR" dirty="0"/>
              <a:t>=UTF-8</a:t>
            </a:r>
          </a:p>
          <a:p>
            <a:pPr marL="0" indent="0">
              <a:buFont typeface="Arial" panose="020B0604020202020204" pitchFamily="34" charset="0"/>
              <a:buNone/>
            </a:pPr>
            <a:endParaRPr lang="fr-FR" dirty="0"/>
          </a:p>
          <a:p>
            <a:pPr marL="0" indent="0">
              <a:buFont typeface="Arial" panose="020B0604020202020204" pitchFamily="34" charset="0"/>
              <a:buNone/>
            </a:pPr>
            <a:r>
              <a:rPr lang="fr-FR" dirty="0"/>
              <a:t>&lt;html&gt; …</a:t>
            </a:r>
          </a:p>
        </p:txBody>
      </p:sp>
    </p:spTree>
    <p:extLst>
      <p:ext uri="{BB962C8B-B14F-4D97-AF65-F5344CB8AC3E}">
        <p14:creationId xmlns:p14="http://schemas.microsoft.com/office/powerpoint/2010/main" val="141253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531D62-9B3D-5F45-AF03-FC4A4F38A653}"/>
              </a:ext>
            </a:extLst>
          </p:cNvPr>
          <p:cNvSpPr>
            <a:spLocks noGrp="1"/>
          </p:cNvSpPr>
          <p:nvPr>
            <p:ph type="title"/>
          </p:nvPr>
        </p:nvSpPr>
        <p:spPr/>
        <p:txBody>
          <a:bodyPr/>
          <a:lstStyle/>
          <a:p>
            <a:r>
              <a:rPr lang="fr-FR" dirty="0"/>
              <a:t>Le protocole HTTP : codes de réponse</a:t>
            </a:r>
          </a:p>
        </p:txBody>
      </p:sp>
      <p:sp>
        <p:nvSpPr>
          <p:cNvPr id="5" name="Espace réservé du contenu 4">
            <a:extLst>
              <a:ext uri="{FF2B5EF4-FFF2-40B4-BE49-F238E27FC236}">
                <a16:creationId xmlns:a16="http://schemas.microsoft.com/office/drawing/2014/main" id="{D7F4B190-B281-A448-881B-1BA1A669DC80}"/>
              </a:ext>
            </a:extLst>
          </p:cNvPr>
          <p:cNvSpPr>
            <a:spLocks noGrp="1"/>
          </p:cNvSpPr>
          <p:nvPr>
            <p:ph idx="1"/>
          </p:nvPr>
        </p:nvSpPr>
        <p:spPr/>
        <p:txBody>
          <a:bodyPr/>
          <a:lstStyle/>
          <a:p>
            <a:pPr marL="0" indent="0">
              <a:buNone/>
            </a:pPr>
            <a:r>
              <a:rPr lang="fr-FR" dirty="0"/>
              <a:t>Les réponses informatives (100 - 199),</a:t>
            </a:r>
          </a:p>
          <a:p>
            <a:pPr marL="0" indent="0">
              <a:buNone/>
            </a:pPr>
            <a:r>
              <a:rPr lang="fr-FR" dirty="0"/>
              <a:t>Les réponses de succès (200 - 299),</a:t>
            </a:r>
          </a:p>
          <a:p>
            <a:pPr marL="0" indent="0">
              <a:buNone/>
            </a:pPr>
            <a:r>
              <a:rPr lang="fr-FR" dirty="0"/>
              <a:t>Les messages de redirection (300 - 399),</a:t>
            </a:r>
          </a:p>
          <a:p>
            <a:pPr marL="0" indent="0">
              <a:buNone/>
            </a:pPr>
            <a:r>
              <a:rPr lang="fr-FR" dirty="0"/>
              <a:t>Les erreurs du client (400 - 499),</a:t>
            </a:r>
          </a:p>
          <a:p>
            <a:pPr marL="0" indent="0">
              <a:buNone/>
            </a:pPr>
            <a:r>
              <a:rPr lang="fr-FR" dirty="0"/>
              <a:t>Les erreurs du serveur (500 - 599).</a:t>
            </a:r>
          </a:p>
        </p:txBody>
      </p:sp>
    </p:spTree>
    <p:extLst>
      <p:ext uri="{BB962C8B-B14F-4D97-AF65-F5344CB8AC3E}">
        <p14:creationId xmlns:p14="http://schemas.microsoft.com/office/powerpoint/2010/main" val="211100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4DAD4-1583-0E4A-A93B-6492FE69DF10}"/>
              </a:ext>
            </a:extLst>
          </p:cNvPr>
          <p:cNvSpPr>
            <a:spLocks noGrp="1"/>
          </p:cNvSpPr>
          <p:nvPr>
            <p:ph type="title"/>
          </p:nvPr>
        </p:nvSpPr>
        <p:spPr/>
        <p:txBody>
          <a:bodyPr/>
          <a:lstStyle/>
          <a:p>
            <a:r>
              <a:rPr lang="fr-FR" dirty="0"/>
              <a:t>Le protocole HTTP : cookies</a:t>
            </a:r>
          </a:p>
        </p:txBody>
      </p:sp>
      <p:sp>
        <p:nvSpPr>
          <p:cNvPr id="3" name="Espace réservé du contenu 2">
            <a:extLst>
              <a:ext uri="{FF2B5EF4-FFF2-40B4-BE49-F238E27FC236}">
                <a16:creationId xmlns:a16="http://schemas.microsoft.com/office/drawing/2014/main" id="{775A7A65-6657-9143-9D23-38A4DA6B7ED0}"/>
              </a:ext>
            </a:extLst>
          </p:cNvPr>
          <p:cNvSpPr>
            <a:spLocks noGrp="1"/>
          </p:cNvSpPr>
          <p:nvPr>
            <p:ph idx="1"/>
          </p:nvPr>
        </p:nvSpPr>
        <p:spPr/>
        <p:txBody>
          <a:bodyPr>
            <a:normAutofit/>
          </a:bodyPr>
          <a:lstStyle/>
          <a:p>
            <a:pPr marL="0" indent="0">
              <a:buNone/>
            </a:pPr>
            <a:r>
              <a:rPr lang="fr-FR" dirty="0"/>
              <a:t>Idée maintenir un contexte de connexion pour : </a:t>
            </a:r>
          </a:p>
          <a:p>
            <a:r>
              <a:rPr lang="fr-FR" dirty="0"/>
              <a:t>Gestion des sessions </a:t>
            </a:r>
          </a:p>
          <a:p>
            <a:r>
              <a:rPr lang="fr-FR" dirty="0"/>
              <a:t>Personnalisation</a:t>
            </a:r>
          </a:p>
          <a:p>
            <a:r>
              <a:rPr lang="fr-FR" dirty="0"/>
              <a:t>Suivi</a:t>
            </a:r>
          </a:p>
        </p:txBody>
      </p:sp>
    </p:spTree>
    <p:extLst>
      <p:ext uri="{BB962C8B-B14F-4D97-AF65-F5344CB8AC3E}">
        <p14:creationId xmlns:p14="http://schemas.microsoft.com/office/powerpoint/2010/main" val="3516311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047E47-F295-A24C-86C1-B05A9623C368}"/>
              </a:ext>
            </a:extLst>
          </p:cNvPr>
          <p:cNvSpPr>
            <a:spLocks noGrp="1"/>
          </p:cNvSpPr>
          <p:nvPr>
            <p:ph type="title"/>
          </p:nvPr>
        </p:nvSpPr>
        <p:spPr/>
        <p:txBody>
          <a:bodyPr/>
          <a:lstStyle/>
          <a:p>
            <a:r>
              <a:rPr lang="fr-FR" dirty="0"/>
              <a:t>Le protocole HTTP : cookies</a:t>
            </a:r>
          </a:p>
        </p:txBody>
      </p:sp>
      <p:pic>
        <p:nvPicPr>
          <p:cNvPr id="5" name="Image 4">
            <a:extLst>
              <a:ext uri="{FF2B5EF4-FFF2-40B4-BE49-F238E27FC236}">
                <a16:creationId xmlns:a16="http://schemas.microsoft.com/office/drawing/2014/main" id="{BF95CB33-4966-E246-A99B-F91A320736F0}"/>
              </a:ext>
            </a:extLst>
          </p:cNvPr>
          <p:cNvPicPr>
            <a:picLocks noChangeAspect="1"/>
          </p:cNvPicPr>
          <p:nvPr/>
        </p:nvPicPr>
        <p:blipFill>
          <a:blip r:embed="rId2"/>
          <a:stretch>
            <a:fillRect/>
          </a:stretch>
        </p:blipFill>
        <p:spPr>
          <a:xfrm>
            <a:off x="3061855" y="1213166"/>
            <a:ext cx="5084618" cy="5494668"/>
          </a:xfrm>
          <a:prstGeom prst="rect">
            <a:avLst/>
          </a:prstGeom>
        </p:spPr>
      </p:pic>
    </p:spTree>
    <p:extLst>
      <p:ext uri="{BB962C8B-B14F-4D97-AF65-F5344CB8AC3E}">
        <p14:creationId xmlns:p14="http://schemas.microsoft.com/office/powerpoint/2010/main" val="2170863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05AB8-5746-8D4E-AA02-672F7ECCE73E}"/>
              </a:ext>
            </a:extLst>
          </p:cNvPr>
          <p:cNvSpPr>
            <a:spLocks noGrp="1"/>
          </p:cNvSpPr>
          <p:nvPr>
            <p:ph type="title"/>
          </p:nvPr>
        </p:nvSpPr>
        <p:spPr/>
        <p:txBody>
          <a:bodyPr/>
          <a:lstStyle/>
          <a:p>
            <a:r>
              <a:rPr lang="fr-FR" dirty="0"/>
              <a:t>PHP / HTTP</a:t>
            </a:r>
          </a:p>
        </p:txBody>
      </p:sp>
      <p:sp>
        <p:nvSpPr>
          <p:cNvPr id="3" name="Espace réservé du contenu 2">
            <a:extLst>
              <a:ext uri="{FF2B5EF4-FFF2-40B4-BE49-F238E27FC236}">
                <a16:creationId xmlns:a16="http://schemas.microsoft.com/office/drawing/2014/main" id="{4E6CEB95-61C2-5347-ADA0-D001E944FD7C}"/>
              </a:ext>
            </a:extLst>
          </p:cNvPr>
          <p:cNvSpPr>
            <a:spLocks noGrp="1"/>
          </p:cNvSpPr>
          <p:nvPr>
            <p:ph idx="1"/>
          </p:nvPr>
        </p:nvSpPr>
        <p:spPr/>
        <p:txBody>
          <a:bodyPr>
            <a:normAutofit fontScale="85000" lnSpcReduction="20000"/>
          </a:bodyPr>
          <a:lstStyle/>
          <a:p>
            <a:r>
              <a:rPr lang="fr-FR" dirty="0"/>
              <a:t>$_SERVER : Variables de serveur et d'exécution</a:t>
            </a:r>
          </a:p>
          <a:p>
            <a:r>
              <a:rPr lang="fr-FR" dirty="0"/>
              <a:t>$_POST : Variables HTTP POST</a:t>
            </a:r>
          </a:p>
          <a:p>
            <a:r>
              <a:rPr lang="fr-FR" dirty="0"/>
              <a:t>$_GET : Variables HTTP GET</a:t>
            </a:r>
          </a:p>
          <a:p>
            <a:endParaRPr lang="fr-FR" dirty="0"/>
          </a:p>
          <a:p>
            <a:r>
              <a:rPr lang="fr-FR" dirty="0"/>
              <a:t>$_COOKIES : Cookies HTTP</a:t>
            </a:r>
          </a:p>
          <a:p>
            <a:pPr marL="457200" lvl="1" indent="0">
              <a:buNone/>
            </a:pPr>
            <a:r>
              <a:rPr lang="fr-FR" dirty="0"/>
              <a:t>	</a:t>
            </a:r>
            <a:r>
              <a:rPr lang="fr-FR" dirty="0" err="1"/>
              <a:t>setcookie</a:t>
            </a:r>
            <a:r>
              <a:rPr lang="fr-FR" dirty="0"/>
              <a:t>('pseudo', </a:t>
            </a:r>
            <a:r>
              <a:rPr lang="fr-FR" dirty="0" err="1"/>
              <a:t>htmlentities</a:t>
            </a:r>
            <a:r>
              <a:rPr lang="fr-FR" dirty="0"/>
              <a:t>($pseudo), time()+3600);</a:t>
            </a:r>
          </a:p>
          <a:p>
            <a:pPr marL="457200" lvl="1" indent="0">
              <a:buNone/>
            </a:pPr>
            <a:r>
              <a:rPr lang="fr-FR" dirty="0"/>
              <a:t>	$_COOKIE['pseudo’];</a:t>
            </a:r>
          </a:p>
          <a:p>
            <a:r>
              <a:rPr lang="fr-FR" dirty="0"/>
              <a:t>$_SESSION : Variables de session </a:t>
            </a:r>
          </a:p>
          <a:p>
            <a:pPr marL="0" indent="0">
              <a:buNone/>
            </a:pPr>
            <a:r>
              <a:rPr lang="fr-FR" dirty="0"/>
              <a:t>	</a:t>
            </a:r>
            <a:r>
              <a:rPr lang="fr-FR" dirty="0" err="1"/>
              <a:t>session_start</a:t>
            </a:r>
            <a:r>
              <a:rPr lang="fr-FR" dirty="0"/>
              <a:t>();</a:t>
            </a:r>
          </a:p>
          <a:p>
            <a:pPr marL="0" indent="0">
              <a:buNone/>
            </a:pPr>
            <a:r>
              <a:rPr lang="fr-FR" dirty="0"/>
              <a:t>	$_SESSION["user"] = </a:t>
            </a:r>
            <a:r>
              <a:rPr lang="fr-FR" dirty="0" err="1"/>
              <a:t>array</a:t>
            </a:r>
            <a:r>
              <a:rPr lang="fr-FR" dirty="0"/>
              <a:t>(…)</a:t>
            </a:r>
          </a:p>
          <a:p>
            <a:pPr marL="0" indent="0">
              <a:buNone/>
            </a:pPr>
            <a:endParaRPr lang="fr-FR" dirty="0"/>
          </a:p>
          <a:p>
            <a:r>
              <a:rPr lang="fr-FR" dirty="0"/>
              <a:t>Redirection : header("Location: </a:t>
            </a:r>
            <a:r>
              <a:rPr lang="fr-FR" dirty="0" err="1"/>
              <a:t>site.php</a:t>
            </a:r>
            <a:r>
              <a:rPr lang="fr-FR" dirty="0"/>
              <a:t>");</a:t>
            </a:r>
          </a:p>
          <a:p>
            <a:endParaRPr lang="fr-FR" dirty="0"/>
          </a:p>
        </p:txBody>
      </p:sp>
    </p:spTree>
    <p:extLst>
      <p:ext uri="{BB962C8B-B14F-4D97-AF65-F5344CB8AC3E}">
        <p14:creationId xmlns:p14="http://schemas.microsoft.com/office/powerpoint/2010/main" val="2260126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C7ADCB-3991-4A4D-B75A-8A17D57C3223}"/>
              </a:ext>
            </a:extLst>
          </p:cNvPr>
          <p:cNvSpPr>
            <a:spLocks noGrp="1"/>
          </p:cNvSpPr>
          <p:nvPr>
            <p:ph type="title"/>
          </p:nvPr>
        </p:nvSpPr>
        <p:spPr/>
        <p:txBody>
          <a:bodyPr/>
          <a:lstStyle/>
          <a:p>
            <a:r>
              <a:rPr lang="fr-FR" dirty="0"/>
              <a:t>Exemple : </a:t>
            </a:r>
            <a:r>
              <a:rPr lang="fr-FR" dirty="0" err="1"/>
              <a:t>login.php</a:t>
            </a:r>
            <a:endParaRPr lang="fr-FR" dirty="0"/>
          </a:p>
        </p:txBody>
      </p:sp>
      <p:sp>
        <p:nvSpPr>
          <p:cNvPr id="3" name="Espace réservé du contenu 2">
            <a:extLst>
              <a:ext uri="{FF2B5EF4-FFF2-40B4-BE49-F238E27FC236}">
                <a16:creationId xmlns:a16="http://schemas.microsoft.com/office/drawing/2014/main" id="{01F6970C-8D94-D143-836C-7AFAF43E07A2}"/>
              </a:ext>
            </a:extLst>
          </p:cNvPr>
          <p:cNvSpPr>
            <a:spLocks noGrp="1"/>
          </p:cNvSpPr>
          <p:nvPr>
            <p:ph sz="half" idx="1"/>
          </p:nvPr>
        </p:nvSpPr>
        <p:spPr/>
        <p:txBody>
          <a:bodyPr>
            <a:normAutofit fontScale="47500" lnSpcReduction="20000"/>
          </a:bodyPr>
          <a:lstStyle/>
          <a:p>
            <a:pPr marL="0" indent="0">
              <a:buNone/>
            </a:pPr>
            <a:r>
              <a:rPr lang="fr-FR" dirty="0"/>
              <a:t>&lt;?</a:t>
            </a:r>
            <a:r>
              <a:rPr lang="fr-FR" dirty="0" err="1"/>
              <a:t>php</a:t>
            </a:r>
            <a:r>
              <a:rPr lang="fr-FR" dirty="0"/>
              <a:t> </a:t>
            </a:r>
          </a:p>
          <a:p>
            <a:pPr marL="0" indent="0">
              <a:buNone/>
            </a:pPr>
            <a:r>
              <a:rPr lang="fr-FR" dirty="0"/>
              <a:t>$login="";</a:t>
            </a:r>
          </a:p>
          <a:p>
            <a:pPr marL="0" indent="0">
              <a:buNone/>
            </a:pPr>
            <a:r>
              <a:rPr lang="fr-FR" dirty="0" err="1"/>
              <a:t>var_dump</a:t>
            </a:r>
            <a:r>
              <a:rPr lang="fr-FR" dirty="0"/>
              <a:t>($_COOKIE);</a:t>
            </a:r>
          </a:p>
          <a:p>
            <a:pPr marL="0" indent="0">
              <a:buNone/>
            </a:pPr>
            <a:r>
              <a:rPr lang="fr-FR" dirty="0"/>
              <a:t>if (</a:t>
            </a:r>
            <a:r>
              <a:rPr lang="fr-FR" dirty="0" err="1"/>
              <a:t>isset</a:t>
            </a:r>
            <a:r>
              <a:rPr lang="fr-FR" dirty="0"/>
              <a:t>($_COOKIE["login"]))</a:t>
            </a:r>
          </a:p>
          <a:p>
            <a:pPr marL="0" indent="0">
              <a:buNone/>
            </a:pPr>
            <a:r>
              <a:rPr lang="fr-FR" dirty="0"/>
              <a:t>	$login=$_COOKIE["login"];</a:t>
            </a:r>
          </a:p>
          <a:p>
            <a:pPr marL="0" indent="0">
              <a:buNone/>
            </a:pPr>
            <a:r>
              <a:rPr lang="fr-FR" dirty="0"/>
              <a:t>?&gt;</a:t>
            </a:r>
          </a:p>
          <a:p>
            <a:pPr marL="0" indent="0">
              <a:buNone/>
            </a:pPr>
            <a:endParaRPr lang="fr-FR" dirty="0"/>
          </a:p>
        </p:txBody>
      </p:sp>
      <p:sp>
        <p:nvSpPr>
          <p:cNvPr id="4" name="Espace réservé du contenu 3">
            <a:extLst>
              <a:ext uri="{FF2B5EF4-FFF2-40B4-BE49-F238E27FC236}">
                <a16:creationId xmlns:a16="http://schemas.microsoft.com/office/drawing/2014/main" id="{7A16A657-09C6-7942-8B26-13A19CA72335}"/>
              </a:ext>
            </a:extLst>
          </p:cNvPr>
          <p:cNvSpPr>
            <a:spLocks noGrp="1"/>
          </p:cNvSpPr>
          <p:nvPr>
            <p:ph sz="half" idx="2"/>
          </p:nvPr>
        </p:nvSpPr>
        <p:spPr/>
        <p:txBody>
          <a:bodyPr>
            <a:normAutofit fontScale="47500" lnSpcReduction="20000"/>
          </a:bodyPr>
          <a:lstStyle/>
          <a:p>
            <a:pPr marL="0" indent="0">
              <a:buNone/>
            </a:pPr>
            <a:r>
              <a:rPr lang="fr-FR" dirty="0"/>
              <a:t>&lt;!</a:t>
            </a:r>
            <a:r>
              <a:rPr lang="fr-FR" dirty="0" err="1"/>
              <a:t>doctype</a:t>
            </a:r>
            <a:r>
              <a:rPr lang="fr-FR" dirty="0"/>
              <a:t> html&gt;</a:t>
            </a:r>
          </a:p>
          <a:p>
            <a:pPr marL="0" indent="0">
              <a:buNone/>
            </a:pPr>
            <a:r>
              <a:rPr lang="fr-FR" dirty="0"/>
              <a:t>&lt;html </a:t>
            </a:r>
            <a:r>
              <a:rPr lang="fr-FR" dirty="0" err="1"/>
              <a:t>lang</a:t>
            </a:r>
            <a:r>
              <a:rPr lang="fr-FR" dirty="0"/>
              <a:t>="</a:t>
            </a:r>
            <a:r>
              <a:rPr lang="fr-FR" dirty="0" err="1"/>
              <a:t>fr</a:t>
            </a:r>
            <a:r>
              <a:rPr lang="fr-FR" dirty="0"/>
              <a:t>"&gt;</a:t>
            </a:r>
          </a:p>
          <a:p>
            <a:pPr marL="0" indent="0">
              <a:buNone/>
            </a:pPr>
            <a:r>
              <a:rPr lang="fr-FR" dirty="0"/>
              <a:t>&lt;</a:t>
            </a:r>
            <a:r>
              <a:rPr lang="fr-FR" dirty="0" err="1"/>
              <a:t>head</a:t>
            </a:r>
            <a:r>
              <a:rPr lang="fr-FR" dirty="0"/>
              <a:t>&gt;</a:t>
            </a:r>
          </a:p>
          <a:p>
            <a:pPr marL="0" indent="0">
              <a:buNone/>
            </a:pPr>
            <a:r>
              <a:rPr lang="fr-FR" dirty="0"/>
              <a:t>  &lt;</a:t>
            </a:r>
            <a:r>
              <a:rPr lang="fr-FR" dirty="0" err="1"/>
              <a:t>meta</a:t>
            </a:r>
            <a:r>
              <a:rPr lang="fr-FR" dirty="0"/>
              <a:t> </a:t>
            </a:r>
            <a:r>
              <a:rPr lang="fr-FR" dirty="0" err="1"/>
              <a:t>charset</a:t>
            </a:r>
            <a:r>
              <a:rPr lang="fr-FR" dirty="0"/>
              <a:t>="utf-8"&gt;</a:t>
            </a:r>
          </a:p>
          <a:p>
            <a:pPr marL="0" indent="0">
              <a:buNone/>
            </a:pPr>
            <a:r>
              <a:rPr lang="fr-FR" dirty="0"/>
              <a:t>  &lt;</a:t>
            </a:r>
            <a:r>
              <a:rPr lang="fr-FR" dirty="0" err="1"/>
              <a:t>title</a:t>
            </a:r>
            <a:r>
              <a:rPr lang="fr-FR" dirty="0"/>
              <a:t>&gt;Login&lt;/</a:t>
            </a:r>
            <a:r>
              <a:rPr lang="fr-FR" dirty="0" err="1"/>
              <a:t>title</a:t>
            </a:r>
            <a:r>
              <a:rPr lang="fr-FR" dirty="0"/>
              <a:t>&gt;</a:t>
            </a:r>
          </a:p>
          <a:p>
            <a:pPr marL="0" indent="0">
              <a:buNone/>
            </a:pPr>
            <a:r>
              <a:rPr lang="fr-FR" dirty="0"/>
              <a:t>  &lt;/</a:t>
            </a:r>
            <a:r>
              <a:rPr lang="fr-FR" dirty="0" err="1"/>
              <a:t>head</a:t>
            </a:r>
            <a:r>
              <a:rPr lang="fr-FR" dirty="0"/>
              <a:t>&gt;</a:t>
            </a:r>
          </a:p>
          <a:p>
            <a:pPr marL="0" indent="0">
              <a:buNone/>
            </a:pPr>
            <a:r>
              <a:rPr lang="fr-FR" dirty="0"/>
              <a:t>&lt;body&gt;</a:t>
            </a:r>
          </a:p>
          <a:p>
            <a:pPr marL="0" indent="0">
              <a:buNone/>
            </a:pPr>
            <a:r>
              <a:rPr lang="fr-FR" dirty="0"/>
              <a:t>	&lt;</a:t>
            </a:r>
            <a:r>
              <a:rPr lang="fr-FR" dirty="0" err="1"/>
              <a:t>form</a:t>
            </a:r>
            <a:r>
              <a:rPr lang="fr-FR" dirty="0"/>
              <a:t> action="</a:t>
            </a:r>
            <a:r>
              <a:rPr lang="fr-FR" dirty="0" err="1"/>
              <a:t>authenticate.php</a:t>
            </a:r>
            <a:r>
              <a:rPr lang="fr-FR" dirty="0"/>
              <a:t>" </a:t>
            </a:r>
            <a:r>
              <a:rPr lang="fr-FR" dirty="0" err="1"/>
              <a:t>method</a:t>
            </a:r>
            <a:r>
              <a:rPr lang="fr-FR" dirty="0"/>
              <a:t>="post"&gt;</a:t>
            </a:r>
          </a:p>
          <a:p>
            <a:pPr marL="0" indent="0">
              <a:buNone/>
            </a:pPr>
            <a:r>
              <a:rPr lang="fr-FR" dirty="0"/>
              <a:t>		&lt;input type="</a:t>
            </a:r>
            <a:r>
              <a:rPr lang="fr-FR" dirty="0" err="1"/>
              <a:t>text</a:t>
            </a:r>
            <a:r>
              <a:rPr lang="fr-FR" dirty="0"/>
              <a:t>" </a:t>
            </a:r>
            <a:r>
              <a:rPr lang="fr-FR" dirty="0" err="1"/>
              <a:t>name</a:t>
            </a:r>
            <a:r>
              <a:rPr lang="fr-FR" dirty="0"/>
              <a:t>="login" value="&lt;?= $login?&gt;"&gt;</a:t>
            </a:r>
          </a:p>
          <a:p>
            <a:pPr marL="0" indent="0">
              <a:buNone/>
            </a:pPr>
            <a:r>
              <a:rPr lang="fr-FR" dirty="0"/>
              <a:t>		&lt;input type="</a:t>
            </a:r>
            <a:r>
              <a:rPr lang="fr-FR" dirty="0" err="1"/>
              <a:t>password</a:t>
            </a:r>
            <a:r>
              <a:rPr lang="fr-FR" dirty="0"/>
              <a:t>" </a:t>
            </a:r>
            <a:r>
              <a:rPr lang="fr-FR" dirty="0" err="1"/>
              <a:t>name</a:t>
            </a:r>
            <a:r>
              <a:rPr lang="fr-FR" dirty="0"/>
              <a:t>="</a:t>
            </a:r>
            <a:r>
              <a:rPr lang="fr-FR" dirty="0" err="1"/>
              <a:t>pass</a:t>
            </a:r>
            <a:r>
              <a:rPr lang="fr-FR" dirty="0"/>
              <a:t>"&gt;</a:t>
            </a:r>
          </a:p>
          <a:p>
            <a:pPr marL="0" indent="0">
              <a:buNone/>
            </a:pPr>
            <a:r>
              <a:rPr lang="fr-FR" dirty="0"/>
              <a:t>		&lt;input type="</a:t>
            </a:r>
            <a:r>
              <a:rPr lang="fr-FR" dirty="0" err="1"/>
              <a:t>submit</a:t>
            </a:r>
            <a:r>
              <a:rPr lang="fr-FR" dirty="0"/>
              <a:t>" </a:t>
            </a:r>
            <a:r>
              <a:rPr lang="fr-FR" dirty="0" err="1"/>
              <a:t>name</a:t>
            </a:r>
            <a:r>
              <a:rPr lang="fr-FR" dirty="0"/>
              <a:t>=""&gt;</a:t>
            </a:r>
          </a:p>
          <a:p>
            <a:pPr marL="0" indent="0">
              <a:buNone/>
            </a:pPr>
            <a:r>
              <a:rPr lang="fr-FR" dirty="0"/>
              <a:t>	&lt;/</a:t>
            </a:r>
            <a:r>
              <a:rPr lang="fr-FR" dirty="0" err="1"/>
              <a:t>form</a:t>
            </a:r>
            <a:r>
              <a:rPr lang="fr-FR" dirty="0"/>
              <a:t>&gt;	</a:t>
            </a:r>
          </a:p>
          <a:p>
            <a:pPr marL="0" indent="0">
              <a:buNone/>
            </a:pPr>
            <a:r>
              <a:rPr lang="fr-FR" dirty="0"/>
              <a:t>  </a:t>
            </a:r>
          </a:p>
          <a:p>
            <a:pPr marL="0" indent="0">
              <a:buNone/>
            </a:pPr>
            <a:r>
              <a:rPr lang="fr-FR" dirty="0"/>
              <a:t>&lt;/body&gt;</a:t>
            </a:r>
          </a:p>
          <a:p>
            <a:pPr marL="0" indent="0">
              <a:buNone/>
            </a:pPr>
            <a:r>
              <a:rPr lang="fr-FR" dirty="0"/>
              <a:t>&lt;/html&gt;</a:t>
            </a:r>
          </a:p>
        </p:txBody>
      </p:sp>
    </p:spTree>
    <p:extLst>
      <p:ext uri="{BB962C8B-B14F-4D97-AF65-F5344CB8AC3E}">
        <p14:creationId xmlns:p14="http://schemas.microsoft.com/office/powerpoint/2010/main" val="1264764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941B73-C8D4-B94F-8032-02E5E2716EC9}"/>
              </a:ext>
            </a:extLst>
          </p:cNvPr>
          <p:cNvSpPr>
            <a:spLocks noGrp="1"/>
          </p:cNvSpPr>
          <p:nvPr>
            <p:ph type="title"/>
          </p:nvPr>
        </p:nvSpPr>
        <p:spPr/>
        <p:txBody>
          <a:bodyPr/>
          <a:lstStyle/>
          <a:p>
            <a:r>
              <a:rPr lang="fr-FR" dirty="0"/>
              <a:t>Exemple : </a:t>
            </a:r>
            <a:r>
              <a:rPr lang="fr-FR" dirty="0" err="1"/>
              <a:t>authenticate.php</a:t>
            </a:r>
            <a:endParaRPr lang="fr-FR" dirty="0"/>
          </a:p>
        </p:txBody>
      </p:sp>
      <p:sp>
        <p:nvSpPr>
          <p:cNvPr id="5" name="Espace réservé du contenu 4">
            <a:extLst>
              <a:ext uri="{FF2B5EF4-FFF2-40B4-BE49-F238E27FC236}">
                <a16:creationId xmlns:a16="http://schemas.microsoft.com/office/drawing/2014/main" id="{D954C32D-1D73-784C-854B-FDB6EA309A1D}"/>
              </a:ext>
            </a:extLst>
          </p:cNvPr>
          <p:cNvSpPr>
            <a:spLocks noGrp="1"/>
          </p:cNvSpPr>
          <p:nvPr>
            <p:ph idx="1"/>
          </p:nvPr>
        </p:nvSpPr>
        <p:spPr/>
        <p:txBody>
          <a:bodyPr>
            <a:normAutofit fontScale="55000" lnSpcReduction="20000"/>
          </a:bodyPr>
          <a:lstStyle/>
          <a:p>
            <a:pPr marL="0" indent="0">
              <a:buNone/>
            </a:pPr>
            <a:r>
              <a:rPr lang="fr-FR" dirty="0"/>
              <a:t>&lt;?</a:t>
            </a:r>
            <a:r>
              <a:rPr lang="fr-FR" dirty="0" err="1"/>
              <a:t>php</a:t>
            </a:r>
            <a:endParaRPr lang="fr-FR" dirty="0"/>
          </a:p>
          <a:p>
            <a:pPr marL="0" indent="0">
              <a:buNone/>
            </a:pPr>
            <a:r>
              <a:rPr lang="fr-FR" dirty="0"/>
              <a:t>if (</a:t>
            </a:r>
            <a:r>
              <a:rPr lang="fr-FR" dirty="0" err="1"/>
              <a:t>isset</a:t>
            </a:r>
            <a:r>
              <a:rPr lang="fr-FR" dirty="0"/>
              <a:t>($_POST['login']) &amp;&amp; </a:t>
            </a:r>
            <a:r>
              <a:rPr lang="fr-FR" dirty="0" err="1"/>
              <a:t>isset</a:t>
            </a:r>
            <a:r>
              <a:rPr lang="fr-FR" dirty="0"/>
              <a:t>($_POST['</a:t>
            </a:r>
            <a:r>
              <a:rPr lang="fr-FR" dirty="0" err="1"/>
              <a:t>pass</a:t>
            </a:r>
            <a:r>
              <a:rPr lang="fr-FR" dirty="0"/>
              <a:t>'])){</a:t>
            </a:r>
          </a:p>
          <a:p>
            <a:pPr marL="0" indent="0">
              <a:buNone/>
            </a:pPr>
            <a:r>
              <a:rPr lang="fr-FR" dirty="0"/>
              <a:t>	login=$_POST['login'];$</a:t>
            </a:r>
            <a:r>
              <a:rPr lang="fr-FR" dirty="0" err="1"/>
              <a:t>pass</a:t>
            </a:r>
            <a:r>
              <a:rPr lang="fr-FR" dirty="0"/>
              <a:t> = $_POST['</a:t>
            </a:r>
            <a:r>
              <a:rPr lang="fr-FR" dirty="0" err="1"/>
              <a:t>pass</a:t>
            </a:r>
            <a:r>
              <a:rPr lang="fr-FR" dirty="0"/>
              <a:t>'];</a:t>
            </a:r>
          </a:p>
          <a:p>
            <a:pPr marL="0" indent="0">
              <a:buNone/>
            </a:pPr>
            <a:r>
              <a:rPr lang="fr-FR" dirty="0"/>
              <a:t>	</a:t>
            </a:r>
            <a:r>
              <a:rPr lang="fr-FR" dirty="0" err="1"/>
              <a:t>setcookie</a:t>
            </a:r>
            <a:r>
              <a:rPr lang="fr-FR" dirty="0"/>
              <a:t>("login", $login, time()+3600); </a:t>
            </a:r>
          </a:p>
          <a:p>
            <a:pPr marL="0" indent="0">
              <a:buNone/>
            </a:pPr>
            <a:r>
              <a:rPr lang="fr-FR" dirty="0"/>
              <a:t>	if ($login=="l" &amp;&amp; $</a:t>
            </a:r>
            <a:r>
              <a:rPr lang="fr-FR" dirty="0" err="1"/>
              <a:t>pass</a:t>
            </a:r>
            <a:r>
              <a:rPr lang="fr-FR" dirty="0"/>
              <a:t>=="p") {</a:t>
            </a:r>
          </a:p>
          <a:p>
            <a:pPr marL="0" indent="0">
              <a:buNone/>
            </a:pPr>
            <a:r>
              <a:rPr lang="fr-FR" dirty="0"/>
              <a:t>		</a:t>
            </a:r>
            <a:r>
              <a:rPr lang="fr-FR" dirty="0" err="1"/>
              <a:t>session_start</a:t>
            </a:r>
            <a:r>
              <a:rPr lang="fr-FR" dirty="0"/>
              <a:t>();</a:t>
            </a:r>
          </a:p>
          <a:p>
            <a:pPr marL="0" indent="0">
              <a:buNone/>
            </a:pPr>
            <a:r>
              <a:rPr lang="fr-FR" dirty="0"/>
              <a:t>           		$_SESSION["login"] = $login;</a:t>
            </a:r>
          </a:p>
          <a:p>
            <a:pPr marL="0" indent="0">
              <a:buNone/>
            </a:pPr>
            <a:r>
              <a:rPr lang="fr-FR" dirty="0"/>
              <a:t>		header("Location: </a:t>
            </a:r>
            <a:r>
              <a:rPr lang="fr-FR" dirty="0" err="1"/>
              <a:t>site.php</a:t>
            </a:r>
            <a:r>
              <a:rPr lang="fr-FR" dirty="0"/>
              <a:t>");}</a:t>
            </a:r>
          </a:p>
          <a:p>
            <a:pPr marL="0" indent="0">
              <a:buNone/>
            </a:pPr>
            <a:r>
              <a:rPr lang="fr-FR" dirty="0"/>
              <a:t>		</a:t>
            </a:r>
            <a:r>
              <a:rPr lang="fr-FR" dirty="0" err="1"/>
              <a:t>else</a:t>
            </a:r>
            <a:r>
              <a:rPr lang="fr-FR" dirty="0"/>
              <a:t> {</a:t>
            </a:r>
          </a:p>
          <a:p>
            <a:pPr marL="0" indent="0">
              <a:buNone/>
            </a:pPr>
            <a:r>
              <a:rPr lang="fr-FR" dirty="0"/>
              <a:t>			header("Location: </a:t>
            </a:r>
            <a:r>
              <a:rPr lang="fr-FR" dirty="0" err="1"/>
              <a:t>login.php</a:t>
            </a:r>
            <a:r>
              <a:rPr lang="fr-FR" dirty="0"/>
              <a:t>");		</a:t>
            </a:r>
          </a:p>
          <a:p>
            <a:pPr marL="0" indent="0">
              <a:buNone/>
            </a:pPr>
            <a:r>
              <a:rPr lang="fr-FR" dirty="0"/>
              <a:t>		}</a:t>
            </a:r>
          </a:p>
          <a:p>
            <a:pPr marL="0" indent="0">
              <a:buNone/>
            </a:pPr>
            <a:r>
              <a:rPr lang="fr-FR" dirty="0"/>
              <a:t>	}	</a:t>
            </a:r>
          </a:p>
          <a:p>
            <a:pPr marL="0" indent="0">
              <a:buNone/>
            </a:pPr>
            <a:r>
              <a:rPr lang="fr-FR" dirty="0"/>
              <a:t>	</a:t>
            </a:r>
            <a:r>
              <a:rPr lang="fr-FR" dirty="0" err="1"/>
              <a:t>else</a:t>
            </a:r>
            <a:endParaRPr lang="fr-FR" dirty="0"/>
          </a:p>
          <a:p>
            <a:pPr marL="0" indent="0">
              <a:buNone/>
            </a:pPr>
            <a:r>
              <a:rPr lang="fr-FR" dirty="0"/>
              <a:t>		header("Location: </a:t>
            </a:r>
            <a:r>
              <a:rPr lang="fr-FR" dirty="0" err="1"/>
              <a:t>login.php</a:t>
            </a:r>
            <a:r>
              <a:rPr lang="fr-FR" dirty="0"/>
              <a:t>");</a:t>
            </a:r>
          </a:p>
          <a:p>
            <a:pPr marL="0" indent="0">
              <a:buNone/>
            </a:pPr>
            <a:r>
              <a:rPr lang="fr-FR" dirty="0"/>
              <a:t>?&gt;</a:t>
            </a:r>
          </a:p>
        </p:txBody>
      </p:sp>
    </p:spTree>
    <p:extLst>
      <p:ext uri="{BB962C8B-B14F-4D97-AF65-F5344CB8AC3E}">
        <p14:creationId xmlns:p14="http://schemas.microsoft.com/office/powerpoint/2010/main" val="3140389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64609C-7E7C-1B49-977D-F76A49A20BDD}"/>
              </a:ext>
            </a:extLst>
          </p:cNvPr>
          <p:cNvSpPr>
            <a:spLocks noGrp="1"/>
          </p:cNvSpPr>
          <p:nvPr>
            <p:ph type="title"/>
          </p:nvPr>
        </p:nvSpPr>
        <p:spPr/>
        <p:txBody>
          <a:bodyPr/>
          <a:lstStyle/>
          <a:p>
            <a:r>
              <a:rPr lang="fr-FR" dirty="0"/>
              <a:t>Exemple : </a:t>
            </a:r>
            <a:r>
              <a:rPr lang="fr-FR" dirty="0" err="1"/>
              <a:t>site.php</a:t>
            </a:r>
            <a:endParaRPr lang="fr-FR" dirty="0"/>
          </a:p>
        </p:txBody>
      </p:sp>
      <p:sp>
        <p:nvSpPr>
          <p:cNvPr id="3" name="Espace réservé du contenu 2">
            <a:extLst>
              <a:ext uri="{FF2B5EF4-FFF2-40B4-BE49-F238E27FC236}">
                <a16:creationId xmlns:a16="http://schemas.microsoft.com/office/drawing/2014/main" id="{34B77FCE-DE80-4846-B817-1D2105F80A4B}"/>
              </a:ext>
            </a:extLst>
          </p:cNvPr>
          <p:cNvSpPr>
            <a:spLocks noGrp="1"/>
          </p:cNvSpPr>
          <p:nvPr>
            <p:ph idx="1"/>
          </p:nvPr>
        </p:nvSpPr>
        <p:spPr/>
        <p:txBody>
          <a:bodyPr/>
          <a:lstStyle/>
          <a:p>
            <a:pPr marL="0" indent="0">
              <a:buNone/>
            </a:pPr>
            <a:r>
              <a:rPr lang="fr-FR" dirty="0"/>
              <a:t>&lt;?</a:t>
            </a:r>
            <a:r>
              <a:rPr lang="fr-FR" dirty="0" err="1"/>
              <a:t>php</a:t>
            </a:r>
            <a:endParaRPr lang="fr-FR" dirty="0"/>
          </a:p>
          <a:p>
            <a:pPr marL="0" indent="0">
              <a:buNone/>
            </a:pPr>
            <a:r>
              <a:rPr lang="fr-FR" dirty="0"/>
              <a:t>   </a:t>
            </a:r>
            <a:r>
              <a:rPr lang="fr-FR" dirty="0" err="1"/>
              <a:t>session_start</a:t>
            </a:r>
            <a:r>
              <a:rPr lang="fr-FR" dirty="0"/>
              <a:t>();</a:t>
            </a:r>
          </a:p>
          <a:p>
            <a:pPr marL="0" indent="0">
              <a:buNone/>
            </a:pPr>
            <a:r>
              <a:rPr lang="fr-FR" dirty="0"/>
              <a:t>    if (!</a:t>
            </a:r>
            <a:r>
              <a:rPr lang="fr-FR" dirty="0" err="1"/>
              <a:t>isset</a:t>
            </a:r>
            <a:r>
              <a:rPr lang="fr-FR" dirty="0"/>
              <a:t>($_SESSION["login"]))</a:t>
            </a:r>
          </a:p>
          <a:p>
            <a:pPr marL="0" indent="0">
              <a:buNone/>
            </a:pPr>
            <a:r>
              <a:rPr lang="fr-FR" dirty="0"/>
              <a:t>    	header("Location: </a:t>
            </a:r>
            <a:r>
              <a:rPr lang="fr-FR" dirty="0" err="1"/>
              <a:t>login.html</a:t>
            </a:r>
            <a:r>
              <a:rPr lang="fr-FR" dirty="0"/>
              <a:t>");</a:t>
            </a:r>
          </a:p>
          <a:p>
            <a:pPr marL="0" indent="0">
              <a:buNone/>
            </a:pPr>
            <a:r>
              <a:rPr lang="fr-FR"/>
              <a:t>   </a:t>
            </a:r>
            <a:r>
              <a:rPr lang="fr-FR" dirty="0"/>
              <a:t> </a:t>
            </a:r>
            <a:r>
              <a:rPr lang="fr-FR"/>
              <a:t>echo</a:t>
            </a:r>
            <a:r>
              <a:rPr lang="fr-FR" dirty="0"/>
              <a:t> "</a:t>
            </a:r>
            <a:r>
              <a:rPr lang="fr-FR" dirty="0" err="1"/>
              <a:t>welcome</a:t>
            </a:r>
            <a:r>
              <a:rPr lang="fr-FR" dirty="0"/>
              <a:t>";</a:t>
            </a:r>
          </a:p>
          <a:p>
            <a:pPr marL="0" indent="0">
              <a:buNone/>
            </a:pPr>
            <a:r>
              <a:rPr lang="fr-FR" dirty="0"/>
              <a:t>?&gt;</a:t>
            </a:r>
          </a:p>
        </p:txBody>
      </p:sp>
    </p:spTree>
    <p:extLst>
      <p:ext uri="{BB962C8B-B14F-4D97-AF65-F5344CB8AC3E}">
        <p14:creationId xmlns:p14="http://schemas.microsoft.com/office/powerpoint/2010/main" val="397335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77FBFD-9B1D-B84D-896A-67DDD35156DA}"/>
              </a:ext>
            </a:extLst>
          </p:cNvPr>
          <p:cNvSpPr>
            <a:spLocks noGrp="1"/>
          </p:cNvSpPr>
          <p:nvPr>
            <p:ph type="title"/>
          </p:nvPr>
        </p:nvSpPr>
        <p:spPr/>
        <p:txBody>
          <a:bodyPr/>
          <a:lstStyle/>
          <a:p>
            <a:r>
              <a:rPr lang="fr-FR" dirty="0"/>
              <a:t>Objectifs</a:t>
            </a:r>
          </a:p>
        </p:txBody>
      </p:sp>
      <p:sp>
        <p:nvSpPr>
          <p:cNvPr id="3" name="Espace réservé du contenu 2">
            <a:extLst>
              <a:ext uri="{FF2B5EF4-FFF2-40B4-BE49-F238E27FC236}">
                <a16:creationId xmlns:a16="http://schemas.microsoft.com/office/drawing/2014/main" id="{770DC4AE-EFE5-C749-9CBF-2C510003B22D}"/>
              </a:ext>
            </a:extLst>
          </p:cNvPr>
          <p:cNvSpPr>
            <a:spLocks noGrp="1"/>
          </p:cNvSpPr>
          <p:nvPr>
            <p:ph idx="1"/>
          </p:nvPr>
        </p:nvSpPr>
        <p:spPr/>
        <p:txBody>
          <a:bodyPr/>
          <a:lstStyle/>
          <a:p>
            <a:pPr marL="0" indent="0">
              <a:buNone/>
            </a:pPr>
            <a:r>
              <a:rPr lang="fr-FR" dirty="0"/>
              <a:t>L’objectif de cette ressource est de poursuivre l’apprentissage de la programmation autour de technologies web. Cette ressource met en situation de développement à partir de spécification, ce qui est la suite logique de l’apprentissage du développement. </a:t>
            </a:r>
            <a:endParaRPr lang="fr-FR" dirty="0">
              <a:effectLst/>
            </a:endParaRPr>
          </a:p>
          <a:p>
            <a:pPr marL="0" indent="0">
              <a:buNone/>
            </a:pPr>
            <a:endParaRPr lang="fr-FR" dirty="0"/>
          </a:p>
        </p:txBody>
      </p:sp>
    </p:spTree>
    <p:extLst>
      <p:ext uri="{BB962C8B-B14F-4D97-AF65-F5344CB8AC3E}">
        <p14:creationId xmlns:p14="http://schemas.microsoft.com/office/powerpoint/2010/main" val="2707676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FF8BFE-3BC7-E948-B952-CBF64974F5AB}"/>
              </a:ext>
            </a:extLst>
          </p:cNvPr>
          <p:cNvSpPr>
            <a:spLocks noGrp="1"/>
          </p:cNvSpPr>
          <p:nvPr>
            <p:ph type="title"/>
          </p:nvPr>
        </p:nvSpPr>
        <p:spPr/>
        <p:txBody>
          <a:bodyPr/>
          <a:lstStyle/>
          <a:p>
            <a:r>
              <a:rPr lang="fr-FR" dirty="0"/>
              <a:t>Choix Techniques</a:t>
            </a:r>
          </a:p>
        </p:txBody>
      </p:sp>
      <p:sp>
        <p:nvSpPr>
          <p:cNvPr id="3" name="Espace réservé du contenu 2">
            <a:extLst>
              <a:ext uri="{FF2B5EF4-FFF2-40B4-BE49-F238E27FC236}">
                <a16:creationId xmlns:a16="http://schemas.microsoft.com/office/drawing/2014/main" id="{BC9C2570-DF69-C74D-8C38-98B7975CAD1C}"/>
              </a:ext>
            </a:extLst>
          </p:cNvPr>
          <p:cNvSpPr>
            <a:spLocks noGrp="1"/>
          </p:cNvSpPr>
          <p:nvPr>
            <p:ph idx="1"/>
          </p:nvPr>
        </p:nvSpPr>
        <p:spPr/>
        <p:txBody>
          <a:bodyPr/>
          <a:lstStyle/>
          <a:p>
            <a:r>
              <a:rPr lang="fr-FR" dirty="0"/>
              <a:t>PHP</a:t>
            </a:r>
          </a:p>
          <a:p>
            <a:r>
              <a:rPr lang="fr-FR" dirty="0"/>
              <a:t>PDO (PHP DATA OBJECT)</a:t>
            </a:r>
          </a:p>
          <a:p>
            <a:r>
              <a:rPr lang="fr-FR" dirty="0"/>
              <a:t>MVC (Model Vue Contrôleur)</a:t>
            </a:r>
          </a:p>
          <a:p>
            <a:endParaRPr lang="fr-FR" dirty="0"/>
          </a:p>
          <a:p>
            <a:r>
              <a:rPr lang="fr-FR" dirty="0" err="1"/>
              <a:t>CodeIgniter</a:t>
            </a:r>
            <a:r>
              <a:rPr lang="fr-FR" dirty="0"/>
              <a:t>() : un </a:t>
            </a:r>
            <a:r>
              <a:rPr lang="fr-FR" dirty="0" err="1"/>
              <a:t>framework</a:t>
            </a:r>
            <a:r>
              <a:rPr lang="fr-FR" dirty="0"/>
              <a:t> MVC</a:t>
            </a:r>
          </a:p>
          <a:p>
            <a:r>
              <a:rPr lang="fr-FR" dirty="0"/>
              <a:t>Doctrine() : un ORM (Object </a:t>
            </a:r>
            <a:r>
              <a:rPr lang="fr-FR" dirty="0" err="1"/>
              <a:t>Relational</a:t>
            </a:r>
            <a:r>
              <a:rPr lang="fr-FR" dirty="0"/>
              <a:t> </a:t>
            </a:r>
            <a:r>
              <a:rPr lang="fr-FR" dirty="0" err="1"/>
              <a:t>Mapping</a:t>
            </a:r>
            <a:r>
              <a:rPr lang="fr-FR" dirty="0"/>
              <a:t>)</a:t>
            </a:r>
          </a:p>
        </p:txBody>
      </p:sp>
    </p:spTree>
    <p:extLst>
      <p:ext uri="{BB962C8B-B14F-4D97-AF65-F5344CB8AC3E}">
        <p14:creationId xmlns:p14="http://schemas.microsoft.com/office/powerpoint/2010/main" val="53218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6ED3A0-7BB4-A040-984F-D42AB716FE04}"/>
              </a:ext>
            </a:extLst>
          </p:cNvPr>
          <p:cNvSpPr>
            <a:spLocks noGrp="1"/>
          </p:cNvSpPr>
          <p:nvPr>
            <p:ph type="title"/>
          </p:nvPr>
        </p:nvSpPr>
        <p:spPr/>
        <p:txBody>
          <a:bodyPr/>
          <a:lstStyle/>
          <a:p>
            <a:r>
              <a:rPr lang="fr-FR" dirty="0"/>
              <a:t>Cours</a:t>
            </a:r>
          </a:p>
        </p:txBody>
      </p:sp>
      <p:sp>
        <p:nvSpPr>
          <p:cNvPr id="3" name="Espace réservé du contenu 2">
            <a:extLst>
              <a:ext uri="{FF2B5EF4-FFF2-40B4-BE49-F238E27FC236}">
                <a16:creationId xmlns:a16="http://schemas.microsoft.com/office/drawing/2014/main" id="{DA2E6727-115A-1E44-9B82-3420F7D22D69}"/>
              </a:ext>
            </a:extLst>
          </p:cNvPr>
          <p:cNvSpPr>
            <a:spLocks noGrp="1"/>
          </p:cNvSpPr>
          <p:nvPr>
            <p:ph sz="half" idx="1"/>
          </p:nvPr>
        </p:nvSpPr>
        <p:spPr/>
        <p:txBody>
          <a:bodyPr/>
          <a:lstStyle/>
          <a:p>
            <a:r>
              <a:rPr lang="fr-FR" dirty="0"/>
              <a:t>6 CM</a:t>
            </a:r>
          </a:p>
          <a:p>
            <a:pPr lvl="1"/>
            <a:r>
              <a:rPr lang="fr-FR" dirty="0"/>
              <a:t>Intro</a:t>
            </a:r>
          </a:p>
          <a:p>
            <a:pPr lvl="1"/>
            <a:r>
              <a:rPr lang="fr-FR" dirty="0"/>
              <a:t>MVC</a:t>
            </a:r>
          </a:p>
          <a:p>
            <a:pPr lvl="1"/>
            <a:r>
              <a:rPr lang="fr-FR" dirty="0"/>
              <a:t>PDO</a:t>
            </a:r>
          </a:p>
          <a:p>
            <a:pPr lvl="1"/>
            <a:endParaRPr lang="fr-FR" dirty="0"/>
          </a:p>
          <a:p>
            <a:pPr lvl="1"/>
            <a:r>
              <a:rPr lang="fr-FR" dirty="0" err="1"/>
              <a:t>CodeIgniter</a:t>
            </a:r>
            <a:endParaRPr lang="fr-FR" dirty="0"/>
          </a:p>
          <a:p>
            <a:pPr lvl="1"/>
            <a:r>
              <a:rPr lang="fr-FR" dirty="0"/>
              <a:t>Doctrine</a:t>
            </a:r>
          </a:p>
          <a:p>
            <a:pPr lvl="1"/>
            <a:r>
              <a:rPr lang="fr-FR" dirty="0"/>
              <a:t>Sécurité et ouvertures</a:t>
            </a:r>
          </a:p>
        </p:txBody>
      </p:sp>
      <p:sp>
        <p:nvSpPr>
          <p:cNvPr id="4" name="Espace réservé du contenu 3">
            <a:extLst>
              <a:ext uri="{FF2B5EF4-FFF2-40B4-BE49-F238E27FC236}">
                <a16:creationId xmlns:a16="http://schemas.microsoft.com/office/drawing/2014/main" id="{20D63DA2-FC11-4043-8B0A-B139AA7F1310}"/>
              </a:ext>
            </a:extLst>
          </p:cNvPr>
          <p:cNvSpPr>
            <a:spLocks noGrp="1"/>
          </p:cNvSpPr>
          <p:nvPr>
            <p:ph sz="half" idx="2"/>
          </p:nvPr>
        </p:nvSpPr>
        <p:spPr/>
        <p:txBody>
          <a:bodyPr/>
          <a:lstStyle/>
          <a:p>
            <a:pPr marL="0" indent="0">
              <a:buNone/>
            </a:pPr>
            <a:r>
              <a:rPr lang="fr-FR" dirty="0"/>
              <a:t>TD : 8*2h40</a:t>
            </a:r>
          </a:p>
          <a:p>
            <a:pPr marL="0" indent="0">
              <a:buNone/>
            </a:pPr>
            <a:endParaRPr lang="fr-FR" dirty="0"/>
          </a:p>
          <a:p>
            <a:pPr marL="0" indent="0">
              <a:buNone/>
            </a:pPr>
            <a:r>
              <a:rPr lang="fr-FR" dirty="0"/>
              <a:t>Participation à la SAE</a:t>
            </a:r>
          </a:p>
        </p:txBody>
      </p:sp>
    </p:spTree>
    <p:extLst>
      <p:ext uri="{BB962C8B-B14F-4D97-AF65-F5344CB8AC3E}">
        <p14:creationId xmlns:p14="http://schemas.microsoft.com/office/powerpoint/2010/main" val="73753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F73C1B-7FD5-1C4D-BF9C-6B4A4082358C}"/>
              </a:ext>
            </a:extLst>
          </p:cNvPr>
          <p:cNvSpPr>
            <a:spLocks noGrp="1"/>
          </p:cNvSpPr>
          <p:nvPr>
            <p:ph type="title"/>
          </p:nvPr>
        </p:nvSpPr>
        <p:spPr/>
        <p:txBody>
          <a:bodyPr/>
          <a:lstStyle/>
          <a:p>
            <a:r>
              <a:rPr lang="fr-FR" dirty="0"/>
              <a:t>Evaluation</a:t>
            </a:r>
          </a:p>
        </p:txBody>
      </p:sp>
      <p:sp>
        <p:nvSpPr>
          <p:cNvPr id="3" name="Espace réservé du contenu 2">
            <a:extLst>
              <a:ext uri="{FF2B5EF4-FFF2-40B4-BE49-F238E27FC236}">
                <a16:creationId xmlns:a16="http://schemas.microsoft.com/office/drawing/2014/main" id="{6DEA341A-61C0-6141-AFA4-1681A75C1A6B}"/>
              </a:ext>
            </a:extLst>
          </p:cNvPr>
          <p:cNvSpPr>
            <a:spLocks noGrp="1"/>
          </p:cNvSpPr>
          <p:nvPr>
            <p:ph idx="1"/>
          </p:nvPr>
        </p:nvSpPr>
        <p:spPr/>
        <p:txBody>
          <a:bodyPr/>
          <a:lstStyle/>
          <a:p>
            <a:r>
              <a:rPr lang="fr-FR" dirty="0"/>
              <a:t>Après la partie MVC</a:t>
            </a:r>
          </a:p>
          <a:p>
            <a:r>
              <a:rPr lang="fr-FR" dirty="0"/>
              <a:t>Après la partie </a:t>
            </a:r>
            <a:r>
              <a:rPr lang="fr-FR" dirty="0" err="1"/>
              <a:t>CodeIgniter</a:t>
            </a:r>
            <a:endParaRPr lang="fr-FR" dirty="0"/>
          </a:p>
        </p:txBody>
      </p:sp>
    </p:spTree>
    <p:extLst>
      <p:ext uri="{BB962C8B-B14F-4D97-AF65-F5344CB8AC3E}">
        <p14:creationId xmlns:p14="http://schemas.microsoft.com/office/powerpoint/2010/main" val="267669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A111DC-4A65-4E44-A47C-6661C1A7C4C4}"/>
              </a:ext>
            </a:extLst>
          </p:cNvPr>
          <p:cNvSpPr>
            <a:spLocks noGrp="1"/>
          </p:cNvSpPr>
          <p:nvPr>
            <p:ph type="title"/>
          </p:nvPr>
        </p:nvSpPr>
        <p:spPr/>
        <p:txBody>
          <a:bodyPr/>
          <a:lstStyle/>
          <a:p>
            <a:r>
              <a:rPr lang="fr-FR" dirty="0"/>
              <a:t>Les références</a:t>
            </a:r>
          </a:p>
        </p:txBody>
      </p:sp>
      <p:sp>
        <p:nvSpPr>
          <p:cNvPr id="3" name="Espace réservé du contenu 2">
            <a:extLst>
              <a:ext uri="{FF2B5EF4-FFF2-40B4-BE49-F238E27FC236}">
                <a16:creationId xmlns:a16="http://schemas.microsoft.com/office/drawing/2014/main" id="{2F885351-6B43-6B46-B9B5-98B7B8FA9C3D}"/>
              </a:ext>
            </a:extLst>
          </p:cNvPr>
          <p:cNvSpPr>
            <a:spLocks noGrp="1"/>
          </p:cNvSpPr>
          <p:nvPr>
            <p:ph idx="1"/>
          </p:nvPr>
        </p:nvSpPr>
        <p:spPr/>
        <p:txBody>
          <a:bodyPr/>
          <a:lstStyle/>
          <a:p>
            <a:r>
              <a:rPr lang="fr-FR" dirty="0">
                <a:hlinkClick r:id="rId2"/>
              </a:rPr>
              <a:t>https://www.php.net/</a:t>
            </a:r>
            <a:r>
              <a:rPr lang="fr-FR" dirty="0"/>
              <a:t> </a:t>
            </a:r>
          </a:p>
          <a:p>
            <a:endParaRPr lang="fr-FR" dirty="0"/>
          </a:p>
          <a:p>
            <a:endParaRPr lang="fr-FR" dirty="0"/>
          </a:p>
          <a:p>
            <a:r>
              <a:rPr lang="fr-FR" dirty="0">
                <a:hlinkClick r:id="rId3"/>
              </a:rPr>
              <a:t>https://codeigniter.com/</a:t>
            </a:r>
            <a:endParaRPr lang="fr-FR" dirty="0"/>
          </a:p>
          <a:p>
            <a:endParaRPr lang="fr-FR" dirty="0"/>
          </a:p>
          <a:p>
            <a:r>
              <a:rPr lang="fr-FR" dirty="0">
                <a:hlinkClick r:id="rId4"/>
              </a:rPr>
              <a:t>https://www.sqlite.org/index.html</a:t>
            </a:r>
            <a:endParaRPr lang="fr-FR" dirty="0"/>
          </a:p>
          <a:p>
            <a:r>
              <a:rPr lang="fr-FR" dirty="0">
                <a:hlinkClick r:id="rId5"/>
              </a:rPr>
              <a:t>https://mariadb.org/</a:t>
            </a:r>
            <a:endParaRPr lang="fr-FR" dirty="0"/>
          </a:p>
          <a:p>
            <a:r>
              <a:rPr lang="fr-FR" dirty="0">
                <a:hlinkClick r:id="rId6"/>
              </a:rPr>
              <a:t>https://www.doctrine-project.org/</a:t>
            </a:r>
            <a:endParaRPr lang="fr-FR" dirty="0"/>
          </a:p>
          <a:p>
            <a:pPr marL="0" indent="0">
              <a:buNone/>
            </a:pPr>
            <a:endParaRPr lang="fr-FR" dirty="0"/>
          </a:p>
          <a:p>
            <a:endParaRPr lang="fr-FR" dirty="0"/>
          </a:p>
        </p:txBody>
      </p:sp>
    </p:spTree>
    <p:extLst>
      <p:ext uri="{BB962C8B-B14F-4D97-AF65-F5344CB8AC3E}">
        <p14:creationId xmlns:p14="http://schemas.microsoft.com/office/powerpoint/2010/main" val="212882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D082C1-2551-B749-9844-76DEC44CE42A}"/>
              </a:ext>
            </a:extLst>
          </p:cNvPr>
          <p:cNvSpPr>
            <a:spLocks noGrp="1"/>
          </p:cNvSpPr>
          <p:nvPr>
            <p:ph type="title"/>
          </p:nvPr>
        </p:nvSpPr>
        <p:spPr/>
        <p:txBody>
          <a:bodyPr/>
          <a:lstStyle/>
          <a:p>
            <a:r>
              <a:rPr lang="fr-FR" dirty="0"/>
              <a:t>PHP Langage</a:t>
            </a:r>
          </a:p>
        </p:txBody>
      </p:sp>
      <p:sp>
        <p:nvSpPr>
          <p:cNvPr id="3" name="Espace réservé du contenu 2">
            <a:extLst>
              <a:ext uri="{FF2B5EF4-FFF2-40B4-BE49-F238E27FC236}">
                <a16:creationId xmlns:a16="http://schemas.microsoft.com/office/drawing/2014/main" id="{49D274D1-2113-BB47-9979-A938F82F97D3}"/>
              </a:ext>
            </a:extLst>
          </p:cNvPr>
          <p:cNvSpPr>
            <a:spLocks noGrp="1"/>
          </p:cNvSpPr>
          <p:nvPr>
            <p:ph idx="1"/>
          </p:nvPr>
        </p:nvSpPr>
        <p:spPr/>
        <p:txBody>
          <a:bodyPr/>
          <a:lstStyle/>
          <a:p>
            <a:r>
              <a:rPr lang="fr-FR" dirty="0">
                <a:hlinkClick r:id="rId2"/>
              </a:rPr>
              <a:t>https://www.php.net/</a:t>
            </a:r>
            <a:r>
              <a:rPr lang="fr-FR" dirty="0"/>
              <a:t> </a:t>
            </a:r>
          </a:p>
          <a:p>
            <a:endParaRPr lang="fr-FR" dirty="0"/>
          </a:p>
          <a:p>
            <a:r>
              <a:rPr lang="fr-FR" dirty="0"/>
              <a:t>langage de scripts généraliste et Open Source</a:t>
            </a:r>
          </a:p>
          <a:p>
            <a:endParaRPr lang="fr-FR" dirty="0"/>
          </a:p>
          <a:p>
            <a:r>
              <a:rPr lang="fr-FR" dirty="0"/>
              <a:t>Interprété ou compilé à la volée</a:t>
            </a:r>
          </a:p>
          <a:p>
            <a:r>
              <a:rPr lang="fr-FR" dirty="0"/>
              <a:t>Impératif orienté objet</a:t>
            </a:r>
          </a:p>
          <a:p>
            <a:r>
              <a:rPr lang="fr-FR" dirty="0"/>
              <a:t>Faiblement typé</a:t>
            </a:r>
          </a:p>
        </p:txBody>
      </p:sp>
    </p:spTree>
    <p:extLst>
      <p:ext uri="{BB962C8B-B14F-4D97-AF65-F5344CB8AC3E}">
        <p14:creationId xmlns:p14="http://schemas.microsoft.com/office/powerpoint/2010/main" val="340418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478E38-32E3-6446-9825-868D53960F50}"/>
              </a:ext>
            </a:extLst>
          </p:cNvPr>
          <p:cNvSpPr>
            <a:spLocks noGrp="1"/>
          </p:cNvSpPr>
          <p:nvPr>
            <p:ph type="title"/>
          </p:nvPr>
        </p:nvSpPr>
        <p:spPr/>
        <p:txBody>
          <a:bodyPr/>
          <a:lstStyle/>
          <a:p>
            <a:r>
              <a:rPr lang="fr-FR" dirty="0"/>
              <a:t>Client serveur</a:t>
            </a:r>
          </a:p>
        </p:txBody>
      </p:sp>
      <p:pic>
        <p:nvPicPr>
          <p:cNvPr id="6" name="Image 5">
            <a:extLst>
              <a:ext uri="{FF2B5EF4-FFF2-40B4-BE49-F238E27FC236}">
                <a16:creationId xmlns:a16="http://schemas.microsoft.com/office/drawing/2014/main" id="{B67B2AAD-D551-6446-80B0-D57CA1CFE2DA}"/>
              </a:ext>
            </a:extLst>
          </p:cNvPr>
          <p:cNvPicPr>
            <a:picLocks noChangeAspect="1"/>
          </p:cNvPicPr>
          <p:nvPr/>
        </p:nvPicPr>
        <p:blipFill>
          <a:blip r:embed="rId2"/>
          <a:stretch>
            <a:fillRect/>
          </a:stretch>
        </p:blipFill>
        <p:spPr>
          <a:xfrm>
            <a:off x="1436977" y="1690688"/>
            <a:ext cx="8134867" cy="3972289"/>
          </a:xfrm>
          <a:prstGeom prst="rect">
            <a:avLst/>
          </a:prstGeom>
        </p:spPr>
      </p:pic>
      <p:pic>
        <p:nvPicPr>
          <p:cNvPr id="1025" name="Picture 1" descr="page6image40112400">
            <a:extLst>
              <a:ext uri="{FF2B5EF4-FFF2-40B4-BE49-F238E27FC236}">
                <a16:creationId xmlns:a16="http://schemas.microsoft.com/office/drawing/2014/main" id="{7D17C59D-381F-F04E-9159-3A411154C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3040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6image40113024">
            <a:extLst>
              <a:ext uri="{FF2B5EF4-FFF2-40B4-BE49-F238E27FC236}">
                <a16:creationId xmlns:a16="http://schemas.microsoft.com/office/drawing/2014/main" id="{C1A23CD0-E2FD-F94B-8049-E632002AFC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46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6image40113232">
            <a:extLst>
              <a:ext uri="{FF2B5EF4-FFF2-40B4-BE49-F238E27FC236}">
                <a16:creationId xmlns:a16="http://schemas.microsoft.com/office/drawing/2014/main" id="{BB6C2460-B987-3740-A756-6FCF3B3F06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6129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6image40110320">
            <a:extLst>
              <a:ext uri="{FF2B5EF4-FFF2-40B4-BE49-F238E27FC236}">
                <a16:creationId xmlns:a16="http://schemas.microsoft.com/office/drawing/2014/main" id="{9D96EBC5-2E36-7944-8115-A15AB60F26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673100" cy="10922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page6image40110112">
            <a:extLst>
              <a:ext uri="{FF2B5EF4-FFF2-40B4-BE49-F238E27FC236}">
                <a16:creationId xmlns:a16="http://schemas.microsoft.com/office/drawing/2014/main" id="{E33D1A86-8A33-5343-BED7-48C138715F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017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ge6image40113440">
            <a:extLst>
              <a:ext uri="{FF2B5EF4-FFF2-40B4-BE49-F238E27FC236}">
                <a16:creationId xmlns:a16="http://schemas.microsoft.com/office/drawing/2014/main" id="{B5CF07DC-41C3-D647-B992-EFBA20B874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825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6image40114064">
            <a:extLst>
              <a:ext uri="{FF2B5EF4-FFF2-40B4-BE49-F238E27FC236}">
                <a16:creationId xmlns:a16="http://schemas.microsoft.com/office/drawing/2014/main" id="{9EFD3238-DD94-4840-BAB4-88E548D622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4572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6image57182064">
            <a:extLst>
              <a:ext uri="{FF2B5EF4-FFF2-40B4-BE49-F238E27FC236}">
                <a16:creationId xmlns:a16="http://schemas.microsoft.com/office/drawing/2014/main" id="{91DEA2B8-8FD4-794E-9390-897B63B99F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4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ge6image57180608">
            <a:extLst>
              <a:ext uri="{FF2B5EF4-FFF2-40B4-BE49-F238E27FC236}">
                <a16:creationId xmlns:a16="http://schemas.microsoft.com/office/drawing/2014/main" id="{8C1D0DB5-060C-6241-A160-237001A12BA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44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page6image40115104">
            <a:extLst>
              <a:ext uri="{FF2B5EF4-FFF2-40B4-BE49-F238E27FC236}">
                <a16:creationId xmlns:a16="http://schemas.microsoft.com/office/drawing/2014/main" id="{66623DD0-ED3D-8C48-9A3E-AA432D3101C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4318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ge6image40115312">
            <a:extLst>
              <a:ext uri="{FF2B5EF4-FFF2-40B4-BE49-F238E27FC236}">
                <a16:creationId xmlns:a16="http://schemas.microsoft.com/office/drawing/2014/main" id="{F5ABAB19-E829-E84B-A384-08566D05130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4318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page6image40115520">
            <a:extLst>
              <a:ext uri="{FF2B5EF4-FFF2-40B4-BE49-F238E27FC236}">
                <a16:creationId xmlns:a16="http://schemas.microsoft.com/office/drawing/2014/main" id="{53CFCA3B-71AA-734F-8B3B-179495E47F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4445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age6image40115728">
            <a:extLst>
              <a:ext uri="{FF2B5EF4-FFF2-40B4-BE49-F238E27FC236}">
                <a16:creationId xmlns:a16="http://schemas.microsoft.com/office/drawing/2014/main" id="{4FB68D1B-62E1-E94E-9024-9E5ACF4B469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44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page6image40115936">
            <a:extLst>
              <a:ext uri="{FF2B5EF4-FFF2-40B4-BE49-F238E27FC236}">
                <a16:creationId xmlns:a16="http://schemas.microsoft.com/office/drawing/2014/main" id="{5604F599-AC42-6442-9AD6-A162A57B101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9685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age6image40116144">
            <a:extLst>
              <a:ext uri="{FF2B5EF4-FFF2-40B4-BE49-F238E27FC236}">
                <a16:creationId xmlns:a16="http://schemas.microsoft.com/office/drawing/2014/main" id="{B83B9B0F-6645-664A-99C2-8A8B29C9A44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4953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page6image40113024">
            <a:extLst>
              <a:ext uri="{FF2B5EF4-FFF2-40B4-BE49-F238E27FC236}">
                <a16:creationId xmlns:a16="http://schemas.microsoft.com/office/drawing/2014/main" id="{DEC4E305-8E44-8849-B14B-4C63BA7A2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46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page6image40110320">
            <a:extLst>
              <a:ext uri="{FF2B5EF4-FFF2-40B4-BE49-F238E27FC236}">
                <a16:creationId xmlns:a16="http://schemas.microsoft.com/office/drawing/2014/main" id="{3AEF91CA-9A55-EF43-BA9C-EE1A9690C3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673100" cy="10922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page6image40110112">
            <a:extLst>
              <a:ext uri="{FF2B5EF4-FFF2-40B4-BE49-F238E27FC236}">
                <a16:creationId xmlns:a16="http://schemas.microsoft.com/office/drawing/2014/main" id="{BA108F9F-9DB2-6B45-9F03-ED02F0CADB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017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ge6image40113440">
            <a:extLst>
              <a:ext uri="{FF2B5EF4-FFF2-40B4-BE49-F238E27FC236}">
                <a16:creationId xmlns:a16="http://schemas.microsoft.com/office/drawing/2014/main" id="{4F548A65-BCCE-2943-AEEB-E906B69111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8255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page6image40114064">
            <a:extLst>
              <a:ext uri="{FF2B5EF4-FFF2-40B4-BE49-F238E27FC236}">
                <a16:creationId xmlns:a16="http://schemas.microsoft.com/office/drawing/2014/main" id="{0ADA2D1E-61EE-6248-B498-9CA0B84FB5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4572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page6image57182064">
            <a:extLst>
              <a:ext uri="{FF2B5EF4-FFF2-40B4-BE49-F238E27FC236}">
                <a16:creationId xmlns:a16="http://schemas.microsoft.com/office/drawing/2014/main" id="{5FF414F6-D139-4044-A289-8D9A7781F8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4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age6image57180608">
            <a:extLst>
              <a:ext uri="{FF2B5EF4-FFF2-40B4-BE49-F238E27FC236}">
                <a16:creationId xmlns:a16="http://schemas.microsoft.com/office/drawing/2014/main" id="{C1BAB7DF-FE45-8943-A84F-DF93169F9A7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44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page6image40115104">
            <a:extLst>
              <a:ext uri="{FF2B5EF4-FFF2-40B4-BE49-F238E27FC236}">
                <a16:creationId xmlns:a16="http://schemas.microsoft.com/office/drawing/2014/main" id="{39056B51-386B-AD4D-8603-6E007FFC2E8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4318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page6image40115312">
            <a:extLst>
              <a:ext uri="{FF2B5EF4-FFF2-40B4-BE49-F238E27FC236}">
                <a16:creationId xmlns:a16="http://schemas.microsoft.com/office/drawing/2014/main" id="{9AFE8BB6-ADD8-6A40-89A1-ED76DDD106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4318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page6image40115520">
            <a:extLst>
              <a:ext uri="{FF2B5EF4-FFF2-40B4-BE49-F238E27FC236}">
                <a16:creationId xmlns:a16="http://schemas.microsoft.com/office/drawing/2014/main" id="{5710C9EF-F385-0943-9DA0-87243038D9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44450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page6image40115728">
            <a:extLst>
              <a:ext uri="{FF2B5EF4-FFF2-40B4-BE49-F238E27FC236}">
                <a16:creationId xmlns:a16="http://schemas.microsoft.com/office/drawing/2014/main" id="{649F531F-CC05-5848-B30C-76D04D27601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444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descr="page6image40115936">
            <a:extLst>
              <a:ext uri="{FF2B5EF4-FFF2-40B4-BE49-F238E27FC236}">
                <a16:creationId xmlns:a16="http://schemas.microsoft.com/office/drawing/2014/main" id="{6A1B09BA-9E24-BF48-9995-AE441080DF8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9685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page6image40116144">
            <a:extLst>
              <a:ext uri="{FF2B5EF4-FFF2-40B4-BE49-F238E27FC236}">
                <a16:creationId xmlns:a16="http://schemas.microsoft.com/office/drawing/2014/main" id="{DE4E3E0A-B75E-AC42-B7EB-BA8E0AEECEB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495300" cy="17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231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EE4EF7-B958-9741-8287-9E5CAC15C9C8}"/>
              </a:ext>
            </a:extLst>
          </p:cNvPr>
          <p:cNvSpPr>
            <a:spLocks noGrp="1"/>
          </p:cNvSpPr>
          <p:nvPr>
            <p:ph type="title"/>
          </p:nvPr>
        </p:nvSpPr>
        <p:spPr/>
        <p:txBody>
          <a:bodyPr/>
          <a:lstStyle/>
          <a:p>
            <a:r>
              <a:rPr lang="fr-FR" dirty="0"/>
              <a:t>Le protocole HTTP</a:t>
            </a:r>
          </a:p>
        </p:txBody>
      </p:sp>
      <p:sp>
        <p:nvSpPr>
          <p:cNvPr id="3" name="Espace réservé du contenu 2">
            <a:extLst>
              <a:ext uri="{FF2B5EF4-FFF2-40B4-BE49-F238E27FC236}">
                <a16:creationId xmlns:a16="http://schemas.microsoft.com/office/drawing/2014/main" id="{4154C1AE-FC2E-A148-A115-52BA361F0762}"/>
              </a:ext>
            </a:extLst>
          </p:cNvPr>
          <p:cNvSpPr>
            <a:spLocks noGrp="1"/>
          </p:cNvSpPr>
          <p:nvPr>
            <p:ph idx="1"/>
          </p:nvPr>
        </p:nvSpPr>
        <p:spPr/>
        <p:txBody>
          <a:bodyPr>
            <a:normAutofit lnSpcReduction="10000"/>
          </a:bodyPr>
          <a:lstStyle/>
          <a:p>
            <a:pPr marL="0" indent="0">
              <a:buNone/>
            </a:pPr>
            <a:r>
              <a:rPr lang="fr-FR" dirty="0" err="1"/>
              <a:t>Hypertext</a:t>
            </a:r>
            <a:r>
              <a:rPr lang="fr-FR" dirty="0"/>
              <a:t> Transfer Protocol :</a:t>
            </a:r>
          </a:p>
          <a:p>
            <a:r>
              <a:rPr lang="fr-FR" dirty="0"/>
              <a:t>Protocole de communication client-serveur</a:t>
            </a:r>
          </a:p>
          <a:p>
            <a:r>
              <a:rPr lang="fr-FR" dirty="0"/>
              <a:t>Over TCP port 80 ou 443 (HTTPS)</a:t>
            </a:r>
          </a:p>
          <a:p>
            <a:r>
              <a:rPr lang="fr-FR" dirty="0"/>
              <a:t>Pour la requête comme pour la réponse une entête (header) et un corps (body) optionnel.</a:t>
            </a:r>
          </a:p>
          <a:p>
            <a:r>
              <a:rPr lang="fr-FR" dirty="0"/>
              <a:t>Protocole sans état (</a:t>
            </a:r>
            <a:r>
              <a:rPr lang="fr-FR" dirty="0" err="1"/>
              <a:t>stateless</a:t>
            </a:r>
            <a:r>
              <a:rPr lang="fr-FR" dirty="0"/>
              <a:t> </a:t>
            </a:r>
            <a:r>
              <a:rPr lang="fr-FR" dirty="0" err="1"/>
              <a:t>protocol</a:t>
            </a:r>
            <a:r>
              <a:rPr lang="fr-FR" dirty="0"/>
              <a:t>) </a:t>
            </a:r>
          </a:p>
          <a:p>
            <a:r>
              <a:rPr lang="fr-FR" dirty="0"/>
              <a:t>Des méthodes GET, POST (PUT, DELETE, HEAD, OPTIONS, TRACE, …)</a:t>
            </a:r>
          </a:p>
          <a:p>
            <a:r>
              <a:rPr lang="fr-FR" dirty="0"/>
              <a:t>Un grand nombre de serveur : apache, </a:t>
            </a:r>
            <a:r>
              <a:rPr lang="fr-FR" dirty="0" err="1"/>
              <a:t>nginx</a:t>
            </a:r>
            <a:r>
              <a:rPr lang="fr-FR" dirty="0"/>
              <a:t>, </a:t>
            </a:r>
            <a:r>
              <a:rPr lang="fr-FR" dirty="0" err="1"/>
              <a:t>nodeJS</a:t>
            </a:r>
            <a:r>
              <a:rPr lang="fr-FR" dirty="0"/>
              <a:t>, …  </a:t>
            </a:r>
          </a:p>
          <a:p>
            <a:pPr marL="0" indent="0">
              <a:buNone/>
            </a:pPr>
            <a:r>
              <a:rPr lang="fr-FR" dirty="0"/>
              <a:t> </a:t>
            </a:r>
          </a:p>
          <a:p>
            <a:endParaRPr lang="fr-FR" dirty="0"/>
          </a:p>
          <a:p>
            <a:endParaRPr lang="fr-FR" dirty="0"/>
          </a:p>
        </p:txBody>
      </p:sp>
    </p:spTree>
    <p:extLst>
      <p:ext uri="{BB962C8B-B14F-4D97-AF65-F5344CB8AC3E}">
        <p14:creationId xmlns:p14="http://schemas.microsoft.com/office/powerpoint/2010/main" val="10521773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1079</Words>
  <Application>Microsoft Macintosh PowerPoint</Application>
  <PresentationFormat>Grand écran</PresentationFormat>
  <Paragraphs>183</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Calibri</vt:lpstr>
      <vt:lpstr>Calibri Light</vt:lpstr>
      <vt:lpstr>Thème Office</vt:lpstr>
      <vt:lpstr>R3.01</vt:lpstr>
      <vt:lpstr>Objectifs</vt:lpstr>
      <vt:lpstr>Choix Techniques</vt:lpstr>
      <vt:lpstr>Cours</vt:lpstr>
      <vt:lpstr>Evaluation</vt:lpstr>
      <vt:lpstr>Les références</vt:lpstr>
      <vt:lpstr>PHP Langage</vt:lpstr>
      <vt:lpstr>Client serveur</vt:lpstr>
      <vt:lpstr>Le protocole HTTP</vt:lpstr>
      <vt:lpstr>Le protocole HTTP : GET</vt:lpstr>
      <vt:lpstr>Le protocole HTTP : GET avec paramètres</vt:lpstr>
      <vt:lpstr>Le protocole HTTP : POST</vt:lpstr>
      <vt:lpstr>Le protocole HTTP : codes de réponse</vt:lpstr>
      <vt:lpstr>Le protocole HTTP : cookies</vt:lpstr>
      <vt:lpstr>Le protocole HTTP : cookies</vt:lpstr>
      <vt:lpstr>PHP / HTTP</vt:lpstr>
      <vt:lpstr>Exemple : login.php</vt:lpstr>
      <vt:lpstr>Exemple : authenticate.php</vt:lpstr>
      <vt:lpstr>Exemple : site.php</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R1.03</dc:title>
  <dc:creator>Jean-François Berdjugin</dc:creator>
  <cp:lastModifiedBy>Jean-François Berdjugin</cp:lastModifiedBy>
  <cp:revision>47</cp:revision>
  <dcterms:created xsi:type="dcterms:W3CDTF">2022-09-04T23:59:40Z</dcterms:created>
  <dcterms:modified xsi:type="dcterms:W3CDTF">2022-09-09T13:50:49Z</dcterms:modified>
</cp:coreProperties>
</file>