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71" r:id="rId12"/>
    <p:sldId id="272" r:id="rId13"/>
    <p:sldId id="267" r:id="rId14"/>
    <p:sldId id="268" r:id="rId15"/>
    <p:sldId id="269" r:id="rId16"/>
    <p:sldId id="270" r:id="rId17"/>
    <p:sldId id="273" r:id="rId18"/>
    <p:sldId id="274" r:id="rId19"/>
    <p:sldId id="275" r:id="rId20"/>
    <p:sldId id="276" r:id="rId21"/>
    <p:sldId id="277" r:id="rId22"/>
    <p:sldId id="278" r:id="rId23"/>
    <p:sldId id="279" r:id="rId24"/>
    <p:sldId id="280" r:id="rId25"/>
    <p:sldId id="281" r:id="rId26"/>
    <p:sldId id="282" r:id="rId27"/>
    <p:sldId id="283" r:id="rId28"/>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089"/>
    <p:restoredTop sz="95135"/>
  </p:normalViewPr>
  <p:slideViewPr>
    <p:cSldViewPr snapToGrid="0" snapToObjects="1">
      <p:cViewPr varScale="1">
        <p:scale>
          <a:sx n="90" d="100"/>
          <a:sy n="90" d="100"/>
        </p:scale>
        <p:origin x="216" y="2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EB56D6B-8AF5-8E44-B081-8050F62BABB0}"/>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6F5C68DA-0A57-8B46-BAD5-8F0C423B369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452E2C37-9F9E-934B-8797-E61C12167E14}"/>
              </a:ext>
            </a:extLst>
          </p:cNvPr>
          <p:cNvSpPr>
            <a:spLocks noGrp="1"/>
          </p:cNvSpPr>
          <p:nvPr>
            <p:ph type="dt" sz="half" idx="10"/>
          </p:nvPr>
        </p:nvSpPr>
        <p:spPr/>
        <p:txBody>
          <a:bodyPr/>
          <a:lstStyle/>
          <a:p>
            <a:fld id="{1D1DCD16-D1FD-FC4A-9786-445D3AF33797}" type="datetimeFigureOut">
              <a:rPr lang="fr-FR" smtClean="0"/>
              <a:t>11/09/2022</a:t>
            </a:fld>
            <a:endParaRPr lang="fr-FR"/>
          </a:p>
        </p:txBody>
      </p:sp>
      <p:sp>
        <p:nvSpPr>
          <p:cNvPr id="5" name="Espace réservé du pied de page 4">
            <a:extLst>
              <a:ext uri="{FF2B5EF4-FFF2-40B4-BE49-F238E27FC236}">
                <a16:creationId xmlns:a16="http://schemas.microsoft.com/office/drawing/2014/main" id="{80D25949-8F43-4948-B90A-FF6092D47A58}"/>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A6743916-0BC4-F84D-B16B-8F8BD9AEDD1A}"/>
              </a:ext>
            </a:extLst>
          </p:cNvPr>
          <p:cNvSpPr>
            <a:spLocks noGrp="1"/>
          </p:cNvSpPr>
          <p:nvPr>
            <p:ph type="sldNum" sz="quarter" idx="12"/>
          </p:nvPr>
        </p:nvSpPr>
        <p:spPr/>
        <p:txBody>
          <a:bodyPr/>
          <a:lstStyle/>
          <a:p>
            <a:fld id="{5413394F-B6DA-8247-8690-1A1E5A8484F4}" type="slidenum">
              <a:rPr lang="fr-FR" smtClean="0"/>
              <a:t>‹N°›</a:t>
            </a:fld>
            <a:endParaRPr lang="fr-FR"/>
          </a:p>
        </p:txBody>
      </p:sp>
    </p:spTree>
    <p:extLst>
      <p:ext uri="{BB962C8B-B14F-4D97-AF65-F5344CB8AC3E}">
        <p14:creationId xmlns:p14="http://schemas.microsoft.com/office/powerpoint/2010/main" val="25493592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2016F20-1B4C-C945-B62F-850A147FE484}"/>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9846DB30-73AD-164A-AF3E-6DA82093FC77}"/>
              </a:ext>
            </a:extLst>
          </p:cNvPr>
          <p:cNvSpPr>
            <a:spLocks noGrp="1"/>
          </p:cNvSpPr>
          <p:nvPr>
            <p:ph type="body" orient="vert" idx="1"/>
          </p:nvPr>
        </p:nvSpPr>
        <p:spPr/>
        <p:txBody>
          <a:bodyPr vert="eaVert"/>
          <a:lstStyle/>
          <a:p>
            <a:r>
              <a:rPr lang="fr-FR"/>
              <a:t>Modifier les styles du texte du masque
Deuxième niveau
Troisième niveau
Quatrième niveau
Cinquième niveau</a:t>
            </a:r>
          </a:p>
        </p:txBody>
      </p:sp>
      <p:sp>
        <p:nvSpPr>
          <p:cNvPr id="4" name="Espace réservé de la date 3">
            <a:extLst>
              <a:ext uri="{FF2B5EF4-FFF2-40B4-BE49-F238E27FC236}">
                <a16:creationId xmlns:a16="http://schemas.microsoft.com/office/drawing/2014/main" id="{F5EA3CC2-F32F-0842-A259-A1F4ED871E63}"/>
              </a:ext>
            </a:extLst>
          </p:cNvPr>
          <p:cNvSpPr>
            <a:spLocks noGrp="1"/>
          </p:cNvSpPr>
          <p:nvPr>
            <p:ph type="dt" sz="half" idx="10"/>
          </p:nvPr>
        </p:nvSpPr>
        <p:spPr/>
        <p:txBody>
          <a:bodyPr/>
          <a:lstStyle/>
          <a:p>
            <a:fld id="{1D1DCD16-D1FD-FC4A-9786-445D3AF33797}" type="datetimeFigureOut">
              <a:rPr lang="fr-FR" smtClean="0"/>
              <a:t>11/09/2022</a:t>
            </a:fld>
            <a:endParaRPr lang="fr-FR"/>
          </a:p>
        </p:txBody>
      </p:sp>
      <p:sp>
        <p:nvSpPr>
          <p:cNvPr id="5" name="Espace réservé du pied de page 4">
            <a:extLst>
              <a:ext uri="{FF2B5EF4-FFF2-40B4-BE49-F238E27FC236}">
                <a16:creationId xmlns:a16="http://schemas.microsoft.com/office/drawing/2014/main" id="{29ED6751-44BE-BA42-BEE8-831CBBE9386F}"/>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56DB1B38-38BA-B647-9A35-FB0A15C0A83C}"/>
              </a:ext>
            </a:extLst>
          </p:cNvPr>
          <p:cNvSpPr>
            <a:spLocks noGrp="1"/>
          </p:cNvSpPr>
          <p:nvPr>
            <p:ph type="sldNum" sz="quarter" idx="12"/>
          </p:nvPr>
        </p:nvSpPr>
        <p:spPr/>
        <p:txBody>
          <a:bodyPr/>
          <a:lstStyle/>
          <a:p>
            <a:fld id="{5413394F-B6DA-8247-8690-1A1E5A8484F4}" type="slidenum">
              <a:rPr lang="fr-FR" smtClean="0"/>
              <a:t>‹N°›</a:t>
            </a:fld>
            <a:endParaRPr lang="fr-FR"/>
          </a:p>
        </p:txBody>
      </p:sp>
    </p:spTree>
    <p:extLst>
      <p:ext uri="{BB962C8B-B14F-4D97-AF65-F5344CB8AC3E}">
        <p14:creationId xmlns:p14="http://schemas.microsoft.com/office/powerpoint/2010/main" val="318635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602729F5-0F1B-C14A-9038-474A912E8C4B}"/>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B8474655-71D9-AB41-9546-22F6A686E5F7}"/>
              </a:ext>
            </a:extLst>
          </p:cNvPr>
          <p:cNvSpPr>
            <a:spLocks noGrp="1"/>
          </p:cNvSpPr>
          <p:nvPr>
            <p:ph type="body" orient="vert" idx="1"/>
          </p:nvPr>
        </p:nvSpPr>
        <p:spPr>
          <a:xfrm>
            <a:off x="838200" y="365125"/>
            <a:ext cx="7734300" cy="5811838"/>
          </a:xfrm>
        </p:spPr>
        <p:txBody>
          <a:bodyPr vert="eaVert"/>
          <a:lstStyle/>
          <a:p>
            <a:r>
              <a:rPr lang="fr-FR"/>
              <a:t>Modifier les styles du texte du masque
Deuxième niveau
Troisième niveau
Quatrième niveau
Cinquième niveau</a:t>
            </a:r>
          </a:p>
        </p:txBody>
      </p:sp>
      <p:sp>
        <p:nvSpPr>
          <p:cNvPr id="4" name="Espace réservé de la date 3">
            <a:extLst>
              <a:ext uri="{FF2B5EF4-FFF2-40B4-BE49-F238E27FC236}">
                <a16:creationId xmlns:a16="http://schemas.microsoft.com/office/drawing/2014/main" id="{B26CDA15-5DDC-CE44-B59B-DE23DB8BFB48}"/>
              </a:ext>
            </a:extLst>
          </p:cNvPr>
          <p:cNvSpPr>
            <a:spLocks noGrp="1"/>
          </p:cNvSpPr>
          <p:nvPr>
            <p:ph type="dt" sz="half" idx="10"/>
          </p:nvPr>
        </p:nvSpPr>
        <p:spPr/>
        <p:txBody>
          <a:bodyPr/>
          <a:lstStyle/>
          <a:p>
            <a:fld id="{1D1DCD16-D1FD-FC4A-9786-445D3AF33797}" type="datetimeFigureOut">
              <a:rPr lang="fr-FR" smtClean="0"/>
              <a:t>11/09/2022</a:t>
            </a:fld>
            <a:endParaRPr lang="fr-FR"/>
          </a:p>
        </p:txBody>
      </p:sp>
      <p:sp>
        <p:nvSpPr>
          <p:cNvPr id="5" name="Espace réservé du pied de page 4">
            <a:extLst>
              <a:ext uri="{FF2B5EF4-FFF2-40B4-BE49-F238E27FC236}">
                <a16:creationId xmlns:a16="http://schemas.microsoft.com/office/drawing/2014/main" id="{41D01A6C-EF63-6546-8666-79AD25CFC7B4}"/>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9612A9CC-3275-104F-B35C-17B0068C422D}"/>
              </a:ext>
            </a:extLst>
          </p:cNvPr>
          <p:cNvSpPr>
            <a:spLocks noGrp="1"/>
          </p:cNvSpPr>
          <p:nvPr>
            <p:ph type="sldNum" sz="quarter" idx="12"/>
          </p:nvPr>
        </p:nvSpPr>
        <p:spPr/>
        <p:txBody>
          <a:bodyPr/>
          <a:lstStyle/>
          <a:p>
            <a:fld id="{5413394F-B6DA-8247-8690-1A1E5A8484F4}" type="slidenum">
              <a:rPr lang="fr-FR" smtClean="0"/>
              <a:t>‹N°›</a:t>
            </a:fld>
            <a:endParaRPr lang="fr-FR"/>
          </a:p>
        </p:txBody>
      </p:sp>
    </p:spTree>
    <p:extLst>
      <p:ext uri="{BB962C8B-B14F-4D97-AF65-F5344CB8AC3E}">
        <p14:creationId xmlns:p14="http://schemas.microsoft.com/office/powerpoint/2010/main" val="40489114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D0B8199-0A51-F340-965F-86794DAB18B2}"/>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E3BBEF00-F669-BB43-8171-AE0D4D90A950}"/>
              </a:ext>
            </a:extLst>
          </p:cNvPr>
          <p:cNvSpPr>
            <a:spLocks noGrp="1"/>
          </p:cNvSpPr>
          <p:nvPr>
            <p:ph idx="1"/>
          </p:nvPr>
        </p:nvSpPr>
        <p:spPr/>
        <p:txBody>
          <a:bodyPr/>
          <a:lstStyle/>
          <a:p>
            <a:r>
              <a:rPr lang="fr-FR"/>
              <a:t>Modifier les styles du texte du masque
Deuxième niveau
Troisième niveau
Quatrième niveau
Cinquième niveau</a:t>
            </a:r>
          </a:p>
        </p:txBody>
      </p:sp>
      <p:sp>
        <p:nvSpPr>
          <p:cNvPr id="4" name="Espace réservé de la date 3">
            <a:extLst>
              <a:ext uri="{FF2B5EF4-FFF2-40B4-BE49-F238E27FC236}">
                <a16:creationId xmlns:a16="http://schemas.microsoft.com/office/drawing/2014/main" id="{6E4D2B36-74FA-FB43-9E92-8DCE6BB0D384}"/>
              </a:ext>
            </a:extLst>
          </p:cNvPr>
          <p:cNvSpPr>
            <a:spLocks noGrp="1"/>
          </p:cNvSpPr>
          <p:nvPr>
            <p:ph type="dt" sz="half" idx="10"/>
          </p:nvPr>
        </p:nvSpPr>
        <p:spPr/>
        <p:txBody>
          <a:bodyPr/>
          <a:lstStyle/>
          <a:p>
            <a:fld id="{1D1DCD16-D1FD-FC4A-9786-445D3AF33797}" type="datetimeFigureOut">
              <a:rPr lang="fr-FR" smtClean="0"/>
              <a:t>11/09/2022</a:t>
            </a:fld>
            <a:endParaRPr lang="fr-FR"/>
          </a:p>
        </p:txBody>
      </p:sp>
      <p:sp>
        <p:nvSpPr>
          <p:cNvPr id="5" name="Espace réservé du pied de page 4">
            <a:extLst>
              <a:ext uri="{FF2B5EF4-FFF2-40B4-BE49-F238E27FC236}">
                <a16:creationId xmlns:a16="http://schemas.microsoft.com/office/drawing/2014/main" id="{1870C3DF-7739-3548-8B0B-FA8563ED0418}"/>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BE8CD524-8C69-3D46-AC9B-30C8C94670C3}"/>
              </a:ext>
            </a:extLst>
          </p:cNvPr>
          <p:cNvSpPr>
            <a:spLocks noGrp="1"/>
          </p:cNvSpPr>
          <p:nvPr>
            <p:ph type="sldNum" sz="quarter" idx="12"/>
          </p:nvPr>
        </p:nvSpPr>
        <p:spPr/>
        <p:txBody>
          <a:bodyPr/>
          <a:lstStyle/>
          <a:p>
            <a:fld id="{5413394F-B6DA-8247-8690-1A1E5A8484F4}" type="slidenum">
              <a:rPr lang="fr-FR" smtClean="0"/>
              <a:t>‹N°›</a:t>
            </a:fld>
            <a:endParaRPr lang="fr-FR"/>
          </a:p>
        </p:txBody>
      </p:sp>
    </p:spTree>
    <p:extLst>
      <p:ext uri="{BB962C8B-B14F-4D97-AF65-F5344CB8AC3E}">
        <p14:creationId xmlns:p14="http://schemas.microsoft.com/office/powerpoint/2010/main" val="4619597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CC8A3DF-3281-9943-B831-DD5948BB43AA}"/>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16DFAA2A-7787-2747-9B35-E2EB5B2F588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lang="fr-FR"/>
              <a:t>Modifier les styles du texte du masque
Deuxième niveau
Troisième niveau
Quatrième niveau
Cinquième niveau</a:t>
            </a:r>
          </a:p>
        </p:txBody>
      </p:sp>
      <p:sp>
        <p:nvSpPr>
          <p:cNvPr id="4" name="Espace réservé de la date 3">
            <a:extLst>
              <a:ext uri="{FF2B5EF4-FFF2-40B4-BE49-F238E27FC236}">
                <a16:creationId xmlns:a16="http://schemas.microsoft.com/office/drawing/2014/main" id="{D27099EF-C813-CD45-A6B7-6184D54F3B8D}"/>
              </a:ext>
            </a:extLst>
          </p:cNvPr>
          <p:cNvSpPr>
            <a:spLocks noGrp="1"/>
          </p:cNvSpPr>
          <p:nvPr>
            <p:ph type="dt" sz="half" idx="10"/>
          </p:nvPr>
        </p:nvSpPr>
        <p:spPr/>
        <p:txBody>
          <a:bodyPr/>
          <a:lstStyle/>
          <a:p>
            <a:fld id="{1D1DCD16-D1FD-FC4A-9786-445D3AF33797}" type="datetimeFigureOut">
              <a:rPr lang="fr-FR" smtClean="0"/>
              <a:t>11/09/2022</a:t>
            </a:fld>
            <a:endParaRPr lang="fr-FR"/>
          </a:p>
        </p:txBody>
      </p:sp>
      <p:sp>
        <p:nvSpPr>
          <p:cNvPr id="5" name="Espace réservé du pied de page 4">
            <a:extLst>
              <a:ext uri="{FF2B5EF4-FFF2-40B4-BE49-F238E27FC236}">
                <a16:creationId xmlns:a16="http://schemas.microsoft.com/office/drawing/2014/main" id="{6AE4842A-6A02-E641-8174-7C92F1678C2D}"/>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1145CEAE-F67D-A141-B087-8C2EAE9CCDC1}"/>
              </a:ext>
            </a:extLst>
          </p:cNvPr>
          <p:cNvSpPr>
            <a:spLocks noGrp="1"/>
          </p:cNvSpPr>
          <p:nvPr>
            <p:ph type="sldNum" sz="quarter" idx="12"/>
          </p:nvPr>
        </p:nvSpPr>
        <p:spPr/>
        <p:txBody>
          <a:bodyPr/>
          <a:lstStyle/>
          <a:p>
            <a:fld id="{5413394F-B6DA-8247-8690-1A1E5A8484F4}" type="slidenum">
              <a:rPr lang="fr-FR" smtClean="0"/>
              <a:t>‹N°›</a:t>
            </a:fld>
            <a:endParaRPr lang="fr-FR"/>
          </a:p>
        </p:txBody>
      </p:sp>
    </p:spTree>
    <p:extLst>
      <p:ext uri="{BB962C8B-B14F-4D97-AF65-F5344CB8AC3E}">
        <p14:creationId xmlns:p14="http://schemas.microsoft.com/office/powerpoint/2010/main" val="1546755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DEA0234-6BC7-A140-AB93-AAEB6180490D}"/>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808C4C5F-A645-1C49-A009-FF041AC31A0B}"/>
              </a:ext>
            </a:extLst>
          </p:cNvPr>
          <p:cNvSpPr>
            <a:spLocks noGrp="1"/>
          </p:cNvSpPr>
          <p:nvPr>
            <p:ph sz="half" idx="1"/>
          </p:nvPr>
        </p:nvSpPr>
        <p:spPr>
          <a:xfrm>
            <a:off x="838200" y="1825625"/>
            <a:ext cx="5181600" cy="4351338"/>
          </a:xfrm>
        </p:spPr>
        <p:txBody>
          <a:bodyPr/>
          <a:lstStyle/>
          <a:p>
            <a:r>
              <a:rPr lang="fr-FR"/>
              <a:t>Modifier les styles du texte du masque
Deuxième niveau
Troisième niveau
Quatrième niveau
Cinquième niveau</a:t>
            </a:r>
          </a:p>
        </p:txBody>
      </p:sp>
      <p:sp>
        <p:nvSpPr>
          <p:cNvPr id="4" name="Espace réservé du contenu 3">
            <a:extLst>
              <a:ext uri="{FF2B5EF4-FFF2-40B4-BE49-F238E27FC236}">
                <a16:creationId xmlns:a16="http://schemas.microsoft.com/office/drawing/2014/main" id="{0E7486B7-1C9F-AA40-86D4-80F54961022C}"/>
              </a:ext>
            </a:extLst>
          </p:cNvPr>
          <p:cNvSpPr>
            <a:spLocks noGrp="1"/>
          </p:cNvSpPr>
          <p:nvPr>
            <p:ph sz="half" idx="2"/>
          </p:nvPr>
        </p:nvSpPr>
        <p:spPr>
          <a:xfrm>
            <a:off x="6172200" y="1825625"/>
            <a:ext cx="5181600" cy="4351338"/>
          </a:xfrm>
        </p:spPr>
        <p:txBody>
          <a:bodyPr/>
          <a:lstStyle/>
          <a:p>
            <a:r>
              <a:rPr lang="fr-FR"/>
              <a:t>Modifier les styles du texte du masque
Deuxième niveau
Troisième niveau
Quatrième niveau
Cinquième niveau</a:t>
            </a:r>
          </a:p>
        </p:txBody>
      </p:sp>
      <p:sp>
        <p:nvSpPr>
          <p:cNvPr id="5" name="Espace réservé de la date 4">
            <a:extLst>
              <a:ext uri="{FF2B5EF4-FFF2-40B4-BE49-F238E27FC236}">
                <a16:creationId xmlns:a16="http://schemas.microsoft.com/office/drawing/2014/main" id="{32467C40-F8C1-1447-95CC-EF36B7F80089}"/>
              </a:ext>
            </a:extLst>
          </p:cNvPr>
          <p:cNvSpPr>
            <a:spLocks noGrp="1"/>
          </p:cNvSpPr>
          <p:nvPr>
            <p:ph type="dt" sz="half" idx="10"/>
          </p:nvPr>
        </p:nvSpPr>
        <p:spPr/>
        <p:txBody>
          <a:bodyPr/>
          <a:lstStyle/>
          <a:p>
            <a:fld id="{1D1DCD16-D1FD-FC4A-9786-445D3AF33797}" type="datetimeFigureOut">
              <a:rPr lang="fr-FR" smtClean="0"/>
              <a:t>11/09/2022</a:t>
            </a:fld>
            <a:endParaRPr lang="fr-FR"/>
          </a:p>
        </p:txBody>
      </p:sp>
      <p:sp>
        <p:nvSpPr>
          <p:cNvPr id="6" name="Espace réservé du pied de page 5">
            <a:extLst>
              <a:ext uri="{FF2B5EF4-FFF2-40B4-BE49-F238E27FC236}">
                <a16:creationId xmlns:a16="http://schemas.microsoft.com/office/drawing/2014/main" id="{25B1031D-D309-0C4E-A8AA-27EBD5201761}"/>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6547E3AC-1AAB-3945-92AB-62C7BDA66DA5}"/>
              </a:ext>
            </a:extLst>
          </p:cNvPr>
          <p:cNvSpPr>
            <a:spLocks noGrp="1"/>
          </p:cNvSpPr>
          <p:nvPr>
            <p:ph type="sldNum" sz="quarter" idx="12"/>
          </p:nvPr>
        </p:nvSpPr>
        <p:spPr/>
        <p:txBody>
          <a:bodyPr/>
          <a:lstStyle/>
          <a:p>
            <a:fld id="{5413394F-B6DA-8247-8690-1A1E5A8484F4}" type="slidenum">
              <a:rPr lang="fr-FR" smtClean="0"/>
              <a:t>‹N°›</a:t>
            </a:fld>
            <a:endParaRPr lang="fr-FR"/>
          </a:p>
        </p:txBody>
      </p:sp>
    </p:spTree>
    <p:extLst>
      <p:ext uri="{BB962C8B-B14F-4D97-AF65-F5344CB8AC3E}">
        <p14:creationId xmlns:p14="http://schemas.microsoft.com/office/powerpoint/2010/main" val="16887004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35E9131-97DC-624E-84FB-AFF7DA6FF7D9}"/>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3118D13A-A53E-5E43-A203-AA7948B4F62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fr-FR"/>
              <a:t>Modifier les styles du texte du masque
Deuxième niveau
Troisième niveau
Quatrième niveau
Cinquième niveau</a:t>
            </a:r>
          </a:p>
        </p:txBody>
      </p:sp>
      <p:sp>
        <p:nvSpPr>
          <p:cNvPr id="4" name="Espace réservé du contenu 3">
            <a:extLst>
              <a:ext uri="{FF2B5EF4-FFF2-40B4-BE49-F238E27FC236}">
                <a16:creationId xmlns:a16="http://schemas.microsoft.com/office/drawing/2014/main" id="{176040FB-E4C9-A249-A81D-DD0B8E424BF1}"/>
              </a:ext>
            </a:extLst>
          </p:cNvPr>
          <p:cNvSpPr>
            <a:spLocks noGrp="1"/>
          </p:cNvSpPr>
          <p:nvPr>
            <p:ph sz="half" idx="2"/>
          </p:nvPr>
        </p:nvSpPr>
        <p:spPr>
          <a:xfrm>
            <a:off x="839788" y="2505075"/>
            <a:ext cx="5157787" cy="3684588"/>
          </a:xfrm>
        </p:spPr>
        <p:txBody>
          <a:bodyPr/>
          <a:lstStyle/>
          <a:p>
            <a:r>
              <a:rPr lang="fr-FR"/>
              <a:t>Modifier les styles du texte du masque
Deuxième niveau
Troisième niveau
Quatrième niveau
Cinquième niveau</a:t>
            </a:r>
          </a:p>
        </p:txBody>
      </p:sp>
      <p:sp>
        <p:nvSpPr>
          <p:cNvPr id="5" name="Espace réservé du texte 4">
            <a:extLst>
              <a:ext uri="{FF2B5EF4-FFF2-40B4-BE49-F238E27FC236}">
                <a16:creationId xmlns:a16="http://schemas.microsoft.com/office/drawing/2014/main" id="{05BDCB17-61F4-B44E-A961-2B14281B11C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fr-FR"/>
              <a:t>Modifier les styles du texte du masque
Deuxième niveau
Troisième niveau
Quatrième niveau
Cinquième niveau</a:t>
            </a:r>
          </a:p>
        </p:txBody>
      </p:sp>
      <p:sp>
        <p:nvSpPr>
          <p:cNvPr id="6" name="Espace réservé du contenu 5">
            <a:extLst>
              <a:ext uri="{FF2B5EF4-FFF2-40B4-BE49-F238E27FC236}">
                <a16:creationId xmlns:a16="http://schemas.microsoft.com/office/drawing/2014/main" id="{24E6CF07-6F64-1E4A-8E1F-B3D229BD4566}"/>
              </a:ext>
            </a:extLst>
          </p:cNvPr>
          <p:cNvSpPr>
            <a:spLocks noGrp="1"/>
          </p:cNvSpPr>
          <p:nvPr>
            <p:ph sz="quarter" idx="4"/>
          </p:nvPr>
        </p:nvSpPr>
        <p:spPr>
          <a:xfrm>
            <a:off x="6172200" y="2505075"/>
            <a:ext cx="5183188" cy="3684588"/>
          </a:xfrm>
        </p:spPr>
        <p:txBody>
          <a:bodyPr/>
          <a:lstStyle/>
          <a:p>
            <a:r>
              <a:rPr lang="fr-FR"/>
              <a:t>Modifier les styles du texte du masque
Deuxième niveau
Troisième niveau
Quatrième niveau
Cinquième niveau</a:t>
            </a:r>
          </a:p>
        </p:txBody>
      </p:sp>
      <p:sp>
        <p:nvSpPr>
          <p:cNvPr id="7" name="Espace réservé de la date 6">
            <a:extLst>
              <a:ext uri="{FF2B5EF4-FFF2-40B4-BE49-F238E27FC236}">
                <a16:creationId xmlns:a16="http://schemas.microsoft.com/office/drawing/2014/main" id="{FC500F98-BE98-D546-976C-692B21F058CA}"/>
              </a:ext>
            </a:extLst>
          </p:cNvPr>
          <p:cNvSpPr>
            <a:spLocks noGrp="1"/>
          </p:cNvSpPr>
          <p:nvPr>
            <p:ph type="dt" sz="half" idx="10"/>
          </p:nvPr>
        </p:nvSpPr>
        <p:spPr/>
        <p:txBody>
          <a:bodyPr/>
          <a:lstStyle/>
          <a:p>
            <a:fld id="{1D1DCD16-D1FD-FC4A-9786-445D3AF33797}" type="datetimeFigureOut">
              <a:rPr lang="fr-FR" smtClean="0"/>
              <a:t>11/09/2022</a:t>
            </a:fld>
            <a:endParaRPr lang="fr-FR"/>
          </a:p>
        </p:txBody>
      </p:sp>
      <p:sp>
        <p:nvSpPr>
          <p:cNvPr id="8" name="Espace réservé du pied de page 7">
            <a:extLst>
              <a:ext uri="{FF2B5EF4-FFF2-40B4-BE49-F238E27FC236}">
                <a16:creationId xmlns:a16="http://schemas.microsoft.com/office/drawing/2014/main" id="{D2D3CE25-7477-C04E-8576-5B2F68D37BC5}"/>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46FBA35C-D168-5847-8971-8795F1055E33}"/>
              </a:ext>
            </a:extLst>
          </p:cNvPr>
          <p:cNvSpPr>
            <a:spLocks noGrp="1"/>
          </p:cNvSpPr>
          <p:nvPr>
            <p:ph type="sldNum" sz="quarter" idx="12"/>
          </p:nvPr>
        </p:nvSpPr>
        <p:spPr/>
        <p:txBody>
          <a:bodyPr/>
          <a:lstStyle/>
          <a:p>
            <a:fld id="{5413394F-B6DA-8247-8690-1A1E5A8484F4}" type="slidenum">
              <a:rPr lang="fr-FR" smtClean="0"/>
              <a:t>‹N°›</a:t>
            </a:fld>
            <a:endParaRPr lang="fr-FR"/>
          </a:p>
        </p:txBody>
      </p:sp>
    </p:spTree>
    <p:extLst>
      <p:ext uri="{BB962C8B-B14F-4D97-AF65-F5344CB8AC3E}">
        <p14:creationId xmlns:p14="http://schemas.microsoft.com/office/powerpoint/2010/main" val="1812015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8885EB7-D6D6-1D4C-A0E4-C51A11028980}"/>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664A5CBE-3232-6B4A-9008-E715B52365EF}"/>
              </a:ext>
            </a:extLst>
          </p:cNvPr>
          <p:cNvSpPr>
            <a:spLocks noGrp="1"/>
          </p:cNvSpPr>
          <p:nvPr>
            <p:ph type="dt" sz="half" idx="10"/>
          </p:nvPr>
        </p:nvSpPr>
        <p:spPr/>
        <p:txBody>
          <a:bodyPr/>
          <a:lstStyle/>
          <a:p>
            <a:fld id="{1D1DCD16-D1FD-FC4A-9786-445D3AF33797}" type="datetimeFigureOut">
              <a:rPr lang="fr-FR" smtClean="0"/>
              <a:t>11/09/2022</a:t>
            </a:fld>
            <a:endParaRPr lang="fr-FR"/>
          </a:p>
        </p:txBody>
      </p:sp>
      <p:sp>
        <p:nvSpPr>
          <p:cNvPr id="4" name="Espace réservé du pied de page 3">
            <a:extLst>
              <a:ext uri="{FF2B5EF4-FFF2-40B4-BE49-F238E27FC236}">
                <a16:creationId xmlns:a16="http://schemas.microsoft.com/office/drawing/2014/main" id="{F3952781-C99D-1449-856D-C6326DBA7280}"/>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24AE5CBC-B822-0F4A-8178-33CD66C8CE2F}"/>
              </a:ext>
            </a:extLst>
          </p:cNvPr>
          <p:cNvSpPr>
            <a:spLocks noGrp="1"/>
          </p:cNvSpPr>
          <p:nvPr>
            <p:ph type="sldNum" sz="quarter" idx="12"/>
          </p:nvPr>
        </p:nvSpPr>
        <p:spPr/>
        <p:txBody>
          <a:bodyPr/>
          <a:lstStyle/>
          <a:p>
            <a:fld id="{5413394F-B6DA-8247-8690-1A1E5A8484F4}" type="slidenum">
              <a:rPr lang="fr-FR" smtClean="0"/>
              <a:t>‹N°›</a:t>
            </a:fld>
            <a:endParaRPr lang="fr-FR"/>
          </a:p>
        </p:txBody>
      </p:sp>
    </p:spTree>
    <p:extLst>
      <p:ext uri="{BB962C8B-B14F-4D97-AF65-F5344CB8AC3E}">
        <p14:creationId xmlns:p14="http://schemas.microsoft.com/office/powerpoint/2010/main" val="31991486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3F447AFA-770A-5B47-A87A-3D3AC74DC53F}"/>
              </a:ext>
            </a:extLst>
          </p:cNvPr>
          <p:cNvSpPr>
            <a:spLocks noGrp="1"/>
          </p:cNvSpPr>
          <p:nvPr>
            <p:ph type="dt" sz="half" idx="10"/>
          </p:nvPr>
        </p:nvSpPr>
        <p:spPr/>
        <p:txBody>
          <a:bodyPr/>
          <a:lstStyle/>
          <a:p>
            <a:fld id="{1D1DCD16-D1FD-FC4A-9786-445D3AF33797}" type="datetimeFigureOut">
              <a:rPr lang="fr-FR" smtClean="0"/>
              <a:t>11/09/2022</a:t>
            </a:fld>
            <a:endParaRPr lang="fr-FR"/>
          </a:p>
        </p:txBody>
      </p:sp>
      <p:sp>
        <p:nvSpPr>
          <p:cNvPr id="3" name="Espace réservé du pied de page 2">
            <a:extLst>
              <a:ext uri="{FF2B5EF4-FFF2-40B4-BE49-F238E27FC236}">
                <a16:creationId xmlns:a16="http://schemas.microsoft.com/office/drawing/2014/main" id="{B8DC14E7-C925-5248-8BA4-F22C961C6A2E}"/>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3C2E318C-6A04-6D4D-AC49-46281EE7C471}"/>
              </a:ext>
            </a:extLst>
          </p:cNvPr>
          <p:cNvSpPr>
            <a:spLocks noGrp="1"/>
          </p:cNvSpPr>
          <p:nvPr>
            <p:ph type="sldNum" sz="quarter" idx="12"/>
          </p:nvPr>
        </p:nvSpPr>
        <p:spPr/>
        <p:txBody>
          <a:bodyPr/>
          <a:lstStyle/>
          <a:p>
            <a:fld id="{5413394F-B6DA-8247-8690-1A1E5A8484F4}" type="slidenum">
              <a:rPr lang="fr-FR" smtClean="0"/>
              <a:t>‹N°›</a:t>
            </a:fld>
            <a:endParaRPr lang="fr-FR"/>
          </a:p>
        </p:txBody>
      </p:sp>
    </p:spTree>
    <p:extLst>
      <p:ext uri="{BB962C8B-B14F-4D97-AF65-F5344CB8AC3E}">
        <p14:creationId xmlns:p14="http://schemas.microsoft.com/office/powerpoint/2010/main" val="3173191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FC8EEDC-DA2E-CF47-B612-006BF293AA3F}"/>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A58C3AE6-E2E6-1A4B-AFA7-C7C19373FF0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lang="fr-FR"/>
              <a:t>Modifier les styles du texte du masque
Deuxième niveau
Troisième niveau
Quatrième niveau
Cinquième niveau</a:t>
            </a:r>
          </a:p>
        </p:txBody>
      </p:sp>
      <p:sp>
        <p:nvSpPr>
          <p:cNvPr id="4" name="Espace réservé du texte 3">
            <a:extLst>
              <a:ext uri="{FF2B5EF4-FFF2-40B4-BE49-F238E27FC236}">
                <a16:creationId xmlns:a16="http://schemas.microsoft.com/office/drawing/2014/main" id="{79DE621A-6DDC-9E44-A0BA-3CB2F3E1F30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lang="fr-FR"/>
              <a:t>Modifier les styles du texte du masque
Deuxième niveau
Troisième niveau
Quatrième niveau
Cinquième niveau</a:t>
            </a:r>
          </a:p>
        </p:txBody>
      </p:sp>
      <p:sp>
        <p:nvSpPr>
          <p:cNvPr id="5" name="Espace réservé de la date 4">
            <a:extLst>
              <a:ext uri="{FF2B5EF4-FFF2-40B4-BE49-F238E27FC236}">
                <a16:creationId xmlns:a16="http://schemas.microsoft.com/office/drawing/2014/main" id="{89B81293-70D6-2F41-97A9-11F5EC9A8AA8}"/>
              </a:ext>
            </a:extLst>
          </p:cNvPr>
          <p:cNvSpPr>
            <a:spLocks noGrp="1"/>
          </p:cNvSpPr>
          <p:nvPr>
            <p:ph type="dt" sz="half" idx="10"/>
          </p:nvPr>
        </p:nvSpPr>
        <p:spPr/>
        <p:txBody>
          <a:bodyPr/>
          <a:lstStyle/>
          <a:p>
            <a:fld id="{1D1DCD16-D1FD-FC4A-9786-445D3AF33797}" type="datetimeFigureOut">
              <a:rPr lang="fr-FR" smtClean="0"/>
              <a:t>11/09/2022</a:t>
            </a:fld>
            <a:endParaRPr lang="fr-FR"/>
          </a:p>
        </p:txBody>
      </p:sp>
      <p:sp>
        <p:nvSpPr>
          <p:cNvPr id="6" name="Espace réservé du pied de page 5">
            <a:extLst>
              <a:ext uri="{FF2B5EF4-FFF2-40B4-BE49-F238E27FC236}">
                <a16:creationId xmlns:a16="http://schemas.microsoft.com/office/drawing/2014/main" id="{25A27FBF-32B5-D24D-BC76-92BD46F09151}"/>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BFA21D1A-F722-E14C-A775-80FAD09B3067}"/>
              </a:ext>
            </a:extLst>
          </p:cNvPr>
          <p:cNvSpPr>
            <a:spLocks noGrp="1"/>
          </p:cNvSpPr>
          <p:nvPr>
            <p:ph type="sldNum" sz="quarter" idx="12"/>
          </p:nvPr>
        </p:nvSpPr>
        <p:spPr/>
        <p:txBody>
          <a:bodyPr/>
          <a:lstStyle/>
          <a:p>
            <a:fld id="{5413394F-B6DA-8247-8690-1A1E5A8484F4}" type="slidenum">
              <a:rPr lang="fr-FR" smtClean="0"/>
              <a:t>‹N°›</a:t>
            </a:fld>
            <a:endParaRPr lang="fr-FR"/>
          </a:p>
        </p:txBody>
      </p:sp>
    </p:spTree>
    <p:extLst>
      <p:ext uri="{BB962C8B-B14F-4D97-AF65-F5344CB8AC3E}">
        <p14:creationId xmlns:p14="http://schemas.microsoft.com/office/powerpoint/2010/main" val="36659777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DDB4FD0-B39C-8E4D-B994-E6A42C24150F}"/>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59E88D36-0DD7-E14A-AA51-D6706589534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F1CA0B88-E92A-444C-97AB-C1FC0DE7A3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lang="fr-FR"/>
              <a:t>Modifier les styles du texte du masque
Deuxième niveau
Troisième niveau
Quatrième niveau
Cinquième niveau</a:t>
            </a:r>
          </a:p>
        </p:txBody>
      </p:sp>
      <p:sp>
        <p:nvSpPr>
          <p:cNvPr id="5" name="Espace réservé de la date 4">
            <a:extLst>
              <a:ext uri="{FF2B5EF4-FFF2-40B4-BE49-F238E27FC236}">
                <a16:creationId xmlns:a16="http://schemas.microsoft.com/office/drawing/2014/main" id="{3BB7D391-26A5-BB4A-A91E-53E67E526B9A}"/>
              </a:ext>
            </a:extLst>
          </p:cNvPr>
          <p:cNvSpPr>
            <a:spLocks noGrp="1"/>
          </p:cNvSpPr>
          <p:nvPr>
            <p:ph type="dt" sz="half" idx="10"/>
          </p:nvPr>
        </p:nvSpPr>
        <p:spPr/>
        <p:txBody>
          <a:bodyPr/>
          <a:lstStyle/>
          <a:p>
            <a:fld id="{1D1DCD16-D1FD-FC4A-9786-445D3AF33797}" type="datetimeFigureOut">
              <a:rPr lang="fr-FR" smtClean="0"/>
              <a:t>11/09/2022</a:t>
            </a:fld>
            <a:endParaRPr lang="fr-FR"/>
          </a:p>
        </p:txBody>
      </p:sp>
      <p:sp>
        <p:nvSpPr>
          <p:cNvPr id="6" name="Espace réservé du pied de page 5">
            <a:extLst>
              <a:ext uri="{FF2B5EF4-FFF2-40B4-BE49-F238E27FC236}">
                <a16:creationId xmlns:a16="http://schemas.microsoft.com/office/drawing/2014/main" id="{CB74469F-DF83-5147-8C43-9E5A1ACA5EFC}"/>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947AD244-D33E-1947-9EAD-CAAEF6E197D6}"/>
              </a:ext>
            </a:extLst>
          </p:cNvPr>
          <p:cNvSpPr>
            <a:spLocks noGrp="1"/>
          </p:cNvSpPr>
          <p:nvPr>
            <p:ph type="sldNum" sz="quarter" idx="12"/>
          </p:nvPr>
        </p:nvSpPr>
        <p:spPr/>
        <p:txBody>
          <a:bodyPr/>
          <a:lstStyle/>
          <a:p>
            <a:fld id="{5413394F-B6DA-8247-8690-1A1E5A8484F4}" type="slidenum">
              <a:rPr lang="fr-FR" smtClean="0"/>
              <a:t>‹N°›</a:t>
            </a:fld>
            <a:endParaRPr lang="fr-FR"/>
          </a:p>
        </p:txBody>
      </p:sp>
    </p:spTree>
    <p:extLst>
      <p:ext uri="{BB962C8B-B14F-4D97-AF65-F5344CB8AC3E}">
        <p14:creationId xmlns:p14="http://schemas.microsoft.com/office/powerpoint/2010/main" val="3822959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17628EDA-5DA3-0B43-9687-6D8E6E52E96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57EA728B-7210-1646-B693-22E7E149C08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r>
              <a:rPr lang="fr-FR"/>
              <a:t>Modifier les styles du texte du masque
Deuxième niveau
Troisième niveau
Quatrième niveau
Cinquième niveau</a:t>
            </a:r>
          </a:p>
        </p:txBody>
      </p:sp>
      <p:sp>
        <p:nvSpPr>
          <p:cNvPr id="4" name="Espace réservé de la date 3">
            <a:extLst>
              <a:ext uri="{FF2B5EF4-FFF2-40B4-BE49-F238E27FC236}">
                <a16:creationId xmlns:a16="http://schemas.microsoft.com/office/drawing/2014/main" id="{2E1AE7C7-5B8D-0845-814A-7004752805B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1DCD16-D1FD-FC4A-9786-445D3AF33797}" type="datetimeFigureOut">
              <a:rPr lang="fr-FR" smtClean="0"/>
              <a:t>11/09/2022</a:t>
            </a:fld>
            <a:endParaRPr lang="fr-FR"/>
          </a:p>
        </p:txBody>
      </p:sp>
      <p:sp>
        <p:nvSpPr>
          <p:cNvPr id="5" name="Espace réservé du pied de page 4">
            <a:extLst>
              <a:ext uri="{FF2B5EF4-FFF2-40B4-BE49-F238E27FC236}">
                <a16:creationId xmlns:a16="http://schemas.microsoft.com/office/drawing/2014/main" id="{FA65ACF0-281A-1D43-9BCB-8EF18AE7831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1755FC09-AB1B-C04F-84F3-E3F77C2A82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13394F-B6DA-8247-8690-1A1E5A8484F4}" type="slidenum">
              <a:rPr lang="fr-FR" smtClean="0"/>
              <a:t>‹N°›</a:t>
            </a:fld>
            <a:endParaRPr lang="fr-FR"/>
          </a:p>
        </p:txBody>
      </p:sp>
    </p:spTree>
    <p:extLst>
      <p:ext uri="{BB962C8B-B14F-4D97-AF65-F5344CB8AC3E}">
        <p14:creationId xmlns:p14="http://schemas.microsoft.com/office/powerpoint/2010/main" val="15702856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tiff"/><Relationship Id="rId1" Type="http://schemas.openxmlformats.org/officeDocument/2006/relationships/slideLayout" Target="../slideLayouts/slideLayout4.xml"/><Relationship Id="rId4" Type="http://schemas.openxmlformats.org/officeDocument/2006/relationships/image" Target="../media/image3.sv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EC22D81-2D1F-574C-93A7-337A022C9B9B}"/>
              </a:ext>
            </a:extLst>
          </p:cNvPr>
          <p:cNvSpPr>
            <a:spLocks noGrp="1"/>
          </p:cNvSpPr>
          <p:nvPr>
            <p:ph type="ctrTitle"/>
          </p:nvPr>
        </p:nvSpPr>
        <p:spPr/>
        <p:txBody>
          <a:bodyPr/>
          <a:lstStyle/>
          <a:p>
            <a:r>
              <a:rPr lang="fr-FR" dirty="0"/>
              <a:t>R3.01</a:t>
            </a:r>
          </a:p>
        </p:txBody>
      </p:sp>
      <p:sp>
        <p:nvSpPr>
          <p:cNvPr id="3" name="Sous-titre 2">
            <a:extLst>
              <a:ext uri="{FF2B5EF4-FFF2-40B4-BE49-F238E27FC236}">
                <a16:creationId xmlns:a16="http://schemas.microsoft.com/office/drawing/2014/main" id="{4B35FB84-B057-2B45-8FBC-929CD3FAC25B}"/>
              </a:ext>
            </a:extLst>
          </p:cNvPr>
          <p:cNvSpPr>
            <a:spLocks noGrp="1"/>
          </p:cNvSpPr>
          <p:nvPr>
            <p:ph type="subTitle" idx="1"/>
          </p:nvPr>
        </p:nvSpPr>
        <p:spPr/>
        <p:txBody>
          <a:bodyPr/>
          <a:lstStyle/>
          <a:p>
            <a:r>
              <a:rPr lang="fr-FR" dirty="0"/>
              <a:t>CM 2 : Langage + MVC</a:t>
            </a:r>
          </a:p>
        </p:txBody>
      </p:sp>
    </p:spTree>
    <p:extLst>
      <p:ext uri="{BB962C8B-B14F-4D97-AF65-F5344CB8AC3E}">
        <p14:creationId xmlns:p14="http://schemas.microsoft.com/office/powerpoint/2010/main" val="5272638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22D2DE7-36BD-B140-AB69-655A96F883AB}"/>
              </a:ext>
            </a:extLst>
          </p:cNvPr>
          <p:cNvSpPr>
            <a:spLocks noGrp="1"/>
          </p:cNvSpPr>
          <p:nvPr>
            <p:ph type="title"/>
          </p:nvPr>
        </p:nvSpPr>
        <p:spPr/>
        <p:txBody>
          <a:bodyPr/>
          <a:lstStyle/>
          <a:p>
            <a:r>
              <a:rPr lang="fr-FR" dirty="0"/>
              <a:t>Objet : interface</a:t>
            </a:r>
          </a:p>
        </p:txBody>
      </p:sp>
      <p:sp>
        <p:nvSpPr>
          <p:cNvPr id="3" name="Espace réservé du contenu 2">
            <a:extLst>
              <a:ext uri="{FF2B5EF4-FFF2-40B4-BE49-F238E27FC236}">
                <a16:creationId xmlns:a16="http://schemas.microsoft.com/office/drawing/2014/main" id="{CED97E5B-5BBC-AE4C-A9E7-0C67D617D664}"/>
              </a:ext>
            </a:extLst>
          </p:cNvPr>
          <p:cNvSpPr>
            <a:spLocks noGrp="1"/>
          </p:cNvSpPr>
          <p:nvPr>
            <p:ph sz="half" idx="1"/>
          </p:nvPr>
        </p:nvSpPr>
        <p:spPr>
          <a:xfrm>
            <a:off x="838200" y="1825625"/>
            <a:ext cx="10515600" cy="4351338"/>
          </a:xfrm>
        </p:spPr>
        <p:txBody>
          <a:bodyPr>
            <a:normAutofit fontScale="70000" lnSpcReduction="20000"/>
          </a:bodyPr>
          <a:lstStyle/>
          <a:p>
            <a:pPr marL="0" indent="0">
              <a:buNone/>
            </a:pPr>
            <a:r>
              <a:rPr lang="fr-FR" b="1" dirty="0"/>
              <a:t>interface Mortel</a:t>
            </a:r>
            <a:r>
              <a:rPr lang="fr-FR" b="1" dirty="0">
                <a:effectLst/>
              </a:rPr>
              <a:t>{</a:t>
            </a:r>
            <a:br>
              <a:rPr lang="fr-FR" b="1" dirty="0">
                <a:effectLst/>
              </a:rPr>
            </a:br>
            <a:r>
              <a:rPr lang="fr-FR" b="1" dirty="0">
                <a:effectLst/>
              </a:rPr>
              <a:t>    </a:t>
            </a:r>
            <a:r>
              <a:rPr lang="fr-FR" b="1" dirty="0" err="1"/>
              <a:t>pubic</a:t>
            </a:r>
            <a:r>
              <a:rPr lang="fr-FR" b="1" dirty="0"/>
              <a:t> </a:t>
            </a:r>
            <a:r>
              <a:rPr lang="fr-FR" b="1" dirty="0" err="1"/>
              <a:t>function</a:t>
            </a:r>
            <a:r>
              <a:rPr lang="fr-FR" b="1" dirty="0"/>
              <a:t> meurt</a:t>
            </a:r>
            <a:r>
              <a:rPr lang="fr-FR" b="1" dirty="0">
                <a:effectLst/>
              </a:rPr>
              <a:t>();</a:t>
            </a:r>
            <a:br>
              <a:rPr lang="fr-FR" b="1" dirty="0">
                <a:effectLst/>
              </a:rPr>
            </a:br>
            <a:r>
              <a:rPr lang="fr-FR" b="1" dirty="0">
                <a:effectLst/>
              </a:rPr>
              <a:t>}</a:t>
            </a:r>
            <a:br>
              <a:rPr lang="fr-FR" b="1" dirty="0">
                <a:effectLst/>
              </a:rPr>
            </a:br>
            <a:br>
              <a:rPr lang="fr-FR" b="1" dirty="0">
                <a:effectLst/>
              </a:rPr>
            </a:br>
            <a:br>
              <a:rPr lang="fr-FR" b="1" dirty="0">
                <a:effectLst/>
              </a:rPr>
            </a:br>
            <a:r>
              <a:rPr lang="fr-FR" b="1" dirty="0"/>
              <a:t>class </a:t>
            </a:r>
            <a:r>
              <a:rPr lang="fr-FR" b="1" dirty="0" err="1"/>
              <a:t>Student</a:t>
            </a:r>
            <a:r>
              <a:rPr lang="fr-FR" b="1" dirty="0"/>
              <a:t> </a:t>
            </a:r>
            <a:r>
              <a:rPr lang="fr-FR" b="1" dirty="0" err="1"/>
              <a:t>extends</a:t>
            </a:r>
            <a:r>
              <a:rPr lang="fr-FR" b="1" dirty="0"/>
              <a:t> User </a:t>
            </a:r>
            <a:r>
              <a:rPr lang="fr-FR" b="1" dirty="0" err="1"/>
              <a:t>implements</a:t>
            </a:r>
            <a:r>
              <a:rPr lang="fr-FR" b="1" dirty="0"/>
              <a:t> Mortel </a:t>
            </a:r>
            <a:r>
              <a:rPr lang="fr-FR" b="1" dirty="0">
                <a:effectLst/>
              </a:rPr>
              <a:t>{</a:t>
            </a:r>
            <a:br>
              <a:rPr lang="fr-FR" b="1" dirty="0">
                <a:effectLst/>
              </a:rPr>
            </a:br>
            <a:r>
              <a:rPr lang="fr-FR" b="1" dirty="0">
                <a:effectLst/>
              </a:rPr>
              <a:t>    </a:t>
            </a:r>
            <a:r>
              <a:rPr lang="fr-FR" b="1" dirty="0" err="1"/>
              <a:t>private</a:t>
            </a:r>
            <a:r>
              <a:rPr lang="fr-FR" b="1" dirty="0"/>
              <a:t> </a:t>
            </a:r>
            <a:r>
              <a:rPr lang="fr-FR" b="1" dirty="0" err="1"/>
              <a:t>int</a:t>
            </a:r>
            <a:r>
              <a:rPr lang="fr-FR" b="1" dirty="0"/>
              <a:t> $note</a:t>
            </a:r>
            <a:r>
              <a:rPr lang="fr-FR" b="1" dirty="0">
                <a:effectLst/>
              </a:rPr>
              <a:t>;</a:t>
            </a:r>
            <a:br>
              <a:rPr lang="fr-FR" b="1" dirty="0">
                <a:effectLst/>
              </a:rPr>
            </a:br>
            <a:br>
              <a:rPr lang="fr-FR" b="1" dirty="0">
                <a:effectLst/>
              </a:rPr>
            </a:br>
            <a:r>
              <a:rPr lang="fr-FR" b="1" dirty="0">
                <a:effectLst/>
              </a:rPr>
              <a:t>    </a:t>
            </a:r>
            <a:r>
              <a:rPr lang="fr-FR" b="1" dirty="0"/>
              <a:t>public </a:t>
            </a:r>
            <a:r>
              <a:rPr lang="fr-FR" b="1" dirty="0" err="1"/>
              <a:t>function</a:t>
            </a:r>
            <a:r>
              <a:rPr lang="fr-FR" b="1" dirty="0"/>
              <a:t> __</a:t>
            </a:r>
            <a:r>
              <a:rPr lang="fr-FR" b="1" dirty="0" err="1"/>
              <a:t>construct</a:t>
            </a:r>
            <a:r>
              <a:rPr lang="fr-FR" b="1" dirty="0">
                <a:effectLst/>
              </a:rPr>
              <a:t>(</a:t>
            </a:r>
            <a:r>
              <a:rPr lang="fr-FR" b="1" dirty="0"/>
              <a:t>string $</a:t>
            </a:r>
            <a:r>
              <a:rPr lang="fr-FR" b="1" dirty="0" err="1"/>
              <a:t>name</a:t>
            </a:r>
            <a:r>
              <a:rPr lang="fr-FR" b="1" dirty="0">
                <a:effectLst/>
              </a:rPr>
              <a:t>, </a:t>
            </a:r>
            <a:r>
              <a:rPr lang="fr-FR" b="1" dirty="0"/>
              <a:t>$</a:t>
            </a:r>
            <a:r>
              <a:rPr lang="fr-FR" b="1" dirty="0" err="1"/>
              <a:t>pass</a:t>
            </a:r>
            <a:r>
              <a:rPr lang="fr-FR" b="1" dirty="0"/>
              <a:t> </a:t>
            </a:r>
            <a:r>
              <a:rPr lang="fr-FR" b="1" dirty="0">
                <a:effectLst/>
              </a:rPr>
              <a:t>= </a:t>
            </a:r>
            <a:r>
              <a:rPr lang="fr-FR" b="1" dirty="0"/>
              <a:t>""</a:t>
            </a:r>
            <a:r>
              <a:rPr lang="fr-FR" b="1" dirty="0">
                <a:effectLst/>
              </a:rPr>
              <a:t>)</a:t>
            </a:r>
            <a:br>
              <a:rPr lang="fr-FR" b="1" dirty="0">
                <a:effectLst/>
              </a:rPr>
            </a:br>
            <a:r>
              <a:rPr lang="fr-FR" b="1" dirty="0">
                <a:effectLst/>
              </a:rPr>
              <a:t>    {</a:t>
            </a:r>
            <a:br>
              <a:rPr lang="fr-FR" b="1" dirty="0">
                <a:effectLst/>
              </a:rPr>
            </a:br>
            <a:r>
              <a:rPr lang="fr-FR" b="1" dirty="0">
                <a:effectLst/>
              </a:rPr>
              <a:t>        </a:t>
            </a:r>
            <a:r>
              <a:rPr lang="fr-FR" b="1" dirty="0"/>
              <a:t>parent</a:t>
            </a:r>
            <a:r>
              <a:rPr lang="fr-FR" b="1" dirty="0">
                <a:effectLst/>
              </a:rPr>
              <a:t>::</a:t>
            </a:r>
            <a:r>
              <a:rPr lang="fr-FR" b="1" i="1" dirty="0"/>
              <a:t>__</a:t>
            </a:r>
            <a:r>
              <a:rPr lang="fr-FR" b="1" i="1" dirty="0" err="1"/>
              <a:t>construct</a:t>
            </a:r>
            <a:r>
              <a:rPr lang="fr-FR" b="1" dirty="0">
                <a:effectLst/>
              </a:rPr>
              <a:t>(</a:t>
            </a:r>
            <a:r>
              <a:rPr lang="fr-FR" b="1" dirty="0"/>
              <a:t>$</a:t>
            </a:r>
            <a:r>
              <a:rPr lang="fr-FR" b="1" dirty="0" err="1"/>
              <a:t>name</a:t>
            </a:r>
            <a:r>
              <a:rPr lang="fr-FR" b="1" dirty="0">
                <a:effectLst/>
              </a:rPr>
              <a:t>, </a:t>
            </a:r>
            <a:r>
              <a:rPr lang="fr-FR" b="1" dirty="0"/>
              <a:t>$</a:t>
            </a:r>
            <a:r>
              <a:rPr lang="fr-FR" b="1" dirty="0" err="1"/>
              <a:t>pass</a:t>
            </a:r>
            <a:r>
              <a:rPr lang="fr-FR" b="1" dirty="0">
                <a:effectLst/>
              </a:rPr>
              <a:t>);</a:t>
            </a:r>
            <a:br>
              <a:rPr lang="fr-FR" b="1" dirty="0">
                <a:effectLst/>
              </a:rPr>
            </a:br>
            <a:r>
              <a:rPr lang="fr-FR" b="1" dirty="0">
                <a:effectLst/>
              </a:rPr>
              <a:t>        </a:t>
            </a:r>
            <a:r>
              <a:rPr lang="fr-FR" b="1" dirty="0"/>
              <a:t>$</a:t>
            </a:r>
            <a:r>
              <a:rPr lang="fr-FR" b="1" dirty="0" err="1"/>
              <a:t>this</a:t>
            </a:r>
            <a:r>
              <a:rPr lang="fr-FR" b="1" dirty="0">
                <a:effectLst/>
              </a:rPr>
              <a:t>-&gt;</a:t>
            </a:r>
            <a:r>
              <a:rPr lang="fr-FR" b="1" dirty="0"/>
              <a:t>note </a:t>
            </a:r>
            <a:r>
              <a:rPr lang="fr-FR" b="1" dirty="0">
                <a:effectLst/>
              </a:rPr>
              <a:t>= </a:t>
            </a:r>
            <a:r>
              <a:rPr lang="fr-FR" b="1" dirty="0"/>
              <a:t>0</a:t>
            </a:r>
            <a:r>
              <a:rPr lang="fr-FR" b="1" dirty="0">
                <a:effectLst/>
              </a:rPr>
              <a:t>;</a:t>
            </a:r>
            <a:br>
              <a:rPr lang="fr-FR" b="1" dirty="0">
                <a:effectLst/>
              </a:rPr>
            </a:br>
            <a:r>
              <a:rPr lang="fr-FR" b="1" dirty="0">
                <a:effectLst/>
              </a:rPr>
              <a:t>    }</a:t>
            </a:r>
            <a:br>
              <a:rPr lang="fr-FR" b="1" dirty="0">
                <a:effectLst/>
              </a:rPr>
            </a:br>
            <a:br>
              <a:rPr lang="fr-FR" b="1" dirty="0">
                <a:effectLst/>
              </a:rPr>
            </a:br>
            <a:r>
              <a:rPr lang="fr-FR" b="1" dirty="0">
                <a:effectLst/>
              </a:rPr>
              <a:t>    </a:t>
            </a:r>
            <a:r>
              <a:rPr lang="fr-FR" b="1" dirty="0" err="1"/>
              <a:t>function</a:t>
            </a:r>
            <a:r>
              <a:rPr lang="fr-FR" b="1" dirty="0"/>
              <a:t> meurt</a:t>
            </a:r>
            <a:r>
              <a:rPr lang="fr-FR" b="1" dirty="0">
                <a:effectLst/>
              </a:rPr>
              <a:t>()</a:t>
            </a:r>
            <a:br>
              <a:rPr lang="fr-FR" b="1" dirty="0">
                <a:effectLst/>
              </a:rPr>
            </a:br>
            <a:r>
              <a:rPr lang="fr-FR" b="1" dirty="0">
                <a:effectLst/>
              </a:rPr>
              <a:t>    {</a:t>
            </a:r>
            <a:br>
              <a:rPr lang="fr-FR" b="1" dirty="0">
                <a:effectLst/>
              </a:rPr>
            </a:br>
            <a:r>
              <a:rPr lang="fr-FR" b="1" dirty="0">
                <a:effectLst/>
              </a:rPr>
              <a:t>        </a:t>
            </a:r>
            <a:r>
              <a:rPr lang="fr-FR" b="1" dirty="0" err="1"/>
              <a:t>echo</a:t>
            </a:r>
            <a:r>
              <a:rPr lang="fr-FR" b="1" dirty="0"/>
              <a:t> "mort"</a:t>
            </a:r>
            <a:r>
              <a:rPr lang="fr-FR" b="1" dirty="0">
                <a:effectLst/>
              </a:rPr>
              <a:t>;</a:t>
            </a:r>
            <a:br>
              <a:rPr lang="fr-FR" b="1" dirty="0">
                <a:effectLst/>
              </a:rPr>
            </a:br>
            <a:r>
              <a:rPr lang="fr-FR" b="1" dirty="0">
                <a:effectLst/>
              </a:rPr>
              <a:t>    }</a:t>
            </a:r>
            <a:br>
              <a:rPr lang="fr-FR" b="1" dirty="0">
                <a:effectLst/>
              </a:rPr>
            </a:br>
            <a:r>
              <a:rPr lang="fr-FR" b="1" dirty="0">
                <a:effectLst/>
              </a:rPr>
              <a:t>}</a:t>
            </a:r>
            <a:endParaRPr lang="fr-FR" b="1" dirty="0"/>
          </a:p>
        </p:txBody>
      </p:sp>
    </p:spTree>
    <p:extLst>
      <p:ext uri="{BB962C8B-B14F-4D97-AF65-F5344CB8AC3E}">
        <p14:creationId xmlns:p14="http://schemas.microsoft.com/office/powerpoint/2010/main" val="25650567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C8F2A59-4227-2F4A-A51F-F39F3EAF6BA5}"/>
              </a:ext>
            </a:extLst>
          </p:cNvPr>
          <p:cNvSpPr>
            <a:spLocks noGrp="1"/>
          </p:cNvSpPr>
          <p:nvPr>
            <p:ph type="title"/>
          </p:nvPr>
        </p:nvSpPr>
        <p:spPr/>
        <p:txBody>
          <a:bodyPr/>
          <a:lstStyle/>
          <a:p>
            <a:r>
              <a:rPr lang="fr-FR" dirty="0"/>
              <a:t>Objet : singleton </a:t>
            </a:r>
          </a:p>
        </p:txBody>
      </p:sp>
      <p:sp>
        <p:nvSpPr>
          <p:cNvPr id="3" name="Espace réservé du contenu 2">
            <a:extLst>
              <a:ext uri="{FF2B5EF4-FFF2-40B4-BE49-F238E27FC236}">
                <a16:creationId xmlns:a16="http://schemas.microsoft.com/office/drawing/2014/main" id="{78D2C9C5-10E2-7047-AC0D-D86181151C77}"/>
              </a:ext>
            </a:extLst>
          </p:cNvPr>
          <p:cNvSpPr>
            <a:spLocks noGrp="1"/>
          </p:cNvSpPr>
          <p:nvPr>
            <p:ph sz="half" idx="1"/>
          </p:nvPr>
        </p:nvSpPr>
        <p:spPr/>
        <p:txBody>
          <a:bodyPr>
            <a:normAutofit fontScale="77500" lnSpcReduction="20000"/>
          </a:bodyPr>
          <a:lstStyle/>
          <a:p>
            <a:pPr marL="0" indent="0">
              <a:buNone/>
            </a:pPr>
            <a:r>
              <a:rPr lang="fr-FR" dirty="0"/>
              <a:t>Un Singleton (une instance unique)</a:t>
            </a:r>
          </a:p>
          <a:p>
            <a:pPr marL="0" indent="0">
              <a:buNone/>
            </a:pPr>
            <a:r>
              <a:rPr lang="fr-FR" dirty="0"/>
              <a:t>class Singleton</a:t>
            </a:r>
            <a:br>
              <a:rPr lang="fr-FR" dirty="0"/>
            </a:br>
            <a:r>
              <a:rPr lang="fr-FR" dirty="0"/>
              <a:t>{</a:t>
            </a:r>
            <a:br>
              <a:rPr lang="fr-FR" dirty="0"/>
            </a:br>
            <a:r>
              <a:rPr lang="fr-FR" dirty="0"/>
              <a:t>    </a:t>
            </a:r>
            <a:r>
              <a:rPr lang="fr-FR" dirty="0" err="1"/>
              <a:t>private</a:t>
            </a:r>
            <a:r>
              <a:rPr lang="fr-FR" dirty="0"/>
              <a:t> </a:t>
            </a:r>
            <a:r>
              <a:rPr lang="fr-FR" b="1" dirty="0" err="1"/>
              <a:t>static</a:t>
            </a:r>
            <a:r>
              <a:rPr lang="fr-FR" dirty="0"/>
              <a:t> ?Singleton </a:t>
            </a:r>
            <a:r>
              <a:rPr lang="fr-FR" i="1" dirty="0"/>
              <a:t>$instance </a:t>
            </a:r>
            <a:r>
              <a:rPr lang="fr-FR" dirty="0"/>
              <a:t>= </a:t>
            </a:r>
            <a:r>
              <a:rPr lang="fr-FR" dirty="0" err="1"/>
              <a:t>null</a:t>
            </a:r>
            <a:r>
              <a:rPr lang="fr-FR" dirty="0"/>
              <a:t>;</a:t>
            </a:r>
            <a:br>
              <a:rPr lang="fr-FR" dirty="0"/>
            </a:br>
            <a:r>
              <a:rPr lang="fr-FR" dirty="0"/>
              <a:t>    </a:t>
            </a:r>
            <a:r>
              <a:rPr lang="fr-FR" b="1" dirty="0" err="1"/>
              <a:t>private</a:t>
            </a:r>
            <a:r>
              <a:rPr lang="fr-FR" dirty="0"/>
              <a:t> </a:t>
            </a:r>
            <a:r>
              <a:rPr lang="fr-FR" dirty="0" err="1"/>
              <a:t>function</a:t>
            </a:r>
            <a:r>
              <a:rPr lang="fr-FR" dirty="0"/>
              <a:t> __</a:t>
            </a:r>
            <a:r>
              <a:rPr lang="fr-FR" dirty="0" err="1"/>
              <a:t>construct</a:t>
            </a:r>
            <a:r>
              <a:rPr lang="fr-FR" dirty="0"/>
              <a:t>() {</a:t>
            </a:r>
            <a:br>
              <a:rPr lang="fr-FR" dirty="0"/>
            </a:br>
            <a:r>
              <a:rPr lang="fr-FR" dirty="0"/>
              <a:t>    }</a:t>
            </a:r>
            <a:br>
              <a:rPr lang="fr-FR" dirty="0"/>
            </a:br>
            <a:br>
              <a:rPr lang="fr-FR" dirty="0"/>
            </a:br>
            <a:r>
              <a:rPr lang="fr-FR" dirty="0"/>
              <a:t>    public </a:t>
            </a:r>
            <a:r>
              <a:rPr lang="fr-FR" dirty="0" err="1"/>
              <a:t>static</a:t>
            </a:r>
            <a:r>
              <a:rPr lang="fr-FR" dirty="0"/>
              <a:t> </a:t>
            </a:r>
            <a:r>
              <a:rPr lang="fr-FR" dirty="0" err="1"/>
              <a:t>function</a:t>
            </a:r>
            <a:r>
              <a:rPr lang="fr-FR" dirty="0"/>
              <a:t> </a:t>
            </a:r>
            <a:r>
              <a:rPr lang="fr-FR" dirty="0" err="1"/>
              <a:t>getInstance</a:t>
            </a:r>
            <a:r>
              <a:rPr lang="fr-FR" dirty="0"/>
              <a:t>():Singleton {</a:t>
            </a:r>
            <a:br>
              <a:rPr lang="fr-FR" dirty="0"/>
            </a:br>
            <a:br>
              <a:rPr lang="fr-FR" dirty="0"/>
            </a:br>
            <a:r>
              <a:rPr lang="fr-FR" dirty="0"/>
              <a:t>        if(</a:t>
            </a:r>
            <a:r>
              <a:rPr lang="fr-FR" i="1" dirty="0" err="1"/>
              <a:t>is_null</a:t>
            </a:r>
            <a:r>
              <a:rPr lang="fr-FR" dirty="0"/>
              <a:t>(self::</a:t>
            </a:r>
            <a:r>
              <a:rPr lang="fr-FR" i="1" dirty="0"/>
              <a:t>$instance</a:t>
            </a:r>
            <a:r>
              <a:rPr lang="fr-FR" dirty="0"/>
              <a:t>)) {</a:t>
            </a:r>
            <a:br>
              <a:rPr lang="fr-FR" dirty="0"/>
            </a:br>
            <a:r>
              <a:rPr lang="fr-FR" dirty="0"/>
              <a:t>            self::</a:t>
            </a:r>
            <a:r>
              <a:rPr lang="fr-FR" i="1" dirty="0"/>
              <a:t>$instance </a:t>
            </a:r>
            <a:r>
              <a:rPr lang="fr-FR" dirty="0"/>
              <a:t>= new Singleton();</a:t>
            </a:r>
            <a:br>
              <a:rPr lang="fr-FR" dirty="0"/>
            </a:br>
            <a:r>
              <a:rPr lang="fr-FR" dirty="0"/>
              <a:t>        }</a:t>
            </a:r>
            <a:br>
              <a:rPr lang="fr-FR" dirty="0"/>
            </a:br>
            <a:br>
              <a:rPr lang="fr-FR" dirty="0"/>
            </a:br>
            <a:r>
              <a:rPr lang="fr-FR" dirty="0"/>
              <a:t>        return self::</a:t>
            </a:r>
            <a:r>
              <a:rPr lang="fr-FR" i="1" dirty="0"/>
              <a:t>$instance</a:t>
            </a:r>
            <a:r>
              <a:rPr lang="fr-FR" dirty="0"/>
              <a:t>;</a:t>
            </a:r>
            <a:br>
              <a:rPr lang="fr-FR" dirty="0"/>
            </a:br>
            <a:r>
              <a:rPr lang="fr-FR" dirty="0"/>
              <a:t>    }</a:t>
            </a:r>
            <a:br>
              <a:rPr lang="fr-FR" dirty="0"/>
            </a:br>
            <a:r>
              <a:rPr lang="fr-FR" dirty="0"/>
              <a:t>} </a:t>
            </a:r>
          </a:p>
        </p:txBody>
      </p:sp>
      <p:sp>
        <p:nvSpPr>
          <p:cNvPr id="4" name="Espace réservé du contenu 3">
            <a:extLst>
              <a:ext uri="{FF2B5EF4-FFF2-40B4-BE49-F238E27FC236}">
                <a16:creationId xmlns:a16="http://schemas.microsoft.com/office/drawing/2014/main" id="{1EBB96F3-6AAE-C646-918E-6E35B7CDE44F}"/>
              </a:ext>
            </a:extLst>
          </p:cNvPr>
          <p:cNvSpPr>
            <a:spLocks noGrp="1"/>
          </p:cNvSpPr>
          <p:nvPr>
            <p:ph sz="half" idx="2"/>
          </p:nvPr>
        </p:nvSpPr>
        <p:spPr/>
        <p:txBody>
          <a:bodyPr>
            <a:normAutofit fontScale="77500" lnSpcReduction="20000"/>
          </a:bodyPr>
          <a:lstStyle/>
          <a:p>
            <a:pPr marL="514350" indent="-514350">
              <a:buFont typeface="+mj-lt"/>
              <a:buAutoNum type="arabicPeriod"/>
            </a:pPr>
            <a:r>
              <a:rPr lang="fr-FR" dirty="0"/>
              <a:t>Une variable statique pour conserver l’instance qui par définition sera unique car liée à la classe</a:t>
            </a:r>
          </a:p>
          <a:p>
            <a:pPr marL="514350" indent="-514350">
              <a:buFont typeface="+mj-lt"/>
              <a:buAutoNum type="arabicPeriod"/>
            </a:pPr>
            <a:r>
              <a:rPr lang="fr-FR" dirty="0"/>
              <a:t>Un constructeur privé pour interdire une instanciation à l’extérieur de la classe</a:t>
            </a:r>
          </a:p>
          <a:p>
            <a:pPr marL="514350" indent="-514350">
              <a:buFont typeface="+mj-lt"/>
              <a:buAutoNum type="arabicPeriod"/>
            </a:pPr>
            <a:r>
              <a:rPr lang="fr-FR" dirty="0"/>
              <a:t>Une méthode statique qui retourne l’instance si elle existe et qui la crée sinon.</a:t>
            </a:r>
          </a:p>
        </p:txBody>
      </p:sp>
    </p:spTree>
    <p:extLst>
      <p:ext uri="{BB962C8B-B14F-4D97-AF65-F5344CB8AC3E}">
        <p14:creationId xmlns:p14="http://schemas.microsoft.com/office/powerpoint/2010/main" val="23895060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9BC7FAB-9FD5-314D-AEB3-030B8CD800C7}"/>
              </a:ext>
            </a:extLst>
          </p:cNvPr>
          <p:cNvSpPr>
            <a:spLocks noGrp="1"/>
          </p:cNvSpPr>
          <p:nvPr>
            <p:ph type="title"/>
          </p:nvPr>
        </p:nvSpPr>
        <p:spPr/>
        <p:txBody>
          <a:bodyPr/>
          <a:lstStyle/>
          <a:p>
            <a:r>
              <a:rPr lang="fr-FR" dirty="0"/>
              <a:t>Objet : Singleton</a:t>
            </a:r>
          </a:p>
        </p:txBody>
      </p:sp>
      <p:sp>
        <p:nvSpPr>
          <p:cNvPr id="3" name="Espace réservé du contenu 2">
            <a:extLst>
              <a:ext uri="{FF2B5EF4-FFF2-40B4-BE49-F238E27FC236}">
                <a16:creationId xmlns:a16="http://schemas.microsoft.com/office/drawing/2014/main" id="{7A09C6BC-A895-9D42-AC35-3784D6F5CE18}"/>
              </a:ext>
            </a:extLst>
          </p:cNvPr>
          <p:cNvSpPr>
            <a:spLocks noGrp="1"/>
          </p:cNvSpPr>
          <p:nvPr>
            <p:ph sz="half" idx="1"/>
          </p:nvPr>
        </p:nvSpPr>
        <p:spPr/>
        <p:txBody>
          <a:bodyPr>
            <a:normAutofit fontScale="62500" lnSpcReduction="20000"/>
          </a:bodyPr>
          <a:lstStyle/>
          <a:p>
            <a:pPr marL="0" indent="0">
              <a:buNone/>
            </a:pPr>
            <a:r>
              <a:rPr lang="fr-FR" dirty="0"/>
              <a:t>class Singleton</a:t>
            </a:r>
            <a:br>
              <a:rPr lang="fr-FR" dirty="0"/>
            </a:br>
            <a:r>
              <a:rPr lang="fr-FR" dirty="0"/>
              <a:t>{</a:t>
            </a:r>
            <a:br>
              <a:rPr lang="fr-FR" dirty="0"/>
            </a:br>
            <a:r>
              <a:rPr lang="fr-FR" dirty="0"/>
              <a:t>    </a:t>
            </a:r>
            <a:r>
              <a:rPr lang="fr-FR" dirty="0" err="1"/>
              <a:t>private</a:t>
            </a:r>
            <a:r>
              <a:rPr lang="fr-FR" dirty="0"/>
              <a:t> </a:t>
            </a:r>
            <a:r>
              <a:rPr lang="fr-FR" dirty="0" err="1"/>
              <a:t>static</a:t>
            </a:r>
            <a:r>
              <a:rPr lang="fr-FR" dirty="0"/>
              <a:t> ?Singleton </a:t>
            </a:r>
            <a:r>
              <a:rPr lang="fr-FR" i="1" dirty="0"/>
              <a:t>$instance </a:t>
            </a:r>
            <a:r>
              <a:rPr lang="fr-FR" dirty="0"/>
              <a:t>= </a:t>
            </a:r>
            <a:r>
              <a:rPr lang="fr-FR" dirty="0" err="1"/>
              <a:t>null</a:t>
            </a:r>
            <a:r>
              <a:rPr lang="fr-FR" dirty="0"/>
              <a:t>;</a:t>
            </a:r>
            <a:br>
              <a:rPr lang="fr-FR" dirty="0"/>
            </a:br>
            <a:r>
              <a:rPr lang="fr-FR" dirty="0"/>
              <a:t>    </a:t>
            </a:r>
            <a:r>
              <a:rPr lang="fr-FR" dirty="0" err="1"/>
              <a:t>private</a:t>
            </a:r>
            <a:r>
              <a:rPr lang="fr-FR" dirty="0"/>
              <a:t> string $date;</a:t>
            </a:r>
            <a:br>
              <a:rPr lang="fr-FR" dirty="0"/>
            </a:br>
            <a:br>
              <a:rPr lang="fr-FR" dirty="0"/>
            </a:br>
            <a:r>
              <a:rPr lang="fr-FR" dirty="0"/>
              <a:t>    </a:t>
            </a:r>
            <a:r>
              <a:rPr lang="fr-FR" dirty="0" err="1"/>
              <a:t>private</a:t>
            </a:r>
            <a:r>
              <a:rPr lang="fr-FR" dirty="0"/>
              <a:t> </a:t>
            </a:r>
            <a:r>
              <a:rPr lang="fr-FR" dirty="0" err="1"/>
              <a:t>function</a:t>
            </a:r>
            <a:r>
              <a:rPr lang="fr-FR" dirty="0"/>
              <a:t> __</a:t>
            </a:r>
            <a:r>
              <a:rPr lang="fr-FR" dirty="0" err="1"/>
              <a:t>construct</a:t>
            </a:r>
            <a:r>
              <a:rPr lang="fr-FR" dirty="0"/>
              <a:t>() {</a:t>
            </a:r>
            <a:br>
              <a:rPr lang="fr-FR" dirty="0"/>
            </a:br>
            <a:r>
              <a:rPr lang="fr-FR" dirty="0"/>
              <a:t>        $</a:t>
            </a:r>
            <a:r>
              <a:rPr lang="fr-FR" dirty="0" err="1"/>
              <a:t>this</a:t>
            </a:r>
            <a:r>
              <a:rPr lang="fr-FR" dirty="0"/>
              <a:t>-&gt;date = </a:t>
            </a:r>
            <a:r>
              <a:rPr lang="fr-FR" i="1" dirty="0"/>
              <a:t>date</a:t>
            </a:r>
            <a:r>
              <a:rPr lang="fr-FR" dirty="0"/>
              <a:t>(</a:t>
            </a:r>
            <a:r>
              <a:rPr lang="fr-FR" i="1" dirty="0"/>
              <a:t>DATE_RFC2822</a:t>
            </a:r>
            <a:r>
              <a:rPr lang="fr-FR" dirty="0"/>
              <a:t>);</a:t>
            </a:r>
            <a:br>
              <a:rPr lang="fr-FR" dirty="0"/>
            </a:br>
            <a:r>
              <a:rPr lang="fr-FR" dirty="0"/>
              <a:t>    }</a:t>
            </a:r>
            <a:br>
              <a:rPr lang="fr-FR" dirty="0"/>
            </a:br>
            <a:br>
              <a:rPr lang="fr-FR" dirty="0"/>
            </a:br>
            <a:r>
              <a:rPr lang="fr-FR" dirty="0"/>
              <a:t>    public </a:t>
            </a:r>
            <a:r>
              <a:rPr lang="fr-FR" dirty="0" err="1"/>
              <a:t>static</a:t>
            </a:r>
            <a:r>
              <a:rPr lang="fr-FR" dirty="0"/>
              <a:t> </a:t>
            </a:r>
            <a:r>
              <a:rPr lang="fr-FR" dirty="0" err="1"/>
              <a:t>function</a:t>
            </a:r>
            <a:r>
              <a:rPr lang="fr-FR" dirty="0"/>
              <a:t> </a:t>
            </a:r>
            <a:r>
              <a:rPr lang="fr-FR" dirty="0" err="1"/>
              <a:t>getInstance</a:t>
            </a:r>
            <a:r>
              <a:rPr lang="fr-FR" dirty="0"/>
              <a:t>():Singleton {</a:t>
            </a:r>
            <a:br>
              <a:rPr lang="fr-FR" dirty="0"/>
            </a:br>
            <a:br>
              <a:rPr lang="fr-FR" dirty="0"/>
            </a:br>
            <a:r>
              <a:rPr lang="fr-FR" dirty="0"/>
              <a:t>        if(</a:t>
            </a:r>
            <a:r>
              <a:rPr lang="fr-FR" i="1" dirty="0" err="1"/>
              <a:t>is_null</a:t>
            </a:r>
            <a:r>
              <a:rPr lang="fr-FR" dirty="0"/>
              <a:t>(self::</a:t>
            </a:r>
            <a:r>
              <a:rPr lang="fr-FR" i="1" dirty="0"/>
              <a:t>$instance</a:t>
            </a:r>
            <a:r>
              <a:rPr lang="fr-FR" dirty="0"/>
              <a:t>)) {</a:t>
            </a:r>
            <a:br>
              <a:rPr lang="fr-FR" dirty="0"/>
            </a:br>
            <a:r>
              <a:rPr lang="fr-FR" dirty="0"/>
              <a:t>            self::</a:t>
            </a:r>
            <a:r>
              <a:rPr lang="fr-FR" i="1" dirty="0"/>
              <a:t>$instance </a:t>
            </a:r>
            <a:r>
              <a:rPr lang="fr-FR" dirty="0"/>
              <a:t>= new Singleton();</a:t>
            </a:r>
            <a:br>
              <a:rPr lang="fr-FR" dirty="0"/>
            </a:br>
            <a:r>
              <a:rPr lang="fr-FR" dirty="0"/>
              <a:t>        }</a:t>
            </a:r>
            <a:br>
              <a:rPr lang="fr-FR" dirty="0"/>
            </a:br>
            <a:br>
              <a:rPr lang="fr-FR" dirty="0"/>
            </a:br>
            <a:r>
              <a:rPr lang="fr-FR" dirty="0"/>
              <a:t>        return self::</a:t>
            </a:r>
            <a:r>
              <a:rPr lang="fr-FR" i="1" dirty="0"/>
              <a:t>$instance</a:t>
            </a:r>
            <a:r>
              <a:rPr lang="fr-FR" dirty="0"/>
              <a:t>;</a:t>
            </a:r>
            <a:br>
              <a:rPr lang="fr-FR" dirty="0"/>
            </a:br>
            <a:r>
              <a:rPr lang="fr-FR" dirty="0"/>
              <a:t>    }</a:t>
            </a:r>
            <a:br>
              <a:rPr lang="fr-FR" dirty="0"/>
            </a:br>
            <a:r>
              <a:rPr lang="fr-FR" dirty="0"/>
              <a:t>    public </a:t>
            </a:r>
            <a:r>
              <a:rPr lang="fr-FR" dirty="0" err="1"/>
              <a:t>function</a:t>
            </a:r>
            <a:r>
              <a:rPr lang="fr-FR" dirty="0"/>
              <a:t> </a:t>
            </a:r>
            <a:r>
              <a:rPr lang="fr-FR" dirty="0" err="1"/>
              <a:t>getDate</a:t>
            </a:r>
            <a:r>
              <a:rPr lang="fr-FR" dirty="0"/>
              <a:t>():string {</a:t>
            </a:r>
            <a:br>
              <a:rPr lang="fr-FR" dirty="0"/>
            </a:br>
            <a:r>
              <a:rPr lang="fr-FR" dirty="0"/>
              <a:t>        return $</a:t>
            </a:r>
            <a:r>
              <a:rPr lang="fr-FR" dirty="0" err="1"/>
              <a:t>this</a:t>
            </a:r>
            <a:r>
              <a:rPr lang="fr-FR" dirty="0"/>
              <a:t>-&gt;date;</a:t>
            </a:r>
            <a:br>
              <a:rPr lang="fr-FR" dirty="0"/>
            </a:br>
            <a:r>
              <a:rPr lang="fr-FR" dirty="0"/>
              <a:t>    }</a:t>
            </a:r>
            <a:br>
              <a:rPr lang="fr-FR" dirty="0"/>
            </a:br>
            <a:r>
              <a:rPr lang="fr-FR" dirty="0"/>
              <a:t>}</a:t>
            </a:r>
          </a:p>
        </p:txBody>
      </p:sp>
      <p:sp>
        <p:nvSpPr>
          <p:cNvPr id="4" name="Espace réservé du contenu 3">
            <a:extLst>
              <a:ext uri="{FF2B5EF4-FFF2-40B4-BE49-F238E27FC236}">
                <a16:creationId xmlns:a16="http://schemas.microsoft.com/office/drawing/2014/main" id="{49B8D390-139F-6449-A11E-314BA5332291}"/>
              </a:ext>
            </a:extLst>
          </p:cNvPr>
          <p:cNvSpPr>
            <a:spLocks noGrp="1"/>
          </p:cNvSpPr>
          <p:nvPr>
            <p:ph sz="half" idx="2"/>
          </p:nvPr>
        </p:nvSpPr>
        <p:spPr/>
        <p:txBody>
          <a:bodyPr>
            <a:normAutofit fontScale="62500" lnSpcReduction="20000"/>
          </a:bodyPr>
          <a:lstStyle/>
          <a:p>
            <a:pPr marL="0" indent="0">
              <a:buNone/>
            </a:pPr>
            <a:r>
              <a:rPr lang="fr-FR" dirty="0"/>
              <a:t>$s = Singleton::</a:t>
            </a:r>
            <a:r>
              <a:rPr lang="fr-FR" i="1" dirty="0" err="1"/>
              <a:t>getInstance</a:t>
            </a:r>
            <a:r>
              <a:rPr lang="fr-FR" dirty="0"/>
              <a:t>();</a:t>
            </a:r>
            <a:br>
              <a:rPr lang="fr-FR" dirty="0"/>
            </a:br>
            <a:r>
              <a:rPr lang="fr-FR" dirty="0" err="1"/>
              <a:t>echo</a:t>
            </a:r>
            <a:r>
              <a:rPr lang="fr-FR" dirty="0"/>
              <a:t> $s-&gt;</a:t>
            </a:r>
            <a:r>
              <a:rPr lang="fr-FR" dirty="0" err="1"/>
              <a:t>getDate</a:t>
            </a:r>
            <a:r>
              <a:rPr lang="fr-FR" dirty="0"/>
              <a:t>().'&lt;</a:t>
            </a:r>
            <a:r>
              <a:rPr lang="fr-FR" dirty="0" err="1"/>
              <a:t>br</a:t>
            </a:r>
            <a:r>
              <a:rPr lang="fr-FR" dirty="0"/>
              <a:t>&gt;';</a:t>
            </a:r>
            <a:br>
              <a:rPr lang="fr-FR" dirty="0"/>
            </a:br>
            <a:r>
              <a:rPr lang="fr-FR" dirty="0" err="1"/>
              <a:t>echo</a:t>
            </a:r>
            <a:r>
              <a:rPr lang="fr-FR" dirty="0"/>
              <a:t> $s-&gt;</a:t>
            </a:r>
            <a:r>
              <a:rPr lang="fr-FR" dirty="0" err="1"/>
              <a:t>getDate</a:t>
            </a:r>
            <a:r>
              <a:rPr lang="fr-FR" dirty="0"/>
              <a:t>().'&lt;</a:t>
            </a:r>
            <a:r>
              <a:rPr lang="fr-FR" dirty="0" err="1"/>
              <a:t>br</a:t>
            </a:r>
            <a:r>
              <a:rPr lang="fr-FR" dirty="0"/>
              <a:t>&gt;';</a:t>
            </a:r>
            <a:br>
              <a:rPr lang="fr-FR" dirty="0"/>
            </a:br>
            <a:r>
              <a:rPr lang="fr-FR" dirty="0"/>
              <a:t>$s = Singleton::</a:t>
            </a:r>
            <a:r>
              <a:rPr lang="fr-FR" i="1" dirty="0" err="1"/>
              <a:t>getInstance</a:t>
            </a:r>
            <a:r>
              <a:rPr lang="fr-FR" dirty="0"/>
              <a:t>();</a:t>
            </a:r>
            <a:br>
              <a:rPr lang="fr-FR" dirty="0"/>
            </a:br>
            <a:r>
              <a:rPr lang="fr-FR" dirty="0" err="1"/>
              <a:t>echo</a:t>
            </a:r>
            <a:r>
              <a:rPr lang="fr-FR" dirty="0"/>
              <a:t> $s-&gt;</a:t>
            </a:r>
            <a:r>
              <a:rPr lang="fr-FR" dirty="0" err="1"/>
              <a:t>getDate</a:t>
            </a:r>
            <a:r>
              <a:rPr lang="fr-FR" dirty="0"/>
              <a:t>().'&lt;</a:t>
            </a:r>
            <a:r>
              <a:rPr lang="fr-FR" dirty="0" err="1"/>
              <a:t>br</a:t>
            </a:r>
            <a:r>
              <a:rPr lang="fr-FR" dirty="0"/>
              <a:t>&gt;';</a:t>
            </a:r>
            <a:br>
              <a:rPr lang="fr-FR" dirty="0"/>
            </a:br>
            <a:r>
              <a:rPr lang="fr-FR" dirty="0" err="1"/>
              <a:t>echo</a:t>
            </a:r>
            <a:r>
              <a:rPr lang="fr-FR" dirty="0"/>
              <a:t> $s-&gt;</a:t>
            </a:r>
            <a:r>
              <a:rPr lang="fr-FR" dirty="0" err="1"/>
              <a:t>getDate</a:t>
            </a:r>
            <a:r>
              <a:rPr lang="fr-FR" dirty="0"/>
              <a:t>().'&lt;</a:t>
            </a:r>
            <a:r>
              <a:rPr lang="fr-FR" dirty="0" err="1"/>
              <a:t>br</a:t>
            </a:r>
            <a:r>
              <a:rPr lang="fr-FR" dirty="0"/>
              <a:t>&gt;’;</a:t>
            </a:r>
          </a:p>
          <a:p>
            <a:pPr marL="0" indent="0">
              <a:buNone/>
            </a:pPr>
            <a:endParaRPr lang="fr-FR" dirty="0"/>
          </a:p>
          <a:p>
            <a:pPr marL="0" indent="0">
              <a:buNone/>
            </a:pPr>
            <a:r>
              <a:rPr lang="fr-FR" dirty="0" err="1"/>
              <a:t>Fri</a:t>
            </a:r>
            <a:r>
              <a:rPr lang="fr-FR" dirty="0"/>
              <a:t>, 09 Sep 2022 14:10:49 +0000</a:t>
            </a:r>
            <a:br>
              <a:rPr lang="fr-FR" dirty="0"/>
            </a:br>
            <a:r>
              <a:rPr lang="fr-FR" dirty="0" err="1"/>
              <a:t>Fri</a:t>
            </a:r>
            <a:r>
              <a:rPr lang="fr-FR" dirty="0"/>
              <a:t>, 09 Sep 2022 14:10:49 +0000</a:t>
            </a:r>
            <a:br>
              <a:rPr lang="fr-FR" dirty="0"/>
            </a:br>
            <a:r>
              <a:rPr lang="fr-FR" dirty="0" err="1"/>
              <a:t>Fri</a:t>
            </a:r>
            <a:r>
              <a:rPr lang="fr-FR" dirty="0"/>
              <a:t>, 09 Sep 2022 14:10:49 +0000</a:t>
            </a:r>
            <a:br>
              <a:rPr lang="fr-FR" dirty="0"/>
            </a:br>
            <a:r>
              <a:rPr lang="fr-FR" dirty="0" err="1"/>
              <a:t>Fri</a:t>
            </a:r>
            <a:r>
              <a:rPr lang="fr-FR" dirty="0"/>
              <a:t>, 09 Sep 2022 14:10:49 +0000</a:t>
            </a:r>
          </a:p>
        </p:txBody>
      </p:sp>
    </p:spTree>
    <p:extLst>
      <p:ext uri="{BB962C8B-B14F-4D97-AF65-F5344CB8AC3E}">
        <p14:creationId xmlns:p14="http://schemas.microsoft.com/office/powerpoint/2010/main" val="26754139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A718D1D-4A0B-AA4A-B27C-4610C5F7241C}"/>
              </a:ext>
            </a:extLst>
          </p:cNvPr>
          <p:cNvSpPr>
            <a:spLocks noGrp="1"/>
          </p:cNvSpPr>
          <p:nvPr>
            <p:ph type="title"/>
          </p:nvPr>
        </p:nvSpPr>
        <p:spPr/>
        <p:txBody>
          <a:bodyPr/>
          <a:lstStyle/>
          <a:p>
            <a:r>
              <a:rPr lang="fr-FR" dirty="0"/>
              <a:t>Exceptions</a:t>
            </a:r>
          </a:p>
        </p:txBody>
      </p:sp>
      <p:sp>
        <p:nvSpPr>
          <p:cNvPr id="3" name="Espace réservé du contenu 2">
            <a:extLst>
              <a:ext uri="{FF2B5EF4-FFF2-40B4-BE49-F238E27FC236}">
                <a16:creationId xmlns:a16="http://schemas.microsoft.com/office/drawing/2014/main" id="{D20D1ACE-95BE-8446-927B-6B19F95EC4E7}"/>
              </a:ext>
            </a:extLst>
          </p:cNvPr>
          <p:cNvSpPr>
            <a:spLocks noGrp="1"/>
          </p:cNvSpPr>
          <p:nvPr>
            <p:ph sz="half" idx="1"/>
          </p:nvPr>
        </p:nvSpPr>
        <p:spPr>
          <a:xfrm>
            <a:off x="838200" y="1825625"/>
            <a:ext cx="10344462" cy="4351338"/>
          </a:xfrm>
        </p:spPr>
        <p:txBody>
          <a:bodyPr>
            <a:normAutofit fontScale="77500" lnSpcReduction="20000"/>
          </a:bodyPr>
          <a:lstStyle/>
          <a:p>
            <a:pPr marL="0" indent="0">
              <a:buNone/>
            </a:pPr>
            <a:r>
              <a:rPr lang="fr-FR" dirty="0"/>
              <a:t>class </a:t>
            </a:r>
            <a:r>
              <a:rPr lang="fr-FR" dirty="0" err="1"/>
              <a:t>MyException</a:t>
            </a:r>
            <a:r>
              <a:rPr lang="fr-FR" dirty="0"/>
              <a:t> </a:t>
            </a:r>
            <a:r>
              <a:rPr lang="fr-FR" dirty="0" err="1"/>
              <a:t>extends</a:t>
            </a:r>
            <a:r>
              <a:rPr lang="fr-FR" dirty="0"/>
              <a:t> Exception { }</a:t>
            </a:r>
          </a:p>
          <a:p>
            <a:pPr marL="0" indent="0">
              <a:buNone/>
            </a:pPr>
            <a:endParaRPr lang="fr-FR" dirty="0"/>
          </a:p>
          <a:p>
            <a:pPr marL="0" indent="0">
              <a:buNone/>
            </a:pPr>
            <a:r>
              <a:rPr lang="fr-FR" dirty="0"/>
              <a:t>//lever</a:t>
            </a:r>
          </a:p>
          <a:p>
            <a:pPr marL="0" indent="0">
              <a:buNone/>
            </a:pPr>
            <a:r>
              <a:rPr lang="fr-FR" dirty="0" err="1"/>
              <a:t>throw</a:t>
            </a:r>
            <a:r>
              <a:rPr lang="fr-FR" dirty="0"/>
              <a:t> une exception</a:t>
            </a:r>
          </a:p>
          <a:p>
            <a:pPr marL="0" indent="0">
              <a:buNone/>
            </a:pPr>
            <a:endParaRPr lang="fr-FR" dirty="0"/>
          </a:p>
          <a:p>
            <a:pPr marL="0" indent="0">
              <a:buNone/>
            </a:pPr>
            <a:r>
              <a:rPr lang="fr-FR" dirty="0"/>
              <a:t>//capturer</a:t>
            </a:r>
          </a:p>
          <a:p>
            <a:pPr marL="0" indent="0">
              <a:buNone/>
            </a:pPr>
            <a:r>
              <a:rPr lang="fr-FR" dirty="0" err="1"/>
              <a:t>Try</a:t>
            </a:r>
            <a:r>
              <a:rPr lang="fr-FR" dirty="0"/>
              <a:t>{</a:t>
            </a:r>
          </a:p>
          <a:p>
            <a:pPr marL="0" indent="0">
              <a:buNone/>
            </a:pPr>
            <a:r>
              <a:rPr lang="fr-FR" dirty="0"/>
              <a:t>//danger</a:t>
            </a:r>
          </a:p>
          <a:p>
            <a:pPr marL="0" indent="0">
              <a:buNone/>
            </a:pPr>
            <a:r>
              <a:rPr lang="fr-FR" dirty="0"/>
              <a:t>} </a:t>
            </a:r>
          </a:p>
          <a:p>
            <a:pPr marL="0" indent="0">
              <a:buNone/>
            </a:pPr>
            <a:r>
              <a:rPr lang="fr-FR" dirty="0"/>
              <a:t>catch(</a:t>
            </a:r>
            <a:r>
              <a:rPr lang="fr-FR" dirty="0" err="1"/>
              <a:t>MyException</a:t>
            </a:r>
            <a:r>
              <a:rPr lang="fr-FR" dirty="0"/>
              <a:t> $e) {}</a:t>
            </a:r>
          </a:p>
          <a:p>
            <a:pPr marL="0" indent="0">
              <a:buNone/>
            </a:pPr>
            <a:r>
              <a:rPr lang="fr-FR" dirty="0"/>
              <a:t>catch(Exception $e) {}</a:t>
            </a:r>
          </a:p>
          <a:p>
            <a:pPr marL="0" indent="0">
              <a:buNone/>
            </a:pPr>
            <a:r>
              <a:rPr lang="fr-FR" dirty="0" err="1"/>
              <a:t>Finally</a:t>
            </a:r>
            <a:r>
              <a:rPr lang="fr-FR" dirty="0"/>
              <a:t> {}</a:t>
            </a:r>
          </a:p>
        </p:txBody>
      </p:sp>
    </p:spTree>
    <p:extLst>
      <p:ext uri="{BB962C8B-B14F-4D97-AF65-F5344CB8AC3E}">
        <p14:creationId xmlns:p14="http://schemas.microsoft.com/office/powerpoint/2010/main" val="15280674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3102DE0-51A9-8041-B66A-31F53493D981}"/>
              </a:ext>
            </a:extLst>
          </p:cNvPr>
          <p:cNvSpPr>
            <a:spLocks noGrp="1"/>
          </p:cNvSpPr>
          <p:nvPr>
            <p:ph type="title"/>
          </p:nvPr>
        </p:nvSpPr>
        <p:spPr/>
        <p:txBody>
          <a:bodyPr/>
          <a:lstStyle/>
          <a:p>
            <a:r>
              <a:rPr lang="fr-FR" dirty="0"/>
              <a:t>Exceptions : Exemple</a:t>
            </a:r>
          </a:p>
        </p:txBody>
      </p:sp>
      <p:sp>
        <p:nvSpPr>
          <p:cNvPr id="3" name="Espace réservé du contenu 2">
            <a:extLst>
              <a:ext uri="{FF2B5EF4-FFF2-40B4-BE49-F238E27FC236}">
                <a16:creationId xmlns:a16="http://schemas.microsoft.com/office/drawing/2014/main" id="{1C30E644-EF6A-B840-B3E0-F58D668B5ABB}"/>
              </a:ext>
            </a:extLst>
          </p:cNvPr>
          <p:cNvSpPr>
            <a:spLocks noGrp="1"/>
          </p:cNvSpPr>
          <p:nvPr>
            <p:ph sz="half" idx="1"/>
          </p:nvPr>
        </p:nvSpPr>
        <p:spPr/>
        <p:txBody>
          <a:bodyPr>
            <a:normAutofit fontScale="92500" lnSpcReduction="10000"/>
          </a:bodyPr>
          <a:lstStyle/>
          <a:p>
            <a:pPr marL="0" indent="0">
              <a:buNone/>
            </a:pPr>
            <a:r>
              <a:rPr lang="fr-FR" dirty="0"/>
              <a:t>class </a:t>
            </a:r>
            <a:r>
              <a:rPr lang="fr-FR" dirty="0" err="1"/>
              <a:t>PasDeChanceException</a:t>
            </a:r>
            <a:r>
              <a:rPr lang="fr-FR" dirty="0"/>
              <a:t> </a:t>
            </a:r>
            <a:r>
              <a:rPr lang="fr-FR" dirty="0" err="1"/>
              <a:t>extends</a:t>
            </a:r>
            <a:r>
              <a:rPr lang="fr-FR" dirty="0"/>
              <a:t> Exception</a:t>
            </a:r>
            <a:r>
              <a:rPr lang="fr-FR" dirty="0">
                <a:effectLst/>
              </a:rPr>
              <a:t>{}</a:t>
            </a:r>
            <a:br>
              <a:rPr lang="fr-FR" dirty="0">
                <a:effectLst/>
              </a:rPr>
            </a:br>
            <a:br>
              <a:rPr lang="fr-FR" dirty="0">
                <a:effectLst/>
              </a:rPr>
            </a:br>
            <a:r>
              <a:rPr lang="fr-FR" dirty="0" err="1"/>
              <a:t>function</a:t>
            </a:r>
            <a:r>
              <a:rPr lang="fr-FR" dirty="0"/>
              <a:t> danger</a:t>
            </a:r>
            <a:r>
              <a:rPr lang="fr-FR" dirty="0">
                <a:effectLst/>
              </a:rPr>
              <a:t>(</a:t>
            </a:r>
            <a:r>
              <a:rPr lang="fr-FR" dirty="0" err="1"/>
              <a:t>int</a:t>
            </a:r>
            <a:r>
              <a:rPr lang="fr-FR" dirty="0"/>
              <a:t> $nb</a:t>
            </a:r>
            <a:r>
              <a:rPr lang="fr-FR" dirty="0">
                <a:effectLst/>
              </a:rPr>
              <a:t>){</a:t>
            </a:r>
            <a:br>
              <a:rPr lang="fr-FR" dirty="0">
                <a:effectLst/>
              </a:rPr>
            </a:br>
            <a:r>
              <a:rPr lang="fr-FR" dirty="0">
                <a:effectLst/>
              </a:rPr>
              <a:t>    </a:t>
            </a:r>
            <a:r>
              <a:rPr lang="fr-FR" dirty="0"/>
              <a:t>if </a:t>
            </a:r>
            <a:r>
              <a:rPr lang="fr-FR" dirty="0">
                <a:effectLst/>
              </a:rPr>
              <a:t>(</a:t>
            </a:r>
            <a:r>
              <a:rPr lang="fr-FR" dirty="0"/>
              <a:t>$nb </a:t>
            </a:r>
            <a:r>
              <a:rPr lang="fr-FR" dirty="0">
                <a:effectLst/>
              </a:rPr>
              <a:t>== </a:t>
            </a:r>
            <a:r>
              <a:rPr lang="fr-FR" dirty="0"/>
              <a:t>0</a:t>
            </a:r>
            <a:r>
              <a:rPr lang="fr-FR" dirty="0">
                <a:effectLst/>
              </a:rPr>
              <a:t>)</a:t>
            </a:r>
            <a:br>
              <a:rPr lang="fr-FR" dirty="0">
                <a:effectLst/>
              </a:rPr>
            </a:br>
            <a:r>
              <a:rPr lang="fr-FR" dirty="0">
                <a:effectLst/>
              </a:rPr>
              <a:t>        </a:t>
            </a:r>
            <a:r>
              <a:rPr lang="fr-FR" dirty="0" err="1"/>
              <a:t>throw</a:t>
            </a:r>
            <a:r>
              <a:rPr lang="fr-FR" dirty="0"/>
              <a:t> new </a:t>
            </a:r>
            <a:r>
              <a:rPr lang="fr-FR" dirty="0" err="1"/>
              <a:t>PasDeChanceException</a:t>
            </a:r>
            <a:r>
              <a:rPr lang="fr-FR" dirty="0">
                <a:effectLst/>
              </a:rPr>
              <a:t>();</a:t>
            </a:r>
            <a:br>
              <a:rPr lang="fr-FR" dirty="0">
                <a:effectLst/>
              </a:rPr>
            </a:br>
            <a:r>
              <a:rPr lang="fr-FR" dirty="0">
                <a:effectLst/>
              </a:rPr>
              <a:t>    </a:t>
            </a:r>
            <a:r>
              <a:rPr lang="fr-FR" dirty="0"/>
              <a:t>if </a:t>
            </a:r>
            <a:r>
              <a:rPr lang="fr-FR" dirty="0">
                <a:effectLst/>
              </a:rPr>
              <a:t>(</a:t>
            </a:r>
            <a:r>
              <a:rPr lang="fr-FR" dirty="0"/>
              <a:t>$nb </a:t>
            </a:r>
            <a:r>
              <a:rPr lang="fr-FR" dirty="0">
                <a:effectLst/>
              </a:rPr>
              <a:t>== </a:t>
            </a:r>
            <a:r>
              <a:rPr lang="fr-FR" dirty="0"/>
              <a:t>1</a:t>
            </a:r>
            <a:r>
              <a:rPr lang="fr-FR" dirty="0">
                <a:effectLst/>
              </a:rPr>
              <a:t>)</a:t>
            </a:r>
            <a:br>
              <a:rPr lang="fr-FR" dirty="0">
                <a:effectLst/>
              </a:rPr>
            </a:br>
            <a:r>
              <a:rPr lang="fr-FR" dirty="0">
                <a:effectLst/>
              </a:rPr>
              <a:t>        </a:t>
            </a:r>
            <a:r>
              <a:rPr lang="fr-FR" dirty="0" err="1"/>
              <a:t>throw</a:t>
            </a:r>
            <a:r>
              <a:rPr lang="fr-FR" dirty="0"/>
              <a:t> new Exception</a:t>
            </a:r>
            <a:r>
              <a:rPr lang="fr-FR" dirty="0">
                <a:effectLst/>
              </a:rPr>
              <a:t>();</a:t>
            </a:r>
            <a:br>
              <a:rPr lang="fr-FR" dirty="0">
                <a:effectLst/>
              </a:rPr>
            </a:br>
            <a:r>
              <a:rPr lang="fr-FR" dirty="0">
                <a:effectLst/>
              </a:rPr>
              <a:t>}</a:t>
            </a:r>
            <a:br>
              <a:rPr lang="fr-FR" dirty="0">
                <a:effectLst/>
              </a:rPr>
            </a:br>
            <a:br>
              <a:rPr lang="fr-FR" dirty="0">
                <a:effectLst/>
              </a:rPr>
            </a:br>
            <a:r>
              <a:rPr lang="fr-FR" dirty="0"/>
              <a:t>danger</a:t>
            </a:r>
            <a:r>
              <a:rPr lang="fr-FR" dirty="0">
                <a:effectLst/>
              </a:rPr>
              <a:t>(</a:t>
            </a:r>
            <a:r>
              <a:rPr lang="fr-FR" dirty="0"/>
              <a:t>0</a:t>
            </a:r>
            <a:r>
              <a:rPr lang="fr-FR" dirty="0">
                <a:effectLst/>
              </a:rPr>
              <a:t>);</a:t>
            </a:r>
            <a:br>
              <a:rPr lang="fr-FR" dirty="0">
                <a:effectLst/>
              </a:rPr>
            </a:br>
            <a:r>
              <a:rPr lang="fr-FR" dirty="0"/>
              <a:t>danger</a:t>
            </a:r>
            <a:r>
              <a:rPr lang="fr-FR" dirty="0">
                <a:effectLst/>
              </a:rPr>
              <a:t>(</a:t>
            </a:r>
            <a:r>
              <a:rPr lang="fr-FR" dirty="0"/>
              <a:t>1</a:t>
            </a:r>
            <a:r>
              <a:rPr lang="fr-FR" dirty="0">
                <a:effectLst/>
              </a:rPr>
              <a:t>);</a:t>
            </a:r>
            <a:endParaRPr lang="fr-FR" dirty="0"/>
          </a:p>
        </p:txBody>
      </p:sp>
      <p:sp>
        <p:nvSpPr>
          <p:cNvPr id="4" name="Espace réservé du contenu 3">
            <a:extLst>
              <a:ext uri="{FF2B5EF4-FFF2-40B4-BE49-F238E27FC236}">
                <a16:creationId xmlns:a16="http://schemas.microsoft.com/office/drawing/2014/main" id="{54059AB9-DD8D-CA48-BFC2-2632450CDF75}"/>
              </a:ext>
            </a:extLst>
          </p:cNvPr>
          <p:cNvSpPr>
            <a:spLocks noGrp="1"/>
          </p:cNvSpPr>
          <p:nvPr>
            <p:ph sz="half" idx="2"/>
          </p:nvPr>
        </p:nvSpPr>
        <p:spPr/>
        <p:txBody>
          <a:bodyPr>
            <a:normAutofit fontScale="92500" lnSpcReduction="10000"/>
          </a:bodyPr>
          <a:lstStyle/>
          <a:p>
            <a:pPr marL="0" indent="0">
              <a:buNone/>
            </a:pPr>
            <a:r>
              <a:rPr lang="fr-FR" b="1" dirty="0"/>
              <a:t>Fatal </a:t>
            </a:r>
            <a:r>
              <a:rPr lang="fr-FR" b="1" dirty="0" err="1"/>
              <a:t>error</a:t>
            </a:r>
            <a:r>
              <a:rPr lang="fr-FR" dirty="0"/>
              <a:t>: </a:t>
            </a:r>
            <a:r>
              <a:rPr lang="fr-FR" dirty="0" err="1"/>
              <a:t>Uncaught</a:t>
            </a:r>
            <a:r>
              <a:rPr lang="fr-FR" dirty="0"/>
              <a:t> </a:t>
            </a:r>
            <a:r>
              <a:rPr lang="fr-FR" dirty="0" err="1"/>
              <a:t>PasDeChanceException</a:t>
            </a:r>
            <a:endParaRPr lang="fr-FR" dirty="0"/>
          </a:p>
        </p:txBody>
      </p:sp>
    </p:spTree>
    <p:extLst>
      <p:ext uri="{BB962C8B-B14F-4D97-AF65-F5344CB8AC3E}">
        <p14:creationId xmlns:p14="http://schemas.microsoft.com/office/powerpoint/2010/main" val="33447818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75C5050-36D5-E74D-BE10-1F8FF467A7D8}"/>
              </a:ext>
            </a:extLst>
          </p:cNvPr>
          <p:cNvSpPr>
            <a:spLocks noGrp="1"/>
          </p:cNvSpPr>
          <p:nvPr>
            <p:ph type="title"/>
          </p:nvPr>
        </p:nvSpPr>
        <p:spPr/>
        <p:txBody>
          <a:bodyPr/>
          <a:lstStyle/>
          <a:p>
            <a:r>
              <a:rPr lang="fr-FR" dirty="0"/>
              <a:t>Exceptions : Exemple</a:t>
            </a:r>
          </a:p>
        </p:txBody>
      </p:sp>
      <p:sp>
        <p:nvSpPr>
          <p:cNvPr id="5" name="Espace réservé du contenu 4">
            <a:extLst>
              <a:ext uri="{FF2B5EF4-FFF2-40B4-BE49-F238E27FC236}">
                <a16:creationId xmlns:a16="http://schemas.microsoft.com/office/drawing/2014/main" id="{4D16D5F8-3401-7C4A-976A-45CF25FF3466}"/>
              </a:ext>
            </a:extLst>
          </p:cNvPr>
          <p:cNvSpPr>
            <a:spLocks noGrp="1"/>
          </p:cNvSpPr>
          <p:nvPr>
            <p:ph idx="1"/>
          </p:nvPr>
        </p:nvSpPr>
        <p:spPr/>
        <p:txBody>
          <a:bodyPr/>
          <a:lstStyle/>
          <a:p>
            <a:pPr marL="0" indent="0">
              <a:buNone/>
            </a:pPr>
            <a:r>
              <a:rPr lang="fr-FR" dirty="0" err="1"/>
              <a:t>try</a:t>
            </a:r>
            <a:r>
              <a:rPr lang="fr-FR" dirty="0"/>
              <a:t> </a:t>
            </a:r>
            <a:r>
              <a:rPr lang="fr-FR" dirty="0">
                <a:effectLst/>
              </a:rPr>
              <a:t>{</a:t>
            </a:r>
            <a:br>
              <a:rPr lang="fr-FR" dirty="0">
                <a:effectLst/>
              </a:rPr>
            </a:br>
            <a:r>
              <a:rPr lang="fr-FR" dirty="0">
                <a:effectLst/>
              </a:rPr>
              <a:t>    </a:t>
            </a:r>
            <a:r>
              <a:rPr lang="fr-FR" dirty="0"/>
              <a:t>danger</a:t>
            </a:r>
            <a:r>
              <a:rPr lang="fr-FR" dirty="0">
                <a:effectLst/>
              </a:rPr>
              <a:t>(</a:t>
            </a:r>
            <a:r>
              <a:rPr lang="fr-FR" dirty="0"/>
              <a:t>0</a:t>
            </a:r>
            <a:r>
              <a:rPr lang="fr-FR" dirty="0">
                <a:effectLst/>
              </a:rPr>
              <a:t>);</a:t>
            </a:r>
            <a:br>
              <a:rPr lang="fr-FR" dirty="0">
                <a:effectLst/>
              </a:rPr>
            </a:br>
            <a:r>
              <a:rPr lang="fr-FR" dirty="0">
                <a:effectLst/>
              </a:rPr>
              <a:t>    </a:t>
            </a:r>
            <a:r>
              <a:rPr lang="fr-FR" dirty="0"/>
              <a:t>danger</a:t>
            </a:r>
            <a:r>
              <a:rPr lang="fr-FR" dirty="0">
                <a:effectLst/>
              </a:rPr>
              <a:t>(</a:t>
            </a:r>
            <a:r>
              <a:rPr lang="fr-FR" dirty="0"/>
              <a:t>1</a:t>
            </a:r>
            <a:r>
              <a:rPr lang="fr-FR" dirty="0">
                <a:effectLst/>
              </a:rPr>
              <a:t>);</a:t>
            </a:r>
            <a:br>
              <a:rPr lang="fr-FR" dirty="0">
                <a:effectLst/>
              </a:rPr>
            </a:br>
            <a:r>
              <a:rPr lang="fr-FR" dirty="0">
                <a:effectLst/>
              </a:rPr>
              <a:t>} </a:t>
            </a:r>
            <a:r>
              <a:rPr lang="fr-FR" dirty="0"/>
              <a:t>catch </a:t>
            </a:r>
            <a:r>
              <a:rPr lang="fr-FR" dirty="0">
                <a:effectLst/>
              </a:rPr>
              <a:t>(</a:t>
            </a:r>
            <a:r>
              <a:rPr lang="fr-FR" dirty="0" err="1"/>
              <a:t>PasDeChanceException</a:t>
            </a:r>
            <a:r>
              <a:rPr lang="fr-FR" dirty="0"/>
              <a:t> $e</a:t>
            </a:r>
            <a:r>
              <a:rPr lang="fr-FR" dirty="0">
                <a:effectLst/>
              </a:rPr>
              <a:t>) {</a:t>
            </a:r>
            <a:br>
              <a:rPr lang="fr-FR" dirty="0">
                <a:effectLst/>
              </a:rPr>
            </a:br>
            <a:r>
              <a:rPr lang="fr-FR" dirty="0">
                <a:effectLst/>
              </a:rPr>
              <a:t>    </a:t>
            </a:r>
            <a:r>
              <a:rPr lang="fr-FR" dirty="0" err="1"/>
              <a:t>echo</a:t>
            </a:r>
            <a:r>
              <a:rPr lang="fr-FR" dirty="0"/>
              <a:t> $e</a:t>
            </a:r>
            <a:r>
              <a:rPr lang="fr-FR" dirty="0">
                <a:effectLst/>
              </a:rPr>
              <a:t>;</a:t>
            </a:r>
            <a:br>
              <a:rPr lang="fr-FR" dirty="0">
                <a:effectLst/>
              </a:rPr>
            </a:br>
            <a:r>
              <a:rPr lang="fr-FR" dirty="0">
                <a:effectLst/>
              </a:rPr>
              <a:t>} </a:t>
            </a:r>
            <a:r>
              <a:rPr lang="fr-FR" dirty="0"/>
              <a:t>catch </a:t>
            </a:r>
            <a:r>
              <a:rPr lang="fr-FR" dirty="0">
                <a:effectLst/>
              </a:rPr>
              <a:t>(</a:t>
            </a:r>
            <a:r>
              <a:rPr lang="fr-FR" dirty="0"/>
              <a:t>Exception $e</a:t>
            </a:r>
            <a:r>
              <a:rPr lang="fr-FR" dirty="0">
                <a:effectLst/>
              </a:rPr>
              <a:t>) {</a:t>
            </a:r>
            <a:br>
              <a:rPr lang="fr-FR" dirty="0">
                <a:effectLst/>
              </a:rPr>
            </a:br>
            <a:r>
              <a:rPr lang="fr-FR" dirty="0">
                <a:effectLst/>
              </a:rPr>
              <a:t>    </a:t>
            </a:r>
            <a:r>
              <a:rPr lang="fr-FR" dirty="0" err="1"/>
              <a:t>echo</a:t>
            </a:r>
            <a:r>
              <a:rPr lang="fr-FR" dirty="0"/>
              <a:t> $e</a:t>
            </a:r>
            <a:r>
              <a:rPr lang="fr-FR" dirty="0">
                <a:effectLst/>
              </a:rPr>
              <a:t>;</a:t>
            </a:r>
            <a:br>
              <a:rPr lang="fr-FR" dirty="0">
                <a:effectLst/>
              </a:rPr>
            </a:br>
            <a:r>
              <a:rPr lang="fr-FR" dirty="0">
                <a:effectLst/>
              </a:rPr>
              <a:t>} </a:t>
            </a:r>
            <a:r>
              <a:rPr lang="fr-FR" dirty="0" err="1"/>
              <a:t>finally</a:t>
            </a:r>
            <a:r>
              <a:rPr lang="fr-FR" dirty="0"/>
              <a:t> </a:t>
            </a:r>
            <a:r>
              <a:rPr lang="fr-FR" dirty="0">
                <a:effectLst/>
              </a:rPr>
              <a:t>{</a:t>
            </a:r>
            <a:br>
              <a:rPr lang="fr-FR" dirty="0">
                <a:effectLst/>
              </a:rPr>
            </a:br>
            <a:r>
              <a:rPr lang="fr-FR" dirty="0">
                <a:effectLst/>
              </a:rPr>
              <a:t>    </a:t>
            </a:r>
            <a:r>
              <a:rPr lang="fr-FR" dirty="0" err="1"/>
              <a:t>echo</a:t>
            </a:r>
            <a:r>
              <a:rPr lang="fr-FR" dirty="0"/>
              <a:t> "</a:t>
            </a:r>
            <a:r>
              <a:rPr lang="fr-FR" dirty="0" err="1"/>
              <a:t>finally</a:t>
            </a:r>
            <a:r>
              <a:rPr lang="fr-FR" dirty="0"/>
              <a:t>"</a:t>
            </a:r>
            <a:r>
              <a:rPr lang="fr-FR" dirty="0">
                <a:effectLst/>
              </a:rPr>
              <a:t>;</a:t>
            </a:r>
            <a:br>
              <a:rPr lang="fr-FR" dirty="0">
                <a:effectLst/>
              </a:rPr>
            </a:br>
            <a:r>
              <a:rPr lang="fr-FR" dirty="0">
                <a:effectLst/>
              </a:rPr>
              <a:t>}</a:t>
            </a:r>
            <a:endParaRPr lang="fr-FR" dirty="0"/>
          </a:p>
        </p:txBody>
      </p:sp>
    </p:spTree>
    <p:extLst>
      <p:ext uri="{BB962C8B-B14F-4D97-AF65-F5344CB8AC3E}">
        <p14:creationId xmlns:p14="http://schemas.microsoft.com/office/powerpoint/2010/main" val="33956814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F5BF2A5-1D0F-4849-9BB7-76865313D04D}"/>
              </a:ext>
            </a:extLst>
          </p:cNvPr>
          <p:cNvSpPr>
            <a:spLocks noGrp="1"/>
          </p:cNvSpPr>
          <p:nvPr>
            <p:ph type="title"/>
          </p:nvPr>
        </p:nvSpPr>
        <p:spPr/>
        <p:txBody>
          <a:bodyPr/>
          <a:lstStyle/>
          <a:p>
            <a:r>
              <a:rPr lang="fr-FR" dirty="0"/>
              <a:t>Inclure des scripts</a:t>
            </a:r>
          </a:p>
        </p:txBody>
      </p:sp>
      <p:sp>
        <p:nvSpPr>
          <p:cNvPr id="3" name="Espace réservé du contenu 2">
            <a:extLst>
              <a:ext uri="{FF2B5EF4-FFF2-40B4-BE49-F238E27FC236}">
                <a16:creationId xmlns:a16="http://schemas.microsoft.com/office/drawing/2014/main" id="{5426DD54-71C0-7945-8E92-B963748277AD}"/>
              </a:ext>
            </a:extLst>
          </p:cNvPr>
          <p:cNvSpPr>
            <a:spLocks noGrp="1"/>
          </p:cNvSpPr>
          <p:nvPr>
            <p:ph idx="1"/>
          </p:nvPr>
        </p:nvSpPr>
        <p:spPr/>
        <p:txBody>
          <a:bodyPr>
            <a:normAutofit/>
          </a:bodyPr>
          <a:lstStyle/>
          <a:p>
            <a:r>
              <a:rPr lang="fr-FR" dirty="0" err="1"/>
              <a:t>require</a:t>
            </a:r>
            <a:r>
              <a:rPr lang="fr-FR" dirty="0"/>
              <a:t>, </a:t>
            </a:r>
            <a:r>
              <a:rPr lang="fr-FR" dirty="0" err="1"/>
              <a:t>require_once</a:t>
            </a:r>
            <a:r>
              <a:rPr lang="fr-FR" dirty="0"/>
              <a:t>, </a:t>
            </a:r>
            <a:r>
              <a:rPr lang="fr-FR" dirty="0" err="1"/>
              <a:t>include</a:t>
            </a:r>
            <a:r>
              <a:rPr lang="fr-FR" dirty="0"/>
              <a:t>, </a:t>
            </a:r>
            <a:r>
              <a:rPr lang="fr-FR" dirty="0" err="1"/>
              <a:t>include_once</a:t>
            </a:r>
            <a:endParaRPr lang="fr-FR" dirty="0"/>
          </a:p>
          <a:p>
            <a:pPr marL="0" indent="0">
              <a:buNone/>
            </a:pPr>
            <a:r>
              <a:rPr lang="fr-FR" dirty="0"/>
              <a:t>-</a:t>
            </a:r>
            <a:r>
              <a:rPr lang="fr-FR" dirty="0" err="1"/>
              <a:t>rep</a:t>
            </a:r>
            <a:endParaRPr lang="fr-FR" dirty="0"/>
          </a:p>
          <a:p>
            <a:pPr marL="0" indent="0">
              <a:buNone/>
            </a:pPr>
            <a:r>
              <a:rPr lang="fr-FR" dirty="0"/>
              <a:t>	-</a:t>
            </a:r>
            <a:r>
              <a:rPr lang="fr-FR" dirty="0" err="1"/>
              <a:t>req.php</a:t>
            </a:r>
            <a:r>
              <a:rPr lang="fr-FR" dirty="0"/>
              <a:t> (</a:t>
            </a:r>
            <a:r>
              <a:rPr lang="fr-FR" dirty="0" err="1"/>
              <a:t>echo</a:t>
            </a:r>
            <a:r>
              <a:rPr lang="fr-FR" dirty="0"/>
              <a:t> 0;$a = "hello";</a:t>
            </a:r>
            <a:r>
              <a:rPr lang="fr-FR" dirty="0" err="1"/>
              <a:t>include</a:t>
            </a:r>
            <a:r>
              <a:rPr lang="fr-FR" dirty="0"/>
              <a:t> "rep1/req1.php";echo $a;)</a:t>
            </a:r>
          </a:p>
          <a:p>
            <a:pPr marL="0" indent="0">
              <a:buNone/>
            </a:pPr>
            <a:r>
              <a:rPr lang="fr-FR" dirty="0"/>
              <a:t>	-rep1 </a:t>
            </a:r>
          </a:p>
          <a:p>
            <a:pPr marL="0" indent="0">
              <a:buNone/>
            </a:pPr>
            <a:r>
              <a:rPr lang="fr-FR" dirty="0"/>
              <a:t>		-req1.php (</a:t>
            </a:r>
            <a:r>
              <a:rPr lang="fr-FR" dirty="0" err="1"/>
              <a:t>echo</a:t>
            </a:r>
            <a:r>
              <a:rPr lang="fr-FR" dirty="0"/>
              <a:t> 1;echo $a;$a =44;)</a:t>
            </a:r>
          </a:p>
          <a:p>
            <a:pPr>
              <a:buFont typeface="Symbol" pitchFamily="2" charset="2"/>
              <a:buChar char="Þ"/>
            </a:pPr>
            <a:r>
              <a:rPr lang="fr-FR" dirty="0"/>
              <a:t>01hello44 </a:t>
            </a:r>
          </a:p>
          <a:p>
            <a:pPr>
              <a:buFont typeface="Symbol" pitchFamily="2" charset="2"/>
              <a:buChar char="Þ"/>
            </a:pPr>
            <a:endParaRPr lang="fr-FR" dirty="0"/>
          </a:p>
          <a:p>
            <a:pPr marL="0" indent="0">
              <a:buNone/>
            </a:pPr>
            <a:r>
              <a:rPr lang="fr-FR" dirty="0"/>
              <a:t>Rem : le premier script utilisé constitue la racine 		</a:t>
            </a:r>
          </a:p>
        </p:txBody>
      </p:sp>
    </p:spTree>
    <p:extLst>
      <p:ext uri="{BB962C8B-B14F-4D97-AF65-F5344CB8AC3E}">
        <p14:creationId xmlns:p14="http://schemas.microsoft.com/office/powerpoint/2010/main" val="34964435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F2F4421-C148-5F4C-B0F8-F901DAE33848}"/>
              </a:ext>
            </a:extLst>
          </p:cNvPr>
          <p:cNvSpPr>
            <a:spLocks noGrp="1"/>
          </p:cNvSpPr>
          <p:nvPr>
            <p:ph type="title"/>
          </p:nvPr>
        </p:nvSpPr>
        <p:spPr/>
        <p:txBody>
          <a:bodyPr/>
          <a:lstStyle/>
          <a:p>
            <a:r>
              <a:rPr lang="fr-FR" dirty="0"/>
              <a:t>Inclure des classes</a:t>
            </a:r>
          </a:p>
        </p:txBody>
      </p:sp>
      <p:sp>
        <p:nvSpPr>
          <p:cNvPr id="3" name="Espace réservé du contenu 2">
            <a:extLst>
              <a:ext uri="{FF2B5EF4-FFF2-40B4-BE49-F238E27FC236}">
                <a16:creationId xmlns:a16="http://schemas.microsoft.com/office/drawing/2014/main" id="{13B2409A-58A9-5E43-9B57-61901E895F29}"/>
              </a:ext>
            </a:extLst>
          </p:cNvPr>
          <p:cNvSpPr>
            <a:spLocks noGrp="1"/>
          </p:cNvSpPr>
          <p:nvPr>
            <p:ph sz="half" idx="1"/>
          </p:nvPr>
        </p:nvSpPr>
        <p:spPr/>
        <p:txBody>
          <a:bodyPr>
            <a:normAutofit fontScale="92500" lnSpcReduction="10000"/>
          </a:bodyPr>
          <a:lstStyle/>
          <a:p>
            <a:pPr marL="0" indent="0">
              <a:buNone/>
            </a:pPr>
            <a:r>
              <a:rPr lang="fr-FR" dirty="0"/>
              <a:t>Nous pouvons inclure une classes via son script au moment de l’instanciation en utilisant l’</a:t>
            </a:r>
            <a:r>
              <a:rPr lang="fr-FR" dirty="0" err="1"/>
              <a:t>autoload</a:t>
            </a:r>
            <a:r>
              <a:rPr lang="fr-FR" dirty="0"/>
              <a:t>. </a:t>
            </a:r>
          </a:p>
          <a:p>
            <a:pPr marL="0" indent="0">
              <a:buNone/>
            </a:pPr>
            <a:endParaRPr lang="fr-FR" dirty="0"/>
          </a:p>
          <a:p>
            <a:pPr marL="0" indent="0">
              <a:buNone/>
            </a:pPr>
            <a:r>
              <a:rPr lang="fr-FR" dirty="0"/>
              <a:t>-</a:t>
            </a:r>
            <a:r>
              <a:rPr lang="fr-FR" dirty="0" err="1"/>
              <a:t>rep</a:t>
            </a:r>
            <a:endParaRPr lang="fr-FR" dirty="0"/>
          </a:p>
          <a:p>
            <a:pPr marL="0" indent="0">
              <a:buNone/>
            </a:pPr>
            <a:r>
              <a:rPr lang="fr-FR" dirty="0"/>
              <a:t>	-</a:t>
            </a:r>
            <a:r>
              <a:rPr lang="fr-FR" dirty="0" err="1"/>
              <a:t>test.php</a:t>
            </a:r>
            <a:endParaRPr lang="fr-FR" dirty="0"/>
          </a:p>
          <a:p>
            <a:pPr marL="0" indent="0">
              <a:buNone/>
            </a:pPr>
            <a:r>
              <a:rPr lang="fr-FR" dirty="0"/>
              <a:t>	-class1</a:t>
            </a:r>
          </a:p>
          <a:p>
            <a:pPr marL="0" indent="0">
              <a:buNone/>
            </a:pPr>
            <a:r>
              <a:rPr lang="fr-FR" dirty="0"/>
              <a:t>		-Class1.php</a:t>
            </a:r>
          </a:p>
          <a:p>
            <a:pPr marL="0" indent="0">
              <a:buNone/>
            </a:pPr>
            <a:r>
              <a:rPr lang="fr-FR" dirty="0"/>
              <a:t>	-class2</a:t>
            </a:r>
          </a:p>
          <a:p>
            <a:pPr marL="0" indent="0">
              <a:buNone/>
            </a:pPr>
            <a:r>
              <a:rPr lang="fr-FR" dirty="0"/>
              <a:t>		-Class2.php</a:t>
            </a:r>
          </a:p>
        </p:txBody>
      </p:sp>
      <p:sp>
        <p:nvSpPr>
          <p:cNvPr id="4" name="Espace réservé du contenu 3">
            <a:extLst>
              <a:ext uri="{FF2B5EF4-FFF2-40B4-BE49-F238E27FC236}">
                <a16:creationId xmlns:a16="http://schemas.microsoft.com/office/drawing/2014/main" id="{D9D52090-D35D-2549-B87C-901EECB58A0F}"/>
              </a:ext>
            </a:extLst>
          </p:cNvPr>
          <p:cNvSpPr>
            <a:spLocks noGrp="1"/>
          </p:cNvSpPr>
          <p:nvPr>
            <p:ph sz="half" idx="2"/>
          </p:nvPr>
        </p:nvSpPr>
        <p:spPr/>
        <p:txBody>
          <a:bodyPr>
            <a:normAutofit fontScale="92500" lnSpcReduction="10000"/>
          </a:bodyPr>
          <a:lstStyle/>
          <a:p>
            <a:pPr marL="0" indent="0">
              <a:buNone/>
            </a:pPr>
            <a:r>
              <a:rPr lang="fr-FR" dirty="0"/>
              <a:t>//</a:t>
            </a:r>
            <a:r>
              <a:rPr lang="fr-FR" dirty="0" err="1"/>
              <a:t>test.php</a:t>
            </a:r>
            <a:endParaRPr lang="fr-FR" dirty="0"/>
          </a:p>
          <a:p>
            <a:pPr marL="0" indent="0">
              <a:buNone/>
            </a:pPr>
            <a:endParaRPr lang="fr-FR" dirty="0"/>
          </a:p>
          <a:p>
            <a:pPr marL="0" indent="0">
              <a:buNone/>
            </a:pPr>
            <a:r>
              <a:rPr lang="fr-FR" dirty="0" err="1"/>
              <a:t>function</a:t>
            </a:r>
            <a:r>
              <a:rPr lang="fr-FR" dirty="0"/>
              <a:t> appel($classe){</a:t>
            </a:r>
            <a:br>
              <a:rPr lang="fr-FR" dirty="0"/>
            </a:br>
            <a:r>
              <a:rPr lang="fr-FR" dirty="0"/>
              <a:t>    </a:t>
            </a:r>
            <a:r>
              <a:rPr lang="fr-FR" dirty="0" err="1"/>
              <a:t>include</a:t>
            </a:r>
            <a:r>
              <a:rPr lang="fr-FR" dirty="0"/>
              <a:t>(</a:t>
            </a:r>
            <a:r>
              <a:rPr lang="fr-FR" i="1" dirty="0" err="1"/>
              <a:t>strtolower</a:t>
            </a:r>
            <a:r>
              <a:rPr lang="fr-FR" dirty="0"/>
              <a:t>($classe).</a:t>
            </a:r>
            <a:r>
              <a:rPr lang="fr-FR" i="1" dirty="0"/>
              <a:t>DIRECTORY_SEPARATOR</a:t>
            </a:r>
            <a:r>
              <a:rPr lang="fr-FR" dirty="0"/>
              <a:t>.$classe.".</a:t>
            </a:r>
            <a:r>
              <a:rPr lang="fr-FR" dirty="0" err="1"/>
              <a:t>php</a:t>
            </a:r>
            <a:r>
              <a:rPr lang="fr-FR" dirty="0"/>
              <a:t>");</a:t>
            </a:r>
            <a:br>
              <a:rPr lang="fr-FR" dirty="0"/>
            </a:br>
            <a:r>
              <a:rPr lang="fr-FR" dirty="0"/>
              <a:t>}</a:t>
            </a:r>
            <a:br>
              <a:rPr lang="fr-FR" dirty="0"/>
            </a:br>
            <a:r>
              <a:rPr lang="fr-FR" i="1" dirty="0" err="1"/>
              <a:t>spl_autoload_register</a:t>
            </a:r>
            <a:r>
              <a:rPr lang="fr-FR" dirty="0"/>
              <a:t>("appel");</a:t>
            </a:r>
            <a:br>
              <a:rPr lang="fr-FR" dirty="0"/>
            </a:br>
            <a:r>
              <a:rPr lang="fr-FR" dirty="0"/>
              <a:t>$c1 = new Class1();</a:t>
            </a:r>
            <a:br>
              <a:rPr lang="fr-FR" dirty="0"/>
            </a:br>
            <a:r>
              <a:rPr lang="fr-FR" dirty="0"/>
              <a:t>$c2 = new Class2();</a:t>
            </a:r>
          </a:p>
        </p:txBody>
      </p:sp>
    </p:spTree>
    <p:extLst>
      <p:ext uri="{BB962C8B-B14F-4D97-AF65-F5344CB8AC3E}">
        <p14:creationId xmlns:p14="http://schemas.microsoft.com/office/powerpoint/2010/main" val="14303712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EA0D679-D151-4F40-99B2-7626A3836EE1}"/>
              </a:ext>
            </a:extLst>
          </p:cNvPr>
          <p:cNvSpPr>
            <a:spLocks noGrp="1"/>
          </p:cNvSpPr>
          <p:nvPr>
            <p:ph type="title"/>
          </p:nvPr>
        </p:nvSpPr>
        <p:spPr/>
        <p:txBody>
          <a:bodyPr/>
          <a:lstStyle/>
          <a:p>
            <a:r>
              <a:rPr lang="fr-FR" dirty="0"/>
              <a:t>Les espaces de nommage</a:t>
            </a:r>
          </a:p>
        </p:txBody>
      </p:sp>
      <p:sp>
        <p:nvSpPr>
          <p:cNvPr id="3" name="Espace réservé du contenu 2">
            <a:extLst>
              <a:ext uri="{FF2B5EF4-FFF2-40B4-BE49-F238E27FC236}">
                <a16:creationId xmlns:a16="http://schemas.microsoft.com/office/drawing/2014/main" id="{719DFDF4-ECA0-6D41-AAEC-FA6F93FB10BA}"/>
              </a:ext>
            </a:extLst>
          </p:cNvPr>
          <p:cNvSpPr>
            <a:spLocks noGrp="1"/>
          </p:cNvSpPr>
          <p:nvPr>
            <p:ph sz="half" idx="1"/>
          </p:nvPr>
        </p:nvSpPr>
        <p:spPr/>
        <p:txBody>
          <a:bodyPr>
            <a:normAutofit fontScale="55000" lnSpcReduction="20000"/>
          </a:bodyPr>
          <a:lstStyle/>
          <a:p>
            <a:pPr marL="0" indent="0">
              <a:buNone/>
            </a:pPr>
            <a:r>
              <a:rPr lang="fr-FR" dirty="0" err="1"/>
              <a:t>require</a:t>
            </a:r>
            <a:r>
              <a:rPr lang="fr-FR" dirty="0"/>
              <a:t> "User0.php";</a:t>
            </a:r>
            <a:br>
              <a:rPr lang="fr-FR" dirty="0"/>
            </a:br>
            <a:r>
              <a:rPr lang="fr-FR" dirty="0" err="1"/>
              <a:t>require</a:t>
            </a:r>
            <a:r>
              <a:rPr lang="fr-FR" dirty="0"/>
              <a:t> "User1.php";</a:t>
            </a:r>
            <a:br>
              <a:rPr lang="fr-FR" dirty="0"/>
            </a:br>
            <a:r>
              <a:rPr lang="fr-FR" dirty="0" err="1"/>
              <a:t>require</a:t>
            </a:r>
            <a:r>
              <a:rPr lang="fr-FR" dirty="0"/>
              <a:t> "User2.php";</a:t>
            </a:r>
            <a:br>
              <a:rPr lang="fr-FR" dirty="0"/>
            </a:br>
            <a:br>
              <a:rPr lang="fr-FR" dirty="0"/>
            </a:br>
            <a:r>
              <a:rPr lang="fr-FR" dirty="0"/>
              <a:t>$u0 = new User();</a:t>
            </a:r>
            <a:br>
              <a:rPr lang="fr-FR" dirty="0"/>
            </a:br>
            <a:r>
              <a:rPr lang="fr-FR" dirty="0"/>
              <a:t>$u0 = new \User();</a:t>
            </a:r>
            <a:br>
              <a:rPr lang="fr-FR" dirty="0"/>
            </a:br>
            <a:r>
              <a:rPr lang="fr-FR" dirty="0"/>
              <a:t>$u1 = new \good\User();</a:t>
            </a:r>
            <a:br>
              <a:rPr lang="fr-FR" dirty="0"/>
            </a:br>
            <a:r>
              <a:rPr lang="fr-FR" dirty="0"/>
              <a:t>$u2 = new \</a:t>
            </a:r>
            <a:r>
              <a:rPr lang="fr-FR" dirty="0" err="1"/>
              <a:t>bad</a:t>
            </a:r>
            <a:r>
              <a:rPr lang="fr-FR" dirty="0"/>
              <a:t>\User();</a:t>
            </a:r>
            <a:br>
              <a:rPr lang="fr-FR" dirty="0"/>
            </a:br>
            <a:br>
              <a:rPr lang="fr-FR" dirty="0"/>
            </a:br>
            <a:r>
              <a:rPr lang="fr-FR" b="1" dirty="0"/>
              <a:t>use</a:t>
            </a:r>
            <a:r>
              <a:rPr lang="fr-FR" dirty="0"/>
              <a:t> \good\User;</a:t>
            </a:r>
            <a:br>
              <a:rPr lang="fr-FR" dirty="0"/>
            </a:br>
            <a:r>
              <a:rPr lang="fr-FR" dirty="0"/>
              <a:t>$u1 = new User();</a:t>
            </a:r>
            <a:br>
              <a:rPr lang="fr-FR" dirty="0"/>
            </a:br>
            <a:br>
              <a:rPr lang="fr-FR" dirty="0"/>
            </a:br>
            <a:r>
              <a:rPr lang="fr-FR" b="1" dirty="0"/>
              <a:t>use</a:t>
            </a:r>
            <a:r>
              <a:rPr lang="fr-FR" dirty="0"/>
              <a:t> \</a:t>
            </a:r>
            <a:r>
              <a:rPr lang="fr-FR" dirty="0" err="1"/>
              <a:t>bad</a:t>
            </a:r>
            <a:r>
              <a:rPr lang="fr-FR" dirty="0"/>
              <a:t>\User </a:t>
            </a:r>
            <a:r>
              <a:rPr lang="fr-FR" b="1" dirty="0"/>
              <a:t>as</a:t>
            </a:r>
            <a:r>
              <a:rPr lang="fr-FR" dirty="0"/>
              <a:t> B;</a:t>
            </a:r>
            <a:br>
              <a:rPr lang="fr-FR" dirty="0"/>
            </a:br>
            <a:r>
              <a:rPr lang="fr-FR" dirty="0"/>
              <a:t>$u2 = new </a:t>
            </a:r>
            <a:r>
              <a:rPr lang="fr-FR" i="1" dirty="0"/>
              <a:t>B</a:t>
            </a:r>
            <a:r>
              <a:rPr lang="fr-FR" dirty="0"/>
              <a:t>();</a:t>
            </a:r>
          </a:p>
        </p:txBody>
      </p:sp>
      <p:sp>
        <p:nvSpPr>
          <p:cNvPr id="4" name="Espace réservé du contenu 3">
            <a:extLst>
              <a:ext uri="{FF2B5EF4-FFF2-40B4-BE49-F238E27FC236}">
                <a16:creationId xmlns:a16="http://schemas.microsoft.com/office/drawing/2014/main" id="{C943009B-E711-7441-B8DA-106CA88AC775}"/>
              </a:ext>
            </a:extLst>
          </p:cNvPr>
          <p:cNvSpPr>
            <a:spLocks noGrp="1"/>
          </p:cNvSpPr>
          <p:nvPr>
            <p:ph sz="half" idx="2"/>
          </p:nvPr>
        </p:nvSpPr>
        <p:spPr/>
        <p:txBody>
          <a:bodyPr>
            <a:normAutofit fontScale="55000" lnSpcReduction="20000"/>
          </a:bodyPr>
          <a:lstStyle/>
          <a:p>
            <a:pPr marL="0" indent="0">
              <a:buNone/>
            </a:pPr>
            <a:r>
              <a:rPr lang="fr-FR" dirty="0"/>
              <a:t>//User0.php</a:t>
            </a:r>
          </a:p>
          <a:p>
            <a:pPr marL="0" indent="0">
              <a:buNone/>
            </a:pPr>
            <a:r>
              <a:rPr lang="fr-FR" dirty="0"/>
              <a:t>class User</a:t>
            </a:r>
            <a:br>
              <a:rPr lang="fr-FR" dirty="0"/>
            </a:br>
            <a:r>
              <a:rPr lang="fr-FR" dirty="0"/>
              <a:t>{</a:t>
            </a:r>
            <a:br>
              <a:rPr lang="fr-FR" dirty="0"/>
            </a:br>
            <a:br>
              <a:rPr lang="fr-FR" dirty="0"/>
            </a:br>
            <a:r>
              <a:rPr lang="fr-FR" dirty="0"/>
              <a:t>}</a:t>
            </a:r>
          </a:p>
          <a:p>
            <a:pPr marL="0" indent="0">
              <a:buNone/>
            </a:pPr>
            <a:r>
              <a:rPr lang="fr-FR" dirty="0"/>
              <a:t>//User1.php</a:t>
            </a:r>
          </a:p>
          <a:p>
            <a:pPr marL="0" indent="0">
              <a:buNone/>
            </a:pPr>
            <a:r>
              <a:rPr lang="fr-FR" b="1" dirty="0" err="1"/>
              <a:t>namespace</a:t>
            </a:r>
            <a:r>
              <a:rPr lang="fr-FR" dirty="0"/>
              <a:t> good;</a:t>
            </a:r>
            <a:br>
              <a:rPr lang="fr-FR" dirty="0"/>
            </a:br>
            <a:br>
              <a:rPr lang="fr-FR" dirty="0"/>
            </a:br>
            <a:r>
              <a:rPr lang="fr-FR" dirty="0"/>
              <a:t>class User</a:t>
            </a:r>
            <a:br>
              <a:rPr lang="fr-FR" dirty="0"/>
            </a:br>
            <a:r>
              <a:rPr lang="fr-FR" dirty="0"/>
              <a:t>{</a:t>
            </a:r>
            <a:br>
              <a:rPr lang="fr-FR" dirty="0"/>
            </a:br>
            <a:br>
              <a:rPr lang="fr-FR" dirty="0"/>
            </a:br>
            <a:r>
              <a:rPr lang="fr-FR" dirty="0"/>
              <a:t>}</a:t>
            </a:r>
          </a:p>
          <a:p>
            <a:pPr marL="0" indent="0">
              <a:buNone/>
            </a:pPr>
            <a:r>
              <a:rPr lang="fr-FR" dirty="0"/>
              <a:t>//User2.php</a:t>
            </a:r>
          </a:p>
          <a:p>
            <a:pPr marL="0" indent="0">
              <a:buNone/>
            </a:pPr>
            <a:r>
              <a:rPr lang="fr-FR" b="1" dirty="0" err="1"/>
              <a:t>namespace</a:t>
            </a:r>
            <a:r>
              <a:rPr lang="fr-FR" dirty="0"/>
              <a:t> </a:t>
            </a:r>
            <a:r>
              <a:rPr lang="fr-FR" dirty="0" err="1"/>
              <a:t>bad</a:t>
            </a:r>
            <a:r>
              <a:rPr lang="fr-FR" dirty="0"/>
              <a:t>;</a:t>
            </a:r>
            <a:br>
              <a:rPr lang="fr-FR" dirty="0"/>
            </a:br>
            <a:br>
              <a:rPr lang="fr-FR" dirty="0"/>
            </a:br>
            <a:br>
              <a:rPr lang="fr-FR" dirty="0"/>
            </a:br>
            <a:r>
              <a:rPr lang="fr-FR" dirty="0"/>
              <a:t>class User</a:t>
            </a:r>
            <a:br>
              <a:rPr lang="fr-FR" dirty="0"/>
            </a:br>
            <a:r>
              <a:rPr lang="fr-FR" dirty="0"/>
              <a:t>{</a:t>
            </a:r>
            <a:br>
              <a:rPr lang="fr-FR" dirty="0"/>
            </a:br>
            <a:br>
              <a:rPr lang="fr-FR" dirty="0"/>
            </a:br>
            <a:r>
              <a:rPr lang="fr-FR" dirty="0"/>
              <a:t>}</a:t>
            </a:r>
          </a:p>
          <a:p>
            <a:pPr marL="0" indent="0">
              <a:buNone/>
            </a:pPr>
            <a:endParaRPr lang="fr-FR" dirty="0"/>
          </a:p>
          <a:p>
            <a:pPr marL="0" indent="0">
              <a:buNone/>
            </a:pPr>
            <a:endParaRPr lang="fr-FR" dirty="0"/>
          </a:p>
          <a:p>
            <a:pPr marL="0" indent="0">
              <a:buNone/>
            </a:pPr>
            <a:endParaRPr lang="fr-FR" dirty="0"/>
          </a:p>
        </p:txBody>
      </p:sp>
    </p:spTree>
    <p:extLst>
      <p:ext uri="{BB962C8B-B14F-4D97-AF65-F5344CB8AC3E}">
        <p14:creationId xmlns:p14="http://schemas.microsoft.com/office/powerpoint/2010/main" val="13348193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2715599-5846-B442-9F83-9BC7D8EAF208}"/>
              </a:ext>
            </a:extLst>
          </p:cNvPr>
          <p:cNvSpPr>
            <a:spLocks noGrp="1"/>
          </p:cNvSpPr>
          <p:nvPr>
            <p:ph type="title"/>
          </p:nvPr>
        </p:nvSpPr>
        <p:spPr/>
        <p:txBody>
          <a:bodyPr/>
          <a:lstStyle/>
          <a:p>
            <a:r>
              <a:rPr lang="fr-FR" dirty="0"/>
              <a:t>MVC : Modèle Vue </a:t>
            </a:r>
            <a:r>
              <a:rPr lang="fr-FR" dirty="0" err="1"/>
              <a:t>Controleur</a:t>
            </a:r>
            <a:r>
              <a:rPr lang="fr-FR" dirty="0"/>
              <a:t> (Web)</a:t>
            </a:r>
          </a:p>
        </p:txBody>
      </p:sp>
      <p:pic>
        <p:nvPicPr>
          <p:cNvPr id="10" name="Espace réservé du contenu 9">
            <a:extLst>
              <a:ext uri="{FF2B5EF4-FFF2-40B4-BE49-F238E27FC236}">
                <a16:creationId xmlns:a16="http://schemas.microsoft.com/office/drawing/2014/main" id="{964D424E-4085-7940-9931-34B83CE18745}"/>
              </a:ext>
            </a:extLst>
          </p:cNvPr>
          <p:cNvPicPr>
            <a:picLocks noGrp="1" noChangeAspect="1"/>
          </p:cNvPicPr>
          <p:nvPr>
            <p:ph sz="half" idx="1"/>
          </p:nvPr>
        </p:nvPicPr>
        <p:blipFill>
          <a:blip r:embed="rId2"/>
          <a:stretch>
            <a:fillRect/>
          </a:stretch>
        </p:blipFill>
        <p:spPr>
          <a:xfrm>
            <a:off x="838200" y="1285735"/>
            <a:ext cx="5181600" cy="3355485"/>
          </a:xfrm>
          <a:prstGeom prst="rect">
            <a:avLst/>
          </a:prstGeom>
        </p:spPr>
      </p:pic>
      <p:pic>
        <p:nvPicPr>
          <p:cNvPr id="9" name="Espace réservé du contenu 5">
            <a:extLst>
              <a:ext uri="{FF2B5EF4-FFF2-40B4-BE49-F238E27FC236}">
                <a16:creationId xmlns:a16="http://schemas.microsoft.com/office/drawing/2014/main" id="{EA4DFFC7-C4CC-3B43-87A4-0F38A1B1F33B}"/>
              </a:ext>
            </a:extLst>
          </p:cNvPr>
          <p:cNvPicPr>
            <a:picLocks noGrp="1" noChangeAspect="1"/>
          </p:cNvPicPr>
          <p:nvPr>
            <p:ph sz="half" idx="2"/>
          </p:nvPr>
        </p:nvPicPr>
        <p:blipFill>
          <a:blip r:embed="rId3">
            <a:extLst>
              <a:ext uri="{96DAC541-7B7A-43D3-8B79-37D633B846F1}">
                <asvg:svgBlip xmlns:asvg="http://schemas.microsoft.com/office/drawing/2016/SVG/main" r:embed="rId4"/>
              </a:ext>
            </a:extLst>
          </a:blip>
          <a:stretch>
            <a:fillRect/>
          </a:stretch>
        </p:blipFill>
        <p:spPr>
          <a:xfrm>
            <a:off x="6172200" y="2027069"/>
            <a:ext cx="5181600" cy="3948450"/>
          </a:xfrm>
        </p:spPr>
      </p:pic>
      <p:sp>
        <p:nvSpPr>
          <p:cNvPr id="11" name="ZoneTexte 10">
            <a:extLst>
              <a:ext uri="{FF2B5EF4-FFF2-40B4-BE49-F238E27FC236}">
                <a16:creationId xmlns:a16="http://schemas.microsoft.com/office/drawing/2014/main" id="{F33CA568-3B21-9946-8F88-503644A7ADD9}"/>
              </a:ext>
            </a:extLst>
          </p:cNvPr>
          <p:cNvSpPr txBox="1"/>
          <p:nvPr/>
        </p:nvSpPr>
        <p:spPr>
          <a:xfrm>
            <a:off x="1194423" y="4641220"/>
            <a:ext cx="4469153" cy="2031325"/>
          </a:xfrm>
          <a:prstGeom prst="rect">
            <a:avLst/>
          </a:prstGeom>
          <a:noFill/>
        </p:spPr>
        <p:txBody>
          <a:bodyPr wrap="square" rtlCol="0">
            <a:spAutoFit/>
          </a:bodyPr>
          <a:lstStyle/>
          <a:p>
            <a:r>
              <a:rPr lang="fr-FR" dirty="0"/>
              <a:t>Seul le contrôleur voit la vue et le modèle</a:t>
            </a:r>
          </a:p>
          <a:p>
            <a:pPr marL="342900" indent="-342900">
              <a:buFont typeface="+mj-lt"/>
              <a:buAutoNum type="arabicPeriod"/>
            </a:pPr>
            <a:r>
              <a:rPr lang="fr-FR" dirty="0"/>
              <a:t>Une URL déclenche une méthode d’un contrôleur</a:t>
            </a:r>
          </a:p>
          <a:p>
            <a:pPr marL="342900" indent="-342900">
              <a:buFont typeface="+mj-lt"/>
              <a:buAutoNum type="arabicPeriod"/>
            </a:pPr>
            <a:r>
              <a:rPr lang="fr-FR" dirty="0"/>
              <a:t>La méthode sollicite le modèle et obtient des données</a:t>
            </a:r>
          </a:p>
          <a:p>
            <a:pPr marL="342900" indent="-342900">
              <a:buFont typeface="+mj-lt"/>
              <a:buAutoNum type="arabicPeriod"/>
            </a:pPr>
            <a:r>
              <a:rPr lang="fr-FR" dirty="0"/>
              <a:t>La méthode appel une vue et lui passe des données, la vue est la réponse HTTP.</a:t>
            </a:r>
          </a:p>
        </p:txBody>
      </p:sp>
    </p:spTree>
    <p:extLst>
      <p:ext uri="{BB962C8B-B14F-4D97-AF65-F5344CB8AC3E}">
        <p14:creationId xmlns:p14="http://schemas.microsoft.com/office/powerpoint/2010/main" val="2164128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A34F4D-445D-024F-A8B5-476B791D09FA}"/>
              </a:ext>
            </a:extLst>
          </p:cNvPr>
          <p:cNvSpPr>
            <a:spLocks noGrp="1"/>
          </p:cNvSpPr>
          <p:nvPr>
            <p:ph type="title"/>
          </p:nvPr>
        </p:nvSpPr>
        <p:spPr/>
        <p:txBody>
          <a:bodyPr/>
          <a:lstStyle/>
          <a:p>
            <a:r>
              <a:rPr lang="fr-FR" dirty="0"/>
              <a:t>Objet </a:t>
            </a:r>
          </a:p>
        </p:txBody>
      </p:sp>
      <p:sp>
        <p:nvSpPr>
          <p:cNvPr id="3" name="Espace réservé du contenu 2">
            <a:extLst>
              <a:ext uri="{FF2B5EF4-FFF2-40B4-BE49-F238E27FC236}">
                <a16:creationId xmlns:a16="http://schemas.microsoft.com/office/drawing/2014/main" id="{E2FEB939-8432-2349-8257-05F122A3F228}"/>
              </a:ext>
            </a:extLst>
          </p:cNvPr>
          <p:cNvSpPr>
            <a:spLocks noGrp="1"/>
          </p:cNvSpPr>
          <p:nvPr>
            <p:ph idx="1"/>
          </p:nvPr>
        </p:nvSpPr>
        <p:spPr/>
        <p:txBody>
          <a:bodyPr>
            <a:normAutofit/>
          </a:bodyPr>
          <a:lstStyle/>
          <a:p>
            <a:pPr marL="0" indent="0">
              <a:buNone/>
            </a:pPr>
            <a:r>
              <a:rPr lang="fr-FR" dirty="0"/>
              <a:t>Proche de java mais pas de surcharge compensé par des paramètres optionnels</a:t>
            </a:r>
          </a:p>
          <a:p>
            <a:pPr marL="0" indent="0">
              <a:buNone/>
            </a:pPr>
            <a:endParaRPr lang="fr-FR" dirty="0"/>
          </a:p>
          <a:p>
            <a:pPr marL="0" indent="0">
              <a:buNone/>
            </a:pPr>
            <a:r>
              <a:rPr lang="fr-FR" dirty="0"/>
              <a:t>Constructeur : __</a:t>
            </a:r>
            <a:r>
              <a:rPr lang="fr-FR" dirty="0" err="1"/>
              <a:t>construct</a:t>
            </a:r>
            <a:endParaRPr lang="fr-FR" dirty="0"/>
          </a:p>
          <a:p>
            <a:pPr marL="0" indent="0">
              <a:buNone/>
            </a:pPr>
            <a:r>
              <a:rPr lang="fr-FR" dirty="0"/>
              <a:t>Instance courante : $</a:t>
            </a:r>
            <a:r>
              <a:rPr lang="fr-FR" dirty="0" err="1"/>
              <a:t>this</a:t>
            </a:r>
            <a:endParaRPr lang="fr-FR" dirty="0"/>
          </a:p>
          <a:p>
            <a:pPr marL="0" indent="0">
              <a:buNone/>
            </a:pPr>
            <a:r>
              <a:rPr lang="fr-FR" dirty="0"/>
              <a:t>Accès à une méthode $objet-&gt;</a:t>
            </a:r>
            <a:r>
              <a:rPr lang="fr-FR" dirty="0" err="1"/>
              <a:t>methode</a:t>
            </a:r>
            <a:r>
              <a:rPr lang="fr-FR" dirty="0"/>
              <a:t>()</a:t>
            </a:r>
          </a:p>
          <a:p>
            <a:pPr marL="0" indent="0">
              <a:buNone/>
            </a:pPr>
            <a:endParaRPr lang="fr-FR" dirty="0"/>
          </a:p>
          <a:p>
            <a:pPr marL="0" indent="0">
              <a:buNone/>
            </a:pPr>
            <a:r>
              <a:rPr lang="fr-FR" dirty="0"/>
              <a:t>Résolution objet ::</a:t>
            </a:r>
          </a:p>
          <a:p>
            <a:pPr marL="0" indent="0">
              <a:buNone/>
            </a:pPr>
            <a:endParaRPr lang="fr-FR" dirty="0"/>
          </a:p>
          <a:p>
            <a:pPr marL="0" indent="0">
              <a:buNone/>
            </a:pPr>
            <a:endParaRPr lang="fr-FR" dirty="0"/>
          </a:p>
        </p:txBody>
      </p:sp>
    </p:spTree>
    <p:extLst>
      <p:ext uri="{BB962C8B-B14F-4D97-AF65-F5344CB8AC3E}">
        <p14:creationId xmlns:p14="http://schemas.microsoft.com/office/powerpoint/2010/main" val="7332789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33A68A3-C982-9A4E-B5CB-3844EBFFFFC3}"/>
              </a:ext>
            </a:extLst>
          </p:cNvPr>
          <p:cNvSpPr>
            <a:spLocks noGrp="1"/>
          </p:cNvSpPr>
          <p:nvPr>
            <p:ph type="title"/>
          </p:nvPr>
        </p:nvSpPr>
        <p:spPr/>
        <p:txBody>
          <a:bodyPr/>
          <a:lstStyle/>
          <a:p>
            <a:r>
              <a:rPr lang="fr-FR" dirty="0"/>
              <a:t>Le contrôleur frontal : </a:t>
            </a:r>
            <a:r>
              <a:rPr lang="fr-FR" dirty="0" err="1"/>
              <a:t>index.php</a:t>
            </a:r>
            <a:r>
              <a:rPr lang="fr-FR" dirty="0"/>
              <a:t> </a:t>
            </a:r>
          </a:p>
        </p:txBody>
      </p:sp>
      <p:sp>
        <p:nvSpPr>
          <p:cNvPr id="3" name="Espace réservé du contenu 2">
            <a:extLst>
              <a:ext uri="{FF2B5EF4-FFF2-40B4-BE49-F238E27FC236}">
                <a16:creationId xmlns:a16="http://schemas.microsoft.com/office/drawing/2014/main" id="{DB838DE4-1B46-E04E-998F-6023C1414A31}"/>
              </a:ext>
            </a:extLst>
          </p:cNvPr>
          <p:cNvSpPr>
            <a:spLocks noGrp="1"/>
          </p:cNvSpPr>
          <p:nvPr>
            <p:ph sz="half" idx="1"/>
          </p:nvPr>
        </p:nvSpPr>
        <p:spPr/>
        <p:txBody>
          <a:bodyPr/>
          <a:lstStyle/>
          <a:p>
            <a:pPr marL="0" indent="0">
              <a:buNone/>
            </a:pPr>
            <a:r>
              <a:rPr lang="fr-FR" dirty="0"/>
              <a:t>On force l’utilisation d’</a:t>
            </a:r>
            <a:r>
              <a:rPr lang="fr-FR" dirty="0" err="1"/>
              <a:t>index.php</a:t>
            </a:r>
            <a:r>
              <a:rPr lang="fr-FR" dirty="0"/>
              <a:t> avec un .</a:t>
            </a:r>
            <a:r>
              <a:rPr lang="fr-FR" dirty="0" err="1"/>
              <a:t>htaccess</a:t>
            </a:r>
            <a:r>
              <a:rPr lang="fr-FR" dirty="0"/>
              <a:t> dans le répertoire qui le contient.</a:t>
            </a:r>
          </a:p>
          <a:p>
            <a:pPr marL="0" indent="0">
              <a:buNone/>
            </a:pPr>
            <a:endParaRPr lang="fr-FR" dirty="0"/>
          </a:p>
          <a:p>
            <a:pPr marL="0" indent="0">
              <a:buNone/>
            </a:pPr>
            <a:r>
              <a:rPr lang="fr-FR" dirty="0"/>
              <a:t>On interdit les autres répertoires contenant des scripts</a:t>
            </a:r>
          </a:p>
          <a:p>
            <a:pPr marL="0" indent="0">
              <a:buNone/>
            </a:pPr>
            <a:endParaRPr lang="fr-FR" dirty="0"/>
          </a:p>
          <a:p>
            <a:pPr marL="0" indent="0">
              <a:buNone/>
            </a:pPr>
            <a:endParaRPr lang="fr-FR" dirty="0"/>
          </a:p>
          <a:p>
            <a:pPr marL="0" indent="0">
              <a:buNone/>
            </a:pPr>
            <a:endParaRPr lang="fr-FR" dirty="0"/>
          </a:p>
        </p:txBody>
      </p:sp>
      <p:sp>
        <p:nvSpPr>
          <p:cNvPr id="4" name="Espace réservé du contenu 3">
            <a:extLst>
              <a:ext uri="{FF2B5EF4-FFF2-40B4-BE49-F238E27FC236}">
                <a16:creationId xmlns:a16="http://schemas.microsoft.com/office/drawing/2014/main" id="{85A897F5-0A58-0B44-ADA4-24E15B8A1571}"/>
              </a:ext>
            </a:extLst>
          </p:cNvPr>
          <p:cNvSpPr>
            <a:spLocks noGrp="1"/>
          </p:cNvSpPr>
          <p:nvPr>
            <p:ph sz="half" idx="2"/>
          </p:nvPr>
        </p:nvSpPr>
        <p:spPr/>
        <p:txBody>
          <a:bodyPr/>
          <a:lstStyle/>
          <a:p>
            <a:pPr marL="0" indent="0">
              <a:buNone/>
            </a:pPr>
            <a:r>
              <a:rPr lang="fr-FR" dirty="0" err="1"/>
              <a:t>RewriteEngine</a:t>
            </a:r>
            <a:r>
              <a:rPr lang="fr-FR" dirty="0"/>
              <a:t> On</a:t>
            </a:r>
            <a:br>
              <a:rPr lang="fr-FR" dirty="0"/>
            </a:br>
            <a:r>
              <a:rPr lang="fr-FR" dirty="0" err="1"/>
              <a:t>FallbackResource</a:t>
            </a:r>
            <a:r>
              <a:rPr lang="fr-FR" dirty="0"/>
              <a:t> /~</a:t>
            </a:r>
            <a:r>
              <a:rPr lang="fr-FR" dirty="0" err="1"/>
              <a:t>jub</a:t>
            </a:r>
            <a:r>
              <a:rPr lang="fr-FR" dirty="0"/>
              <a:t>/</a:t>
            </a:r>
            <a:r>
              <a:rPr lang="fr-FR" dirty="0" err="1"/>
              <a:t>php</a:t>
            </a:r>
            <a:r>
              <a:rPr lang="fr-FR" dirty="0"/>
              <a:t>/td2/</a:t>
            </a:r>
            <a:r>
              <a:rPr lang="fr-FR" dirty="0" err="1"/>
              <a:t>app</a:t>
            </a:r>
            <a:r>
              <a:rPr lang="fr-FR" dirty="0"/>
              <a:t>/</a:t>
            </a:r>
            <a:r>
              <a:rPr lang="fr-FR" dirty="0" err="1"/>
              <a:t>index.php</a:t>
            </a:r>
            <a:endParaRPr lang="fr-FR" dirty="0"/>
          </a:p>
          <a:p>
            <a:pPr marL="0" indent="0">
              <a:buNone/>
            </a:pPr>
            <a:endParaRPr lang="fr-FR" dirty="0"/>
          </a:p>
          <a:p>
            <a:pPr marL="0" indent="0">
              <a:buNone/>
            </a:pPr>
            <a:r>
              <a:rPr lang="fr-FR" dirty="0" err="1"/>
              <a:t>order</a:t>
            </a:r>
            <a:r>
              <a:rPr lang="fr-FR" dirty="0"/>
              <a:t> </a:t>
            </a:r>
            <a:r>
              <a:rPr lang="fr-FR" dirty="0" err="1"/>
              <a:t>deny,allow</a:t>
            </a:r>
            <a:br>
              <a:rPr lang="fr-FR" dirty="0"/>
            </a:br>
            <a:r>
              <a:rPr lang="fr-FR" dirty="0" err="1"/>
              <a:t>deny</a:t>
            </a:r>
            <a:r>
              <a:rPr lang="fr-FR" dirty="0"/>
              <a:t> </a:t>
            </a:r>
            <a:r>
              <a:rPr lang="fr-FR" dirty="0" err="1"/>
              <a:t>from</a:t>
            </a:r>
            <a:r>
              <a:rPr lang="fr-FR" dirty="0"/>
              <a:t> all</a:t>
            </a:r>
          </a:p>
        </p:txBody>
      </p:sp>
    </p:spTree>
    <p:extLst>
      <p:ext uri="{BB962C8B-B14F-4D97-AF65-F5344CB8AC3E}">
        <p14:creationId xmlns:p14="http://schemas.microsoft.com/office/powerpoint/2010/main" val="42416847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33A68A3-C982-9A4E-B5CB-3844EBFFFFC3}"/>
              </a:ext>
            </a:extLst>
          </p:cNvPr>
          <p:cNvSpPr>
            <a:spLocks noGrp="1"/>
          </p:cNvSpPr>
          <p:nvPr>
            <p:ph type="title"/>
          </p:nvPr>
        </p:nvSpPr>
        <p:spPr/>
        <p:txBody>
          <a:bodyPr/>
          <a:lstStyle/>
          <a:p>
            <a:r>
              <a:rPr lang="fr-FR" dirty="0"/>
              <a:t>Le contrôleur frontal : </a:t>
            </a:r>
            <a:r>
              <a:rPr lang="fr-FR" dirty="0" err="1"/>
              <a:t>index.php</a:t>
            </a:r>
            <a:r>
              <a:rPr lang="fr-FR" dirty="0"/>
              <a:t> </a:t>
            </a:r>
          </a:p>
        </p:txBody>
      </p:sp>
      <p:sp>
        <p:nvSpPr>
          <p:cNvPr id="3" name="Espace réservé du contenu 2">
            <a:extLst>
              <a:ext uri="{FF2B5EF4-FFF2-40B4-BE49-F238E27FC236}">
                <a16:creationId xmlns:a16="http://schemas.microsoft.com/office/drawing/2014/main" id="{DB838DE4-1B46-E04E-998F-6023C1414A31}"/>
              </a:ext>
            </a:extLst>
          </p:cNvPr>
          <p:cNvSpPr>
            <a:spLocks noGrp="1"/>
          </p:cNvSpPr>
          <p:nvPr>
            <p:ph sz="half" idx="1"/>
          </p:nvPr>
        </p:nvSpPr>
        <p:spPr/>
        <p:txBody>
          <a:bodyPr/>
          <a:lstStyle/>
          <a:p>
            <a:pPr marL="0" indent="0">
              <a:buNone/>
            </a:pPr>
            <a:r>
              <a:rPr lang="fr-FR" dirty="0"/>
              <a:t>Charger les constantes</a:t>
            </a:r>
          </a:p>
          <a:p>
            <a:pPr marL="0" indent="0">
              <a:buNone/>
            </a:pPr>
            <a:endParaRPr lang="fr-FR" dirty="0"/>
          </a:p>
          <a:p>
            <a:pPr marL="0" indent="0">
              <a:buNone/>
            </a:pPr>
            <a:endParaRPr lang="fr-FR" dirty="0"/>
          </a:p>
          <a:p>
            <a:pPr marL="0" indent="0">
              <a:buNone/>
            </a:pPr>
            <a:endParaRPr lang="fr-FR" dirty="0"/>
          </a:p>
          <a:p>
            <a:pPr marL="0" indent="0">
              <a:buNone/>
            </a:pPr>
            <a:r>
              <a:rPr lang="fr-FR" dirty="0"/>
              <a:t>Définir l’</a:t>
            </a:r>
            <a:r>
              <a:rPr lang="fr-FR" dirty="0" err="1"/>
              <a:t>autoload</a:t>
            </a:r>
            <a:endParaRPr lang="fr-FR" dirty="0"/>
          </a:p>
          <a:p>
            <a:pPr marL="0" indent="0">
              <a:buNone/>
            </a:pPr>
            <a:endParaRPr lang="fr-FR" dirty="0"/>
          </a:p>
          <a:p>
            <a:pPr marL="0" indent="0">
              <a:buNone/>
            </a:pPr>
            <a:r>
              <a:rPr lang="fr-FR" dirty="0"/>
              <a:t>Instancier le routeur</a:t>
            </a:r>
          </a:p>
          <a:p>
            <a:pPr marL="0" indent="0">
              <a:buNone/>
            </a:pPr>
            <a:r>
              <a:rPr lang="fr-FR" dirty="0"/>
              <a:t>Traiter la route</a:t>
            </a:r>
          </a:p>
          <a:p>
            <a:pPr marL="0" indent="0">
              <a:buNone/>
            </a:pPr>
            <a:endParaRPr lang="fr-FR" dirty="0"/>
          </a:p>
          <a:p>
            <a:pPr marL="0" indent="0">
              <a:buNone/>
            </a:pPr>
            <a:endParaRPr lang="fr-FR" dirty="0"/>
          </a:p>
        </p:txBody>
      </p:sp>
      <p:sp>
        <p:nvSpPr>
          <p:cNvPr id="4" name="Espace réservé du contenu 3">
            <a:extLst>
              <a:ext uri="{FF2B5EF4-FFF2-40B4-BE49-F238E27FC236}">
                <a16:creationId xmlns:a16="http://schemas.microsoft.com/office/drawing/2014/main" id="{85A897F5-0A58-0B44-ADA4-24E15B8A1571}"/>
              </a:ext>
            </a:extLst>
          </p:cNvPr>
          <p:cNvSpPr>
            <a:spLocks noGrp="1"/>
          </p:cNvSpPr>
          <p:nvPr>
            <p:ph sz="half" idx="2"/>
          </p:nvPr>
        </p:nvSpPr>
        <p:spPr/>
        <p:txBody>
          <a:bodyPr/>
          <a:lstStyle/>
          <a:p>
            <a:pPr marL="0" indent="0">
              <a:buNone/>
            </a:pPr>
            <a:r>
              <a:rPr lang="fr-FR" dirty="0" err="1"/>
              <a:t>require</a:t>
            </a:r>
            <a:r>
              <a:rPr lang="fr-FR" dirty="0"/>
              <a:t> "config".</a:t>
            </a:r>
            <a:r>
              <a:rPr lang="fr-FR" i="1" dirty="0"/>
              <a:t>DIRECTORY_SEPARATOR</a:t>
            </a:r>
            <a:r>
              <a:rPr lang="fr-FR" dirty="0"/>
              <a:t>."</a:t>
            </a:r>
            <a:r>
              <a:rPr lang="fr-FR" dirty="0" err="1"/>
              <a:t>config.inc.php</a:t>
            </a:r>
            <a:r>
              <a:rPr lang="fr-FR" dirty="0"/>
              <a:t>";</a:t>
            </a:r>
            <a:br>
              <a:rPr lang="fr-FR" dirty="0"/>
            </a:br>
            <a:br>
              <a:rPr lang="fr-FR" dirty="0"/>
            </a:br>
            <a:r>
              <a:rPr lang="fr-FR" dirty="0"/>
              <a:t>   </a:t>
            </a:r>
            <a:r>
              <a:rPr lang="fr-FR" i="1" dirty="0" err="1"/>
              <a:t>spl_autoload_register</a:t>
            </a:r>
            <a:r>
              <a:rPr lang="fr-FR" dirty="0"/>
              <a:t>(</a:t>
            </a:r>
            <a:r>
              <a:rPr lang="fr-FR" dirty="0" err="1"/>
              <a:t>function</a:t>
            </a:r>
            <a:r>
              <a:rPr lang="fr-FR" dirty="0"/>
              <a:t>($class) {…}</a:t>
            </a:r>
          </a:p>
          <a:p>
            <a:pPr marL="0" indent="0">
              <a:buNone/>
            </a:pPr>
            <a:endParaRPr lang="fr-FR" dirty="0"/>
          </a:p>
          <a:p>
            <a:pPr marL="0" indent="0">
              <a:buNone/>
            </a:pPr>
            <a:r>
              <a:rPr lang="fr-FR" dirty="0"/>
              <a:t>$router = new Router();</a:t>
            </a:r>
            <a:br>
              <a:rPr lang="fr-FR" dirty="0"/>
            </a:br>
            <a:r>
              <a:rPr lang="fr-FR" dirty="0"/>
              <a:t>$router-&gt;route();</a:t>
            </a:r>
          </a:p>
        </p:txBody>
      </p:sp>
    </p:spTree>
    <p:extLst>
      <p:ext uri="{BB962C8B-B14F-4D97-AF65-F5344CB8AC3E}">
        <p14:creationId xmlns:p14="http://schemas.microsoft.com/office/powerpoint/2010/main" val="30365144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9D709B5-E1E4-5542-8D94-0D195152B23C}"/>
              </a:ext>
            </a:extLst>
          </p:cNvPr>
          <p:cNvSpPr>
            <a:spLocks noGrp="1"/>
          </p:cNvSpPr>
          <p:nvPr>
            <p:ph type="title"/>
          </p:nvPr>
        </p:nvSpPr>
        <p:spPr/>
        <p:txBody>
          <a:bodyPr/>
          <a:lstStyle/>
          <a:p>
            <a:r>
              <a:rPr lang="fr-FR" dirty="0"/>
              <a:t>Le routeur</a:t>
            </a:r>
          </a:p>
        </p:txBody>
      </p:sp>
      <p:sp>
        <p:nvSpPr>
          <p:cNvPr id="3" name="Espace réservé du contenu 2">
            <a:extLst>
              <a:ext uri="{FF2B5EF4-FFF2-40B4-BE49-F238E27FC236}">
                <a16:creationId xmlns:a16="http://schemas.microsoft.com/office/drawing/2014/main" id="{B6658209-690F-3143-8208-D58A1D791FE4}"/>
              </a:ext>
            </a:extLst>
          </p:cNvPr>
          <p:cNvSpPr>
            <a:spLocks noGrp="1"/>
          </p:cNvSpPr>
          <p:nvPr>
            <p:ph sz="half" idx="1"/>
          </p:nvPr>
        </p:nvSpPr>
        <p:spPr/>
        <p:txBody>
          <a:bodyPr>
            <a:normAutofit lnSpcReduction="10000"/>
          </a:bodyPr>
          <a:lstStyle/>
          <a:p>
            <a:pPr marL="0" indent="0">
              <a:buNone/>
            </a:pPr>
            <a:r>
              <a:rPr lang="fr-FR" dirty="0"/>
              <a:t>Routes par nommage :</a:t>
            </a:r>
          </a:p>
          <a:p>
            <a:pPr marL="0" indent="0">
              <a:buNone/>
            </a:pPr>
            <a:r>
              <a:rPr lang="fr-FR" dirty="0" err="1"/>
              <a:t>Controleur</a:t>
            </a:r>
            <a:endParaRPr lang="fr-FR" dirty="0"/>
          </a:p>
          <a:p>
            <a:pPr marL="0" indent="0">
              <a:buNone/>
            </a:pPr>
            <a:r>
              <a:rPr lang="fr-FR" dirty="0" err="1"/>
              <a:t>Controleur</a:t>
            </a:r>
            <a:r>
              <a:rPr lang="fr-FR" dirty="0"/>
              <a:t>/</a:t>
            </a:r>
            <a:r>
              <a:rPr lang="fr-FR" dirty="0" err="1"/>
              <a:t>methode</a:t>
            </a:r>
            <a:endParaRPr lang="fr-FR" dirty="0"/>
          </a:p>
          <a:p>
            <a:pPr marL="0" indent="0">
              <a:buNone/>
            </a:pPr>
            <a:r>
              <a:rPr lang="fr-FR" dirty="0" err="1"/>
              <a:t>Controleur</a:t>
            </a:r>
            <a:r>
              <a:rPr lang="fr-FR" dirty="0"/>
              <a:t>/</a:t>
            </a:r>
            <a:r>
              <a:rPr lang="fr-FR" dirty="0" err="1"/>
              <a:t>methode</a:t>
            </a:r>
            <a:r>
              <a:rPr lang="fr-FR" dirty="0"/>
              <a:t>/param1/param2</a:t>
            </a:r>
          </a:p>
          <a:p>
            <a:pPr marL="0" indent="0">
              <a:buNone/>
            </a:pPr>
            <a:endParaRPr lang="fr-FR" dirty="0"/>
          </a:p>
          <a:p>
            <a:pPr marL="0" indent="0">
              <a:buNone/>
            </a:pPr>
            <a:r>
              <a:rPr lang="fr-FR" dirty="0"/>
              <a:t>$</a:t>
            </a:r>
            <a:r>
              <a:rPr lang="fr-FR" dirty="0" err="1"/>
              <a:t>controllerinstance</a:t>
            </a:r>
            <a:r>
              <a:rPr lang="fr-FR" dirty="0"/>
              <a:t> = new $</a:t>
            </a:r>
            <a:r>
              <a:rPr lang="fr-FR" dirty="0" err="1"/>
              <a:t>controller</a:t>
            </a:r>
            <a:r>
              <a:rPr lang="fr-FR" dirty="0"/>
              <a:t>();</a:t>
            </a:r>
            <a:br>
              <a:rPr lang="fr-FR" dirty="0"/>
            </a:br>
            <a:r>
              <a:rPr lang="fr-FR" dirty="0"/>
              <a:t>$</a:t>
            </a:r>
            <a:r>
              <a:rPr lang="fr-FR" dirty="0" err="1"/>
              <a:t>controllerinstance</a:t>
            </a:r>
            <a:r>
              <a:rPr lang="fr-FR" dirty="0"/>
              <a:t>-&gt;$</a:t>
            </a:r>
            <a:r>
              <a:rPr lang="fr-FR" dirty="0" err="1"/>
              <a:t>controllerMethod</a:t>
            </a:r>
            <a:r>
              <a:rPr lang="fr-FR" dirty="0"/>
              <a:t>($</a:t>
            </a:r>
            <a:r>
              <a:rPr lang="fr-FR" dirty="0" err="1"/>
              <a:t>params</a:t>
            </a:r>
            <a:r>
              <a:rPr lang="fr-FR" dirty="0"/>
              <a:t>);</a:t>
            </a:r>
          </a:p>
        </p:txBody>
      </p:sp>
      <p:sp>
        <p:nvSpPr>
          <p:cNvPr id="4" name="Espace réservé du contenu 3">
            <a:extLst>
              <a:ext uri="{FF2B5EF4-FFF2-40B4-BE49-F238E27FC236}">
                <a16:creationId xmlns:a16="http://schemas.microsoft.com/office/drawing/2014/main" id="{69ACC454-2953-2547-8619-EAAB5546D461}"/>
              </a:ext>
            </a:extLst>
          </p:cNvPr>
          <p:cNvSpPr>
            <a:spLocks noGrp="1"/>
          </p:cNvSpPr>
          <p:nvPr>
            <p:ph sz="half" idx="2"/>
          </p:nvPr>
        </p:nvSpPr>
        <p:spPr/>
        <p:txBody>
          <a:bodyPr>
            <a:normAutofit lnSpcReduction="10000"/>
          </a:bodyPr>
          <a:lstStyle/>
          <a:p>
            <a:pPr marL="0" indent="0">
              <a:buNone/>
            </a:pPr>
            <a:endParaRPr lang="fr-FR" dirty="0"/>
          </a:p>
          <a:p>
            <a:pPr marL="0" indent="0">
              <a:buNone/>
            </a:pPr>
            <a:r>
              <a:rPr lang="fr-FR" dirty="0"/>
              <a:t>Méthode index de </a:t>
            </a:r>
            <a:r>
              <a:rPr lang="fr-FR" dirty="0" err="1"/>
              <a:t>Controleur</a:t>
            </a:r>
            <a:endParaRPr lang="fr-FR" dirty="0"/>
          </a:p>
          <a:p>
            <a:pPr marL="0" indent="0">
              <a:buNone/>
            </a:pPr>
            <a:r>
              <a:rPr lang="fr-FR" dirty="0"/>
              <a:t>Méthode </a:t>
            </a:r>
            <a:r>
              <a:rPr lang="fr-FR" dirty="0" err="1"/>
              <a:t>methode</a:t>
            </a:r>
            <a:r>
              <a:rPr lang="fr-FR" dirty="0"/>
              <a:t> de </a:t>
            </a:r>
            <a:r>
              <a:rPr lang="fr-FR" dirty="0" err="1"/>
              <a:t>Controleur</a:t>
            </a:r>
            <a:endParaRPr lang="fr-FR" dirty="0"/>
          </a:p>
          <a:p>
            <a:pPr marL="0" indent="0">
              <a:buNone/>
            </a:pPr>
            <a:r>
              <a:rPr lang="fr-FR" dirty="0"/>
              <a:t>Idem avec </a:t>
            </a:r>
            <a:r>
              <a:rPr lang="fr-FR" dirty="0" err="1"/>
              <a:t>params</a:t>
            </a:r>
            <a:r>
              <a:rPr lang="fr-FR" dirty="0"/>
              <a:t> sous forme de tableau</a:t>
            </a:r>
          </a:p>
        </p:txBody>
      </p:sp>
    </p:spTree>
    <p:extLst>
      <p:ext uri="{BB962C8B-B14F-4D97-AF65-F5344CB8AC3E}">
        <p14:creationId xmlns:p14="http://schemas.microsoft.com/office/powerpoint/2010/main" val="14784481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9C6449-2F69-E149-9A1A-431DC0367402}"/>
              </a:ext>
            </a:extLst>
          </p:cNvPr>
          <p:cNvSpPr>
            <a:spLocks noGrp="1"/>
          </p:cNvSpPr>
          <p:nvPr>
            <p:ph type="title"/>
          </p:nvPr>
        </p:nvSpPr>
        <p:spPr/>
        <p:txBody>
          <a:bodyPr/>
          <a:lstStyle/>
          <a:p>
            <a:r>
              <a:rPr lang="fr-FR" dirty="0"/>
              <a:t>Le modèle : Entité et Dépôt</a:t>
            </a:r>
          </a:p>
        </p:txBody>
      </p:sp>
      <p:sp>
        <p:nvSpPr>
          <p:cNvPr id="3" name="Espace réservé du contenu 2">
            <a:extLst>
              <a:ext uri="{FF2B5EF4-FFF2-40B4-BE49-F238E27FC236}">
                <a16:creationId xmlns:a16="http://schemas.microsoft.com/office/drawing/2014/main" id="{40714954-D6C7-2B44-BEB3-56D49E5EEE3A}"/>
              </a:ext>
            </a:extLst>
          </p:cNvPr>
          <p:cNvSpPr>
            <a:spLocks noGrp="1"/>
          </p:cNvSpPr>
          <p:nvPr>
            <p:ph sz="half" idx="1"/>
          </p:nvPr>
        </p:nvSpPr>
        <p:spPr/>
        <p:txBody>
          <a:bodyPr/>
          <a:lstStyle/>
          <a:p>
            <a:pPr marL="0" indent="0">
              <a:buNone/>
            </a:pPr>
            <a:r>
              <a:rPr lang="fr-FR" dirty="0"/>
              <a:t>Entité</a:t>
            </a:r>
          </a:p>
          <a:p>
            <a:pPr lvl="1"/>
            <a:r>
              <a:rPr lang="fr-FR" dirty="0"/>
              <a:t>Les classes représentant le modèle</a:t>
            </a:r>
          </a:p>
          <a:p>
            <a:pPr lvl="1"/>
            <a:r>
              <a:rPr lang="fr-FR" dirty="0"/>
              <a:t>Attribut </a:t>
            </a:r>
            <a:r>
              <a:rPr lang="fr-FR" dirty="0" err="1"/>
              <a:t>private</a:t>
            </a:r>
            <a:r>
              <a:rPr lang="fr-FR" dirty="0"/>
              <a:t> + getter et setter</a:t>
            </a:r>
          </a:p>
          <a:p>
            <a:pPr lvl="1"/>
            <a:r>
              <a:rPr lang="fr-FR" dirty="0"/>
              <a:t>Pas de constructeur ou constructeur sans paramètre</a:t>
            </a:r>
          </a:p>
          <a:p>
            <a:pPr marL="0" indent="0">
              <a:buNone/>
            </a:pPr>
            <a:endParaRPr lang="fr-FR" dirty="0"/>
          </a:p>
          <a:p>
            <a:pPr marL="0" indent="0">
              <a:buNone/>
            </a:pPr>
            <a:endParaRPr lang="fr-FR" dirty="0"/>
          </a:p>
        </p:txBody>
      </p:sp>
      <p:sp>
        <p:nvSpPr>
          <p:cNvPr id="4" name="Espace réservé du contenu 3">
            <a:extLst>
              <a:ext uri="{FF2B5EF4-FFF2-40B4-BE49-F238E27FC236}">
                <a16:creationId xmlns:a16="http://schemas.microsoft.com/office/drawing/2014/main" id="{C5940EC9-190E-D540-9C4A-6E40D23B72E6}"/>
              </a:ext>
            </a:extLst>
          </p:cNvPr>
          <p:cNvSpPr>
            <a:spLocks noGrp="1"/>
          </p:cNvSpPr>
          <p:nvPr>
            <p:ph sz="half" idx="2"/>
          </p:nvPr>
        </p:nvSpPr>
        <p:spPr/>
        <p:txBody>
          <a:bodyPr/>
          <a:lstStyle/>
          <a:p>
            <a:pPr marL="0" indent="0">
              <a:buNone/>
            </a:pPr>
            <a:r>
              <a:rPr lang="fr-FR" dirty="0"/>
              <a:t>Dépôt</a:t>
            </a:r>
          </a:p>
          <a:p>
            <a:pPr lvl="1"/>
            <a:r>
              <a:rPr lang="fr-FR" dirty="0"/>
              <a:t>Accède à la BD pour fournir des entités</a:t>
            </a:r>
          </a:p>
          <a:p>
            <a:pPr lvl="1"/>
            <a:r>
              <a:rPr lang="fr-FR" dirty="0"/>
              <a:t>Utilisations du SQL</a:t>
            </a:r>
          </a:p>
        </p:txBody>
      </p:sp>
    </p:spTree>
    <p:extLst>
      <p:ext uri="{BB962C8B-B14F-4D97-AF65-F5344CB8AC3E}">
        <p14:creationId xmlns:p14="http://schemas.microsoft.com/office/powerpoint/2010/main" val="40713810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9C6449-2F69-E149-9A1A-431DC0367402}"/>
              </a:ext>
            </a:extLst>
          </p:cNvPr>
          <p:cNvSpPr>
            <a:spLocks noGrp="1"/>
          </p:cNvSpPr>
          <p:nvPr>
            <p:ph type="title"/>
          </p:nvPr>
        </p:nvSpPr>
        <p:spPr/>
        <p:txBody>
          <a:bodyPr/>
          <a:lstStyle/>
          <a:p>
            <a:r>
              <a:rPr lang="fr-FR" dirty="0"/>
              <a:t>Le modèle : Entité et Dépôt</a:t>
            </a:r>
          </a:p>
        </p:txBody>
      </p:sp>
      <p:sp>
        <p:nvSpPr>
          <p:cNvPr id="3" name="Espace réservé du contenu 2">
            <a:extLst>
              <a:ext uri="{FF2B5EF4-FFF2-40B4-BE49-F238E27FC236}">
                <a16:creationId xmlns:a16="http://schemas.microsoft.com/office/drawing/2014/main" id="{40714954-D6C7-2B44-BEB3-56D49E5EEE3A}"/>
              </a:ext>
            </a:extLst>
          </p:cNvPr>
          <p:cNvSpPr>
            <a:spLocks noGrp="1"/>
          </p:cNvSpPr>
          <p:nvPr>
            <p:ph sz="half" idx="1"/>
          </p:nvPr>
        </p:nvSpPr>
        <p:spPr/>
        <p:txBody>
          <a:bodyPr>
            <a:normAutofit/>
          </a:bodyPr>
          <a:lstStyle/>
          <a:p>
            <a:pPr marL="0" indent="0">
              <a:buNone/>
            </a:pPr>
            <a:r>
              <a:rPr lang="fr-FR" dirty="0"/>
              <a:t>Entité</a:t>
            </a:r>
          </a:p>
          <a:p>
            <a:pPr marL="0" indent="0">
              <a:buNone/>
            </a:pPr>
            <a:r>
              <a:rPr lang="fr-FR" dirty="0"/>
              <a:t>class </a:t>
            </a:r>
            <a:r>
              <a:rPr lang="fr-FR" dirty="0" err="1"/>
              <a:t>ProductEntity</a:t>
            </a:r>
            <a:br>
              <a:rPr lang="fr-FR" dirty="0"/>
            </a:br>
            <a:r>
              <a:rPr lang="fr-FR" dirty="0"/>
              <a:t>{</a:t>
            </a:r>
            <a:br>
              <a:rPr lang="fr-FR" dirty="0"/>
            </a:br>
            <a:r>
              <a:rPr lang="fr-FR" dirty="0"/>
              <a:t>    </a:t>
            </a:r>
            <a:r>
              <a:rPr lang="fr-FR" dirty="0" err="1"/>
              <a:t>private</a:t>
            </a:r>
            <a:r>
              <a:rPr lang="fr-FR" dirty="0"/>
              <a:t> </a:t>
            </a:r>
            <a:r>
              <a:rPr lang="fr-FR" dirty="0" err="1"/>
              <a:t>int</a:t>
            </a:r>
            <a:r>
              <a:rPr lang="fr-FR" dirty="0"/>
              <a:t> $id;</a:t>
            </a:r>
            <a:br>
              <a:rPr lang="fr-FR" dirty="0"/>
            </a:br>
            <a:r>
              <a:rPr lang="fr-FR" dirty="0"/>
              <a:t>    </a:t>
            </a:r>
            <a:r>
              <a:rPr lang="fr-FR" dirty="0" err="1"/>
              <a:t>private</a:t>
            </a:r>
            <a:r>
              <a:rPr lang="fr-FR" dirty="0"/>
              <a:t> string $</a:t>
            </a:r>
            <a:r>
              <a:rPr lang="fr-FR" dirty="0" err="1"/>
              <a:t>name</a:t>
            </a:r>
            <a:r>
              <a:rPr lang="fr-FR" dirty="0"/>
              <a:t>;</a:t>
            </a:r>
            <a:br>
              <a:rPr lang="fr-FR" dirty="0"/>
            </a:br>
            <a:r>
              <a:rPr lang="fr-FR" dirty="0"/>
              <a:t>    </a:t>
            </a:r>
            <a:r>
              <a:rPr lang="fr-FR" dirty="0" err="1"/>
              <a:t>private</a:t>
            </a:r>
            <a:r>
              <a:rPr lang="fr-FR" dirty="0"/>
              <a:t> </a:t>
            </a:r>
            <a:r>
              <a:rPr lang="fr-FR" dirty="0" err="1"/>
              <a:t>float</a:t>
            </a:r>
            <a:r>
              <a:rPr lang="fr-FR" dirty="0"/>
              <a:t> $</a:t>
            </a:r>
            <a:r>
              <a:rPr lang="fr-FR" dirty="0" err="1"/>
              <a:t>price</a:t>
            </a:r>
            <a:r>
              <a:rPr lang="fr-FR" dirty="0"/>
              <a:t>;</a:t>
            </a:r>
            <a:br>
              <a:rPr lang="fr-FR" dirty="0"/>
            </a:br>
            <a:r>
              <a:rPr lang="fr-FR" dirty="0"/>
              <a:t>    </a:t>
            </a:r>
            <a:r>
              <a:rPr lang="fr-FR" dirty="0" err="1"/>
              <a:t>private</a:t>
            </a:r>
            <a:r>
              <a:rPr lang="fr-FR" dirty="0"/>
              <a:t> </a:t>
            </a:r>
            <a:r>
              <a:rPr lang="fr-FR" dirty="0" err="1"/>
              <a:t>int</a:t>
            </a:r>
            <a:r>
              <a:rPr lang="fr-FR" dirty="0"/>
              <a:t> $</a:t>
            </a:r>
            <a:r>
              <a:rPr lang="fr-FR" dirty="0" err="1"/>
              <a:t>quantity</a:t>
            </a:r>
            <a:r>
              <a:rPr lang="fr-FR" dirty="0"/>
              <a:t>;</a:t>
            </a:r>
            <a:br>
              <a:rPr lang="fr-FR" dirty="0"/>
            </a:br>
            <a:endParaRPr lang="fr-FR" dirty="0"/>
          </a:p>
          <a:p>
            <a:pPr marL="0" indent="0">
              <a:buNone/>
            </a:pPr>
            <a:r>
              <a:rPr lang="fr-FR" dirty="0"/>
              <a:t>//getters setters</a:t>
            </a:r>
          </a:p>
          <a:p>
            <a:pPr marL="0" indent="0">
              <a:buNone/>
            </a:pPr>
            <a:r>
              <a:rPr lang="fr-FR" dirty="0"/>
              <a:t>}</a:t>
            </a:r>
          </a:p>
          <a:p>
            <a:pPr marL="0" indent="0">
              <a:buNone/>
            </a:pPr>
            <a:endParaRPr lang="fr-FR" dirty="0"/>
          </a:p>
        </p:txBody>
      </p:sp>
      <p:sp>
        <p:nvSpPr>
          <p:cNvPr id="4" name="Espace réservé du contenu 3">
            <a:extLst>
              <a:ext uri="{FF2B5EF4-FFF2-40B4-BE49-F238E27FC236}">
                <a16:creationId xmlns:a16="http://schemas.microsoft.com/office/drawing/2014/main" id="{C5940EC9-190E-D540-9C4A-6E40D23B72E6}"/>
              </a:ext>
            </a:extLst>
          </p:cNvPr>
          <p:cNvSpPr>
            <a:spLocks noGrp="1"/>
          </p:cNvSpPr>
          <p:nvPr>
            <p:ph sz="half" idx="2"/>
          </p:nvPr>
        </p:nvSpPr>
        <p:spPr>
          <a:xfrm>
            <a:off x="4714875" y="1825625"/>
            <a:ext cx="7296150" cy="4351338"/>
          </a:xfrm>
        </p:spPr>
        <p:txBody>
          <a:bodyPr>
            <a:normAutofit/>
          </a:bodyPr>
          <a:lstStyle/>
          <a:p>
            <a:pPr marL="0" indent="0">
              <a:buNone/>
            </a:pPr>
            <a:r>
              <a:rPr lang="fr-FR" dirty="0"/>
              <a:t>Dépôt</a:t>
            </a:r>
          </a:p>
          <a:p>
            <a:pPr marL="0" indent="0">
              <a:buNone/>
            </a:pPr>
            <a:r>
              <a:rPr lang="fr-FR" sz="2200" dirty="0"/>
              <a:t>Interface </a:t>
            </a:r>
            <a:r>
              <a:rPr lang="fr-FR" sz="2200" dirty="0" err="1"/>
              <a:t>ProductRepositoryInterface</a:t>
            </a:r>
            <a:br>
              <a:rPr lang="fr-FR" sz="2200" dirty="0"/>
            </a:br>
            <a:r>
              <a:rPr lang="fr-FR" sz="2200" dirty="0"/>
              <a:t>{</a:t>
            </a:r>
            <a:br>
              <a:rPr lang="fr-FR" sz="2200" dirty="0"/>
            </a:br>
            <a:r>
              <a:rPr lang="fr-FR" sz="2200" dirty="0"/>
              <a:t>    public </a:t>
            </a:r>
            <a:r>
              <a:rPr lang="fr-FR" sz="2200" dirty="0" err="1"/>
              <a:t>function</a:t>
            </a:r>
            <a:r>
              <a:rPr lang="fr-FR" sz="2200" dirty="0"/>
              <a:t> </a:t>
            </a:r>
            <a:r>
              <a:rPr lang="fr-FR" sz="2200" dirty="0" err="1"/>
              <a:t>findAll</a:t>
            </a:r>
            <a:r>
              <a:rPr lang="fr-FR" sz="2200" dirty="0"/>
              <a:t>(): </a:t>
            </a:r>
            <a:r>
              <a:rPr lang="fr-FR" sz="2200" dirty="0" err="1"/>
              <a:t>array</a:t>
            </a:r>
            <a:r>
              <a:rPr lang="fr-FR" sz="2200" dirty="0"/>
              <a:t>;</a:t>
            </a:r>
            <a:br>
              <a:rPr lang="fr-FR" sz="2200" dirty="0"/>
            </a:br>
            <a:r>
              <a:rPr lang="fr-FR" sz="2200" dirty="0"/>
              <a:t>    public </a:t>
            </a:r>
            <a:r>
              <a:rPr lang="fr-FR" sz="2200" dirty="0" err="1"/>
              <a:t>function</a:t>
            </a:r>
            <a:r>
              <a:rPr lang="fr-FR" sz="2200" dirty="0"/>
              <a:t> </a:t>
            </a:r>
            <a:r>
              <a:rPr lang="fr-FR" sz="2200" dirty="0" err="1"/>
              <a:t>findById</a:t>
            </a:r>
            <a:r>
              <a:rPr lang="fr-FR" sz="2200" dirty="0"/>
              <a:t>(</a:t>
            </a:r>
            <a:r>
              <a:rPr lang="fr-FR" sz="2200" dirty="0" err="1"/>
              <a:t>int</a:t>
            </a:r>
            <a:r>
              <a:rPr lang="fr-FR" sz="2200" dirty="0"/>
              <a:t> $id):?</a:t>
            </a:r>
            <a:r>
              <a:rPr lang="fr-FR" sz="2200" dirty="0" err="1"/>
              <a:t>ProductEntity</a:t>
            </a:r>
            <a:r>
              <a:rPr lang="fr-FR" sz="2200" dirty="0"/>
              <a:t>;</a:t>
            </a:r>
            <a:br>
              <a:rPr lang="fr-FR" sz="2200" dirty="0"/>
            </a:br>
            <a:r>
              <a:rPr lang="fr-FR" sz="2200" dirty="0"/>
              <a:t>    public </a:t>
            </a:r>
            <a:r>
              <a:rPr lang="fr-FR" sz="2200" dirty="0" err="1"/>
              <a:t>function</a:t>
            </a:r>
            <a:r>
              <a:rPr lang="fr-FR" sz="2200" dirty="0"/>
              <a:t> </a:t>
            </a:r>
            <a:r>
              <a:rPr lang="fr-FR" sz="2200" dirty="0" err="1"/>
              <a:t>add</a:t>
            </a:r>
            <a:r>
              <a:rPr lang="fr-FR" sz="2200" dirty="0"/>
              <a:t>(</a:t>
            </a:r>
            <a:r>
              <a:rPr lang="fr-FR" sz="2200" dirty="0" err="1"/>
              <a:t>ProductEntity</a:t>
            </a:r>
            <a:r>
              <a:rPr lang="fr-FR" sz="2200" dirty="0"/>
              <a:t> $</a:t>
            </a:r>
            <a:r>
              <a:rPr lang="fr-FR" sz="2200" dirty="0" err="1"/>
              <a:t>product</a:t>
            </a:r>
            <a:r>
              <a:rPr lang="fr-FR" sz="2200" dirty="0"/>
              <a:t>):</a:t>
            </a:r>
            <a:r>
              <a:rPr lang="fr-FR" sz="2200" dirty="0" err="1"/>
              <a:t>ProductEntity</a:t>
            </a:r>
            <a:r>
              <a:rPr lang="fr-FR" sz="2200" dirty="0"/>
              <a:t>;</a:t>
            </a:r>
            <a:br>
              <a:rPr lang="fr-FR" sz="2200" dirty="0"/>
            </a:br>
            <a:r>
              <a:rPr lang="fr-FR" sz="2200" dirty="0"/>
              <a:t>    public </a:t>
            </a:r>
            <a:r>
              <a:rPr lang="fr-FR" sz="2200" dirty="0" err="1"/>
              <a:t>function</a:t>
            </a:r>
            <a:r>
              <a:rPr lang="fr-FR" sz="2200" dirty="0"/>
              <a:t> update(</a:t>
            </a:r>
            <a:r>
              <a:rPr lang="fr-FR" sz="2200" dirty="0" err="1"/>
              <a:t>int</a:t>
            </a:r>
            <a:r>
              <a:rPr lang="fr-FR" sz="2200" dirty="0"/>
              <a:t> $id, </a:t>
            </a:r>
            <a:r>
              <a:rPr lang="fr-FR" sz="2200" dirty="0" err="1"/>
              <a:t>ProductEntity</a:t>
            </a:r>
            <a:r>
              <a:rPr lang="fr-FR" sz="2200" dirty="0"/>
              <a:t> 	$</a:t>
            </a:r>
            <a:r>
              <a:rPr lang="fr-FR" sz="2200" dirty="0" err="1"/>
              <a:t>product</a:t>
            </a:r>
            <a:r>
              <a:rPr lang="fr-FR" sz="2200" dirty="0"/>
              <a:t>):</a:t>
            </a:r>
            <a:r>
              <a:rPr lang="fr-FR" sz="2200" dirty="0" err="1"/>
              <a:t>ProductEntity</a:t>
            </a:r>
            <a:r>
              <a:rPr lang="fr-FR" sz="2200" dirty="0"/>
              <a:t>;</a:t>
            </a:r>
            <a:br>
              <a:rPr lang="fr-FR" sz="2200" dirty="0"/>
            </a:br>
            <a:r>
              <a:rPr lang="fr-FR" sz="2200" dirty="0"/>
              <a:t>    public </a:t>
            </a:r>
            <a:r>
              <a:rPr lang="fr-FR" sz="2200" dirty="0" err="1"/>
              <a:t>function</a:t>
            </a:r>
            <a:r>
              <a:rPr lang="fr-FR" sz="2200" dirty="0"/>
              <a:t> </a:t>
            </a:r>
            <a:r>
              <a:rPr lang="fr-FR" sz="2200" dirty="0" err="1"/>
              <a:t>delete</a:t>
            </a:r>
            <a:r>
              <a:rPr lang="fr-FR" sz="2200" dirty="0"/>
              <a:t>(</a:t>
            </a:r>
            <a:r>
              <a:rPr lang="fr-FR" sz="2200" dirty="0" err="1"/>
              <a:t>int</a:t>
            </a:r>
            <a:r>
              <a:rPr lang="fr-FR" sz="2200" dirty="0"/>
              <a:t> $id): </a:t>
            </a:r>
            <a:r>
              <a:rPr lang="fr-FR" sz="2200" dirty="0" err="1"/>
              <a:t>bool</a:t>
            </a:r>
            <a:r>
              <a:rPr lang="fr-FR" sz="2200" dirty="0"/>
              <a:t>;</a:t>
            </a:r>
            <a:br>
              <a:rPr lang="fr-FR" sz="2200" dirty="0"/>
            </a:br>
            <a:br>
              <a:rPr lang="fr-FR" sz="2200" dirty="0"/>
            </a:br>
            <a:r>
              <a:rPr lang="fr-FR" sz="2200" dirty="0"/>
              <a:t>}</a:t>
            </a:r>
          </a:p>
          <a:p>
            <a:pPr marL="0" indent="0">
              <a:buNone/>
            </a:pPr>
            <a:r>
              <a:rPr lang="fr-FR" sz="2200" dirty="0"/>
              <a:t>Et des implémentations</a:t>
            </a:r>
          </a:p>
          <a:p>
            <a:pPr marL="0" indent="0">
              <a:buNone/>
            </a:pPr>
            <a:endParaRPr lang="fr-FR" dirty="0"/>
          </a:p>
        </p:txBody>
      </p:sp>
    </p:spTree>
    <p:extLst>
      <p:ext uri="{BB962C8B-B14F-4D97-AF65-F5344CB8AC3E}">
        <p14:creationId xmlns:p14="http://schemas.microsoft.com/office/powerpoint/2010/main" val="27634919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9C6449-2F69-E149-9A1A-431DC0367402}"/>
              </a:ext>
            </a:extLst>
          </p:cNvPr>
          <p:cNvSpPr>
            <a:spLocks noGrp="1"/>
          </p:cNvSpPr>
          <p:nvPr>
            <p:ph type="title"/>
          </p:nvPr>
        </p:nvSpPr>
        <p:spPr/>
        <p:txBody>
          <a:bodyPr/>
          <a:lstStyle/>
          <a:p>
            <a:r>
              <a:rPr lang="fr-FR" dirty="0"/>
              <a:t>Le modèle : dépôt</a:t>
            </a:r>
          </a:p>
        </p:txBody>
      </p:sp>
      <p:sp>
        <p:nvSpPr>
          <p:cNvPr id="4" name="Espace réservé du contenu 3">
            <a:extLst>
              <a:ext uri="{FF2B5EF4-FFF2-40B4-BE49-F238E27FC236}">
                <a16:creationId xmlns:a16="http://schemas.microsoft.com/office/drawing/2014/main" id="{C5940EC9-190E-D540-9C4A-6E40D23B72E6}"/>
              </a:ext>
            </a:extLst>
          </p:cNvPr>
          <p:cNvSpPr>
            <a:spLocks noGrp="1"/>
          </p:cNvSpPr>
          <p:nvPr>
            <p:ph idx="1"/>
          </p:nvPr>
        </p:nvSpPr>
        <p:spPr/>
        <p:txBody>
          <a:bodyPr>
            <a:normAutofit fontScale="62500" lnSpcReduction="20000"/>
          </a:bodyPr>
          <a:lstStyle/>
          <a:p>
            <a:pPr marL="0" indent="0">
              <a:buNone/>
            </a:pPr>
            <a:r>
              <a:rPr lang="fr-FR" dirty="0"/>
              <a:t>class </a:t>
            </a:r>
            <a:r>
              <a:rPr lang="fr-FR" dirty="0" err="1"/>
              <a:t>DbProductRepository</a:t>
            </a:r>
            <a:r>
              <a:rPr lang="fr-FR" dirty="0"/>
              <a:t> </a:t>
            </a:r>
            <a:r>
              <a:rPr lang="fr-FR" dirty="0" err="1"/>
              <a:t>implements</a:t>
            </a:r>
            <a:r>
              <a:rPr lang="fr-FR" dirty="0"/>
              <a:t> </a:t>
            </a:r>
            <a:r>
              <a:rPr lang="fr-FR" dirty="0" err="1"/>
              <a:t>ProductRepositoryInterface</a:t>
            </a:r>
            <a:br>
              <a:rPr lang="fr-FR" dirty="0"/>
            </a:br>
            <a:r>
              <a:rPr lang="fr-FR" dirty="0"/>
              <a:t>{</a:t>
            </a:r>
            <a:br>
              <a:rPr lang="fr-FR" dirty="0"/>
            </a:br>
            <a:r>
              <a:rPr lang="fr-FR" dirty="0"/>
              <a:t>    </a:t>
            </a:r>
            <a:r>
              <a:rPr lang="fr-FR" dirty="0" err="1"/>
              <a:t>private</a:t>
            </a:r>
            <a:r>
              <a:rPr lang="fr-FR" dirty="0"/>
              <a:t> $connexion; //La connexion à la BD</a:t>
            </a:r>
            <a:br>
              <a:rPr lang="fr-FR" dirty="0"/>
            </a:br>
            <a:br>
              <a:rPr lang="fr-FR" dirty="0"/>
            </a:br>
            <a:r>
              <a:rPr lang="fr-FR" dirty="0"/>
              <a:t>    public </a:t>
            </a:r>
            <a:r>
              <a:rPr lang="fr-FR" dirty="0" err="1"/>
              <a:t>function</a:t>
            </a:r>
            <a:r>
              <a:rPr lang="fr-FR" dirty="0"/>
              <a:t> __</a:t>
            </a:r>
            <a:r>
              <a:rPr lang="fr-FR" dirty="0" err="1"/>
              <a:t>construct</a:t>
            </a:r>
            <a:r>
              <a:rPr lang="fr-FR" dirty="0"/>
              <a:t>()</a:t>
            </a:r>
            <a:br>
              <a:rPr lang="fr-FR" dirty="0"/>
            </a:br>
            <a:r>
              <a:rPr lang="fr-FR" dirty="0"/>
              <a:t>    {</a:t>
            </a:r>
            <a:br>
              <a:rPr lang="fr-FR" dirty="0"/>
            </a:br>
            <a:r>
              <a:rPr lang="fr-FR" dirty="0"/>
              <a:t>        $</a:t>
            </a:r>
            <a:r>
              <a:rPr lang="fr-FR" dirty="0" err="1"/>
              <a:t>dsn</a:t>
            </a:r>
            <a:r>
              <a:rPr lang="fr-FR" dirty="0"/>
              <a:t> = "</a:t>
            </a:r>
            <a:r>
              <a:rPr lang="fr-FR" dirty="0" err="1"/>
              <a:t>sqlite</a:t>
            </a:r>
            <a:r>
              <a:rPr lang="fr-FR" dirty="0"/>
              <a:t>:".</a:t>
            </a:r>
            <a:r>
              <a:rPr lang="fr-FR" i="1" dirty="0"/>
              <a:t>CFG</a:t>
            </a:r>
            <a:r>
              <a:rPr lang="fr-FR" dirty="0"/>
              <a:t>["</a:t>
            </a:r>
            <a:r>
              <a:rPr lang="fr-FR" dirty="0" err="1"/>
              <a:t>db</a:t>
            </a:r>
            <a:r>
              <a:rPr lang="fr-FR" dirty="0"/>
              <a:t>"]["host"].</a:t>
            </a:r>
            <a:r>
              <a:rPr lang="fr-FR" i="1" dirty="0"/>
              <a:t>CFG</a:t>
            </a:r>
            <a:r>
              <a:rPr lang="fr-FR" dirty="0"/>
              <a:t>["</a:t>
            </a:r>
            <a:r>
              <a:rPr lang="fr-FR" dirty="0" err="1"/>
              <a:t>db</a:t>
            </a:r>
            <a:r>
              <a:rPr lang="fr-FR" dirty="0"/>
              <a:t>"]["</a:t>
            </a:r>
            <a:r>
              <a:rPr lang="fr-FR" dirty="0" err="1"/>
              <a:t>database</a:t>
            </a:r>
            <a:r>
              <a:rPr lang="fr-FR" dirty="0"/>
              <a:t>"]; //Le </a:t>
            </a:r>
            <a:r>
              <a:rPr lang="fr-FR" dirty="0" err="1"/>
              <a:t>chemain</a:t>
            </a:r>
            <a:r>
              <a:rPr lang="fr-FR" dirty="0"/>
              <a:t> de connexion</a:t>
            </a:r>
            <a:br>
              <a:rPr lang="fr-FR" dirty="0"/>
            </a:br>
            <a:r>
              <a:rPr lang="fr-FR" dirty="0"/>
              <a:t>        $</a:t>
            </a:r>
            <a:r>
              <a:rPr lang="fr-FR" dirty="0" err="1"/>
              <a:t>this</a:t>
            </a:r>
            <a:r>
              <a:rPr lang="fr-FR" dirty="0"/>
              <a:t>-&gt;connexion = SPDO::</a:t>
            </a:r>
            <a:r>
              <a:rPr lang="fr-FR" i="1" dirty="0" err="1"/>
              <a:t>getInstance</a:t>
            </a:r>
            <a:r>
              <a:rPr lang="fr-FR" dirty="0"/>
              <a:t>($</a:t>
            </a:r>
            <a:r>
              <a:rPr lang="fr-FR" dirty="0" err="1"/>
              <a:t>dsn,</a:t>
            </a:r>
            <a:r>
              <a:rPr lang="fr-FR" i="1" dirty="0" err="1"/>
              <a:t>CFG</a:t>
            </a:r>
            <a:r>
              <a:rPr lang="fr-FR" dirty="0"/>
              <a:t>["</a:t>
            </a:r>
            <a:r>
              <a:rPr lang="fr-FR" dirty="0" err="1"/>
              <a:t>db</a:t>
            </a:r>
            <a:r>
              <a:rPr lang="fr-FR" dirty="0"/>
              <a:t>"]["login"],</a:t>
            </a:r>
            <a:r>
              <a:rPr lang="fr-FR" i="1" dirty="0"/>
              <a:t>CFG</a:t>
            </a:r>
            <a:r>
              <a:rPr lang="fr-FR" dirty="0"/>
              <a:t>["</a:t>
            </a:r>
            <a:r>
              <a:rPr lang="fr-FR" dirty="0" err="1"/>
              <a:t>db</a:t>
            </a:r>
            <a:r>
              <a:rPr lang="fr-FR" dirty="0"/>
              <a:t>"]["</a:t>
            </a:r>
            <a:r>
              <a:rPr lang="fr-FR" dirty="0" err="1"/>
              <a:t>password</a:t>
            </a:r>
            <a:r>
              <a:rPr lang="fr-FR" dirty="0"/>
              <a:t>"],</a:t>
            </a:r>
            <a:r>
              <a:rPr lang="fr-FR" i="1" dirty="0"/>
              <a:t>CFG</a:t>
            </a:r>
            <a:r>
              <a:rPr lang="fr-FR" dirty="0"/>
              <a:t>["</a:t>
            </a:r>
            <a:r>
              <a:rPr lang="fr-FR" dirty="0" err="1"/>
              <a:t>db</a:t>
            </a:r>
            <a:r>
              <a:rPr lang="fr-FR" dirty="0"/>
              <a:t>"]["options"],</a:t>
            </a:r>
            <a:r>
              <a:rPr lang="fr-FR" i="1" dirty="0"/>
              <a:t>CFG</a:t>
            </a:r>
            <a:r>
              <a:rPr lang="fr-FR" dirty="0"/>
              <a:t>["</a:t>
            </a:r>
            <a:r>
              <a:rPr lang="fr-FR" dirty="0" err="1"/>
              <a:t>db</a:t>
            </a:r>
            <a:r>
              <a:rPr lang="fr-FR" dirty="0"/>
              <a:t>"]["</a:t>
            </a:r>
            <a:r>
              <a:rPr lang="fr-FR" dirty="0" err="1"/>
              <a:t>exec</a:t>
            </a:r>
            <a:r>
              <a:rPr lang="fr-FR" dirty="0"/>
              <a:t>"])</a:t>
            </a:r>
            <a:br>
              <a:rPr lang="fr-FR" dirty="0"/>
            </a:br>
            <a:r>
              <a:rPr lang="fr-FR" dirty="0"/>
              <a:t>            -&gt;</a:t>
            </a:r>
            <a:r>
              <a:rPr lang="fr-FR" dirty="0" err="1"/>
              <a:t>getConnexion</a:t>
            </a:r>
            <a:r>
              <a:rPr lang="fr-FR" dirty="0"/>
              <a:t>(); //obtention de la connexion avec un singleton</a:t>
            </a:r>
            <a:br>
              <a:rPr lang="fr-FR" dirty="0"/>
            </a:br>
            <a:r>
              <a:rPr lang="fr-FR" dirty="0"/>
              <a:t>    }</a:t>
            </a:r>
            <a:br>
              <a:rPr lang="fr-FR" dirty="0"/>
            </a:br>
            <a:br>
              <a:rPr lang="fr-FR" dirty="0"/>
            </a:br>
            <a:r>
              <a:rPr lang="fr-FR" dirty="0"/>
              <a:t>    public </a:t>
            </a:r>
            <a:r>
              <a:rPr lang="fr-FR" dirty="0" err="1"/>
              <a:t>function</a:t>
            </a:r>
            <a:r>
              <a:rPr lang="fr-FR" dirty="0"/>
              <a:t> </a:t>
            </a:r>
            <a:r>
              <a:rPr lang="fr-FR" dirty="0" err="1"/>
              <a:t>findAll</a:t>
            </a:r>
            <a:r>
              <a:rPr lang="fr-FR" dirty="0"/>
              <a:t>(): </a:t>
            </a:r>
            <a:r>
              <a:rPr lang="fr-FR" dirty="0" err="1"/>
              <a:t>array</a:t>
            </a:r>
            <a:r>
              <a:rPr lang="fr-FR" dirty="0"/>
              <a:t> //renvoie un tableau de produit</a:t>
            </a:r>
            <a:br>
              <a:rPr lang="fr-FR" dirty="0"/>
            </a:br>
            <a:r>
              <a:rPr lang="fr-FR" dirty="0"/>
              <a:t>    {</a:t>
            </a:r>
            <a:br>
              <a:rPr lang="fr-FR" dirty="0"/>
            </a:br>
            <a:r>
              <a:rPr lang="fr-FR" dirty="0"/>
              <a:t>        $</a:t>
            </a:r>
            <a:r>
              <a:rPr lang="fr-FR" dirty="0" err="1"/>
              <a:t>statement</a:t>
            </a:r>
            <a:r>
              <a:rPr lang="fr-FR" dirty="0"/>
              <a:t> = $</a:t>
            </a:r>
            <a:r>
              <a:rPr lang="fr-FR" dirty="0" err="1"/>
              <a:t>this</a:t>
            </a:r>
            <a:r>
              <a:rPr lang="fr-FR" dirty="0"/>
              <a:t>-&gt;connexion-&gt;</a:t>
            </a:r>
            <a:r>
              <a:rPr lang="fr-FR" dirty="0" err="1"/>
              <a:t>prepare</a:t>
            </a:r>
            <a:r>
              <a:rPr lang="fr-FR" dirty="0"/>
              <a:t>("SELECT </a:t>
            </a:r>
            <a:r>
              <a:rPr lang="fr-FR" i="1" dirty="0"/>
              <a:t>*</a:t>
            </a:r>
            <a:r>
              <a:rPr lang="fr-FR" dirty="0"/>
              <a:t> FROM </a:t>
            </a:r>
            <a:r>
              <a:rPr lang="fr-FR" dirty="0" err="1"/>
              <a:t>product</a:t>
            </a:r>
            <a:r>
              <a:rPr lang="fr-FR" dirty="0"/>
              <a:t>");</a:t>
            </a:r>
            <a:br>
              <a:rPr lang="fr-FR" dirty="0"/>
            </a:br>
            <a:r>
              <a:rPr lang="fr-FR" dirty="0"/>
              <a:t>        $</a:t>
            </a:r>
            <a:r>
              <a:rPr lang="fr-FR" dirty="0" err="1"/>
              <a:t>statement</a:t>
            </a:r>
            <a:r>
              <a:rPr lang="fr-FR" dirty="0"/>
              <a:t>-&gt;</a:t>
            </a:r>
            <a:r>
              <a:rPr lang="fr-FR" dirty="0" err="1"/>
              <a:t>execute</a:t>
            </a:r>
            <a:r>
              <a:rPr lang="fr-FR" dirty="0"/>
              <a:t>();</a:t>
            </a:r>
            <a:br>
              <a:rPr lang="fr-FR" dirty="0"/>
            </a:br>
            <a:r>
              <a:rPr lang="fr-FR" dirty="0"/>
              <a:t>        return $</a:t>
            </a:r>
            <a:r>
              <a:rPr lang="fr-FR" dirty="0" err="1"/>
              <a:t>statement</a:t>
            </a:r>
            <a:r>
              <a:rPr lang="fr-FR" dirty="0"/>
              <a:t>-&gt;</a:t>
            </a:r>
            <a:r>
              <a:rPr lang="fr-FR" dirty="0" err="1"/>
              <a:t>fetchAll</a:t>
            </a:r>
            <a:r>
              <a:rPr lang="fr-FR" dirty="0"/>
              <a:t>(PDO::</a:t>
            </a:r>
            <a:r>
              <a:rPr lang="fr-FR" i="1" dirty="0"/>
              <a:t>FETCH_CLASS</a:t>
            </a:r>
            <a:r>
              <a:rPr lang="fr-FR" dirty="0"/>
              <a:t>, "</a:t>
            </a:r>
            <a:r>
              <a:rPr lang="fr-FR" dirty="0" err="1"/>
              <a:t>ProductEntity</a:t>
            </a:r>
            <a:r>
              <a:rPr lang="fr-FR" dirty="0"/>
              <a:t>");</a:t>
            </a:r>
            <a:br>
              <a:rPr lang="fr-FR" dirty="0"/>
            </a:br>
            <a:r>
              <a:rPr lang="fr-FR" dirty="0"/>
              <a:t>    }</a:t>
            </a:r>
          </a:p>
          <a:p>
            <a:pPr marL="0" indent="0">
              <a:buNone/>
            </a:pPr>
            <a:r>
              <a:rPr lang="fr-FR" dirty="0"/>
              <a:t>…</a:t>
            </a:r>
          </a:p>
          <a:p>
            <a:pPr marL="0" indent="0">
              <a:buNone/>
            </a:pPr>
            <a:r>
              <a:rPr lang="fr-FR" dirty="0"/>
              <a:t>}</a:t>
            </a:r>
          </a:p>
        </p:txBody>
      </p:sp>
    </p:spTree>
    <p:extLst>
      <p:ext uri="{BB962C8B-B14F-4D97-AF65-F5344CB8AC3E}">
        <p14:creationId xmlns:p14="http://schemas.microsoft.com/office/powerpoint/2010/main" val="22796921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EF61EF5-5206-7745-A4AF-614063173639}"/>
              </a:ext>
            </a:extLst>
          </p:cNvPr>
          <p:cNvSpPr>
            <a:spLocks noGrp="1"/>
          </p:cNvSpPr>
          <p:nvPr>
            <p:ph type="title"/>
          </p:nvPr>
        </p:nvSpPr>
        <p:spPr/>
        <p:txBody>
          <a:bodyPr/>
          <a:lstStyle/>
          <a:p>
            <a:r>
              <a:rPr lang="fr-FR" dirty="0"/>
              <a:t>Contrôleur</a:t>
            </a:r>
          </a:p>
        </p:txBody>
      </p:sp>
      <p:sp>
        <p:nvSpPr>
          <p:cNvPr id="3" name="Espace réservé du contenu 2">
            <a:extLst>
              <a:ext uri="{FF2B5EF4-FFF2-40B4-BE49-F238E27FC236}">
                <a16:creationId xmlns:a16="http://schemas.microsoft.com/office/drawing/2014/main" id="{A475E493-985E-3541-A37E-3351743F0475}"/>
              </a:ext>
            </a:extLst>
          </p:cNvPr>
          <p:cNvSpPr>
            <a:spLocks noGrp="1"/>
          </p:cNvSpPr>
          <p:nvPr>
            <p:ph idx="1"/>
          </p:nvPr>
        </p:nvSpPr>
        <p:spPr/>
        <p:txBody>
          <a:bodyPr>
            <a:normAutofit fontScale="62500" lnSpcReduction="20000"/>
          </a:bodyPr>
          <a:lstStyle/>
          <a:p>
            <a:pPr marL="0" indent="0">
              <a:buNone/>
            </a:pPr>
            <a:r>
              <a:rPr lang="fr-FR" dirty="0"/>
              <a:t>//voit le modèle</a:t>
            </a:r>
          </a:p>
          <a:p>
            <a:pPr marL="0" indent="0">
              <a:buNone/>
            </a:pPr>
            <a:r>
              <a:rPr lang="fr-FR" dirty="0"/>
              <a:t>//affiche la vue</a:t>
            </a:r>
          </a:p>
          <a:p>
            <a:pPr marL="0" indent="0">
              <a:buNone/>
            </a:pPr>
            <a:endParaRPr lang="fr-FR" dirty="0"/>
          </a:p>
          <a:p>
            <a:pPr marL="0" indent="0">
              <a:buNone/>
            </a:pPr>
            <a:r>
              <a:rPr lang="fr-FR" dirty="0"/>
              <a:t>class Home</a:t>
            </a:r>
            <a:br>
              <a:rPr lang="fr-FR" dirty="0"/>
            </a:br>
            <a:r>
              <a:rPr lang="fr-FR" dirty="0"/>
              <a:t>{</a:t>
            </a:r>
            <a:br>
              <a:rPr lang="fr-FR" dirty="0"/>
            </a:br>
            <a:r>
              <a:rPr lang="fr-FR" dirty="0"/>
              <a:t>    </a:t>
            </a:r>
            <a:r>
              <a:rPr lang="fr-FR" dirty="0" err="1"/>
              <a:t>private</a:t>
            </a:r>
            <a:r>
              <a:rPr lang="fr-FR" dirty="0"/>
              <a:t> </a:t>
            </a:r>
            <a:r>
              <a:rPr lang="fr-FR" dirty="0" err="1"/>
              <a:t>ProductRepositoryInterface</a:t>
            </a:r>
            <a:r>
              <a:rPr lang="fr-FR" dirty="0"/>
              <a:t> $</a:t>
            </a:r>
            <a:r>
              <a:rPr lang="fr-FR" dirty="0" err="1"/>
              <a:t>repository</a:t>
            </a:r>
            <a:r>
              <a:rPr lang="fr-FR" dirty="0"/>
              <a:t>;</a:t>
            </a:r>
            <a:br>
              <a:rPr lang="fr-FR" dirty="0"/>
            </a:br>
            <a:r>
              <a:rPr lang="fr-FR" dirty="0"/>
              <a:t>    public </a:t>
            </a:r>
            <a:r>
              <a:rPr lang="fr-FR" dirty="0" err="1"/>
              <a:t>function</a:t>
            </a:r>
            <a:r>
              <a:rPr lang="fr-FR" dirty="0"/>
              <a:t> __</a:t>
            </a:r>
            <a:r>
              <a:rPr lang="fr-FR" dirty="0" err="1"/>
              <a:t>construct</a:t>
            </a:r>
            <a:r>
              <a:rPr lang="fr-FR" dirty="0"/>
              <a:t>()</a:t>
            </a:r>
            <a:br>
              <a:rPr lang="fr-FR" dirty="0"/>
            </a:br>
            <a:r>
              <a:rPr lang="fr-FR" dirty="0"/>
              <a:t>    {</a:t>
            </a:r>
            <a:br>
              <a:rPr lang="fr-FR" dirty="0"/>
            </a:br>
            <a:r>
              <a:rPr lang="fr-FR" dirty="0"/>
              <a:t>        $</a:t>
            </a:r>
            <a:r>
              <a:rPr lang="fr-FR" dirty="0" err="1"/>
              <a:t>this</a:t>
            </a:r>
            <a:r>
              <a:rPr lang="fr-FR" dirty="0"/>
              <a:t>-&gt;</a:t>
            </a:r>
            <a:r>
              <a:rPr lang="fr-FR" dirty="0" err="1"/>
              <a:t>repository</a:t>
            </a:r>
            <a:r>
              <a:rPr lang="fr-FR" dirty="0"/>
              <a:t> = new </a:t>
            </a:r>
            <a:r>
              <a:rPr lang="fr-FR" dirty="0" err="1"/>
              <a:t>DbProductRepository</a:t>
            </a:r>
            <a:r>
              <a:rPr lang="fr-FR" dirty="0"/>
              <a:t>();</a:t>
            </a:r>
            <a:br>
              <a:rPr lang="fr-FR" dirty="0"/>
            </a:br>
            <a:r>
              <a:rPr lang="fr-FR" dirty="0"/>
              <a:t>    }</a:t>
            </a:r>
            <a:br>
              <a:rPr lang="fr-FR" dirty="0"/>
            </a:br>
            <a:br>
              <a:rPr lang="fr-FR" dirty="0"/>
            </a:br>
            <a:r>
              <a:rPr lang="fr-FR" dirty="0"/>
              <a:t>    </a:t>
            </a:r>
            <a:r>
              <a:rPr lang="fr-FR" dirty="0" err="1"/>
              <a:t>function</a:t>
            </a:r>
            <a:r>
              <a:rPr lang="fr-FR" dirty="0"/>
              <a:t> index(){</a:t>
            </a:r>
            <a:br>
              <a:rPr lang="fr-FR" dirty="0"/>
            </a:br>
            <a:r>
              <a:rPr lang="fr-FR" dirty="0"/>
              <a:t>        $data = $</a:t>
            </a:r>
            <a:r>
              <a:rPr lang="fr-FR" dirty="0" err="1"/>
              <a:t>this</a:t>
            </a:r>
            <a:r>
              <a:rPr lang="fr-FR" dirty="0"/>
              <a:t>-&gt;</a:t>
            </a:r>
            <a:r>
              <a:rPr lang="fr-FR" dirty="0" err="1"/>
              <a:t>repository</a:t>
            </a:r>
            <a:r>
              <a:rPr lang="fr-FR" dirty="0"/>
              <a:t>-&gt;</a:t>
            </a:r>
            <a:r>
              <a:rPr lang="fr-FR" dirty="0" err="1"/>
              <a:t>findAll</a:t>
            </a:r>
            <a:r>
              <a:rPr lang="fr-FR" dirty="0"/>
              <a:t>();</a:t>
            </a:r>
            <a:br>
              <a:rPr lang="fr-FR" dirty="0"/>
            </a:br>
            <a:r>
              <a:rPr lang="fr-FR" dirty="0"/>
              <a:t>        </a:t>
            </a:r>
            <a:r>
              <a:rPr lang="fr-FR" dirty="0" err="1"/>
              <a:t>require</a:t>
            </a:r>
            <a:r>
              <a:rPr lang="fr-FR" dirty="0"/>
              <a:t> "</a:t>
            </a:r>
            <a:r>
              <a:rPr lang="fr-FR" dirty="0" err="1"/>
              <a:t>view</a:t>
            </a:r>
            <a:r>
              <a:rPr lang="fr-FR" dirty="0"/>
              <a:t>".</a:t>
            </a:r>
            <a:r>
              <a:rPr lang="fr-FR" i="1" dirty="0"/>
              <a:t>DIRECTORY_SEPARATOR</a:t>
            </a:r>
            <a:r>
              <a:rPr lang="fr-FR" dirty="0"/>
              <a:t>."</a:t>
            </a:r>
            <a:r>
              <a:rPr lang="fr-FR" dirty="0" err="1"/>
              <a:t>home.php</a:t>
            </a:r>
            <a:r>
              <a:rPr lang="fr-FR" dirty="0"/>
              <a:t>";</a:t>
            </a:r>
            <a:br>
              <a:rPr lang="fr-FR" dirty="0"/>
            </a:br>
            <a:br>
              <a:rPr lang="fr-FR" dirty="0"/>
            </a:br>
            <a:r>
              <a:rPr lang="fr-FR" dirty="0"/>
              <a:t>    }</a:t>
            </a:r>
            <a:br>
              <a:rPr lang="fr-FR" dirty="0"/>
            </a:br>
            <a:br>
              <a:rPr lang="fr-FR" dirty="0"/>
            </a:br>
            <a:r>
              <a:rPr lang="fr-FR" dirty="0"/>
              <a:t>    </a:t>
            </a:r>
            <a:br>
              <a:rPr lang="fr-FR" dirty="0"/>
            </a:br>
            <a:r>
              <a:rPr lang="fr-FR" dirty="0"/>
              <a:t>}</a:t>
            </a:r>
          </a:p>
        </p:txBody>
      </p:sp>
    </p:spTree>
    <p:extLst>
      <p:ext uri="{BB962C8B-B14F-4D97-AF65-F5344CB8AC3E}">
        <p14:creationId xmlns:p14="http://schemas.microsoft.com/office/powerpoint/2010/main" val="24213925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64A6C93-E3EC-A44C-BD45-89744A7E5142}"/>
              </a:ext>
            </a:extLst>
          </p:cNvPr>
          <p:cNvSpPr>
            <a:spLocks noGrp="1"/>
          </p:cNvSpPr>
          <p:nvPr>
            <p:ph type="title"/>
          </p:nvPr>
        </p:nvSpPr>
        <p:spPr/>
        <p:txBody>
          <a:bodyPr/>
          <a:lstStyle/>
          <a:p>
            <a:r>
              <a:rPr lang="fr-FR" dirty="0"/>
              <a:t>Vue</a:t>
            </a:r>
          </a:p>
        </p:txBody>
      </p:sp>
      <p:sp>
        <p:nvSpPr>
          <p:cNvPr id="3" name="Espace réservé du contenu 2">
            <a:extLst>
              <a:ext uri="{FF2B5EF4-FFF2-40B4-BE49-F238E27FC236}">
                <a16:creationId xmlns:a16="http://schemas.microsoft.com/office/drawing/2014/main" id="{53192C29-0CDC-1040-81EA-582CE7379674}"/>
              </a:ext>
            </a:extLst>
          </p:cNvPr>
          <p:cNvSpPr>
            <a:spLocks noGrp="1"/>
          </p:cNvSpPr>
          <p:nvPr>
            <p:ph idx="1"/>
          </p:nvPr>
        </p:nvSpPr>
        <p:spPr/>
        <p:txBody>
          <a:bodyPr>
            <a:normAutofit fontScale="47500" lnSpcReduction="20000"/>
          </a:bodyPr>
          <a:lstStyle/>
          <a:p>
            <a:pPr marL="0" indent="0">
              <a:buNone/>
            </a:pPr>
            <a:r>
              <a:rPr lang="fr-FR" dirty="0"/>
              <a:t>&lt;!</a:t>
            </a:r>
            <a:r>
              <a:rPr lang="fr-FR" dirty="0" err="1"/>
              <a:t>doctype</a:t>
            </a:r>
            <a:r>
              <a:rPr lang="fr-FR" dirty="0"/>
              <a:t> html&gt;</a:t>
            </a:r>
            <a:br>
              <a:rPr lang="fr-FR" dirty="0"/>
            </a:br>
            <a:r>
              <a:rPr lang="fr-FR" dirty="0"/>
              <a:t>&lt;html </a:t>
            </a:r>
            <a:r>
              <a:rPr lang="fr-FR" dirty="0" err="1"/>
              <a:t>lang</a:t>
            </a:r>
            <a:r>
              <a:rPr lang="fr-FR" dirty="0"/>
              <a:t>="</a:t>
            </a:r>
            <a:r>
              <a:rPr lang="fr-FR" dirty="0" err="1"/>
              <a:t>fr</a:t>
            </a:r>
            <a:r>
              <a:rPr lang="fr-FR" dirty="0"/>
              <a:t>"&gt;</a:t>
            </a:r>
            <a:br>
              <a:rPr lang="fr-FR" dirty="0"/>
            </a:br>
            <a:r>
              <a:rPr lang="fr-FR" dirty="0"/>
              <a:t>&lt;</a:t>
            </a:r>
            <a:r>
              <a:rPr lang="fr-FR" dirty="0" err="1"/>
              <a:t>head</a:t>
            </a:r>
            <a:r>
              <a:rPr lang="fr-FR" dirty="0"/>
              <a:t>&gt;</a:t>
            </a:r>
            <a:br>
              <a:rPr lang="fr-FR" dirty="0"/>
            </a:br>
            <a:r>
              <a:rPr lang="fr-FR" dirty="0"/>
              <a:t>    &lt;</a:t>
            </a:r>
            <a:r>
              <a:rPr lang="fr-FR" dirty="0" err="1"/>
              <a:t>meta</a:t>
            </a:r>
            <a:r>
              <a:rPr lang="fr-FR" dirty="0"/>
              <a:t> </a:t>
            </a:r>
            <a:r>
              <a:rPr lang="fr-FR" dirty="0" err="1"/>
              <a:t>charset</a:t>
            </a:r>
            <a:r>
              <a:rPr lang="fr-FR" dirty="0"/>
              <a:t>="utf-8"&gt;</a:t>
            </a:r>
            <a:br>
              <a:rPr lang="fr-FR" dirty="0"/>
            </a:br>
            <a:r>
              <a:rPr lang="fr-FR" dirty="0"/>
              <a:t>    &lt;</a:t>
            </a:r>
            <a:r>
              <a:rPr lang="fr-FR" dirty="0" err="1"/>
              <a:t>title</a:t>
            </a:r>
            <a:r>
              <a:rPr lang="fr-FR" dirty="0"/>
              <a:t>&gt;Mon magasin&lt;/</a:t>
            </a:r>
            <a:r>
              <a:rPr lang="fr-FR" dirty="0" err="1"/>
              <a:t>title</a:t>
            </a:r>
            <a:r>
              <a:rPr lang="fr-FR" dirty="0"/>
              <a:t>&gt;</a:t>
            </a:r>
            <a:br>
              <a:rPr lang="fr-FR" dirty="0"/>
            </a:br>
            <a:r>
              <a:rPr lang="fr-FR" dirty="0"/>
              <a:t>&lt;/</a:t>
            </a:r>
            <a:r>
              <a:rPr lang="fr-FR" dirty="0" err="1"/>
              <a:t>head</a:t>
            </a:r>
            <a:r>
              <a:rPr lang="fr-FR" dirty="0"/>
              <a:t>&gt;</a:t>
            </a:r>
            <a:br>
              <a:rPr lang="fr-FR" dirty="0"/>
            </a:br>
            <a:r>
              <a:rPr lang="fr-FR" dirty="0"/>
              <a:t>&lt;body&gt;</a:t>
            </a:r>
            <a:br>
              <a:rPr lang="fr-FR" dirty="0"/>
            </a:br>
            <a:r>
              <a:rPr lang="fr-FR" dirty="0"/>
              <a:t>&lt;</a:t>
            </a:r>
            <a:r>
              <a:rPr lang="fr-FR" dirty="0" err="1"/>
              <a:t>nav</a:t>
            </a:r>
            <a:r>
              <a:rPr lang="fr-FR" dirty="0"/>
              <a:t>&gt;</a:t>
            </a:r>
            <a:br>
              <a:rPr lang="fr-FR" dirty="0"/>
            </a:br>
            <a:r>
              <a:rPr lang="fr-FR" dirty="0"/>
              <a:t>    &lt;</a:t>
            </a:r>
            <a:r>
              <a:rPr lang="fr-FR" dirty="0" err="1"/>
              <a:t>ul</a:t>
            </a:r>
            <a:r>
              <a:rPr lang="fr-FR" dirty="0"/>
              <a:t>&gt;</a:t>
            </a:r>
            <a:br>
              <a:rPr lang="fr-FR" dirty="0"/>
            </a:br>
            <a:r>
              <a:rPr lang="fr-FR" dirty="0"/>
              <a:t>        &lt;li&gt; &lt;a </a:t>
            </a:r>
            <a:r>
              <a:rPr lang="fr-FR" dirty="0" err="1"/>
              <a:t>href</a:t>
            </a:r>
            <a:r>
              <a:rPr lang="fr-FR" dirty="0"/>
              <a:t>="&lt;?=</a:t>
            </a:r>
            <a:r>
              <a:rPr lang="fr-FR" i="1" dirty="0"/>
              <a:t>CFG</a:t>
            </a:r>
            <a:r>
              <a:rPr lang="fr-FR" dirty="0"/>
              <a:t>['</a:t>
            </a:r>
            <a:r>
              <a:rPr lang="fr-FR" dirty="0" err="1"/>
              <a:t>siteURL</a:t>
            </a:r>
            <a:r>
              <a:rPr lang="fr-FR" dirty="0"/>
              <a:t>'].'Product/</a:t>
            </a:r>
            <a:r>
              <a:rPr lang="fr-FR" dirty="0" err="1"/>
              <a:t>add</a:t>
            </a:r>
            <a:r>
              <a:rPr lang="fr-FR" dirty="0"/>
              <a:t>'?&gt;"&gt; </a:t>
            </a:r>
            <a:r>
              <a:rPr lang="fr-FR" dirty="0" err="1"/>
              <a:t>Add</a:t>
            </a:r>
            <a:r>
              <a:rPr lang="fr-FR" dirty="0"/>
              <a:t> </a:t>
            </a:r>
            <a:r>
              <a:rPr lang="fr-FR" dirty="0" err="1"/>
              <a:t>product</a:t>
            </a:r>
            <a:r>
              <a:rPr lang="fr-FR" dirty="0"/>
              <a:t> &lt;/a&gt; &lt;/li&gt; &lt;!–lien vers la page d’accueil --&gt;</a:t>
            </a:r>
            <a:br>
              <a:rPr lang="fr-FR" dirty="0"/>
            </a:br>
            <a:r>
              <a:rPr lang="fr-FR" dirty="0"/>
              <a:t>    &lt;/</a:t>
            </a:r>
            <a:r>
              <a:rPr lang="fr-FR" dirty="0" err="1"/>
              <a:t>ul</a:t>
            </a:r>
            <a:r>
              <a:rPr lang="fr-FR" dirty="0"/>
              <a:t>&gt;</a:t>
            </a:r>
            <a:br>
              <a:rPr lang="fr-FR" dirty="0"/>
            </a:br>
            <a:r>
              <a:rPr lang="fr-FR" dirty="0"/>
              <a:t>&lt;/</a:t>
            </a:r>
            <a:r>
              <a:rPr lang="fr-FR" dirty="0" err="1"/>
              <a:t>nav</a:t>
            </a:r>
            <a:r>
              <a:rPr lang="fr-FR" dirty="0"/>
              <a:t>&gt;</a:t>
            </a:r>
            <a:br>
              <a:rPr lang="fr-FR" dirty="0"/>
            </a:br>
            <a:r>
              <a:rPr lang="fr-FR" dirty="0"/>
              <a:t>&lt;table&gt;</a:t>
            </a:r>
            <a:br>
              <a:rPr lang="fr-FR" dirty="0"/>
            </a:br>
            <a:r>
              <a:rPr lang="fr-FR" dirty="0"/>
              <a:t>&lt;</a:t>
            </a:r>
            <a:r>
              <a:rPr lang="fr-FR" dirty="0" err="1"/>
              <a:t>tbody</a:t>
            </a:r>
            <a:r>
              <a:rPr lang="fr-FR" dirty="0"/>
              <a:t>&gt;</a:t>
            </a:r>
            <a:br>
              <a:rPr lang="fr-FR" dirty="0"/>
            </a:br>
            <a:r>
              <a:rPr lang="fr-FR" dirty="0"/>
              <a:t>    &lt;?</a:t>
            </a:r>
            <a:r>
              <a:rPr lang="fr-FR" dirty="0" err="1"/>
              <a:t>php</a:t>
            </a:r>
            <a:r>
              <a:rPr lang="fr-FR" dirty="0"/>
              <a:t> </a:t>
            </a:r>
            <a:r>
              <a:rPr lang="fr-FR" dirty="0" err="1"/>
              <a:t>foreach</a:t>
            </a:r>
            <a:r>
              <a:rPr lang="fr-FR" dirty="0"/>
              <a:t> ($data as $</a:t>
            </a:r>
            <a:r>
              <a:rPr lang="fr-FR" dirty="0" err="1"/>
              <a:t>product</a:t>
            </a:r>
            <a:r>
              <a:rPr lang="fr-FR" dirty="0"/>
              <a:t>):?&gt;</a:t>
            </a:r>
            <a:br>
              <a:rPr lang="fr-FR" dirty="0"/>
            </a:br>
            <a:r>
              <a:rPr lang="fr-FR" dirty="0"/>
              <a:t>       &lt;tr&gt;</a:t>
            </a:r>
            <a:br>
              <a:rPr lang="fr-FR" dirty="0"/>
            </a:br>
            <a:r>
              <a:rPr lang="fr-FR" dirty="0"/>
              <a:t>        &lt;td&gt; &lt;?= $</a:t>
            </a:r>
            <a:r>
              <a:rPr lang="fr-FR" dirty="0" err="1"/>
              <a:t>product</a:t>
            </a:r>
            <a:r>
              <a:rPr lang="fr-FR" dirty="0"/>
              <a:t>-&gt;</a:t>
            </a:r>
            <a:r>
              <a:rPr lang="fr-FR" dirty="0" err="1"/>
              <a:t>getId</a:t>
            </a:r>
            <a:r>
              <a:rPr lang="fr-FR" dirty="0"/>
              <a:t>() ?&gt; &lt;/td&gt;</a:t>
            </a:r>
            <a:br>
              <a:rPr lang="fr-FR" dirty="0"/>
            </a:br>
            <a:r>
              <a:rPr lang="fr-FR" dirty="0"/>
              <a:t>        &lt;td&gt; &lt;?= $</a:t>
            </a:r>
            <a:r>
              <a:rPr lang="fr-FR" dirty="0" err="1"/>
              <a:t>product</a:t>
            </a:r>
            <a:r>
              <a:rPr lang="fr-FR" dirty="0"/>
              <a:t>-&gt;</a:t>
            </a:r>
            <a:r>
              <a:rPr lang="fr-FR" dirty="0" err="1"/>
              <a:t>getName</a:t>
            </a:r>
            <a:r>
              <a:rPr lang="fr-FR" dirty="0"/>
              <a:t>() ?&gt; &lt;/td&gt;</a:t>
            </a:r>
            <a:br>
              <a:rPr lang="fr-FR" dirty="0"/>
            </a:br>
            <a:r>
              <a:rPr lang="fr-FR" dirty="0"/>
              <a:t>        &lt;td&gt; &lt;?= $</a:t>
            </a:r>
            <a:r>
              <a:rPr lang="fr-FR" dirty="0" err="1"/>
              <a:t>product</a:t>
            </a:r>
            <a:r>
              <a:rPr lang="fr-FR" dirty="0"/>
              <a:t>-&gt;</a:t>
            </a:r>
            <a:r>
              <a:rPr lang="fr-FR" dirty="0" err="1"/>
              <a:t>getPrice</a:t>
            </a:r>
            <a:r>
              <a:rPr lang="fr-FR" dirty="0"/>
              <a:t>() ?&gt; &lt;/td&gt;</a:t>
            </a:r>
            <a:br>
              <a:rPr lang="fr-FR" dirty="0"/>
            </a:br>
            <a:r>
              <a:rPr lang="fr-FR" dirty="0"/>
              <a:t>        &lt;td&gt; &lt;?= $</a:t>
            </a:r>
            <a:r>
              <a:rPr lang="fr-FR" dirty="0" err="1"/>
              <a:t>product</a:t>
            </a:r>
            <a:r>
              <a:rPr lang="fr-FR" dirty="0"/>
              <a:t>-&gt;</a:t>
            </a:r>
            <a:r>
              <a:rPr lang="fr-FR" dirty="0" err="1"/>
              <a:t>getQuantity</a:t>
            </a:r>
            <a:r>
              <a:rPr lang="fr-FR" dirty="0"/>
              <a:t>() ?&gt; &lt;/td&gt;</a:t>
            </a:r>
            <a:br>
              <a:rPr lang="fr-FR" dirty="0"/>
            </a:br>
            <a:r>
              <a:rPr lang="fr-FR" dirty="0"/>
              <a:t>        &lt;td&gt; &lt;a </a:t>
            </a:r>
            <a:r>
              <a:rPr lang="fr-FR" dirty="0" err="1"/>
              <a:t>href</a:t>
            </a:r>
            <a:r>
              <a:rPr lang="fr-FR" dirty="0"/>
              <a:t>="&lt;?=</a:t>
            </a:r>
            <a:r>
              <a:rPr lang="fr-FR" i="1" dirty="0"/>
              <a:t>CFG</a:t>
            </a:r>
            <a:r>
              <a:rPr lang="fr-FR" dirty="0"/>
              <a:t>['</a:t>
            </a:r>
            <a:r>
              <a:rPr lang="fr-FR" dirty="0" err="1"/>
              <a:t>siteURL</a:t>
            </a:r>
            <a:r>
              <a:rPr lang="fr-FR" dirty="0"/>
              <a:t>'].'Product/update/'.$</a:t>
            </a:r>
            <a:r>
              <a:rPr lang="fr-FR" dirty="0" err="1"/>
              <a:t>product</a:t>
            </a:r>
            <a:r>
              <a:rPr lang="fr-FR" dirty="0"/>
              <a:t>-&gt;</a:t>
            </a:r>
            <a:r>
              <a:rPr lang="fr-FR" dirty="0" err="1"/>
              <a:t>getId</a:t>
            </a:r>
            <a:r>
              <a:rPr lang="fr-FR" dirty="0"/>
              <a:t>() ?&gt;"&gt; update &lt;/a&gt;&lt;/td&gt;</a:t>
            </a:r>
            <a:br>
              <a:rPr lang="fr-FR" dirty="0"/>
            </a:br>
            <a:r>
              <a:rPr lang="fr-FR" dirty="0"/>
              <a:t>           &lt;td&gt; &lt;a </a:t>
            </a:r>
            <a:r>
              <a:rPr lang="fr-FR" dirty="0" err="1"/>
              <a:t>href</a:t>
            </a:r>
            <a:r>
              <a:rPr lang="fr-FR" dirty="0"/>
              <a:t>="&lt;?=</a:t>
            </a:r>
            <a:r>
              <a:rPr lang="fr-FR" i="1" dirty="0"/>
              <a:t>CFG</a:t>
            </a:r>
            <a:r>
              <a:rPr lang="fr-FR" dirty="0"/>
              <a:t>['</a:t>
            </a:r>
            <a:r>
              <a:rPr lang="fr-FR" dirty="0" err="1"/>
              <a:t>siteURL</a:t>
            </a:r>
            <a:r>
              <a:rPr lang="fr-FR" dirty="0"/>
              <a:t>'].'Product/</a:t>
            </a:r>
            <a:r>
              <a:rPr lang="fr-FR" dirty="0" err="1"/>
              <a:t>delete</a:t>
            </a:r>
            <a:r>
              <a:rPr lang="fr-FR" dirty="0"/>
              <a:t>/'.$</a:t>
            </a:r>
            <a:r>
              <a:rPr lang="fr-FR" dirty="0" err="1"/>
              <a:t>product</a:t>
            </a:r>
            <a:r>
              <a:rPr lang="fr-FR" dirty="0"/>
              <a:t>-&gt;</a:t>
            </a:r>
            <a:r>
              <a:rPr lang="fr-FR" dirty="0" err="1"/>
              <a:t>getId</a:t>
            </a:r>
            <a:r>
              <a:rPr lang="fr-FR" dirty="0"/>
              <a:t>() ?&gt;"&gt; </a:t>
            </a:r>
            <a:r>
              <a:rPr lang="fr-FR" dirty="0" err="1"/>
              <a:t>delete</a:t>
            </a:r>
            <a:r>
              <a:rPr lang="fr-FR" dirty="0"/>
              <a:t> &lt;/a&gt;&lt;/td&gt;</a:t>
            </a:r>
            <a:br>
              <a:rPr lang="fr-FR" dirty="0"/>
            </a:br>
            <a:r>
              <a:rPr lang="fr-FR" dirty="0"/>
              <a:t>       &lt;/tr&gt;</a:t>
            </a:r>
            <a:br>
              <a:rPr lang="fr-FR" dirty="0"/>
            </a:br>
            <a:r>
              <a:rPr lang="fr-FR" dirty="0"/>
              <a:t>    &lt;?</a:t>
            </a:r>
            <a:r>
              <a:rPr lang="fr-FR" dirty="0" err="1"/>
              <a:t>php</a:t>
            </a:r>
            <a:r>
              <a:rPr lang="fr-FR" dirty="0"/>
              <a:t> </a:t>
            </a:r>
            <a:r>
              <a:rPr lang="fr-FR" dirty="0" err="1"/>
              <a:t>endforeach</a:t>
            </a:r>
            <a:r>
              <a:rPr lang="fr-FR" dirty="0"/>
              <a:t>;?&gt;</a:t>
            </a:r>
            <a:br>
              <a:rPr lang="fr-FR" dirty="0"/>
            </a:br>
            <a:r>
              <a:rPr lang="fr-FR" dirty="0"/>
              <a:t>    &lt;/</a:t>
            </a:r>
            <a:r>
              <a:rPr lang="fr-FR" dirty="0" err="1"/>
              <a:t>tbody</a:t>
            </a:r>
            <a:r>
              <a:rPr lang="fr-FR" dirty="0"/>
              <a:t>&gt;</a:t>
            </a:r>
            <a:br>
              <a:rPr lang="fr-FR" dirty="0"/>
            </a:br>
            <a:r>
              <a:rPr lang="fr-FR" dirty="0"/>
              <a:t>&lt;/table&gt;</a:t>
            </a:r>
            <a:br>
              <a:rPr lang="fr-FR" dirty="0"/>
            </a:br>
            <a:r>
              <a:rPr lang="fr-FR" dirty="0"/>
              <a:t>&lt;/body&gt;</a:t>
            </a:r>
            <a:br>
              <a:rPr lang="fr-FR" dirty="0"/>
            </a:br>
            <a:r>
              <a:rPr lang="fr-FR" dirty="0"/>
              <a:t>&lt;/html&gt;</a:t>
            </a:r>
            <a:br>
              <a:rPr lang="fr-FR" dirty="0"/>
            </a:br>
            <a:endParaRPr lang="fr-FR" dirty="0"/>
          </a:p>
        </p:txBody>
      </p:sp>
    </p:spTree>
    <p:extLst>
      <p:ext uri="{BB962C8B-B14F-4D97-AF65-F5344CB8AC3E}">
        <p14:creationId xmlns:p14="http://schemas.microsoft.com/office/powerpoint/2010/main" val="26019172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FF883D0-796F-6443-8811-BF36A346D9D0}"/>
              </a:ext>
            </a:extLst>
          </p:cNvPr>
          <p:cNvSpPr>
            <a:spLocks noGrp="1"/>
          </p:cNvSpPr>
          <p:nvPr>
            <p:ph type="title"/>
          </p:nvPr>
        </p:nvSpPr>
        <p:spPr/>
        <p:txBody>
          <a:bodyPr/>
          <a:lstStyle/>
          <a:p>
            <a:r>
              <a:rPr lang="fr-FR" dirty="0"/>
              <a:t>Objet : subtilité</a:t>
            </a:r>
          </a:p>
        </p:txBody>
      </p:sp>
      <p:sp>
        <p:nvSpPr>
          <p:cNvPr id="3" name="Espace réservé du contenu 2">
            <a:extLst>
              <a:ext uri="{FF2B5EF4-FFF2-40B4-BE49-F238E27FC236}">
                <a16:creationId xmlns:a16="http://schemas.microsoft.com/office/drawing/2014/main" id="{5F4BBDAD-F1B4-DE41-B70C-68045C2DB053}"/>
              </a:ext>
            </a:extLst>
          </p:cNvPr>
          <p:cNvSpPr>
            <a:spLocks noGrp="1"/>
          </p:cNvSpPr>
          <p:nvPr>
            <p:ph idx="1"/>
          </p:nvPr>
        </p:nvSpPr>
        <p:spPr/>
        <p:txBody>
          <a:bodyPr/>
          <a:lstStyle/>
          <a:p>
            <a:pPr marL="0" indent="0">
              <a:buNone/>
            </a:pPr>
            <a:r>
              <a:rPr lang="fr-FR" dirty="0"/>
              <a:t>Les constructeurs parents ne sont pas appelés implicitement si la classe enfant définit un constructeur. Si vous voulez utiliser un constructeur parent, il sera nécessaire de faire appel à parent::__</a:t>
            </a:r>
            <a:r>
              <a:rPr lang="fr-FR" dirty="0" err="1"/>
              <a:t>construct</a:t>
            </a:r>
            <a:r>
              <a:rPr lang="fr-FR" dirty="0"/>
              <a:t>() depuis le constructeur enfant. Si l'enfant ne définit pas un constructeur alors il peut être hérité de la classe parent, exactement de la même façon qu'une méthode le serait (si elle n'a pas été déclarée comme privée).</a:t>
            </a:r>
          </a:p>
        </p:txBody>
      </p:sp>
    </p:spTree>
    <p:extLst>
      <p:ext uri="{BB962C8B-B14F-4D97-AF65-F5344CB8AC3E}">
        <p14:creationId xmlns:p14="http://schemas.microsoft.com/office/powerpoint/2010/main" val="26513215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D7F7849-5715-8A40-A105-22C79DE39824}"/>
              </a:ext>
            </a:extLst>
          </p:cNvPr>
          <p:cNvSpPr>
            <a:spLocks noGrp="1"/>
          </p:cNvSpPr>
          <p:nvPr>
            <p:ph type="title"/>
          </p:nvPr>
        </p:nvSpPr>
        <p:spPr/>
        <p:txBody>
          <a:bodyPr/>
          <a:lstStyle/>
          <a:p>
            <a:r>
              <a:rPr lang="fr-FR" dirty="0"/>
              <a:t>Objet : exemples </a:t>
            </a:r>
          </a:p>
        </p:txBody>
      </p:sp>
      <p:sp>
        <p:nvSpPr>
          <p:cNvPr id="3" name="Espace réservé du contenu 2">
            <a:extLst>
              <a:ext uri="{FF2B5EF4-FFF2-40B4-BE49-F238E27FC236}">
                <a16:creationId xmlns:a16="http://schemas.microsoft.com/office/drawing/2014/main" id="{F8A2FF75-9D9F-3841-BCBA-0076AAFDA3F0}"/>
              </a:ext>
            </a:extLst>
          </p:cNvPr>
          <p:cNvSpPr>
            <a:spLocks noGrp="1"/>
          </p:cNvSpPr>
          <p:nvPr>
            <p:ph sz="half" idx="1"/>
          </p:nvPr>
        </p:nvSpPr>
        <p:spPr/>
        <p:txBody>
          <a:bodyPr>
            <a:normAutofit fontScale="55000" lnSpcReduction="20000"/>
          </a:bodyPr>
          <a:lstStyle/>
          <a:p>
            <a:pPr marL="0" indent="0">
              <a:buNone/>
            </a:pPr>
            <a:r>
              <a:rPr lang="fr-FR" dirty="0"/>
              <a:t>class User{</a:t>
            </a:r>
          </a:p>
          <a:p>
            <a:pPr marL="0" indent="0">
              <a:buNone/>
            </a:pPr>
            <a:r>
              <a:rPr lang="fr-FR" dirty="0"/>
              <a:t>        </a:t>
            </a:r>
            <a:r>
              <a:rPr lang="fr-FR" dirty="0" err="1"/>
              <a:t>private</a:t>
            </a:r>
            <a:r>
              <a:rPr lang="fr-FR" dirty="0"/>
              <a:t> $</a:t>
            </a:r>
            <a:r>
              <a:rPr lang="fr-FR" dirty="0" err="1"/>
              <a:t>name</a:t>
            </a:r>
            <a:r>
              <a:rPr lang="fr-FR" dirty="0"/>
              <a:t>;</a:t>
            </a:r>
          </a:p>
          <a:p>
            <a:pPr marL="0" indent="0">
              <a:buNone/>
            </a:pPr>
            <a:r>
              <a:rPr lang="fr-FR" dirty="0"/>
              <a:t>        </a:t>
            </a:r>
            <a:r>
              <a:rPr lang="fr-FR" dirty="0" err="1"/>
              <a:t>private</a:t>
            </a:r>
            <a:r>
              <a:rPr lang="fr-FR" dirty="0"/>
              <a:t> $</a:t>
            </a:r>
            <a:r>
              <a:rPr lang="fr-FR" dirty="0" err="1"/>
              <a:t>pass</a:t>
            </a:r>
            <a:r>
              <a:rPr lang="fr-FR" dirty="0"/>
              <a:t>;</a:t>
            </a:r>
          </a:p>
          <a:p>
            <a:pPr marL="0" indent="0">
              <a:buNone/>
            </a:pPr>
            <a:r>
              <a:rPr lang="fr-FR" dirty="0"/>
              <a:t>  </a:t>
            </a:r>
          </a:p>
          <a:p>
            <a:pPr marL="0" indent="0">
              <a:buNone/>
            </a:pPr>
            <a:r>
              <a:rPr lang="fr-FR" dirty="0"/>
              <a:t>        public </a:t>
            </a:r>
            <a:r>
              <a:rPr lang="fr-FR" dirty="0" err="1"/>
              <a:t>function</a:t>
            </a:r>
            <a:r>
              <a:rPr lang="fr-FR" dirty="0"/>
              <a:t> </a:t>
            </a:r>
            <a:r>
              <a:rPr lang="fr-FR" dirty="0" err="1"/>
              <a:t>getNom</a:t>
            </a:r>
            <a:r>
              <a:rPr lang="fr-FR" dirty="0"/>
              <a:t>(){</a:t>
            </a:r>
          </a:p>
          <a:p>
            <a:pPr marL="0" indent="0">
              <a:buNone/>
            </a:pPr>
            <a:r>
              <a:rPr lang="fr-FR" dirty="0"/>
              <a:t>            return $</a:t>
            </a:r>
            <a:r>
              <a:rPr lang="fr-FR" dirty="0" err="1"/>
              <a:t>this</a:t>
            </a:r>
            <a:r>
              <a:rPr lang="fr-FR" dirty="0"/>
              <a:t>-&gt;</a:t>
            </a:r>
            <a:r>
              <a:rPr lang="fr-FR" dirty="0" err="1"/>
              <a:t>name</a:t>
            </a:r>
            <a:r>
              <a:rPr lang="fr-FR" dirty="0"/>
              <a:t>;</a:t>
            </a:r>
          </a:p>
          <a:p>
            <a:pPr marL="0" indent="0">
              <a:buNone/>
            </a:pPr>
            <a:r>
              <a:rPr lang="fr-FR" dirty="0"/>
              <a:t>        }</a:t>
            </a:r>
          </a:p>
          <a:p>
            <a:pPr marL="0" indent="0">
              <a:buNone/>
            </a:pPr>
            <a:r>
              <a:rPr lang="fr-FR" dirty="0"/>
              <a:t>    }</a:t>
            </a:r>
          </a:p>
          <a:p>
            <a:pPr marL="0" indent="0">
              <a:buNone/>
            </a:pPr>
            <a:endParaRPr lang="fr-FR" dirty="0"/>
          </a:p>
          <a:p>
            <a:pPr marL="0" indent="0">
              <a:buNone/>
            </a:pPr>
            <a:r>
              <a:rPr lang="fr-FR" dirty="0"/>
              <a:t>$u = new User ("Jean");</a:t>
            </a:r>
          </a:p>
          <a:p>
            <a:pPr marL="0" indent="0">
              <a:buNone/>
            </a:pPr>
            <a:r>
              <a:rPr lang="fr-FR" dirty="0" err="1"/>
              <a:t>echo</a:t>
            </a:r>
            <a:r>
              <a:rPr lang="fr-FR" dirty="0"/>
              <a:t> "&lt;</a:t>
            </a:r>
            <a:r>
              <a:rPr lang="fr-FR" dirty="0" err="1"/>
              <a:t>pre</a:t>
            </a:r>
            <a:r>
              <a:rPr lang="fr-FR" dirty="0"/>
              <a:t>&gt;";</a:t>
            </a:r>
          </a:p>
          <a:p>
            <a:pPr marL="0" indent="0">
              <a:buNone/>
            </a:pPr>
            <a:r>
              <a:rPr lang="fr-FR" dirty="0" err="1"/>
              <a:t>var_dump</a:t>
            </a:r>
            <a:r>
              <a:rPr lang="fr-FR" dirty="0"/>
              <a:t>($u);</a:t>
            </a:r>
          </a:p>
          <a:p>
            <a:pPr marL="0" indent="0">
              <a:buNone/>
            </a:pPr>
            <a:r>
              <a:rPr lang="fr-FR" dirty="0" err="1"/>
              <a:t>echo</a:t>
            </a:r>
            <a:r>
              <a:rPr lang="fr-FR" dirty="0"/>
              <a:t> "&lt;/</a:t>
            </a:r>
            <a:r>
              <a:rPr lang="fr-FR" dirty="0" err="1"/>
              <a:t>pre</a:t>
            </a:r>
            <a:r>
              <a:rPr lang="fr-FR" dirty="0"/>
              <a:t>&gt;";</a:t>
            </a:r>
          </a:p>
          <a:p>
            <a:pPr marL="0" indent="0">
              <a:buNone/>
            </a:pPr>
            <a:r>
              <a:rPr lang="fr-FR" dirty="0" err="1"/>
              <a:t>var_dump</a:t>
            </a:r>
            <a:r>
              <a:rPr lang="fr-FR" dirty="0"/>
              <a:t>($u-&gt;</a:t>
            </a:r>
            <a:r>
              <a:rPr lang="fr-FR" dirty="0" err="1"/>
              <a:t>getNom</a:t>
            </a:r>
            <a:r>
              <a:rPr lang="fr-FR" dirty="0"/>
              <a:t>());</a:t>
            </a:r>
          </a:p>
        </p:txBody>
      </p:sp>
      <p:sp>
        <p:nvSpPr>
          <p:cNvPr id="4" name="Espace réservé du contenu 3">
            <a:extLst>
              <a:ext uri="{FF2B5EF4-FFF2-40B4-BE49-F238E27FC236}">
                <a16:creationId xmlns:a16="http://schemas.microsoft.com/office/drawing/2014/main" id="{78B5CEA0-5E4A-D141-A213-ADDB8908474B}"/>
              </a:ext>
            </a:extLst>
          </p:cNvPr>
          <p:cNvSpPr>
            <a:spLocks noGrp="1"/>
          </p:cNvSpPr>
          <p:nvPr>
            <p:ph sz="half" idx="2"/>
          </p:nvPr>
        </p:nvSpPr>
        <p:spPr/>
        <p:txBody>
          <a:bodyPr>
            <a:normAutofit fontScale="55000" lnSpcReduction="20000"/>
          </a:bodyPr>
          <a:lstStyle/>
          <a:p>
            <a:pPr marL="0" indent="0">
              <a:buNone/>
            </a:pPr>
            <a:r>
              <a:rPr lang="fr-FR" dirty="0" err="1"/>
              <a:t>object</a:t>
            </a:r>
            <a:r>
              <a:rPr lang="fr-FR" dirty="0"/>
              <a:t>(User)#1 (2) {</a:t>
            </a:r>
          </a:p>
          <a:p>
            <a:pPr marL="0" indent="0">
              <a:buNone/>
            </a:pPr>
            <a:r>
              <a:rPr lang="fr-FR" dirty="0"/>
              <a:t> ["</a:t>
            </a:r>
            <a:r>
              <a:rPr lang="fr-FR" dirty="0" err="1"/>
              <a:t>name</a:t>
            </a:r>
            <a:r>
              <a:rPr lang="fr-FR" dirty="0"/>
              <a:t>":"User":</a:t>
            </a:r>
            <a:r>
              <a:rPr lang="fr-FR" dirty="0" err="1"/>
              <a:t>private</a:t>
            </a:r>
            <a:r>
              <a:rPr lang="fr-FR" dirty="0"/>
              <a:t>]=&gt; NULL </a:t>
            </a:r>
          </a:p>
          <a:p>
            <a:pPr marL="0" indent="0">
              <a:buNone/>
            </a:pPr>
            <a:r>
              <a:rPr lang="fr-FR" dirty="0"/>
              <a:t>["</a:t>
            </a:r>
            <a:r>
              <a:rPr lang="fr-FR" dirty="0" err="1"/>
              <a:t>pass</a:t>
            </a:r>
            <a:r>
              <a:rPr lang="fr-FR" dirty="0"/>
              <a:t>":"User":</a:t>
            </a:r>
            <a:r>
              <a:rPr lang="fr-FR" dirty="0" err="1"/>
              <a:t>private</a:t>
            </a:r>
            <a:r>
              <a:rPr lang="fr-FR" dirty="0"/>
              <a:t>]=&gt; NULL } </a:t>
            </a:r>
          </a:p>
          <a:p>
            <a:pPr marL="0" indent="0">
              <a:buNone/>
            </a:pPr>
            <a:r>
              <a:rPr lang="fr-FR" dirty="0"/>
              <a:t>NULL</a:t>
            </a:r>
          </a:p>
        </p:txBody>
      </p:sp>
    </p:spTree>
    <p:extLst>
      <p:ext uri="{BB962C8B-B14F-4D97-AF65-F5344CB8AC3E}">
        <p14:creationId xmlns:p14="http://schemas.microsoft.com/office/powerpoint/2010/main" val="4780274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D7F7849-5715-8A40-A105-22C79DE39824}"/>
              </a:ext>
            </a:extLst>
          </p:cNvPr>
          <p:cNvSpPr>
            <a:spLocks noGrp="1"/>
          </p:cNvSpPr>
          <p:nvPr>
            <p:ph type="title"/>
          </p:nvPr>
        </p:nvSpPr>
        <p:spPr/>
        <p:txBody>
          <a:bodyPr/>
          <a:lstStyle/>
          <a:p>
            <a:r>
              <a:rPr lang="fr-FR" dirty="0"/>
              <a:t>Objet : exemples </a:t>
            </a:r>
          </a:p>
        </p:txBody>
      </p:sp>
      <p:sp>
        <p:nvSpPr>
          <p:cNvPr id="3" name="Espace réservé du contenu 2">
            <a:extLst>
              <a:ext uri="{FF2B5EF4-FFF2-40B4-BE49-F238E27FC236}">
                <a16:creationId xmlns:a16="http://schemas.microsoft.com/office/drawing/2014/main" id="{F8A2FF75-9D9F-3841-BCBA-0076AAFDA3F0}"/>
              </a:ext>
            </a:extLst>
          </p:cNvPr>
          <p:cNvSpPr>
            <a:spLocks noGrp="1"/>
          </p:cNvSpPr>
          <p:nvPr>
            <p:ph sz="half" idx="1"/>
          </p:nvPr>
        </p:nvSpPr>
        <p:spPr/>
        <p:txBody>
          <a:bodyPr>
            <a:normAutofit fontScale="77500" lnSpcReduction="20000"/>
          </a:bodyPr>
          <a:lstStyle/>
          <a:p>
            <a:pPr marL="0" indent="0">
              <a:buNone/>
            </a:pPr>
            <a:r>
              <a:rPr lang="fr-FR" dirty="0"/>
              <a:t>class User</a:t>
            </a:r>
            <a:r>
              <a:rPr lang="fr-FR" dirty="0">
                <a:effectLst/>
              </a:rPr>
              <a:t>{</a:t>
            </a:r>
            <a:br>
              <a:rPr lang="fr-FR" dirty="0">
                <a:effectLst/>
              </a:rPr>
            </a:br>
            <a:r>
              <a:rPr lang="fr-FR" dirty="0">
                <a:effectLst/>
              </a:rPr>
              <a:t>        </a:t>
            </a:r>
            <a:r>
              <a:rPr lang="fr-FR" dirty="0" err="1"/>
              <a:t>private</a:t>
            </a:r>
            <a:r>
              <a:rPr lang="fr-FR" dirty="0"/>
              <a:t> </a:t>
            </a:r>
            <a:r>
              <a:rPr lang="fr-FR" b="1" dirty="0"/>
              <a:t>string</a:t>
            </a:r>
            <a:r>
              <a:rPr lang="fr-FR" dirty="0"/>
              <a:t> $</a:t>
            </a:r>
            <a:r>
              <a:rPr lang="fr-FR" dirty="0" err="1"/>
              <a:t>name</a:t>
            </a:r>
            <a:r>
              <a:rPr lang="fr-FR" dirty="0">
                <a:effectLst/>
              </a:rPr>
              <a:t>;</a:t>
            </a:r>
            <a:br>
              <a:rPr lang="fr-FR" dirty="0">
                <a:effectLst/>
              </a:rPr>
            </a:br>
            <a:r>
              <a:rPr lang="fr-FR" dirty="0">
                <a:effectLst/>
              </a:rPr>
              <a:t>        </a:t>
            </a:r>
            <a:r>
              <a:rPr lang="fr-FR" dirty="0" err="1"/>
              <a:t>private</a:t>
            </a:r>
            <a:r>
              <a:rPr lang="fr-FR" dirty="0"/>
              <a:t> </a:t>
            </a:r>
            <a:r>
              <a:rPr lang="fr-FR" b="1" dirty="0"/>
              <a:t>string</a:t>
            </a:r>
            <a:r>
              <a:rPr lang="fr-FR" dirty="0"/>
              <a:t> $</a:t>
            </a:r>
            <a:r>
              <a:rPr lang="fr-FR" dirty="0" err="1"/>
              <a:t>pass</a:t>
            </a:r>
            <a:r>
              <a:rPr lang="fr-FR" dirty="0">
                <a:effectLst/>
              </a:rPr>
              <a:t>;</a:t>
            </a:r>
            <a:br>
              <a:rPr lang="fr-FR" dirty="0">
                <a:effectLst/>
              </a:rPr>
            </a:br>
            <a:br>
              <a:rPr lang="fr-FR" dirty="0">
                <a:effectLst/>
              </a:rPr>
            </a:br>
            <a:r>
              <a:rPr lang="fr-FR" dirty="0">
                <a:effectLst/>
              </a:rPr>
              <a:t>    </a:t>
            </a:r>
            <a:r>
              <a:rPr lang="fr-FR" dirty="0"/>
              <a:t>public </a:t>
            </a:r>
            <a:r>
              <a:rPr lang="fr-FR" dirty="0" err="1"/>
              <a:t>function</a:t>
            </a:r>
            <a:r>
              <a:rPr lang="fr-FR" dirty="0"/>
              <a:t> </a:t>
            </a:r>
            <a:r>
              <a:rPr lang="fr-FR" dirty="0" err="1"/>
              <a:t>getNom</a:t>
            </a:r>
            <a:r>
              <a:rPr lang="fr-FR" dirty="0">
                <a:effectLst/>
              </a:rPr>
              <a:t>():</a:t>
            </a:r>
            <a:r>
              <a:rPr lang="fr-FR" dirty="0"/>
              <a:t>string</a:t>
            </a:r>
            <a:r>
              <a:rPr lang="fr-FR" dirty="0">
                <a:effectLst/>
              </a:rPr>
              <a:t>{</a:t>
            </a:r>
            <a:br>
              <a:rPr lang="fr-FR" dirty="0">
                <a:effectLst/>
              </a:rPr>
            </a:br>
            <a:r>
              <a:rPr lang="fr-FR" dirty="0">
                <a:effectLst/>
              </a:rPr>
              <a:t>            </a:t>
            </a:r>
            <a:r>
              <a:rPr lang="fr-FR" dirty="0"/>
              <a:t>return $</a:t>
            </a:r>
            <a:r>
              <a:rPr lang="fr-FR" dirty="0" err="1"/>
              <a:t>this</a:t>
            </a:r>
            <a:r>
              <a:rPr lang="fr-FR" dirty="0">
                <a:effectLst/>
              </a:rPr>
              <a:t>-&gt;</a:t>
            </a:r>
            <a:r>
              <a:rPr lang="fr-FR" dirty="0" err="1"/>
              <a:t>name</a:t>
            </a:r>
            <a:r>
              <a:rPr lang="fr-FR" dirty="0">
                <a:effectLst/>
              </a:rPr>
              <a:t>;</a:t>
            </a:r>
            <a:br>
              <a:rPr lang="fr-FR" dirty="0">
                <a:effectLst/>
              </a:rPr>
            </a:br>
            <a:r>
              <a:rPr lang="fr-FR" dirty="0">
                <a:effectLst/>
              </a:rPr>
              <a:t>        }</a:t>
            </a:r>
            <a:br>
              <a:rPr lang="fr-FR" dirty="0">
                <a:effectLst/>
              </a:rPr>
            </a:br>
            <a:r>
              <a:rPr lang="fr-FR" dirty="0">
                <a:effectLst/>
              </a:rPr>
              <a:t>}</a:t>
            </a:r>
          </a:p>
          <a:p>
            <a:pPr marL="0" indent="0">
              <a:buNone/>
            </a:pPr>
            <a:endParaRPr lang="fr-FR" dirty="0"/>
          </a:p>
          <a:p>
            <a:pPr marL="0" indent="0">
              <a:buNone/>
            </a:pPr>
            <a:r>
              <a:rPr lang="fr-FR" dirty="0"/>
              <a:t>$u = new User ("Jean");</a:t>
            </a:r>
          </a:p>
          <a:p>
            <a:pPr marL="0" indent="0">
              <a:buNone/>
            </a:pPr>
            <a:r>
              <a:rPr lang="fr-FR" dirty="0" err="1"/>
              <a:t>echo</a:t>
            </a:r>
            <a:r>
              <a:rPr lang="fr-FR" dirty="0"/>
              <a:t> "&lt;</a:t>
            </a:r>
            <a:r>
              <a:rPr lang="fr-FR" dirty="0" err="1"/>
              <a:t>pre</a:t>
            </a:r>
            <a:r>
              <a:rPr lang="fr-FR" dirty="0"/>
              <a:t>&gt;";</a:t>
            </a:r>
          </a:p>
          <a:p>
            <a:pPr marL="0" indent="0">
              <a:buNone/>
            </a:pPr>
            <a:r>
              <a:rPr lang="fr-FR" dirty="0" err="1"/>
              <a:t>var_dump</a:t>
            </a:r>
            <a:r>
              <a:rPr lang="fr-FR" dirty="0"/>
              <a:t>($u);</a:t>
            </a:r>
          </a:p>
          <a:p>
            <a:pPr marL="0" indent="0">
              <a:buNone/>
            </a:pPr>
            <a:r>
              <a:rPr lang="fr-FR" dirty="0" err="1"/>
              <a:t>echo</a:t>
            </a:r>
            <a:r>
              <a:rPr lang="fr-FR" dirty="0"/>
              <a:t> "&lt;/</a:t>
            </a:r>
            <a:r>
              <a:rPr lang="fr-FR" dirty="0" err="1"/>
              <a:t>pre</a:t>
            </a:r>
            <a:r>
              <a:rPr lang="fr-FR" dirty="0"/>
              <a:t>&gt;";</a:t>
            </a:r>
          </a:p>
          <a:p>
            <a:pPr marL="0" indent="0">
              <a:buNone/>
            </a:pPr>
            <a:r>
              <a:rPr lang="fr-FR" dirty="0" err="1"/>
              <a:t>var_dump</a:t>
            </a:r>
            <a:r>
              <a:rPr lang="fr-FR" dirty="0"/>
              <a:t>($u-&gt;</a:t>
            </a:r>
            <a:r>
              <a:rPr lang="fr-FR" dirty="0" err="1"/>
              <a:t>getNom</a:t>
            </a:r>
            <a:r>
              <a:rPr lang="fr-FR" dirty="0"/>
              <a:t>());</a:t>
            </a:r>
          </a:p>
        </p:txBody>
      </p:sp>
      <p:sp>
        <p:nvSpPr>
          <p:cNvPr id="4" name="Espace réservé du contenu 3">
            <a:extLst>
              <a:ext uri="{FF2B5EF4-FFF2-40B4-BE49-F238E27FC236}">
                <a16:creationId xmlns:a16="http://schemas.microsoft.com/office/drawing/2014/main" id="{78B5CEA0-5E4A-D141-A213-ADDB8908474B}"/>
              </a:ext>
            </a:extLst>
          </p:cNvPr>
          <p:cNvSpPr>
            <a:spLocks noGrp="1"/>
          </p:cNvSpPr>
          <p:nvPr>
            <p:ph sz="half" idx="2"/>
          </p:nvPr>
        </p:nvSpPr>
        <p:spPr/>
        <p:txBody>
          <a:bodyPr>
            <a:normAutofit fontScale="77500" lnSpcReduction="20000"/>
          </a:bodyPr>
          <a:lstStyle/>
          <a:p>
            <a:pPr marL="0" indent="0">
              <a:buNone/>
            </a:pPr>
            <a:r>
              <a:rPr lang="fr-FR" dirty="0" err="1"/>
              <a:t>object</a:t>
            </a:r>
            <a:r>
              <a:rPr lang="fr-FR" dirty="0"/>
              <a:t>(User)#1 (0) { ["</a:t>
            </a:r>
            <a:r>
              <a:rPr lang="fr-FR" dirty="0" err="1"/>
              <a:t>name</a:t>
            </a:r>
            <a:r>
              <a:rPr lang="fr-FR" dirty="0"/>
              <a:t>":"User":</a:t>
            </a:r>
            <a:r>
              <a:rPr lang="fr-FR" dirty="0" err="1"/>
              <a:t>private</a:t>
            </a:r>
            <a:r>
              <a:rPr lang="fr-FR" dirty="0"/>
              <a:t>]=&gt; </a:t>
            </a:r>
            <a:r>
              <a:rPr lang="fr-FR" dirty="0" err="1"/>
              <a:t>uninitialized</a:t>
            </a:r>
            <a:r>
              <a:rPr lang="fr-FR" dirty="0"/>
              <a:t>(string) ["</a:t>
            </a:r>
            <a:r>
              <a:rPr lang="fr-FR" dirty="0" err="1"/>
              <a:t>pass</a:t>
            </a:r>
            <a:r>
              <a:rPr lang="fr-FR" dirty="0"/>
              <a:t>":"User":</a:t>
            </a:r>
            <a:r>
              <a:rPr lang="fr-FR" dirty="0" err="1"/>
              <a:t>private</a:t>
            </a:r>
            <a:r>
              <a:rPr lang="fr-FR" dirty="0"/>
              <a:t>]=&gt; </a:t>
            </a:r>
            <a:r>
              <a:rPr lang="fr-FR" dirty="0" err="1"/>
              <a:t>uninitialized</a:t>
            </a:r>
            <a:r>
              <a:rPr lang="fr-FR" dirty="0"/>
              <a:t>(string) } </a:t>
            </a:r>
          </a:p>
          <a:p>
            <a:pPr marL="0" indent="0">
              <a:buNone/>
            </a:pPr>
            <a:br>
              <a:rPr lang="fr-FR" dirty="0"/>
            </a:br>
            <a:r>
              <a:rPr lang="fr-FR" b="1" dirty="0"/>
              <a:t>Fatal </a:t>
            </a:r>
            <a:r>
              <a:rPr lang="fr-FR" b="1" dirty="0" err="1"/>
              <a:t>error</a:t>
            </a:r>
            <a:r>
              <a:rPr lang="fr-FR" dirty="0"/>
              <a:t>: </a:t>
            </a:r>
            <a:r>
              <a:rPr lang="fr-FR" dirty="0" err="1"/>
              <a:t>Uncaught</a:t>
            </a:r>
            <a:r>
              <a:rPr lang="fr-FR" dirty="0"/>
              <a:t> </a:t>
            </a:r>
            <a:r>
              <a:rPr lang="fr-FR" dirty="0" err="1"/>
              <a:t>Error</a:t>
            </a:r>
            <a:r>
              <a:rPr lang="fr-FR" dirty="0"/>
              <a:t>: </a:t>
            </a:r>
            <a:r>
              <a:rPr lang="fr-FR" dirty="0" err="1"/>
              <a:t>Typed</a:t>
            </a:r>
            <a:r>
              <a:rPr lang="fr-FR" dirty="0"/>
              <a:t> </a:t>
            </a:r>
            <a:r>
              <a:rPr lang="fr-FR" dirty="0" err="1"/>
              <a:t>property</a:t>
            </a:r>
            <a:r>
              <a:rPr lang="fr-FR" dirty="0"/>
              <a:t> User::$</a:t>
            </a:r>
            <a:r>
              <a:rPr lang="fr-FR" dirty="0" err="1"/>
              <a:t>name</a:t>
            </a:r>
            <a:r>
              <a:rPr lang="fr-FR" dirty="0"/>
              <a:t> must not </a:t>
            </a:r>
            <a:r>
              <a:rPr lang="fr-FR" dirty="0" err="1"/>
              <a:t>be</a:t>
            </a:r>
            <a:r>
              <a:rPr lang="fr-FR" dirty="0"/>
              <a:t> </a:t>
            </a:r>
            <a:r>
              <a:rPr lang="fr-FR" dirty="0" err="1"/>
              <a:t>accessed</a:t>
            </a:r>
            <a:r>
              <a:rPr lang="fr-FR" dirty="0"/>
              <a:t> </a:t>
            </a:r>
            <a:r>
              <a:rPr lang="fr-FR" dirty="0" err="1"/>
              <a:t>before</a:t>
            </a:r>
            <a:r>
              <a:rPr lang="fr-FR" dirty="0"/>
              <a:t> </a:t>
            </a:r>
            <a:r>
              <a:rPr lang="fr-FR" dirty="0" err="1"/>
              <a:t>initialization</a:t>
            </a:r>
            <a:endParaRPr lang="fr-FR" dirty="0"/>
          </a:p>
          <a:p>
            <a:pPr marL="0" indent="0">
              <a:buNone/>
            </a:pPr>
            <a:endParaRPr lang="fr-FR" dirty="0"/>
          </a:p>
          <a:p>
            <a:pPr marL="0" indent="0">
              <a:buNone/>
            </a:pPr>
            <a:r>
              <a:rPr lang="fr-FR" dirty="0"/>
              <a:t>=&gt; Penser à typer</a:t>
            </a:r>
          </a:p>
        </p:txBody>
      </p:sp>
    </p:spTree>
    <p:extLst>
      <p:ext uri="{BB962C8B-B14F-4D97-AF65-F5344CB8AC3E}">
        <p14:creationId xmlns:p14="http://schemas.microsoft.com/office/powerpoint/2010/main" val="34216485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D7F7849-5715-8A40-A105-22C79DE39824}"/>
              </a:ext>
            </a:extLst>
          </p:cNvPr>
          <p:cNvSpPr>
            <a:spLocks noGrp="1"/>
          </p:cNvSpPr>
          <p:nvPr>
            <p:ph type="title"/>
          </p:nvPr>
        </p:nvSpPr>
        <p:spPr/>
        <p:txBody>
          <a:bodyPr/>
          <a:lstStyle/>
          <a:p>
            <a:r>
              <a:rPr lang="fr-FR" dirty="0"/>
              <a:t>Objet : exemples </a:t>
            </a:r>
          </a:p>
        </p:txBody>
      </p:sp>
      <p:sp>
        <p:nvSpPr>
          <p:cNvPr id="3" name="Espace réservé du contenu 2">
            <a:extLst>
              <a:ext uri="{FF2B5EF4-FFF2-40B4-BE49-F238E27FC236}">
                <a16:creationId xmlns:a16="http://schemas.microsoft.com/office/drawing/2014/main" id="{F8A2FF75-9D9F-3841-BCBA-0076AAFDA3F0}"/>
              </a:ext>
            </a:extLst>
          </p:cNvPr>
          <p:cNvSpPr>
            <a:spLocks noGrp="1"/>
          </p:cNvSpPr>
          <p:nvPr>
            <p:ph sz="half" idx="1"/>
          </p:nvPr>
        </p:nvSpPr>
        <p:spPr/>
        <p:txBody>
          <a:bodyPr>
            <a:normAutofit/>
          </a:bodyPr>
          <a:lstStyle/>
          <a:p>
            <a:pPr marL="0" indent="0">
              <a:buNone/>
            </a:pPr>
            <a:r>
              <a:rPr lang="fr-FR" dirty="0"/>
              <a:t>public </a:t>
            </a:r>
            <a:r>
              <a:rPr lang="fr-FR" dirty="0" err="1"/>
              <a:t>function</a:t>
            </a:r>
            <a:r>
              <a:rPr lang="fr-FR" dirty="0"/>
              <a:t> __</a:t>
            </a:r>
            <a:r>
              <a:rPr lang="fr-FR" dirty="0" err="1"/>
              <a:t>construct</a:t>
            </a:r>
            <a:r>
              <a:rPr lang="fr-FR" dirty="0">
                <a:effectLst/>
              </a:rPr>
              <a:t>(</a:t>
            </a:r>
            <a:r>
              <a:rPr lang="fr-FR" dirty="0"/>
              <a:t>string $</a:t>
            </a:r>
            <a:r>
              <a:rPr lang="fr-FR" dirty="0" err="1"/>
              <a:t>name</a:t>
            </a:r>
            <a:r>
              <a:rPr lang="fr-FR" dirty="0">
                <a:effectLst/>
              </a:rPr>
              <a:t>, string </a:t>
            </a:r>
            <a:r>
              <a:rPr lang="fr-FR" dirty="0"/>
              <a:t>$</a:t>
            </a:r>
            <a:r>
              <a:rPr lang="fr-FR" dirty="0" err="1"/>
              <a:t>pass</a:t>
            </a:r>
            <a:r>
              <a:rPr lang="fr-FR" dirty="0">
                <a:effectLst/>
              </a:rPr>
              <a:t>=</a:t>
            </a:r>
            <a:r>
              <a:rPr lang="fr-FR" dirty="0"/>
              <a:t>""</a:t>
            </a:r>
            <a:r>
              <a:rPr lang="fr-FR" dirty="0">
                <a:effectLst/>
              </a:rPr>
              <a:t>)</a:t>
            </a:r>
            <a:br>
              <a:rPr lang="fr-FR" dirty="0">
                <a:effectLst/>
              </a:rPr>
            </a:br>
            <a:r>
              <a:rPr lang="fr-FR" dirty="0">
                <a:effectLst/>
              </a:rPr>
              <a:t>{</a:t>
            </a:r>
            <a:br>
              <a:rPr lang="fr-FR" dirty="0">
                <a:effectLst/>
              </a:rPr>
            </a:br>
            <a:r>
              <a:rPr lang="fr-FR" dirty="0">
                <a:effectLst/>
              </a:rPr>
              <a:t>    </a:t>
            </a:r>
            <a:r>
              <a:rPr lang="fr-FR" dirty="0"/>
              <a:t>$</a:t>
            </a:r>
            <a:r>
              <a:rPr lang="fr-FR" dirty="0" err="1"/>
              <a:t>this</a:t>
            </a:r>
            <a:r>
              <a:rPr lang="fr-FR" dirty="0">
                <a:effectLst/>
              </a:rPr>
              <a:t>-&gt;</a:t>
            </a:r>
            <a:r>
              <a:rPr lang="fr-FR" dirty="0" err="1"/>
              <a:t>name</a:t>
            </a:r>
            <a:r>
              <a:rPr lang="fr-FR" dirty="0"/>
              <a:t> </a:t>
            </a:r>
            <a:r>
              <a:rPr lang="fr-FR" dirty="0">
                <a:effectLst/>
              </a:rPr>
              <a:t>= </a:t>
            </a:r>
            <a:r>
              <a:rPr lang="fr-FR" dirty="0"/>
              <a:t>$</a:t>
            </a:r>
            <a:r>
              <a:rPr lang="fr-FR" dirty="0" err="1"/>
              <a:t>name</a:t>
            </a:r>
            <a:r>
              <a:rPr lang="fr-FR" dirty="0">
                <a:effectLst/>
              </a:rPr>
              <a:t>;</a:t>
            </a:r>
            <a:br>
              <a:rPr lang="fr-FR" dirty="0">
                <a:effectLst/>
              </a:rPr>
            </a:br>
            <a:r>
              <a:rPr lang="fr-FR" dirty="0">
                <a:effectLst/>
              </a:rPr>
              <a:t>    </a:t>
            </a:r>
            <a:r>
              <a:rPr lang="fr-FR" dirty="0"/>
              <a:t>$</a:t>
            </a:r>
            <a:r>
              <a:rPr lang="fr-FR" dirty="0" err="1"/>
              <a:t>this</a:t>
            </a:r>
            <a:r>
              <a:rPr lang="fr-FR" dirty="0">
                <a:effectLst/>
              </a:rPr>
              <a:t>-&gt;</a:t>
            </a:r>
            <a:r>
              <a:rPr lang="fr-FR" dirty="0" err="1"/>
              <a:t>pass</a:t>
            </a:r>
            <a:r>
              <a:rPr lang="fr-FR" dirty="0"/>
              <a:t> </a:t>
            </a:r>
            <a:r>
              <a:rPr lang="fr-FR" dirty="0">
                <a:effectLst/>
              </a:rPr>
              <a:t>= </a:t>
            </a:r>
            <a:r>
              <a:rPr lang="fr-FR" dirty="0"/>
              <a:t>$</a:t>
            </a:r>
            <a:r>
              <a:rPr lang="fr-FR" dirty="0" err="1"/>
              <a:t>pass</a:t>
            </a:r>
            <a:r>
              <a:rPr lang="fr-FR" dirty="0">
                <a:effectLst/>
              </a:rPr>
              <a:t>;</a:t>
            </a:r>
            <a:br>
              <a:rPr lang="fr-FR" dirty="0">
                <a:effectLst/>
              </a:rPr>
            </a:br>
            <a:r>
              <a:rPr lang="fr-FR" dirty="0">
                <a:effectLst/>
              </a:rPr>
              <a:t>}</a:t>
            </a:r>
            <a:endParaRPr lang="fr-FR" dirty="0"/>
          </a:p>
        </p:txBody>
      </p:sp>
      <p:sp>
        <p:nvSpPr>
          <p:cNvPr id="4" name="Espace réservé du contenu 3">
            <a:extLst>
              <a:ext uri="{FF2B5EF4-FFF2-40B4-BE49-F238E27FC236}">
                <a16:creationId xmlns:a16="http://schemas.microsoft.com/office/drawing/2014/main" id="{78B5CEA0-5E4A-D141-A213-ADDB8908474B}"/>
              </a:ext>
            </a:extLst>
          </p:cNvPr>
          <p:cNvSpPr>
            <a:spLocks noGrp="1"/>
          </p:cNvSpPr>
          <p:nvPr>
            <p:ph sz="half" idx="2"/>
          </p:nvPr>
        </p:nvSpPr>
        <p:spPr/>
        <p:txBody>
          <a:bodyPr>
            <a:normAutofit/>
          </a:bodyPr>
          <a:lstStyle/>
          <a:p>
            <a:pPr marL="0" indent="0">
              <a:buNone/>
            </a:pPr>
            <a:r>
              <a:rPr lang="fr-FR" dirty="0" err="1"/>
              <a:t>object</a:t>
            </a:r>
            <a:r>
              <a:rPr lang="fr-FR" dirty="0"/>
              <a:t>(User)#1 (2) { ["</a:t>
            </a:r>
            <a:r>
              <a:rPr lang="fr-FR" dirty="0" err="1"/>
              <a:t>name</a:t>
            </a:r>
            <a:r>
              <a:rPr lang="fr-FR" dirty="0"/>
              <a:t>":"User":</a:t>
            </a:r>
            <a:r>
              <a:rPr lang="fr-FR" dirty="0" err="1"/>
              <a:t>private</a:t>
            </a:r>
            <a:r>
              <a:rPr lang="fr-FR" dirty="0"/>
              <a:t>]=&gt; string(4) "Jean" ["</a:t>
            </a:r>
            <a:r>
              <a:rPr lang="fr-FR" dirty="0" err="1"/>
              <a:t>pass</a:t>
            </a:r>
            <a:r>
              <a:rPr lang="fr-FR" dirty="0"/>
              <a:t>":"User":</a:t>
            </a:r>
            <a:r>
              <a:rPr lang="fr-FR" dirty="0" err="1"/>
              <a:t>private</a:t>
            </a:r>
            <a:r>
              <a:rPr lang="fr-FR" dirty="0"/>
              <a:t>]=&gt; string(0) "" } </a:t>
            </a:r>
          </a:p>
          <a:p>
            <a:pPr marL="0" indent="0">
              <a:buNone/>
            </a:pPr>
            <a:r>
              <a:rPr lang="fr-FR" dirty="0"/>
              <a:t>string(4) "Jean"</a:t>
            </a:r>
          </a:p>
        </p:txBody>
      </p:sp>
    </p:spTree>
    <p:extLst>
      <p:ext uri="{BB962C8B-B14F-4D97-AF65-F5344CB8AC3E}">
        <p14:creationId xmlns:p14="http://schemas.microsoft.com/office/powerpoint/2010/main" val="27982615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D7F7849-5715-8A40-A105-22C79DE39824}"/>
              </a:ext>
            </a:extLst>
          </p:cNvPr>
          <p:cNvSpPr>
            <a:spLocks noGrp="1"/>
          </p:cNvSpPr>
          <p:nvPr>
            <p:ph type="title"/>
          </p:nvPr>
        </p:nvSpPr>
        <p:spPr/>
        <p:txBody>
          <a:bodyPr/>
          <a:lstStyle/>
          <a:p>
            <a:r>
              <a:rPr lang="fr-FR" dirty="0"/>
              <a:t>Objet : exemples </a:t>
            </a:r>
          </a:p>
        </p:txBody>
      </p:sp>
      <p:sp>
        <p:nvSpPr>
          <p:cNvPr id="3" name="Espace réservé du contenu 2">
            <a:extLst>
              <a:ext uri="{FF2B5EF4-FFF2-40B4-BE49-F238E27FC236}">
                <a16:creationId xmlns:a16="http://schemas.microsoft.com/office/drawing/2014/main" id="{F8A2FF75-9D9F-3841-BCBA-0076AAFDA3F0}"/>
              </a:ext>
            </a:extLst>
          </p:cNvPr>
          <p:cNvSpPr>
            <a:spLocks noGrp="1"/>
          </p:cNvSpPr>
          <p:nvPr>
            <p:ph sz="half" idx="1"/>
          </p:nvPr>
        </p:nvSpPr>
        <p:spPr/>
        <p:txBody>
          <a:bodyPr>
            <a:normAutofit/>
          </a:bodyPr>
          <a:lstStyle/>
          <a:p>
            <a:pPr marL="0" indent="0">
              <a:buNone/>
            </a:pPr>
            <a:r>
              <a:rPr lang="fr-FR" dirty="0"/>
              <a:t>class </a:t>
            </a:r>
            <a:r>
              <a:rPr lang="fr-FR" dirty="0" err="1"/>
              <a:t>Student</a:t>
            </a:r>
            <a:r>
              <a:rPr lang="fr-FR" dirty="0"/>
              <a:t> </a:t>
            </a:r>
            <a:r>
              <a:rPr lang="fr-FR" b="1" dirty="0" err="1"/>
              <a:t>extends</a:t>
            </a:r>
            <a:r>
              <a:rPr lang="fr-FR" dirty="0"/>
              <a:t> User </a:t>
            </a:r>
            <a:r>
              <a:rPr lang="fr-FR" dirty="0">
                <a:effectLst/>
              </a:rPr>
              <a:t>{</a:t>
            </a:r>
            <a:br>
              <a:rPr lang="fr-FR" dirty="0">
                <a:effectLst/>
              </a:rPr>
            </a:br>
            <a:r>
              <a:rPr lang="fr-FR" dirty="0">
                <a:effectLst/>
              </a:rPr>
              <a:t>    </a:t>
            </a:r>
            <a:r>
              <a:rPr lang="fr-FR" dirty="0" err="1"/>
              <a:t>private</a:t>
            </a:r>
            <a:r>
              <a:rPr lang="fr-FR" dirty="0"/>
              <a:t> </a:t>
            </a:r>
            <a:r>
              <a:rPr lang="fr-FR" dirty="0" err="1"/>
              <a:t>int</a:t>
            </a:r>
            <a:r>
              <a:rPr lang="fr-FR" dirty="0"/>
              <a:t> $note</a:t>
            </a:r>
            <a:r>
              <a:rPr lang="fr-FR" dirty="0">
                <a:effectLst/>
              </a:rPr>
              <a:t>;</a:t>
            </a:r>
            <a:br>
              <a:rPr lang="fr-FR" dirty="0">
                <a:effectLst/>
              </a:rPr>
            </a:br>
            <a:r>
              <a:rPr lang="fr-FR" dirty="0">
                <a:effectLst/>
              </a:rPr>
              <a:t>}</a:t>
            </a:r>
            <a:br>
              <a:rPr lang="fr-FR" dirty="0">
                <a:effectLst/>
              </a:rPr>
            </a:br>
            <a:br>
              <a:rPr lang="fr-FR" dirty="0">
                <a:effectLst/>
              </a:rPr>
            </a:br>
            <a:r>
              <a:rPr lang="fr-FR" dirty="0"/>
              <a:t>$s </a:t>
            </a:r>
            <a:r>
              <a:rPr lang="fr-FR" dirty="0">
                <a:effectLst/>
              </a:rPr>
              <a:t>= </a:t>
            </a:r>
            <a:r>
              <a:rPr lang="fr-FR" dirty="0"/>
              <a:t>new </a:t>
            </a:r>
            <a:r>
              <a:rPr lang="fr-FR" dirty="0" err="1"/>
              <a:t>Student</a:t>
            </a:r>
            <a:r>
              <a:rPr lang="fr-FR" dirty="0">
                <a:effectLst/>
              </a:rPr>
              <a:t>(</a:t>
            </a:r>
            <a:r>
              <a:rPr lang="fr-FR" dirty="0"/>
              <a:t>"Jean"</a:t>
            </a:r>
            <a:r>
              <a:rPr lang="fr-FR" dirty="0">
                <a:effectLst/>
              </a:rPr>
              <a:t>);</a:t>
            </a:r>
            <a:br>
              <a:rPr lang="fr-FR" dirty="0">
                <a:effectLst/>
              </a:rPr>
            </a:br>
            <a:r>
              <a:rPr lang="fr-FR" i="1" dirty="0" err="1"/>
              <a:t>var_dump</a:t>
            </a:r>
            <a:r>
              <a:rPr lang="fr-FR" dirty="0">
                <a:effectLst/>
              </a:rPr>
              <a:t>(</a:t>
            </a:r>
            <a:r>
              <a:rPr lang="fr-FR" dirty="0"/>
              <a:t>$s</a:t>
            </a:r>
            <a:r>
              <a:rPr lang="fr-FR" dirty="0">
                <a:effectLst/>
              </a:rPr>
              <a:t>);</a:t>
            </a:r>
            <a:endParaRPr lang="fr-FR" dirty="0"/>
          </a:p>
        </p:txBody>
      </p:sp>
      <p:sp>
        <p:nvSpPr>
          <p:cNvPr id="4" name="Espace réservé du contenu 3">
            <a:extLst>
              <a:ext uri="{FF2B5EF4-FFF2-40B4-BE49-F238E27FC236}">
                <a16:creationId xmlns:a16="http://schemas.microsoft.com/office/drawing/2014/main" id="{78B5CEA0-5E4A-D141-A213-ADDB8908474B}"/>
              </a:ext>
            </a:extLst>
          </p:cNvPr>
          <p:cNvSpPr>
            <a:spLocks noGrp="1"/>
          </p:cNvSpPr>
          <p:nvPr>
            <p:ph sz="half" idx="2"/>
          </p:nvPr>
        </p:nvSpPr>
        <p:spPr/>
        <p:txBody>
          <a:bodyPr>
            <a:normAutofit/>
          </a:bodyPr>
          <a:lstStyle/>
          <a:p>
            <a:pPr marL="0" indent="0">
              <a:buNone/>
            </a:pPr>
            <a:r>
              <a:rPr lang="fr-FR" dirty="0" err="1"/>
              <a:t>object</a:t>
            </a:r>
            <a:r>
              <a:rPr lang="fr-FR" dirty="0"/>
              <a:t>(</a:t>
            </a:r>
            <a:r>
              <a:rPr lang="fr-FR" dirty="0" err="1"/>
              <a:t>Student</a:t>
            </a:r>
            <a:r>
              <a:rPr lang="fr-FR" dirty="0"/>
              <a:t>)#1 (2) { ["</a:t>
            </a:r>
            <a:r>
              <a:rPr lang="fr-FR" dirty="0" err="1"/>
              <a:t>name</a:t>
            </a:r>
            <a:r>
              <a:rPr lang="fr-FR" dirty="0"/>
              <a:t>":"User":</a:t>
            </a:r>
            <a:r>
              <a:rPr lang="fr-FR" dirty="0" err="1"/>
              <a:t>private</a:t>
            </a:r>
            <a:r>
              <a:rPr lang="fr-FR" dirty="0"/>
              <a:t>]=&gt; string(4) "Jean" ["</a:t>
            </a:r>
            <a:r>
              <a:rPr lang="fr-FR" dirty="0" err="1"/>
              <a:t>pass</a:t>
            </a:r>
            <a:r>
              <a:rPr lang="fr-FR" dirty="0"/>
              <a:t>":"User":</a:t>
            </a:r>
            <a:r>
              <a:rPr lang="fr-FR" dirty="0" err="1"/>
              <a:t>private</a:t>
            </a:r>
            <a:r>
              <a:rPr lang="fr-FR" dirty="0"/>
              <a:t>]=&gt; string(0) "" ["note":"</a:t>
            </a:r>
            <a:r>
              <a:rPr lang="fr-FR" dirty="0" err="1"/>
              <a:t>Student</a:t>
            </a:r>
            <a:r>
              <a:rPr lang="fr-FR" dirty="0"/>
              <a:t>":</a:t>
            </a:r>
            <a:r>
              <a:rPr lang="fr-FR" dirty="0" err="1"/>
              <a:t>private</a:t>
            </a:r>
            <a:r>
              <a:rPr lang="fr-FR" dirty="0"/>
              <a:t>]=&gt; </a:t>
            </a:r>
            <a:r>
              <a:rPr lang="fr-FR" dirty="0" err="1"/>
              <a:t>uninitialized</a:t>
            </a:r>
            <a:r>
              <a:rPr lang="fr-FR" dirty="0"/>
              <a:t>(</a:t>
            </a:r>
            <a:r>
              <a:rPr lang="fr-FR" dirty="0" err="1"/>
              <a:t>int</a:t>
            </a:r>
            <a:r>
              <a:rPr lang="fr-FR" dirty="0"/>
              <a:t>) }  »</a:t>
            </a:r>
          </a:p>
          <a:p>
            <a:pPr marL="0" indent="0">
              <a:buNone/>
            </a:pPr>
            <a:endParaRPr lang="fr-FR" dirty="0"/>
          </a:p>
          <a:p>
            <a:pPr marL="0" indent="0">
              <a:buNone/>
            </a:pPr>
            <a:r>
              <a:rPr lang="fr-FR" dirty="0"/>
              <a:t>=&gt; Soyez explicites</a:t>
            </a:r>
          </a:p>
        </p:txBody>
      </p:sp>
    </p:spTree>
    <p:extLst>
      <p:ext uri="{BB962C8B-B14F-4D97-AF65-F5344CB8AC3E}">
        <p14:creationId xmlns:p14="http://schemas.microsoft.com/office/powerpoint/2010/main" val="28795668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D7F7849-5715-8A40-A105-22C79DE39824}"/>
              </a:ext>
            </a:extLst>
          </p:cNvPr>
          <p:cNvSpPr>
            <a:spLocks noGrp="1"/>
          </p:cNvSpPr>
          <p:nvPr>
            <p:ph type="title"/>
          </p:nvPr>
        </p:nvSpPr>
        <p:spPr/>
        <p:txBody>
          <a:bodyPr/>
          <a:lstStyle/>
          <a:p>
            <a:r>
              <a:rPr lang="fr-FR" dirty="0"/>
              <a:t>Objet : exemples </a:t>
            </a:r>
          </a:p>
        </p:txBody>
      </p:sp>
      <p:sp>
        <p:nvSpPr>
          <p:cNvPr id="3" name="Espace réservé du contenu 2">
            <a:extLst>
              <a:ext uri="{FF2B5EF4-FFF2-40B4-BE49-F238E27FC236}">
                <a16:creationId xmlns:a16="http://schemas.microsoft.com/office/drawing/2014/main" id="{F8A2FF75-9D9F-3841-BCBA-0076AAFDA3F0}"/>
              </a:ext>
            </a:extLst>
          </p:cNvPr>
          <p:cNvSpPr>
            <a:spLocks noGrp="1"/>
          </p:cNvSpPr>
          <p:nvPr>
            <p:ph sz="half" idx="1"/>
          </p:nvPr>
        </p:nvSpPr>
        <p:spPr>
          <a:xfrm>
            <a:off x="838200" y="1825625"/>
            <a:ext cx="9235190" cy="4351338"/>
          </a:xfrm>
        </p:spPr>
        <p:txBody>
          <a:bodyPr>
            <a:normAutofit/>
          </a:bodyPr>
          <a:lstStyle/>
          <a:p>
            <a:pPr marL="0" indent="0">
              <a:buNone/>
            </a:pPr>
            <a:r>
              <a:rPr lang="fr-FR" dirty="0"/>
              <a:t>class </a:t>
            </a:r>
            <a:r>
              <a:rPr lang="fr-FR" dirty="0" err="1"/>
              <a:t>Student</a:t>
            </a:r>
            <a:r>
              <a:rPr lang="fr-FR" dirty="0"/>
              <a:t> </a:t>
            </a:r>
            <a:r>
              <a:rPr lang="fr-FR" dirty="0" err="1"/>
              <a:t>extends</a:t>
            </a:r>
            <a:r>
              <a:rPr lang="fr-FR" dirty="0"/>
              <a:t> User </a:t>
            </a:r>
            <a:r>
              <a:rPr lang="fr-FR" dirty="0">
                <a:effectLst/>
              </a:rPr>
              <a:t>{</a:t>
            </a:r>
            <a:br>
              <a:rPr lang="fr-FR" dirty="0">
                <a:effectLst/>
              </a:rPr>
            </a:br>
            <a:r>
              <a:rPr lang="fr-FR" dirty="0">
                <a:effectLst/>
              </a:rPr>
              <a:t>    </a:t>
            </a:r>
            <a:r>
              <a:rPr lang="fr-FR" dirty="0" err="1"/>
              <a:t>private</a:t>
            </a:r>
            <a:r>
              <a:rPr lang="fr-FR" dirty="0"/>
              <a:t> </a:t>
            </a:r>
            <a:r>
              <a:rPr lang="fr-FR" dirty="0" err="1"/>
              <a:t>int</a:t>
            </a:r>
            <a:r>
              <a:rPr lang="fr-FR" dirty="0"/>
              <a:t> $note</a:t>
            </a:r>
            <a:r>
              <a:rPr lang="fr-FR" dirty="0">
                <a:effectLst/>
              </a:rPr>
              <a:t>;</a:t>
            </a:r>
            <a:br>
              <a:rPr lang="fr-FR" dirty="0">
                <a:effectLst/>
              </a:rPr>
            </a:br>
            <a:br>
              <a:rPr lang="fr-FR" dirty="0">
                <a:effectLst/>
              </a:rPr>
            </a:br>
            <a:r>
              <a:rPr lang="fr-FR" dirty="0">
                <a:effectLst/>
              </a:rPr>
              <a:t>    </a:t>
            </a:r>
            <a:r>
              <a:rPr lang="fr-FR" dirty="0"/>
              <a:t>public </a:t>
            </a:r>
            <a:r>
              <a:rPr lang="fr-FR" dirty="0" err="1"/>
              <a:t>function</a:t>
            </a:r>
            <a:r>
              <a:rPr lang="fr-FR" dirty="0"/>
              <a:t> __</a:t>
            </a:r>
            <a:r>
              <a:rPr lang="fr-FR" dirty="0" err="1"/>
              <a:t>construct</a:t>
            </a:r>
            <a:r>
              <a:rPr lang="fr-FR" dirty="0">
                <a:effectLst/>
              </a:rPr>
              <a:t>(</a:t>
            </a:r>
            <a:r>
              <a:rPr lang="fr-FR" dirty="0"/>
              <a:t>string $</a:t>
            </a:r>
            <a:r>
              <a:rPr lang="fr-FR" dirty="0" err="1"/>
              <a:t>name</a:t>
            </a:r>
            <a:r>
              <a:rPr lang="fr-FR" dirty="0">
                <a:effectLst/>
              </a:rPr>
              <a:t>, </a:t>
            </a:r>
            <a:r>
              <a:rPr lang="fr-FR" dirty="0"/>
              <a:t>$</a:t>
            </a:r>
            <a:r>
              <a:rPr lang="fr-FR" dirty="0" err="1"/>
              <a:t>pass</a:t>
            </a:r>
            <a:r>
              <a:rPr lang="fr-FR" dirty="0"/>
              <a:t> </a:t>
            </a:r>
            <a:r>
              <a:rPr lang="fr-FR" dirty="0">
                <a:effectLst/>
              </a:rPr>
              <a:t>= </a:t>
            </a:r>
            <a:r>
              <a:rPr lang="fr-FR" dirty="0"/>
              <a:t>""</a:t>
            </a:r>
            <a:r>
              <a:rPr lang="fr-FR" dirty="0">
                <a:effectLst/>
              </a:rPr>
              <a:t>)</a:t>
            </a:r>
            <a:br>
              <a:rPr lang="fr-FR" dirty="0">
                <a:effectLst/>
              </a:rPr>
            </a:br>
            <a:r>
              <a:rPr lang="fr-FR" dirty="0">
                <a:effectLst/>
              </a:rPr>
              <a:t>    {</a:t>
            </a:r>
            <a:br>
              <a:rPr lang="fr-FR" dirty="0">
                <a:effectLst/>
              </a:rPr>
            </a:br>
            <a:r>
              <a:rPr lang="fr-FR" dirty="0">
                <a:effectLst/>
              </a:rPr>
              <a:t>        </a:t>
            </a:r>
            <a:r>
              <a:rPr lang="fr-FR" b="1" dirty="0"/>
              <a:t>parent</a:t>
            </a:r>
            <a:r>
              <a:rPr lang="fr-FR" dirty="0">
                <a:effectLst/>
              </a:rPr>
              <a:t>::</a:t>
            </a:r>
            <a:r>
              <a:rPr lang="fr-FR" i="1" dirty="0"/>
              <a:t>__</a:t>
            </a:r>
            <a:r>
              <a:rPr lang="fr-FR" i="1" dirty="0" err="1"/>
              <a:t>construct</a:t>
            </a:r>
            <a:r>
              <a:rPr lang="fr-FR" dirty="0">
                <a:effectLst/>
              </a:rPr>
              <a:t>(</a:t>
            </a:r>
            <a:r>
              <a:rPr lang="fr-FR" dirty="0"/>
              <a:t>$</a:t>
            </a:r>
            <a:r>
              <a:rPr lang="fr-FR" dirty="0" err="1"/>
              <a:t>name</a:t>
            </a:r>
            <a:r>
              <a:rPr lang="fr-FR" dirty="0">
                <a:effectLst/>
              </a:rPr>
              <a:t>, </a:t>
            </a:r>
            <a:r>
              <a:rPr lang="fr-FR" dirty="0"/>
              <a:t>$</a:t>
            </a:r>
            <a:r>
              <a:rPr lang="fr-FR" dirty="0" err="1"/>
              <a:t>pass</a:t>
            </a:r>
            <a:r>
              <a:rPr lang="fr-FR" dirty="0">
                <a:effectLst/>
              </a:rPr>
              <a:t>);</a:t>
            </a:r>
            <a:br>
              <a:rPr lang="fr-FR" dirty="0">
                <a:effectLst/>
              </a:rPr>
            </a:br>
            <a:r>
              <a:rPr lang="fr-FR" dirty="0">
                <a:effectLst/>
              </a:rPr>
              <a:t>        </a:t>
            </a:r>
            <a:r>
              <a:rPr lang="fr-FR" dirty="0"/>
              <a:t>$</a:t>
            </a:r>
            <a:r>
              <a:rPr lang="fr-FR" dirty="0" err="1"/>
              <a:t>this</a:t>
            </a:r>
            <a:r>
              <a:rPr lang="fr-FR" dirty="0">
                <a:effectLst/>
              </a:rPr>
              <a:t>-&gt;</a:t>
            </a:r>
            <a:r>
              <a:rPr lang="fr-FR" dirty="0"/>
              <a:t>note </a:t>
            </a:r>
            <a:r>
              <a:rPr lang="fr-FR" dirty="0">
                <a:effectLst/>
              </a:rPr>
              <a:t>= </a:t>
            </a:r>
            <a:r>
              <a:rPr lang="fr-FR" dirty="0"/>
              <a:t>0</a:t>
            </a:r>
            <a:r>
              <a:rPr lang="fr-FR" dirty="0">
                <a:effectLst/>
              </a:rPr>
              <a:t>;</a:t>
            </a:r>
            <a:br>
              <a:rPr lang="fr-FR" dirty="0">
                <a:effectLst/>
              </a:rPr>
            </a:br>
            <a:r>
              <a:rPr lang="fr-FR" dirty="0">
                <a:effectLst/>
              </a:rPr>
              <a:t>    }</a:t>
            </a:r>
            <a:br>
              <a:rPr lang="fr-FR" dirty="0">
                <a:effectLst/>
              </a:rPr>
            </a:br>
            <a:r>
              <a:rPr lang="fr-FR" dirty="0">
                <a:effectLst/>
              </a:rPr>
              <a:t>}</a:t>
            </a:r>
            <a:endParaRPr lang="fr-FR" dirty="0"/>
          </a:p>
        </p:txBody>
      </p:sp>
    </p:spTree>
    <p:extLst>
      <p:ext uri="{BB962C8B-B14F-4D97-AF65-F5344CB8AC3E}">
        <p14:creationId xmlns:p14="http://schemas.microsoft.com/office/powerpoint/2010/main" val="32472348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06B95DC-6038-D048-8CD8-CE93B23DC2B3}"/>
              </a:ext>
            </a:extLst>
          </p:cNvPr>
          <p:cNvSpPr>
            <a:spLocks noGrp="1"/>
          </p:cNvSpPr>
          <p:nvPr>
            <p:ph type="title"/>
          </p:nvPr>
        </p:nvSpPr>
        <p:spPr/>
        <p:txBody>
          <a:bodyPr/>
          <a:lstStyle/>
          <a:p>
            <a:r>
              <a:rPr lang="fr-FR" dirty="0"/>
              <a:t>Objet : exemples </a:t>
            </a:r>
          </a:p>
        </p:txBody>
      </p:sp>
      <p:sp>
        <p:nvSpPr>
          <p:cNvPr id="3" name="Espace réservé du contenu 2">
            <a:extLst>
              <a:ext uri="{FF2B5EF4-FFF2-40B4-BE49-F238E27FC236}">
                <a16:creationId xmlns:a16="http://schemas.microsoft.com/office/drawing/2014/main" id="{04E8F554-BABD-0B49-9A68-C293F69FFE08}"/>
              </a:ext>
            </a:extLst>
          </p:cNvPr>
          <p:cNvSpPr>
            <a:spLocks noGrp="1"/>
          </p:cNvSpPr>
          <p:nvPr>
            <p:ph sz="half" idx="1"/>
          </p:nvPr>
        </p:nvSpPr>
        <p:spPr>
          <a:xfrm>
            <a:off x="838200" y="1825625"/>
            <a:ext cx="10179570" cy="4351338"/>
          </a:xfrm>
        </p:spPr>
        <p:txBody>
          <a:bodyPr>
            <a:normAutofit fontScale="92500" lnSpcReduction="20000"/>
          </a:bodyPr>
          <a:lstStyle/>
          <a:p>
            <a:pPr marL="0" indent="0">
              <a:buNone/>
            </a:pPr>
            <a:r>
              <a:rPr lang="fr-FR" dirty="0"/>
              <a:t>//variables statiques aussi nommées variables de classe</a:t>
            </a:r>
          </a:p>
          <a:p>
            <a:pPr marL="0" indent="0">
              <a:buNone/>
            </a:pPr>
            <a:r>
              <a:rPr lang="fr-FR" dirty="0"/>
              <a:t> </a:t>
            </a:r>
          </a:p>
          <a:p>
            <a:pPr marL="0" indent="0">
              <a:buNone/>
            </a:pPr>
            <a:r>
              <a:rPr lang="fr-FR" dirty="0"/>
              <a:t>class </a:t>
            </a:r>
            <a:r>
              <a:rPr lang="fr-FR" dirty="0" err="1"/>
              <a:t>Student</a:t>
            </a:r>
            <a:r>
              <a:rPr lang="fr-FR" dirty="0"/>
              <a:t> </a:t>
            </a:r>
            <a:r>
              <a:rPr lang="fr-FR" dirty="0" err="1"/>
              <a:t>extends</a:t>
            </a:r>
            <a:r>
              <a:rPr lang="fr-FR" dirty="0"/>
              <a:t> User </a:t>
            </a:r>
            <a:r>
              <a:rPr lang="fr-FR" dirty="0">
                <a:effectLst/>
              </a:rPr>
              <a:t>{</a:t>
            </a:r>
            <a:br>
              <a:rPr lang="fr-FR" dirty="0">
                <a:effectLst/>
              </a:rPr>
            </a:br>
            <a:r>
              <a:rPr lang="fr-FR" dirty="0">
                <a:effectLst/>
              </a:rPr>
              <a:t>    </a:t>
            </a:r>
            <a:r>
              <a:rPr lang="fr-FR" dirty="0" err="1"/>
              <a:t>private</a:t>
            </a:r>
            <a:r>
              <a:rPr lang="fr-FR" dirty="0"/>
              <a:t> </a:t>
            </a:r>
            <a:r>
              <a:rPr lang="fr-FR" dirty="0" err="1"/>
              <a:t>int</a:t>
            </a:r>
            <a:r>
              <a:rPr lang="fr-FR" dirty="0"/>
              <a:t> $note</a:t>
            </a:r>
            <a:r>
              <a:rPr lang="fr-FR" dirty="0">
                <a:effectLst/>
              </a:rPr>
              <a:t>;</a:t>
            </a:r>
            <a:br>
              <a:rPr lang="fr-FR" dirty="0">
                <a:effectLst/>
              </a:rPr>
            </a:br>
            <a:r>
              <a:rPr lang="fr-FR" dirty="0">
                <a:effectLst/>
              </a:rPr>
              <a:t>    </a:t>
            </a:r>
            <a:r>
              <a:rPr lang="fr-FR" dirty="0" err="1"/>
              <a:t>private</a:t>
            </a:r>
            <a:r>
              <a:rPr lang="fr-FR" dirty="0"/>
              <a:t> </a:t>
            </a:r>
            <a:r>
              <a:rPr lang="fr-FR" b="1" dirty="0" err="1"/>
              <a:t>static</a:t>
            </a:r>
            <a:r>
              <a:rPr lang="fr-FR" dirty="0"/>
              <a:t> </a:t>
            </a:r>
            <a:r>
              <a:rPr lang="fr-FR" i="1" dirty="0"/>
              <a:t>$</a:t>
            </a:r>
            <a:r>
              <a:rPr lang="fr-FR" i="1" dirty="0" err="1"/>
              <a:t>nbUser</a:t>
            </a:r>
            <a:r>
              <a:rPr lang="fr-FR" i="1" dirty="0"/>
              <a:t> </a:t>
            </a:r>
            <a:r>
              <a:rPr lang="fr-FR" dirty="0">
                <a:effectLst/>
              </a:rPr>
              <a:t>= </a:t>
            </a:r>
            <a:r>
              <a:rPr lang="fr-FR" dirty="0"/>
              <a:t>0</a:t>
            </a:r>
            <a:r>
              <a:rPr lang="fr-FR" dirty="0">
                <a:effectLst/>
              </a:rPr>
              <a:t>;</a:t>
            </a:r>
            <a:br>
              <a:rPr lang="fr-FR" dirty="0">
                <a:effectLst/>
              </a:rPr>
            </a:br>
            <a:r>
              <a:rPr lang="fr-FR" dirty="0">
                <a:effectLst/>
              </a:rPr>
              <a:t>    </a:t>
            </a:r>
            <a:r>
              <a:rPr lang="fr-FR" dirty="0"/>
              <a:t>public </a:t>
            </a:r>
            <a:r>
              <a:rPr lang="fr-FR" dirty="0" err="1"/>
              <a:t>function</a:t>
            </a:r>
            <a:r>
              <a:rPr lang="fr-FR" dirty="0"/>
              <a:t> __</a:t>
            </a:r>
            <a:r>
              <a:rPr lang="fr-FR" dirty="0" err="1"/>
              <a:t>construct</a:t>
            </a:r>
            <a:r>
              <a:rPr lang="fr-FR" dirty="0">
                <a:effectLst/>
              </a:rPr>
              <a:t>(</a:t>
            </a:r>
            <a:r>
              <a:rPr lang="fr-FR" dirty="0"/>
              <a:t>string $</a:t>
            </a:r>
            <a:r>
              <a:rPr lang="fr-FR" dirty="0" err="1"/>
              <a:t>name</a:t>
            </a:r>
            <a:r>
              <a:rPr lang="fr-FR" dirty="0">
                <a:effectLst/>
              </a:rPr>
              <a:t>, </a:t>
            </a:r>
            <a:r>
              <a:rPr lang="fr-FR" dirty="0"/>
              <a:t>$</a:t>
            </a:r>
            <a:r>
              <a:rPr lang="fr-FR" dirty="0" err="1"/>
              <a:t>pass</a:t>
            </a:r>
            <a:r>
              <a:rPr lang="fr-FR" dirty="0"/>
              <a:t> </a:t>
            </a:r>
            <a:r>
              <a:rPr lang="fr-FR" dirty="0">
                <a:effectLst/>
              </a:rPr>
              <a:t>= </a:t>
            </a:r>
            <a:r>
              <a:rPr lang="fr-FR" dirty="0"/>
              <a:t>""</a:t>
            </a:r>
            <a:r>
              <a:rPr lang="fr-FR" dirty="0">
                <a:effectLst/>
              </a:rPr>
              <a:t>)</a:t>
            </a:r>
            <a:br>
              <a:rPr lang="fr-FR" dirty="0">
                <a:effectLst/>
              </a:rPr>
            </a:br>
            <a:r>
              <a:rPr lang="fr-FR" dirty="0">
                <a:effectLst/>
              </a:rPr>
              <a:t>    {</a:t>
            </a:r>
            <a:br>
              <a:rPr lang="fr-FR" dirty="0">
                <a:effectLst/>
              </a:rPr>
            </a:br>
            <a:r>
              <a:rPr lang="fr-FR" dirty="0">
                <a:effectLst/>
              </a:rPr>
              <a:t>        </a:t>
            </a:r>
            <a:r>
              <a:rPr lang="fr-FR" dirty="0"/>
              <a:t>parent</a:t>
            </a:r>
            <a:r>
              <a:rPr lang="fr-FR" dirty="0">
                <a:effectLst/>
              </a:rPr>
              <a:t>::</a:t>
            </a:r>
            <a:r>
              <a:rPr lang="fr-FR" i="1" dirty="0"/>
              <a:t>__</a:t>
            </a:r>
            <a:r>
              <a:rPr lang="fr-FR" i="1" dirty="0" err="1"/>
              <a:t>construct</a:t>
            </a:r>
            <a:r>
              <a:rPr lang="fr-FR" dirty="0">
                <a:effectLst/>
              </a:rPr>
              <a:t>(</a:t>
            </a:r>
            <a:r>
              <a:rPr lang="fr-FR" dirty="0"/>
              <a:t>$</a:t>
            </a:r>
            <a:r>
              <a:rPr lang="fr-FR" dirty="0" err="1"/>
              <a:t>name</a:t>
            </a:r>
            <a:r>
              <a:rPr lang="fr-FR" dirty="0">
                <a:effectLst/>
              </a:rPr>
              <a:t>, </a:t>
            </a:r>
            <a:r>
              <a:rPr lang="fr-FR" dirty="0"/>
              <a:t>$</a:t>
            </a:r>
            <a:r>
              <a:rPr lang="fr-FR" dirty="0" err="1"/>
              <a:t>pass</a:t>
            </a:r>
            <a:r>
              <a:rPr lang="fr-FR" dirty="0">
                <a:effectLst/>
              </a:rPr>
              <a:t>);</a:t>
            </a:r>
            <a:br>
              <a:rPr lang="fr-FR" dirty="0">
                <a:effectLst/>
              </a:rPr>
            </a:br>
            <a:r>
              <a:rPr lang="fr-FR" dirty="0">
                <a:effectLst/>
              </a:rPr>
              <a:t>        </a:t>
            </a:r>
            <a:r>
              <a:rPr lang="fr-FR" dirty="0"/>
              <a:t>$</a:t>
            </a:r>
            <a:r>
              <a:rPr lang="fr-FR" dirty="0" err="1"/>
              <a:t>this</a:t>
            </a:r>
            <a:r>
              <a:rPr lang="fr-FR" dirty="0">
                <a:effectLst/>
              </a:rPr>
              <a:t>-&gt;</a:t>
            </a:r>
            <a:r>
              <a:rPr lang="fr-FR" dirty="0"/>
              <a:t>note </a:t>
            </a:r>
            <a:r>
              <a:rPr lang="fr-FR" dirty="0">
                <a:effectLst/>
              </a:rPr>
              <a:t>= </a:t>
            </a:r>
            <a:r>
              <a:rPr lang="fr-FR" dirty="0"/>
              <a:t>0</a:t>
            </a:r>
            <a:r>
              <a:rPr lang="fr-FR" dirty="0">
                <a:effectLst/>
              </a:rPr>
              <a:t>;</a:t>
            </a:r>
            <a:br>
              <a:rPr lang="fr-FR" dirty="0">
                <a:effectLst/>
              </a:rPr>
            </a:br>
            <a:r>
              <a:rPr lang="fr-FR" dirty="0">
                <a:effectLst/>
              </a:rPr>
              <a:t>        </a:t>
            </a:r>
            <a:r>
              <a:rPr lang="fr-FR" i="1" dirty="0"/>
              <a:t>//self::$</a:t>
            </a:r>
            <a:r>
              <a:rPr lang="fr-FR" i="1" dirty="0" err="1"/>
              <a:t>nbUser</a:t>
            </a:r>
            <a:r>
              <a:rPr lang="fr-FR" i="1" dirty="0"/>
              <a:t>++;</a:t>
            </a:r>
            <a:br>
              <a:rPr lang="fr-FR" i="1" dirty="0"/>
            </a:br>
            <a:r>
              <a:rPr lang="fr-FR" i="1" dirty="0"/>
              <a:t>        </a:t>
            </a:r>
            <a:r>
              <a:rPr lang="fr-FR" dirty="0" err="1"/>
              <a:t>Student</a:t>
            </a:r>
            <a:r>
              <a:rPr lang="fr-FR" dirty="0">
                <a:effectLst/>
              </a:rPr>
              <a:t>::</a:t>
            </a:r>
            <a:r>
              <a:rPr lang="fr-FR" i="1" dirty="0"/>
              <a:t>$</a:t>
            </a:r>
            <a:r>
              <a:rPr lang="fr-FR" i="1" dirty="0" err="1"/>
              <a:t>nbUser</a:t>
            </a:r>
            <a:r>
              <a:rPr lang="fr-FR" dirty="0">
                <a:effectLst/>
              </a:rPr>
              <a:t>++;</a:t>
            </a:r>
            <a:br>
              <a:rPr lang="fr-FR" dirty="0">
                <a:effectLst/>
              </a:rPr>
            </a:br>
            <a:r>
              <a:rPr lang="fr-FR" dirty="0">
                <a:effectLst/>
              </a:rPr>
              <a:t>    }</a:t>
            </a:r>
            <a:br>
              <a:rPr lang="fr-FR" dirty="0">
                <a:effectLst/>
              </a:rPr>
            </a:br>
            <a:r>
              <a:rPr lang="fr-FR" dirty="0">
                <a:effectLst/>
              </a:rPr>
              <a:t>}</a:t>
            </a:r>
            <a:endParaRPr lang="fr-FR" dirty="0"/>
          </a:p>
        </p:txBody>
      </p:sp>
    </p:spTree>
    <p:extLst>
      <p:ext uri="{BB962C8B-B14F-4D97-AF65-F5344CB8AC3E}">
        <p14:creationId xmlns:p14="http://schemas.microsoft.com/office/powerpoint/2010/main" val="2192260068"/>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1298</TotalTime>
  <Words>2432</Words>
  <Application>Microsoft Macintosh PowerPoint</Application>
  <PresentationFormat>Grand écran</PresentationFormat>
  <Paragraphs>182</Paragraphs>
  <Slides>27</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27</vt:i4>
      </vt:variant>
    </vt:vector>
  </HeadingPairs>
  <TitlesOfParts>
    <vt:vector size="32" baseType="lpstr">
      <vt:lpstr>Arial</vt:lpstr>
      <vt:lpstr>Calibri</vt:lpstr>
      <vt:lpstr>Calibri Light</vt:lpstr>
      <vt:lpstr>Symbol</vt:lpstr>
      <vt:lpstr>Thème Office</vt:lpstr>
      <vt:lpstr>R3.01</vt:lpstr>
      <vt:lpstr>Objet </vt:lpstr>
      <vt:lpstr>Objet : subtilité</vt:lpstr>
      <vt:lpstr>Objet : exemples </vt:lpstr>
      <vt:lpstr>Objet : exemples </vt:lpstr>
      <vt:lpstr>Objet : exemples </vt:lpstr>
      <vt:lpstr>Objet : exemples </vt:lpstr>
      <vt:lpstr>Objet : exemples </vt:lpstr>
      <vt:lpstr>Objet : exemples </vt:lpstr>
      <vt:lpstr>Objet : interface</vt:lpstr>
      <vt:lpstr>Objet : singleton </vt:lpstr>
      <vt:lpstr>Objet : Singleton</vt:lpstr>
      <vt:lpstr>Exceptions</vt:lpstr>
      <vt:lpstr>Exceptions : Exemple</vt:lpstr>
      <vt:lpstr>Exceptions : Exemple</vt:lpstr>
      <vt:lpstr>Inclure des scripts</vt:lpstr>
      <vt:lpstr>Inclure des classes</vt:lpstr>
      <vt:lpstr>Les espaces de nommage</vt:lpstr>
      <vt:lpstr>MVC : Modèle Vue Controleur (Web)</vt:lpstr>
      <vt:lpstr>Le contrôleur frontal : index.php </vt:lpstr>
      <vt:lpstr>Le contrôleur frontal : index.php </vt:lpstr>
      <vt:lpstr>Le routeur</vt:lpstr>
      <vt:lpstr>Le modèle : Entité et Dépôt</vt:lpstr>
      <vt:lpstr>Le modèle : Entité et Dépôt</vt:lpstr>
      <vt:lpstr>Le modèle : dépôt</vt:lpstr>
      <vt:lpstr>Contrôleur</vt:lpstr>
      <vt:lpstr>Vue</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R3.01</dc:title>
  <dc:creator>Jean-François Berdjugin</dc:creator>
  <cp:lastModifiedBy>Jean-François Berdjugin</cp:lastModifiedBy>
  <cp:revision>99</cp:revision>
  <dcterms:created xsi:type="dcterms:W3CDTF">2022-09-06T21:34:18Z</dcterms:created>
  <dcterms:modified xsi:type="dcterms:W3CDTF">2022-09-11T22:07:07Z</dcterms:modified>
</cp:coreProperties>
</file>