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6cb8701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6cb8701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22325" y="148700"/>
            <a:ext cx="3575700" cy="455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308200" y="758275"/>
            <a:ext cx="691500" cy="617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Lock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37100" y="758275"/>
            <a:ext cx="691500" cy="61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/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966000" y="758275"/>
            <a:ext cx="691500" cy="61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*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794900" y="758275"/>
            <a:ext cx="691500" cy="61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←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308200" y="150912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Home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137100" y="150912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↑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966000" y="150912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PgUp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794900" y="1509125"/>
            <a:ext cx="691500" cy="61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308200" y="225997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←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137100" y="225997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966000" y="225997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794900" y="2259975"/>
            <a:ext cx="691500" cy="61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+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308200" y="301082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End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137100" y="301082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↓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966000" y="301082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PgDn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308200" y="3761675"/>
            <a:ext cx="691500" cy="6171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137100" y="3761675"/>
            <a:ext cx="691500" cy="6171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000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966000" y="3761675"/>
            <a:ext cx="691500" cy="617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</a:t>
            </a:r>
            <a:br>
              <a:rPr lang="fr"/>
            </a:br>
            <a:r>
              <a:rPr lang="fr"/>
              <a:t>Del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5794900" y="3010825"/>
            <a:ext cx="691500" cy="1368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Enter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3233850" y="252750"/>
            <a:ext cx="188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Original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122325" y="148700"/>
            <a:ext cx="3575700" cy="455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308200" y="758275"/>
            <a:ext cx="691500" cy="617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Lock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137100" y="758275"/>
            <a:ext cx="691500" cy="61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/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4966000" y="758275"/>
            <a:ext cx="691500" cy="61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*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5794900" y="758275"/>
            <a:ext cx="691500" cy="617100"/>
          </a:xfrm>
          <a:prstGeom prst="rect">
            <a:avLst/>
          </a:prstGeom>
          <a:solidFill>
            <a:srgbClr val="008C9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3308200" y="1509125"/>
            <a:ext cx="691500" cy="61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4137100" y="1509125"/>
            <a:ext cx="691500" cy="61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4966000" y="1509125"/>
            <a:ext cx="691500" cy="61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794900" y="1509125"/>
            <a:ext cx="691500" cy="617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3308200" y="225997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←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4137100" y="225997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966000" y="225997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5794900" y="2259975"/>
            <a:ext cx="691500" cy="61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+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308200" y="301082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End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137100" y="301082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↓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4966000" y="3010825"/>
            <a:ext cx="691500" cy="61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PgDn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308200" y="3761675"/>
            <a:ext cx="691500" cy="6171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137100" y="3761675"/>
            <a:ext cx="691500" cy="6171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000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966000" y="3761675"/>
            <a:ext cx="691500" cy="617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</a:t>
            </a:r>
            <a:br>
              <a:rPr lang="fr"/>
            </a:br>
            <a:r>
              <a:rPr lang="fr"/>
              <a:t>Del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794900" y="3010825"/>
            <a:ext cx="691500" cy="1368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Toggle All Windows</a:t>
            </a:r>
            <a:endParaRPr sz="900"/>
          </a:p>
        </p:txBody>
      </p:sp>
      <p:sp>
        <p:nvSpPr>
          <p:cNvPr id="99" name="Google Shape;99;p14"/>
          <p:cNvSpPr txBox="1"/>
          <p:nvPr/>
        </p:nvSpPr>
        <p:spPr>
          <a:xfrm>
            <a:off x="3233850" y="252750"/>
            <a:ext cx="242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NumLock Activated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765" y="870740"/>
            <a:ext cx="392174" cy="39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700" y="829875"/>
            <a:ext cx="473900" cy="4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9000" y="794075"/>
            <a:ext cx="545500" cy="5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6">
            <a:alphaModFix/>
          </a:blip>
          <a:srcRect b="8369" l="-238680" r="238680" t="-8370"/>
          <a:stretch/>
        </p:blipFill>
        <p:spPr>
          <a:xfrm>
            <a:off x="5074800" y="1580725"/>
            <a:ext cx="473900" cy="4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8050" y="15128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6475" y="15128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0100" y="15128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5850" y="15128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