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F9C58-2187-40D7-A222-C9F941900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824335-D4E2-4466-8B69-E9C6C24B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A8672-9ADF-4E55-BF1C-6E66878A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AE272-38E3-490E-9EB9-408BBDB7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98746-3BCB-4CAB-A128-304EB147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64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DBC59-FB46-44E3-B675-9300BEB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83FD1F-1EB4-48AB-9ABA-6F5A37CC0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88EA7-ED3E-4F69-A073-E504FABB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9E2B4-C05D-4971-A796-54D7A202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007E77-8030-411B-99AD-F98FCF09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457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D67E63-25B6-4231-875D-AFB64357F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5D0942-D6CA-442D-ADB8-A78EEE4C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2DA12-D1EB-4BB0-A6BE-5F4D15C3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CB46D-706C-4E26-AD46-FC5207AF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1A1CE-5EA1-4494-80D6-F0E23678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385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99E83-AE2A-4D7B-B996-A10AA0D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C065D-9AAF-4B08-91D1-EE77DDDB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744F4-5A96-4C0C-BD67-FEE937DF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4D7111-8742-420E-B6AB-50D92333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D0CFDB-552B-4D94-A455-1538029E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2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D3FC7-149A-46FB-A759-7C444367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19EDBA-BA89-4360-835C-1D7F2CC3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5A2FE4-4C63-4A71-B2A7-A01323336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3358A-48AE-4D79-AB9F-94E43B7DC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F445FD-DA11-4E4B-AA62-A6BB8CF3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781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76807-4DBA-4C47-848E-1AD8CAB3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4848AC-572D-46A0-8D1B-59D22EFBA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A0CE4C-7611-4553-801B-C4BD0ED8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EB426-7331-4CEF-808F-40CFFB72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DB2434-8319-4379-92BF-A0FD78A0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1F7C9F-2D78-4FAF-A51E-C48B5B94E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742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3593E-65FE-4134-9AB3-47BA3D47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3FD16C-88F7-4EB6-80C7-BEBE1974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DD53FE-C46B-4799-858E-22283D96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7EE6A89-6D05-40D4-AD55-483BDFE8F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8E0BA7-A61D-4C03-ADD5-77558714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6CD874-8347-41EC-82A4-EEFD31793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8FF19E-636E-458A-8799-3DE9AA2B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F08C54A-7687-4E83-878B-6D3D5C057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286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09815-0C54-4310-9814-5B55A7B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6CF1B5-F4DF-463D-A0CF-5BF73978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0ECBD1-DB80-4427-9436-117A7ABD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D8693C-2C29-4305-8A4E-8D38300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73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634FB7-53A3-4014-B1B1-21973C89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498B30-8024-40F9-BAC5-D6393D51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32460E-29B5-41C9-8096-FC603F0D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3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74DDD-6F64-420F-B44B-E5078CB3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2713A-3686-49FD-BFF6-8F877AD3A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F933D1-9D6E-4D5E-89D0-495BA99DA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560181-927A-4B1E-8CEA-C88C756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A72AFC-31D7-47AB-8F77-79888A97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DC595E-A39D-460A-B178-DBE75943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62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E8754-2BB0-4568-B004-CBC3A93B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46A59C-A683-4037-96D4-BE226F0CC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F87F89-F0DB-48AE-B2FB-2420DE956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86A5B1-676B-48D3-9F1B-5BAF64E6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07433B-E33B-4F96-86D1-0EC26035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7F81AB-1366-47B9-B23A-A664561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98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301CB5-AAFD-4CEE-90EB-8C0A4CD7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59733C-9D0A-4E00-9F27-9239CCFA0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FB3A84-D56E-4943-8C60-B5BB0396C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7AF6-EFFD-4C04-9A0E-AAB04A773785}" type="datetimeFigureOut">
              <a:rPr lang="es-CO" smtClean="0"/>
              <a:t>20/02/2020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94D6B-5650-4538-BD5D-48A940866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C2A8F-401A-404D-98FD-7CB6A5213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53A8-EC6F-4346-9562-2EBF9B64A97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63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" TargetMode="Externa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mongoosejs.com/" TargetMode="External"/><Relationship Id="rId5" Type="http://schemas.openxmlformats.org/officeDocument/2006/relationships/hyperlink" Target="https://expressjs.com/es/" TargetMode="External"/><Relationship Id="rId4" Type="http://schemas.openxmlformats.org/officeDocument/2006/relationships/hyperlink" Target="https://nodejs.org/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B2D3-336C-47EF-9B0A-A4AC4F542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8888" y="1243584"/>
            <a:ext cx="6108192" cy="4315968"/>
          </a:xfrm>
        </p:spPr>
        <p:txBody>
          <a:bodyPr anchor="ctr">
            <a:normAutofit/>
          </a:bodyPr>
          <a:lstStyle/>
          <a:p>
            <a:pPr algn="l"/>
            <a:br>
              <a:rPr lang="es-CO" sz="6100"/>
            </a:br>
            <a:br>
              <a:rPr lang="es-CO" sz="6100"/>
            </a:br>
            <a:r>
              <a:rPr lang="es-CO" sz="6100" b="1"/>
              <a:t>MOVIE API</a:t>
            </a:r>
            <a:br>
              <a:rPr lang="es-CO" sz="6100"/>
            </a:br>
            <a:br>
              <a:rPr lang="es-CO" sz="6100"/>
            </a:br>
            <a:endParaRPr lang="es-CO" sz="61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EE8DC6-A645-4007-9151-2A5771689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1243584"/>
            <a:ext cx="3520440" cy="4315968"/>
          </a:xfrm>
        </p:spPr>
        <p:txBody>
          <a:bodyPr anchor="ctr">
            <a:normAutofit/>
          </a:bodyPr>
          <a:lstStyle/>
          <a:p>
            <a:pPr algn="r"/>
            <a:r>
              <a:rPr lang="es-CO"/>
              <a:t>MODELING</a:t>
            </a:r>
          </a:p>
          <a:p>
            <a:pPr algn="r"/>
            <a:r>
              <a:rPr lang="es-CO"/>
              <a:t>by TITO VASQUEZ</a:t>
            </a:r>
          </a:p>
        </p:txBody>
      </p:sp>
      <p:sp>
        <p:nvSpPr>
          <p:cNvPr id="12" name="Isosceles Triangle 7">
            <a:extLst>
              <a:ext uri="{FF2B5EF4-FFF2-40B4-BE49-F238E27FC236}">
                <a16:creationId xmlns:a16="http://schemas.microsoft.com/office/drawing/2014/main" id="{B92BC7C0-A940-4440-B488-A169EE6CC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509289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Imagen que contiene interior, negro, tabla, pequeño&#10;&#10;Descripción generada automáticamente">
            <a:extLst>
              <a:ext uri="{FF2B5EF4-FFF2-40B4-BE49-F238E27FC236}">
                <a16:creationId xmlns:a16="http://schemas.microsoft.com/office/drawing/2014/main" id="{C30E5350-6C22-484F-AF64-FD6B4765B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DA3BFC-0F8B-4DBE-8324-91E1834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/>
              <a:t>Description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BE815-E681-4196-8096-EE6B4002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This project is about the development of an </a:t>
            </a:r>
            <a:r>
              <a:rPr lang="en-US" sz="2400" dirty="0" err="1"/>
              <a:t>ApiRest</a:t>
            </a:r>
            <a:r>
              <a:rPr lang="en-US" sz="2400" dirty="0"/>
              <a:t>, which will allow the user to see a list of movies which can, comment, rate, filter through a given year, etc.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2373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B05E4F47-B148-49E0-B472-BBF149315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2">
            <a:extLst>
              <a:ext uri="{FF2B5EF4-FFF2-40B4-BE49-F238E27FC236}">
                <a16:creationId xmlns:a16="http://schemas.microsoft.com/office/drawing/2014/main" id="{7A2CE8EB-F719-4F84-9E91-F538438C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3EA5D-E532-4507-8B9B-A3C68211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Api Architecture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EBD592-034F-416F-BFE2-91ED65204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</a:rPr>
              <a:t>It is composed of three of the most important technologies in the industry, Each of these technologies provides functionality within the Stack: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u="heavy" spc="-10">
                <a:solidFill>
                  <a:srgbClr val="000000"/>
                </a:solidFill>
                <a:uFill>
                  <a:solidFill>
                    <a:srgbClr val="0562C1"/>
                  </a:solidFill>
                </a:uFill>
                <a:hlinkClick r:id="rId3"/>
              </a:rPr>
              <a:t>MongoDB</a:t>
            </a:r>
            <a:r>
              <a:rPr lang="en-US" sz="1500" spc="-10">
                <a:solidFill>
                  <a:srgbClr val="000000"/>
                </a:solidFill>
              </a:rPr>
              <a:t>: It is the NoSQ database that will allow us to store information.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u="heavy" spc="-5">
                <a:solidFill>
                  <a:srgbClr val="000000"/>
                </a:solidFill>
                <a:uFill>
                  <a:solidFill>
                    <a:srgbClr val="0562C1"/>
                  </a:solidFill>
                </a:uFill>
                <a:hlinkClick r:id="rId4"/>
              </a:rPr>
              <a:t>Node.js</a:t>
            </a:r>
            <a:r>
              <a:rPr lang="en-US" sz="1500" spc="-5">
                <a:solidFill>
                  <a:srgbClr val="000000"/>
                </a:solidFill>
              </a:rPr>
              <a:t>: It allows you to run Javascript from the server side. - Application server.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u="heavy" spc="-5">
                <a:solidFill>
                  <a:srgbClr val="000000"/>
                </a:solidFill>
                <a:uFill>
                  <a:solidFill>
                    <a:srgbClr val="0562C1"/>
                  </a:solidFill>
                </a:uFill>
                <a:hlinkClick r:id="rId5"/>
              </a:rPr>
              <a:t>Express.js</a:t>
            </a:r>
            <a:r>
              <a:rPr lang="en-US" sz="1500" spc="-5">
                <a:solidFill>
                  <a:srgbClr val="000000"/>
                </a:solidFill>
              </a:rPr>
              <a:t>: It is the server's Web JavaScript framework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spc="-5">
                <a:solidFill>
                  <a:srgbClr val="000000"/>
                </a:solidFill>
                <a:hlinkClick r:id="rId6"/>
              </a:rPr>
              <a:t>Mongoose</a:t>
            </a:r>
            <a:r>
              <a:rPr lang="en-US" sz="1500" spc="-5">
                <a:solidFill>
                  <a:srgbClr val="000000"/>
                </a:solidFill>
              </a:rPr>
              <a:t>: It is a JavaScript library that allows you to define schemas with strongly typed data.</a:t>
            </a:r>
            <a:endParaRPr lang="en-US" sz="150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>
              <a:solidFill>
                <a:srgbClr val="000000"/>
              </a:solidFill>
            </a:endParaRP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>
              <a:solidFill>
                <a:srgbClr val="000000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15" name="Freeform 50">
            <a:extLst>
              <a:ext uri="{FF2B5EF4-FFF2-40B4-BE49-F238E27FC236}">
                <a16:creationId xmlns:a16="http://schemas.microsoft.com/office/drawing/2014/main" id="{684BF3E1-C321-4F38-85CF-FEBBEEC1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Marcador de contenido 5" descr="Imagen que contiene señal&#10;&#10;Descripción generada automáticamente">
            <a:extLst>
              <a:ext uri="{FF2B5EF4-FFF2-40B4-BE49-F238E27FC236}">
                <a16:creationId xmlns:a16="http://schemas.microsoft.com/office/drawing/2014/main" id="{553929E6-C1DD-4D5C-B6FB-46B3EC6E2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725769"/>
            <a:ext cx="4142232" cy="23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A437E-F8A5-4CF5-991A-19A09D8C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2162175"/>
          </a:xfrm>
        </p:spPr>
        <p:txBody>
          <a:bodyPr>
            <a:normAutofit/>
          </a:bodyPr>
          <a:lstStyle/>
          <a:p>
            <a:r>
              <a:rPr lang="en-US" sz="6000" b="1"/>
              <a:t>Json record in Postman</a:t>
            </a:r>
            <a:endParaRPr lang="en-US" sz="6000" b="1" dirty="0"/>
          </a:p>
        </p:txBody>
      </p:sp>
      <p:pic>
        <p:nvPicPr>
          <p:cNvPr id="8" name="Marcador de contenido 7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877C603D-3BF9-4EDB-A965-FB437D16E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771525"/>
            <a:ext cx="6792913" cy="54292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EEB20-F867-40F7-BFE8-847559264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400"/>
          </a:p>
          <a:p>
            <a:r>
              <a:rPr lang="en-US" sz="2400"/>
              <a:t>It receives the data on the server and is stored in the database.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52791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E1E36-D20B-4113-851B-5A4A69B92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b="1"/>
              <a:t>Records Stored in the Database</a:t>
            </a:r>
            <a:endParaRPr lang="es-CO" b="1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3F6BD9-B531-4832-A47D-1D2CCD1156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059951-63B1-4451-BD91-F6216243F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681163"/>
            <a:ext cx="10518776" cy="618154"/>
          </a:xfrm>
        </p:spPr>
        <p:txBody>
          <a:bodyPr/>
          <a:lstStyle/>
          <a:p>
            <a:r>
              <a:rPr lang="en-US" b="0"/>
              <a:t>Test data is recorded on the server and stored in the MongoDB database.</a:t>
            </a:r>
            <a:endParaRPr lang="es-CO" b="0" dirty="0"/>
          </a:p>
        </p:txBody>
      </p:sp>
      <p:pic>
        <p:nvPicPr>
          <p:cNvPr id="11" name="Marcador de contenido 10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792B040E-EFC4-48BB-8B9F-A9F677CA485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89597"/>
            <a:ext cx="5183188" cy="2915543"/>
          </a:xfrm>
        </p:spPr>
      </p:pic>
    </p:spTree>
    <p:extLst>
      <p:ext uri="{BB962C8B-B14F-4D97-AF65-F5344CB8AC3E}">
        <p14:creationId xmlns:p14="http://schemas.microsoft.com/office/powerpoint/2010/main" val="315835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23135-D874-42C4-952F-7D6F54B2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/>
              <a:t>Document Model - NoSQL</a:t>
            </a:r>
            <a:endParaRPr lang="en-US" b="1" dirty="0"/>
          </a:p>
        </p:txBody>
      </p:sp>
      <p:pic>
        <p:nvPicPr>
          <p:cNvPr id="9" name="Marcador de contenido 8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A5CAB22-C9C4-4E7F-8916-14A02E845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60" y="1848457"/>
            <a:ext cx="6226080" cy="4305673"/>
          </a:xfrm>
        </p:spPr>
      </p:pic>
    </p:spTree>
    <p:extLst>
      <p:ext uri="{BB962C8B-B14F-4D97-AF65-F5344CB8AC3E}">
        <p14:creationId xmlns:p14="http://schemas.microsoft.com/office/powerpoint/2010/main" val="2194479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  MOVIE API  </vt:lpstr>
      <vt:lpstr>Description</vt:lpstr>
      <vt:lpstr>Api Architecture</vt:lpstr>
      <vt:lpstr>Json record in Postman</vt:lpstr>
      <vt:lpstr>Records Stored in the Database</vt:lpstr>
      <vt:lpstr>Document Model - NoSQL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MOVIE API  </dc:title>
  <dc:creator>Tito Jr Vasquez</dc:creator>
  <cp:lastModifiedBy>Tito Jr Vasquez</cp:lastModifiedBy>
  <cp:revision>1</cp:revision>
  <dcterms:created xsi:type="dcterms:W3CDTF">2020-02-20T19:34:33Z</dcterms:created>
  <dcterms:modified xsi:type="dcterms:W3CDTF">2020-02-20T19:35:45Z</dcterms:modified>
</cp:coreProperties>
</file>