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0" Type="http://schemas.openxmlformats.org/officeDocument/2006/relationships/image" Target="../media/image4.jpg"/><Relationship Id="rId9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10963"/>
            <a:ext cx="85206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Творец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10" y="4744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Индивидуальный проект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557587"/>
            <a:ext cx="55407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Город: Калининград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Площадка: Центр Развития Одарённых детей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Учащийся: </a:t>
            </a:r>
            <a:r>
              <a:rPr lang="ru"/>
              <a:t>Полх Тимофей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Преподаватель: Дубинин Андрей Валентинович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 </a:t>
            </a:r>
            <a:r>
              <a:rPr lang="ru"/>
              <a:t>5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июня 202</a:t>
            </a:r>
            <a:r>
              <a:rPr lang="ru"/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3400" y="228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 чём идея?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1606898"/>
            <a:ext cx="91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25" y="3717575"/>
            <a:ext cx="915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1513725"/>
            <a:ext cx="90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С</a:t>
            </a:r>
            <a:r>
              <a:rPr lang="ru" sz="2400">
                <a:solidFill>
                  <a:schemeClr val="dk1"/>
                </a:solidFill>
              </a:rPr>
              <a:t>оздать социальную сеть для творческих людей и их почитателей.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23400" y="228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Возможности аккаунта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3625925"/>
            <a:ext cx="38805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Регисрация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Изменение аккаунта(Имя, пароль, mail)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аккаунта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аватара профилю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100" y="962550"/>
            <a:ext cx="1562276" cy="30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5" y="962550"/>
            <a:ext cx="1833024" cy="402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375" y="962550"/>
            <a:ext cx="1833000" cy="402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6400" y="962550"/>
            <a:ext cx="1899850" cy="40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23400" y="228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Пользователи могут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 flipH="1">
            <a:off x="49350" y="772925"/>
            <a:ext cx="42369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/>
              <a:t>Добавлять и редактировать</a:t>
            </a:r>
            <a:r>
              <a:rPr lang="ru"/>
              <a:t> книги.(</a:t>
            </a:r>
            <a:r>
              <a:rPr lang="ru"/>
              <a:t>Пользоваться</a:t>
            </a:r>
            <a:r>
              <a:rPr lang="ru"/>
              <a:t> личным архивом).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/>
              <a:t>Читать книги.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Подписываться на других пользователей и отслеживать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книги.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Смотреть топ новых книги.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125" y="2494450"/>
            <a:ext cx="1221875" cy="264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8500" y="2494450"/>
            <a:ext cx="1313625" cy="264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875" y="2494450"/>
            <a:ext cx="1313625" cy="264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5800" y="2494450"/>
            <a:ext cx="1239074" cy="264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6725" y="2494450"/>
            <a:ext cx="1239074" cy="264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000" y="2494450"/>
            <a:ext cx="1421726" cy="264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2494450"/>
            <a:ext cx="1395001" cy="264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Для бэкенда использовался Firebase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4638" y="572150"/>
            <a:ext cx="3394725" cy="1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Спасибо за внимание.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25925" cy="8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