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4581128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CN" sz="2600" dirty="0" err="1" smtClean="0">
                <a:solidFill>
                  <a:schemeClr val="bg1">
                    <a:lumMod val="9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Titron</a:t>
            </a:r>
            <a:r>
              <a:rPr lang="en-US" altLang="zh-CN" sz="2600" dirty="0" smtClean="0">
                <a:solidFill>
                  <a:schemeClr val="bg1">
                    <a:lumMod val="9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/>
            </a:r>
            <a:br>
              <a:rPr lang="en-US" altLang="zh-CN" sz="2600" dirty="0" smtClean="0">
                <a:solidFill>
                  <a:schemeClr val="bg1">
                    <a:lumMod val="9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altLang="zh-CN" sz="2600" dirty="0" smtClean="0">
                <a:solidFill>
                  <a:schemeClr val="bg1">
                    <a:lumMod val="9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hawkdtw@gmail.com</a:t>
            </a:r>
            <a:endParaRPr lang="zh-CN" altLang="en-US" sz="2600" dirty="0">
              <a:solidFill>
                <a:schemeClr val="bg1">
                  <a:lumMod val="9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838200" y="22828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mtClean="0">
                <a:solidFill>
                  <a:schemeClr val="bg1">
                    <a:lumMod val="9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自动喂食器</a:t>
            </a:r>
            <a:r>
              <a:rPr lang="en-US" altLang="zh-CN" smtClean="0">
                <a:solidFill>
                  <a:schemeClr val="bg1">
                    <a:lumMod val="9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——</a:t>
            </a:r>
            <a:r>
              <a:rPr lang="zh-CN" altLang="en-US" smtClean="0">
                <a:solidFill>
                  <a:schemeClr val="bg1">
                    <a:lumMod val="9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小鱼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763688" y="2912089"/>
            <a:ext cx="5544616" cy="2808312"/>
            <a:chOff x="1619672" y="1628800"/>
            <a:chExt cx="5544616" cy="2808312"/>
          </a:xfrm>
        </p:grpSpPr>
        <p:sp>
          <p:nvSpPr>
            <p:cNvPr id="4" name="圆角矩形 3"/>
            <p:cNvSpPr/>
            <p:nvPr/>
          </p:nvSpPr>
          <p:spPr>
            <a:xfrm>
              <a:off x="1619672" y="1628800"/>
              <a:ext cx="5400600" cy="28083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835696" y="1844824"/>
              <a:ext cx="4968552" cy="1224136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06536" y="2519444"/>
              <a:ext cx="1313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</a:t>
              </a:r>
              <a:r>
                <a:rPr lang="en-US" altLang="zh-CN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08:00:00</a:t>
              </a:r>
              <a:endPara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80112" y="2326260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25.0 </a:t>
              </a:r>
              <a:r>
                <a:rPr lang="en-US" altLang="zh-CN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℃</a:t>
              </a:r>
            </a:p>
            <a:p>
              <a:r>
                <a:rPr lang="en-US" altLang="zh-CN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35    </a:t>
              </a:r>
              <a:r>
                <a:rPr lang="en-US" altLang="zh-CN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%RH</a:t>
              </a:r>
              <a:endPara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051720" y="3284984"/>
              <a:ext cx="432048" cy="43204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850042" y="3284984"/>
              <a:ext cx="432048" cy="43204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508104" y="3284984"/>
              <a:ext cx="432048" cy="43204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043247"/>
              <a:ext cx="1872208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Adjust feed hour</a:t>
              </a:r>
              <a:endPara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156176" y="3284984"/>
              <a:ext cx="432048" cy="43204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>
            <p:ph type="ctrTitle"/>
          </p:nvPr>
        </p:nvSpPr>
        <p:spPr>
          <a:xfrm>
            <a:off x="323528" y="-87610"/>
            <a:ext cx="7772400" cy="233164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* 当前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时间、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/>
            </a:r>
            <a:b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当前温度、湿度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/>
            </a:r>
            <a:b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* 设置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当前时间、喂食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时间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60687" y="313467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AutoFeeder</a:t>
            </a:r>
            <a:endParaRPr lang="zh-CN" altLang="en-US" u="sng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01503" y="3142507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08:45:00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95936" y="2542757"/>
            <a:ext cx="165618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Current time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0166" y="3807777"/>
            <a:ext cx="165618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Feed time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48264" y="3373160"/>
            <a:ext cx="165618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Temperature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73801" y="4198941"/>
            <a:ext cx="165618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humidity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9552" y="2912089"/>
            <a:ext cx="165618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Name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72200" y="6009730"/>
            <a:ext cx="230425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Adjust feed minute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51149" y="6194396"/>
            <a:ext cx="300142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Adjust current minute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7584" y="5675945"/>
            <a:ext cx="230425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Adjust feed hour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623307" y="3243115"/>
            <a:ext cx="572429" cy="17683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411760" y="3987399"/>
            <a:ext cx="868512" cy="504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489212" y="2909428"/>
            <a:ext cx="596872" cy="34264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6623918" y="3584976"/>
            <a:ext cx="324346" cy="17683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9" idx="2"/>
          </p:cNvCxnSpPr>
          <p:nvPr/>
        </p:nvCxnSpPr>
        <p:spPr>
          <a:xfrm flipH="1" flipV="1">
            <a:off x="6516216" y="4255880"/>
            <a:ext cx="438838" cy="13556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9" idx="0"/>
          </p:cNvCxnSpPr>
          <p:nvPr/>
        </p:nvCxnSpPr>
        <p:spPr>
          <a:xfrm flipH="1" flipV="1">
            <a:off x="3169822" y="5049546"/>
            <a:ext cx="382041" cy="11448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1793058" y="4961130"/>
            <a:ext cx="420029" cy="75927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8" idx="0"/>
          </p:cNvCxnSpPr>
          <p:nvPr/>
        </p:nvCxnSpPr>
        <p:spPr>
          <a:xfrm flipH="1" flipV="1">
            <a:off x="6732240" y="4997873"/>
            <a:ext cx="792088" cy="101185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6" idx="0"/>
          </p:cNvCxnSpPr>
          <p:nvPr/>
        </p:nvCxnSpPr>
        <p:spPr>
          <a:xfrm flipH="1" flipV="1">
            <a:off x="5724128" y="4997872"/>
            <a:ext cx="288032" cy="3286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123728" y="2060848"/>
            <a:ext cx="3312368" cy="3744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772646" y="4925536"/>
            <a:ext cx="20810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WDT*(not used)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65430" y="5294868"/>
            <a:ext cx="2088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I2C* (reserved)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45081" y="3684799"/>
            <a:ext cx="8551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CSI0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71782" y="3684799"/>
            <a:ext cx="8551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timer0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72200" y="457085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keys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372200" y="2371202"/>
            <a:ext cx="158417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motor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390259" y="3869465"/>
            <a:ext cx="1584176" cy="1832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OLED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372200" y="1052736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92090" y="3473421"/>
            <a:ext cx="158417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Flash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65925" y="2294104"/>
            <a:ext cx="302797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R5F212A8</a:t>
            </a:r>
            <a:endParaRPr lang="zh-CN" altLang="en-US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4" name="直接连接符 13"/>
          <p:cNvCxnSpPr>
            <a:stCxn id="53" idx="3"/>
            <a:endCxn id="45" idx="1"/>
          </p:cNvCxnSpPr>
          <p:nvPr/>
        </p:nvCxnSpPr>
        <p:spPr>
          <a:xfrm>
            <a:off x="1876266" y="3869465"/>
            <a:ext cx="468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5903385" y="2767246"/>
            <a:ext cx="468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903385" y="709113"/>
            <a:ext cx="0" cy="4216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5921444" y="4925536"/>
            <a:ext cx="468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5921444" y="1229116"/>
            <a:ext cx="468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5891770" y="709113"/>
            <a:ext cx="468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5422955" y="2767246"/>
            <a:ext cx="468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630867" y="2601307"/>
            <a:ext cx="7920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4490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58</Words>
  <Application>Microsoft Office PowerPoint</Application>
  <PresentationFormat>全屏显示(4:3)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Titron hawkdtw@gmail.com</vt:lpstr>
      <vt:lpstr>* 当前时间、   当前温度、湿度 * 设置  当前时间、喂食时间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发送到分公司</dc:title>
  <dc:creator>Tiezhuang Dong (董铁庄)</dc:creator>
  <cp:lastModifiedBy>Tiezhuang Dong (董铁庄)</cp:lastModifiedBy>
  <cp:revision>14</cp:revision>
  <dcterms:created xsi:type="dcterms:W3CDTF">2014-01-23T09:23:46Z</dcterms:created>
  <dcterms:modified xsi:type="dcterms:W3CDTF">2014-03-06T08:35:30Z</dcterms:modified>
</cp:coreProperties>
</file>