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5Dy4DIoGw17pbt520djPpeBm7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40EF8-6E2F-4C6E-8DF8-5C18CFB31E63}" v="38" dt="2021-04-21T07:55:37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rtthaweedech, Wisaroot" userId="88b28d2e-83b0-47e6-9d1f-0a9c46115318" providerId="ADAL" clId="{A3340EF8-6E2F-4C6E-8DF8-5C18CFB31E63}"/>
    <pc:docChg chg="undo custSel addSld delSld modSld">
      <pc:chgData name="Lertthaweedech, Wisaroot" userId="88b28d2e-83b0-47e6-9d1f-0a9c46115318" providerId="ADAL" clId="{A3340EF8-6E2F-4C6E-8DF8-5C18CFB31E63}" dt="2021-04-21T07:57:25.197" v="468" actId="20577"/>
      <pc:docMkLst>
        <pc:docMk/>
      </pc:docMkLst>
      <pc:sldChg chg="delSp modSp mod delAnim">
        <pc:chgData name="Lertthaweedech, Wisaroot" userId="88b28d2e-83b0-47e6-9d1f-0a9c46115318" providerId="ADAL" clId="{A3340EF8-6E2F-4C6E-8DF8-5C18CFB31E63}" dt="2021-04-21T07:57:11.923" v="467" actId="1076"/>
        <pc:sldMkLst>
          <pc:docMk/>
          <pc:sldMk cId="0" sldId="256"/>
        </pc:sldMkLst>
        <pc:spChg chg="mod">
          <ac:chgData name="Lertthaweedech, Wisaroot" userId="88b28d2e-83b0-47e6-9d1f-0a9c46115318" providerId="ADAL" clId="{A3340EF8-6E2F-4C6E-8DF8-5C18CFB31E63}" dt="2021-04-21T07:32:28.147" v="33" actId="313"/>
          <ac:spMkLst>
            <pc:docMk/>
            <pc:sldMk cId="0" sldId="256"/>
            <ac:spMk id="394" creationId="{00000000-0000-0000-0000-000000000000}"/>
          </ac:spMkLst>
        </pc:spChg>
        <pc:spChg chg="del">
          <ac:chgData name="Lertthaweedech, Wisaroot" userId="88b28d2e-83b0-47e6-9d1f-0a9c46115318" providerId="ADAL" clId="{A3340EF8-6E2F-4C6E-8DF8-5C18CFB31E63}" dt="2021-04-21T07:32:24.179" v="32" actId="478"/>
          <ac:spMkLst>
            <pc:docMk/>
            <pc:sldMk cId="0" sldId="256"/>
            <ac:spMk id="398" creationId="{00000000-0000-0000-0000-000000000000}"/>
          </ac:spMkLst>
        </pc:spChg>
        <pc:spChg chg="mod">
          <ac:chgData name="Lertthaweedech, Wisaroot" userId="88b28d2e-83b0-47e6-9d1f-0a9c46115318" providerId="ADAL" clId="{A3340EF8-6E2F-4C6E-8DF8-5C18CFB31E63}" dt="2021-04-21T07:57:11.923" v="467" actId="1076"/>
          <ac:spMkLst>
            <pc:docMk/>
            <pc:sldMk cId="0" sldId="256"/>
            <ac:spMk id="399" creationId="{00000000-0000-0000-0000-000000000000}"/>
          </ac:spMkLst>
        </pc:spChg>
      </pc:sldChg>
      <pc:sldChg chg="modSp del mod">
        <pc:chgData name="Lertthaweedech, Wisaroot" userId="88b28d2e-83b0-47e6-9d1f-0a9c46115318" providerId="ADAL" clId="{A3340EF8-6E2F-4C6E-8DF8-5C18CFB31E63}" dt="2021-04-21T07:57:07.672" v="466" actId="47"/>
        <pc:sldMkLst>
          <pc:docMk/>
          <pc:sldMk cId="0" sldId="257"/>
        </pc:sldMkLst>
        <pc:spChg chg="mod">
          <ac:chgData name="Lertthaweedech, Wisaroot" userId="88b28d2e-83b0-47e6-9d1f-0a9c46115318" providerId="ADAL" clId="{A3340EF8-6E2F-4C6E-8DF8-5C18CFB31E63}" dt="2021-04-21T07:57:04.503" v="465" actId="20577"/>
          <ac:spMkLst>
            <pc:docMk/>
            <pc:sldMk cId="0" sldId="257"/>
            <ac:spMk id="405" creationId="{00000000-0000-0000-0000-000000000000}"/>
          </ac:spMkLst>
        </pc:spChg>
      </pc:sldChg>
      <pc:sldChg chg="addSp delSp modSp mod modNotesTx">
        <pc:chgData name="Lertthaweedech, Wisaroot" userId="88b28d2e-83b0-47e6-9d1f-0a9c46115318" providerId="ADAL" clId="{A3340EF8-6E2F-4C6E-8DF8-5C18CFB31E63}" dt="2021-04-21T07:57:25.197" v="468" actId="20577"/>
        <pc:sldMkLst>
          <pc:docMk/>
          <pc:sldMk cId="0" sldId="258"/>
        </pc:sldMkLst>
        <pc:spChg chg="add del mod">
          <ac:chgData name="Lertthaweedech, Wisaroot" userId="88b28d2e-83b0-47e6-9d1f-0a9c46115318" providerId="ADAL" clId="{A3340EF8-6E2F-4C6E-8DF8-5C18CFB31E63}" dt="2021-04-21T07:34:04.314" v="61" actId="478"/>
          <ac:spMkLst>
            <pc:docMk/>
            <pc:sldMk cId="0" sldId="258"/>
            <ac:spMk id="3" creationId="{50896C98-720E-49BB-9189-3CA8F80C920B}"/>
          </ac:spMkLst>
        </pc:spChg>
        <pc:spChg chg="add mod">
          <ac:chgData name="Lertthaweedech, Wisaroot" userId="88b28d2e-83b0-47e6-9d1f-0a9c46115318" providerId="ADAL" clId="{A3340EF8-6E2F-4C6E-8DF8-5C18CFB31E63}" dt="2021-04-21T07:34:31.148" v="67" actId="208"/>
          <ac:spMkLst>
            <pc:docMk/>
            <pc:sldMk cId="0" sldId="258"/>
            <ac:spMk id="6" creationId="{9E7A72D5-ED9B-4B51-98D2-BCC5E6EE3DDB}"/>
          </ac:spMkLst>
        </pc:spChg>
        <pc:spChg chg="mod">
          <ac:chgData name="Lertthaweedech, Wisaroot" userId="88b28d2e-83b0-47e6-9d1f-0a9c46115318" providerId="ADAL" clId="{A3340EF8-6E2F-4C6E-8DF8-5C18CFB31E63}" dt="2021-04-21T07:33:08.770" v="58" actId="20577"/>
          <ac:spMkLst>
            <pc:docMk/>
            <pc:sldMk cId="0" sldId="258"/>
            <ac:spMk id="411" creationId="{00000000-0000-0000-0000-000000000000}"/>
          </ac:spMkLst>
        </pc:spChg>
        <pc:spChg chg="del">
          <ac:chgData name="Lertthaweedech, Wisaroot" userId="88b28d2e-83b0-47e6-9d1f-0a9c46115318" providerId="ADAL" clId="{A3340EF8-6E2F-4C6E-8DF8-5C18CFB31E63}" dt="2021-04-21T07:33:10.505" v="59" actId="478"/>
          <ac:spMkLst>
            <pc:docMk/>
            <pc:sldMk cId="0" sldId="258"/>
            <ac:spMk id="412" creationId="{00000000-0000-0000-0000-000000000000}"/>
          </ac:spMkLst>
        </pc:spChg>
        <pc:picChg chg="add mod">
          <ac:chgData name="Lertthaweedech, Wisaroot" userId="88b28d2e-83b0-47e6-9d1f-0a9c46115318" providerId="ADAL" clId="{A3340EF8-6E2F-4C6E-8DF8-5C18CFB31E63}" dt="2021-04-21T07:34:06.203" v="63" actId="1076"/>
          <ac:picMkLst>
            <pc:docMk/>
            <pc:sldMk cId="0" sldId="258"/>
            <ac:picMk id="5" creationId="{3B72AA80-5C91-42C5-A7B8-B7B6285C1405}"/>
          </ac:picMkLst>
        </pc:picChg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1288723574" sldId="259"/>
        </pc:sldMkLst>
      </pc:sldChg>
      <pc:sldChg chg="addSp delSp modSp new mod">
        <pc:chgData name="Lertthaweedech, Wisaroot" userId="88b28d2e-83b0-47e6-9d1f-0a9c46115318" providerId="ADAL" clId="{A3340EF8-6E2F-4C6E-8DF8-5C18CFB31E63}" dt="2021-04-21T07:37:19.931" v="182" actId="478"/>
        <pc:sldMkLst>
          <pc:docMk/>
          <pc:sldMk cId="1288723574" sldId="259"/>
        </pc:sldMkLst>
        <pc:spChg chg="mod">
          <ac:chgData name="Lertthaweedech, Wisaroot" userId="88b28d2e-83b0-47e6-9d1f-0a9c46115318" providerId="ADAL" clId="{A3340EF8-6E2F-4C6E-8DF8-5C18CFB31E63}" dt="2021-04-21T07:34:43.854" v="79" actId="20577"/>
          <ac:spMkLst>
            <pc:docMk/>
            <pc:sldMk cId="1288723574" sldId="259"/>
            <ac:spMk id="2" creationId="{C9F4EDCA-5BB2-4C28-9F32-AC880C2FF3BD}"/>
          </ac:spMkLst>
        </pc:spChg>
        <pc:spChg chg="mod">
          <ac:chgData name="Lertthaweedech, Wisaroot" userId="88b28d2e-83b0-47e6-9d1f-0a9c46115318" providerId="ADAL" clId="{A3340EF8-6E2F-4C6E-8DF8-5C18CFB31E63}" dt="2021-04-21T07:35:36.095" v="178" actId="20577"/>
          <ac:spMkLst>
            <pc:docMk/>
            <pc:sldMk cId="1288723574" sldId="259"/>
            <ac:spMk id="3" creationId="{DA8C5F77-5079-4FCB-94D2-04C16748AB8A}"/>
          </ac:spMkLst>
        </pc:spChg>
        <pc:picChg chg="add mod">
          <ac:chgData name="Lertthaweedech, Wisaroot" userId="88b28d2e-83b0-47e6-9d1f-0a9c46115318" providerId="ADAL" clId="{A3340EF8-6E2F-4C6E-8DF8-5C18CFB31E63}" dt="2021-04-21T07:37:16.786" v="180" actId="1076"/>
          <ac:picMkLst>
            <pc:docMk/>
            <pc:sldMk cId="1288723574" sldId="259"/>
            <ac:picMk id="5" creationId="{D361E704-F1DA-4996-A06C-5AEC833FCF0E}"/>
          </ac:picMkLst>
        </pc:picChg>
        <pc:picChg chg="add del">
          <ac:chgData name="Lertthaweedech, Wisaroot" userId="88b28d2e-83b0-47e6-9d1f-0a9c46115318" providerId="ADAL" clId="{A3340EF8-6E2F-4C6E-8DF8-5C18CFB31E63}" dt="2021-04-21T07:37:19.931" v="182" actId="478"/>
          <ac:picMkLst>
            <pc:docMk/>
            <pc:sldMk cId="1288723574" sldId="259"/>
            <ac:picMk id="7" creationId="{827395B8-8145-4DFD-AB5F-5873DC3AA8BF}"/>
          </ac:picMkLst>
        </pc:picChg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3179145813" sldId="260"/>
        </pc:sldMkLst>
      </pc:sldChg>
      <pc:sldChg chg="addSp delSp modSp add mod">
        <pc:chgData name="Lertthaweedech, Wisaroot" userId="88b28d2e-83b0-47e6-9d1f-0a9c46115318" providerId="ADAL" clId="{A3340EF8-6E2F-4C6E-8DF8-5C18CFB31E63}" dt="2021-04-21T07:47:07.047" v="374" actId="1076"/>
        <pc:sldMkLst>
          <pc:docMk/>
          <pc:sldMk cId="3179145813" sldId="260"/>
        </pc:sldMkLst>
        <pc:spChg chg="mod">
          <ac:chgData name="Lertthaweedech, Wisaroot" userId="88b28d2e-83b0-47e6-9d1f-0a9c46115318" providerId="ADAL" clId="{A3340EF8-6E2F-4C6E-8DF8-5C18CFB31E63}" dt="2021-04-21T07:40:12.607" v="372" actId="20577"/>
          <ac:spMkLst>
            <pc:docMk/>
            <pc:sldMk cId="3179145813" sldId="260"/>
            <ac:spMk id="3" creationId="{DA8C5F77-5079-4FCB-94D2-04C16748AB8A}"/>
          </ac:spMkLst>
        </pc:spChg>
        <pc:picChg chg="del">
          <ac:chgData name="Lertthaweedech, Wisaroot" userId="88b28d2e-83b0-47e6-9d1f-0a9c46115318" providerId="ADAL" clId="{A3340EF8-6E2F-4C6E-8DF8-5C18CFB31E63}" dt="2021-04-21T07:37:23.021" v="184" actId="478"/>
          <ac:picMkLst>
            <pc:docMk/>
            <pc:sldMk cId="3179145813" sldId="260"/>
            <ac:picMk id="5" creationId="{D361E704-F1DA-4996-A06C-5AEC833FCF0E}"/>
          </ac:picMkLst>
        </pc:picChg>
        <pc:picChg chg="add mod">
          <ac:chgData name="Lertthaweedech, Wisaroot" userId="88b28d2e-83b0-47e6-9d1f-0a9c46115318" providerId="ADAL" clId="{A3340EF8-6E2F-4C6E-8DF8-5C18CFB31E63}" dt="2021-04-21T07:47:07.047" v="374" actId="1076"/>
          <ac:picMkLst>
            <pc:docMk/>
            <pc:sldMk cId="3179145813" sldId="260"/>
            <ac:picMk id="6" creationId="{0857458C-81A8-422A-AEE1-26ED185CC1B8}"/>
          </ac:picMkLst>
        </pc:picChg>
      </pc:sldChg>
      <pc:sldChg chg="addSp delSp modSp add mod">
        <pc:chgData name="Lertthaweedech, Wisaroot" userId="88b28d2e-83b0-47e6-9d1f-0a9c46115318" providerId="ADAL" clId="{A3340EF8-6E2F-4C6E-8DF8-5C18CFB31E63}" dt="2021-04-21T07:49:20.152" v="382" actId="1076"/>
        <pc:sldMkLst>
          <pc:docMk/>
          <pc:sldMk cId="116952954" sldId="261"/>
        </pc:sldMkLst>
        <pc:picChg chg="add mod modCrop">
          <ac:chgData name="Lertthaweedech, Wisaroot" userId="88b28d2e-83b0-47e6-9d1f-0a9c46115318" providerId="ADAL" clId="{A3340EF8-6E2F-4C6E-8DF8-5C18CFB31E63}" dt="2021-04-21T07:49:20.152" v="382" actId="1076"/>
          <ac:picMkLst>
            <pc:docMk/>
            <pc:sldMk cId="116952954" sldId="261"/>
            <ac:picMk id="5" creationId="{895C22FC-AC8A-4308-AAF3-F0F2C94F1CA9}"/>
          </ac:picMkLst>
        </pc:picChg>
        <pc:picChg chg="del mod">
          <ac:chgData name="Lertthaweedech, Wisaroot" userId="88b28d2e-83b0-47e6-9d1f-0a9c46115318" providerId="ADAL" clId="{A3340EF8-6E2F-4C6E-8DF8-5C18CFB31E63}" dt="2021-04-21T07:47:12.381" v="377" actId="478"/>
          <ac:picMkLst>
            <pc:docMk/>
            <pc:sldMk cId="116952954" sldId="261"/>
            <ac:picMk id="6" creationId="{0857458C-81A8-422A-AEE1-26ED185CC1B8}"/>
          </ac:picMkLst>
        </pc:picChg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116952954" sldId="261"/>
        </pc:sldMkLst>
      </pc:sldChg>
      <pc:sldChg chg="addSp delSp modSp add mod">
        <pc:chgData name="Lertthaweedech, Wisaroot" userId="88b28d2e-83b0-47e6-9d1f-0a9c46115318" providerId="ADAL" clId="{A3340EF8-6E2F-4C6E-8DF8-5C18CFB31E63}" dt="2021-04-21T07:53:49.757" v="422" actId="1076"/>
        <pc:sldMkLst>
          <pc:docMk/>
          <pc:sldMk cId="3052484738" sldId="262"/>
        </pc:sldMkLst>
        <pc:spChg chg="mod">
          <ac:chgData name="Lertthaweedech, Wisaroot" userId="88b28d2e-83b0-47e6-9d1f-0a9c46115318" providerId="ADAL" clId="{A3340EF8-6E2F-4C6E-8DF8-5C18CFB31E63}" dt="2021-04-21T07:53:13.582" v="420" actId="20577"/>
          <ac:spMkLst>
            <pc:docMk/>
            <pc:sldMk cId="3052484738" sldId="262"/>
            <ac:spMk id="3" creationId="{DA8C5F77-5079-4FCB-94D2-04C16748AB8A}"/>
          </ac:spMkLst>
        </pc:spChg>
        <pc:picChg chg="del">
          <ac:chgData name="Lertthaweedech, Wisaroot" userId="88b28d2e-83b0-47e6-9d1f-0a9c46115318" providerId="ADAL" clId="{A3340EF8-6E2F-4C6E-8DF8-5C18CFB31E63}" dt="2021-04-21T07:53:02.546" v="385" actId="478"/>
          <ac:picMkLst>
            <pc:docMk/>
            <pc:sldMk cId="3052484738" sldId="262"/>
            <ac:picMk id="5" creationId="{895C22FC-AC8A-4308-AAF3-F0F2C94F1CA9}"/>
          </ac:picMkLst>
        </pc:picChg>
        <pc:picChg chg="add mod">
          <ac:chgData name="Lertthaweedech, Wisaroot" userId="88b28d2e-83b0-47e6-9d1f-0a9c46115318" providerId="ADAL" clId="{A3340EF8-6E2F-4C6E-8DF8-5C18CFB31E63}" dt="2021-04-21T07:53:49.757" v="422" actId="1076"/>
          <ac:picMkLst>
            <pc:docMk/>
            <pc:sldMk cId="3052484738" sldId="262"/>
            <ac:picMk id="6" creationId="{B58157C5-1E79-4C2F-8237-8275AA4C06F0}"/>
          </ac:picMkLst>
        </pc:picChg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3052484738" sldId="262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2920216208" sldId="263"/>
        </pc:sldMkLst>
      </pc:sldChg>
      <pc:sldChg chg="addSp delSp modSp add mod">
        <pc:chgData name="Lertthaweedech, Wisaroot" userId="88b28d2e-83b0-47e6-9d1f-0a9c46115318" providerId="ADAL" clId="{A3340EF8-6E2F-4C6E-8DF8-5C18CFB31E63}" dt="2021-04-21T07:56:55.089" v="459" actId="1076"/>
        <pc:sldMkLst>
          <pc:docMk/>
          <pc:sldMk cId="2920216208" sldId="263"/>
        </pc:sldMkLst>
        <pc:spChg chg="mod">
          <ac:chgData name="Lertthaweedech, Wisaroot" userId="88b28d2e-83b0-47e6-9d1f-0a9c46115318" providerId="ADAL" clId="{A3340EF8-6E2F-4C6E-8DF8-5C18CFB31E63}" dt="2021-04-21T07:55:59.571" v="454" actId="20577"/>
          <ac:spMkLst>
            <pc:docMk/>
            <pc:sldMk cId="2920216208" sldId="263"/>
            <ac:spMk id="3" creationId="{DA8C5F77-5079-4FCB-94D2-04C16748AB8A}"/>
          </ac:spMkLst>
        </pc:spChg>
        <pc:picChg chg="add del mod">
          <ac:chgData name="Lertthaweedech, Wisaroot" userId="88b28d2e-83b0-47e6-9d1f-0a9c46115318" providerId="ADAL" clId="{A3340EF8-6E2F-4C6E-8DF8-5C18CFB31E63}" dt="2021-04-21T07:55:40.323" v="425" actId="478"/>
          <ac:picMkLst>
            <pc:docMk/>
            <pc:sldMk cId="2920216208" sldId="263"/>
            <ac:picMk id="5" creationId="{DA358402-8A96-4DD9-B2E0-966C4BFF8CB4}"/>
          </ac:picMkLst>
        </pc:picChg>
        <pc:picChg chg="del">
          <ac:chgData name="Lertthaweedech, Wisaroot" userId="88b28d2e-83b0-47e6-9d1f-0a9c46115318" providerId="ADAL" clId="{A3340EF8-6E2F-4C6E-8DF8-5C18CFB31E63}" dt="2021-04-21T07:56:01.150" v="455" actId="478"/>
          <ac:picMkLst>
            <pc:docMk/>
            <pc:sldMk cId="2920216208" sldId="263"/>
            <ac:picMk id="6" creationId="{B58157C5-1E79-4C2F-8237-8275AA4C06F0}"/>
          </ac:picMkLst>
        </pc:picChg>
        <pc:picChg chg="add mod">
          <ac:chgData name="Lertthaweedech, Wisaroot" userId="88b28d2e-83b0-47e6-9d1f-0a9c46115318" providerId="ADAL" clId="{A3340EF8-6E2F-4C6E-8DF8-5C18CFB31E63}" dt="2021-04-21T07:56:32.932" v="457" actId="1076"/>
          <ac:picMkLst>
            <pc:docMk/>
            <pc:sldMk cId="2920216208" sldId="263"/>
            <ac:picMk id="7" creationId="{148992E2-121E-46F0-901B-E6FE78FF6585}"/>
          </ac:picMkLst>
        </pc:picChg>
        <pc:picChg chg="add mod">
          <ac:chgData name="Lertthaweedech, Wisaroot" userId="88b28d2e-83b0-47e6-9d1f-0a9c46115318" providerId="ADAL" clId="{A3340EF8-6E2F-4C6E-8DF8-5C18CFB31E63}" dt="2021-04-21T07:56:55.089" v="459" actId="1076"/>
          <ac:picMkLst>
            <pc:docMk/>
            <pc:sldMk cId="2920216208" sldId="263"/>
            <ac:picMk id="9" creationId="{74B176EF-372E-4766-9510-5198C88DA9CB}"/>
          </ac:picMkLst>
        </pc:picChg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64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65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66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67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68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69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70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71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72"/>
        </pc:sldMkLst>
      </pc:sldChg>
      <pc:sldChg chg="del">
        <pc:chgData name="Lertthaweedech, Wisaroot" userId="88b28d2e-83b0-47e6-9d1f-0a9c46115318" providerId="ADAL" clId="{A3340EF8-6E2F-4C6E-8DF8-5C18CFB31E63}" dt="2021-04-21T07:33:13.458" v="60" actId="47"/>
        <pc:sldMkLst>
          <pc:docMk/>
          <pc:sldMk cId="0" sldId="273"/>
        </pc:sldMkLst>
      </pc:sldChg>
      <pc:sldMasterChg chg="delSldLayout">
        <pc:chgData name="Lertthaweedech, Wisaroot" userId="88b28d2e-83b0-47e6-9d1f-0a9c46115318" providerId="ADAL" clId="{A3340EF8-6E2F-4C6E-8DF8-5C18CFB31E63}" dt="2021-04-21T07:33:13.458" v="60" actId="47"/>
        <pc:sldMasterMkLst>
          <pc:docMk/>
          <pc:sldMasterMk cId="0" sldId="2147483648"/>
        </pc:sldMasterMkLst>
        <pc:sldLayoutChg chg="del">
          <pc:chgData name="Lertthaweedech, Wisaroot" userId="88b28d2e-83b0-47e6-9d1f-0a9c46115318" providerId="ADAL" clId="{A3340EF8-6E2F-4C6E-8DF8-5C18CFB31E63}" dt="2021-04-21T07:33:13.458" v="6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2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2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2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2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2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2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2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2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Google Shape;77;p2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" name="Google Shape;78;p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2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Google Shape;80;p2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Google Shape;81;p2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2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2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" name="Google Shape;84;p2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5" name="Google Shape;85;p2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1" name="Google Shape;91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Google Shape;93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Google Shape;94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Google Shape;95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Google Shape;96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97" name="Google Shape;97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" name="Google Shape;102;p2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104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" name="Google Shape;105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" name="Google Shape;106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2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08" name="Google Shape;108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Google Shape;110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Google Shape;111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2" name="Google Shape;112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" name="Google Shape;113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14" name="Google Shape;114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19" name="Google Shape;119;p20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rgbClr val="A43E27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0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0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85" name="Google Shape;185;p2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" name="Google Shape;186;p2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7" name="Google Shape;187;p2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2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0" name="Google Shape;190;p2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1" name="Google Shape;191;p2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2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Google Shape;195;p2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2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2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2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2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2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01" name="Google Shape;201;p2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02" name="Google Shape;202;p2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2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p2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p2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2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07" name="Google Shape;207;p2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8" name="Google Shape;208;p2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09" name="Google Shape;209;p2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0" name="Google Shape;210;p2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1" name="Google Shape;211;p2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2" name="Google Shape;212;p2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13" name="Google Shape;213;p2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p2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p2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2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2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18" name="Google Shape;218;p2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9" name="Google Shape;219;p2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2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2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222;p2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23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24" name="Google Shape;224;p2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5" name="Google Shape;225;p2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6" name="Google Shape;226;p2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7" name="Google Shape;227;p2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8" name="Google Shape;228;p2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9" name="Google Shape;229;p2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30" name="Google Shape;230;p2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2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232;p2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233;p2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234;p2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37" name="Google Shape;237;p23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body" idx="2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body" idx="3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body" idx="4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2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2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2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2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2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2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2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Google Shape;269;p2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Google Shape;270;p2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Google Shape;271;p2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Google Shape;272;p2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Google Shape;273;p2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2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2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2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7" name="Google Shape;277;p2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2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2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2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2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2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83" name="Google Shape;283;p2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2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Google Shape;285;p2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Google Shape;286;p2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Google Shape;287;p2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Google Shape;288;p2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89" name="Google Shape;289;p2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0" name="Google Shape;290;p2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Google Shape;291;p2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" name="Google Shape;292;p2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p2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4" name="Google Shape;294;p2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2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" name="Google Shape;296;p2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7" name="Google Shape;297;p2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p2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p2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00" name="Google Shape;300;p2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2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2" name="Google Shape;302;p2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3" name="Google Shape;303;p2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4" name="Google Shape;304;p2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" name="Google Shape;305;p2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06" name="Google Shape;306;p2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7" name="Google Shape;307;p2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" name="Google Shape;308;p2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2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2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11" name="Google Shape;311;p2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4" name="Google Shape;314;p27"/>
          <p:cNvSpPr txBox="1">
            <a:spLocks noGrp="1"/>
          </p:cNvSpPr>
          <p:nvPr>
            <p:ph type="body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315" name="Google Shape;315;p27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27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2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2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2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2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2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2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2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Google Shape;328;p2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2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2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331;p2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332;p2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333;p2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2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2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2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37" name="Google Shape;337;p2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2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p2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43" name="Google Shape;343;p2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2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2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2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Google Shape;347;p2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Google Shape;348;p2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9" name="Google Shape;349;p2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p2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p2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2" name="Google Shape;352;p2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3" name="Google Shape;353;p2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54" name="Google Shape;354;p2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2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6" name="Google Shape;356;p2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7" name="Google Shape;357;p2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8" name="Google Shape;358;p2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9" name="Google Shape;359;p2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60" name="Google Shape;360;p2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2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2" name="Google Shape;362;p2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3" name="Google Shape;363;p2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4" name="Google Shape;364;p2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5" name="Google Shape;365;p2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66" name="Google Shape;366;p2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2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2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2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71" name="Google Shape;371;p28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28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p28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8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9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1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2;p1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3;p1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1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5;p1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1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8;p1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1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1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" name="Google Shape;27;p1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1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" name="Google Shape;29;p1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30;p1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1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1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3" name="Google Shape;33;p1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1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Google Shape;35;p1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Google Shape;36;p1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" name="Google Shape;37;p1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Google Shape;38;p1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9" name="Google Shape;39;p1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" name="Google Shape;40;p1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" name="Google Shape;41;p1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" name="Google Shape;42;p1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" name="Google Shape;43;p1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4" name="Google Shape;44;p1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1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1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1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" name="Google Shape;48;p1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1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0" name="Google Shape;50;p1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1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" name="Google Shape;52;p1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" name="Google Shape;53;p1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" name="Google Shape;54;p1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" name="Google Shape;55;p1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6" name="Google Shape;56;p1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p1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p1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1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1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9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rgbClr val="A43E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"/>
          <p:cNvPicPr preferRelativeResize="0"/>
          <p:nvPr/>
        </p:nvPicPr>
        <p:blipFill rotWithShape="1">
          <a:blip r:embed="rId3">
            <a:alphaModFix/>
          </a:blip>
          <a:srcRect t="8142" r="10476" b="2034"/>
          <a:stretch/>
        </p:blipFill>
        <p:spPr>
          <a:xfrm>
            <a:off x="5965" y="0"/>
            <a:ext cx="12186035" cy="686781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"/>
          <p:cNvSpPr/>
          <p:nvPr/>
        </p:nvSpPr>
        <p:spPr>
          <a:xfrm>
            <a:off x="213360" y="1960538"/>
            <a:ext cx="7168952" cy="254576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"/>
          <p:cNvSpPr txBox="1"/>
          <p:nvPr/>
        </p:nvSpPr>
        <p:spPr>
          <a:xfrm>
            <a:off x="350725" y="2261270"/>
            <a:ext cx="5784401" cy="55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Pantip</a:t>
            </a:r>
            <a:r>
              <a:rPr lang="en-US" sz="2000" b="0" i="0" u="none" strike="noStrike" cap="none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Tagging Recommender </a:t>
            </a:r>
            <a:endParaRPr sz="2000" b="0" i="0" u="none" strike="noStrike" cap="none" dirty="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95" name="Google Shape;395;p1"/>
          <p:cNvGrpSpPr/>
          <p:nvPr/>
        </p:nvGrpSpPr>
        <p:grpSpPr>
          <a:xfrm>
            <a:off x="350726" y="2800864"/>
            <a:ext cx="6459857" cy="49936"/>
            <a:chOff x="5029200" y="2769580"/>
            <a:chExt cx="6528425" cy="45600"/>
          </a:xfrm>
        </p:grpSpPr>
        <p:sp>
          <p:nvSpPr>
            <p:cNvPr id="396" name="Google Shape;396;p1"/>
            <p:cNvSpPr/>
            <p:nvPr/>
          </p:nvSpPr>
          <p:spPr>
            <a:xfrm>
              <a:off x="5029200" y="2769580"/>
              <a:ext cx="723900" cy="45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7" name="Google Shape;397;p1"/>
            <p:cNvCxnSpPr/>
            <p:nvPr/>
          </p:nvCxnSpPr>
          <p:spPr>
            <a:xfrm>
              <a:off x="5711825" y="2792439"/>
              <a:ext cx="58458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99" name="Google Shape;399;p1"/>
          <p:cNvSpPr txBox="1"/>
          <p:nvPr/>
        </p:nvSpPr>
        <p:spPr>
          <a:xfrm>
            <a:off x="3496205" y="3997027"/>
            <a:ext cx="3812216" cy="50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76767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Wisaroot Lertthaweedech 6370267221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rgbClr val="76767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Patta</a:t>
            </a:r>
            <a:r>
              <a:rPr lang="en-US" sz="1100" b="0" i="0" u="none" strike="noStrike" cap="none" dirty="0">
                <a:solidFill>
                  <a:srgbClr val="76767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100" b="0" i="0" u="none" strike="noStrike" cap="none" dirty="0" err="1">
                <a:solidFill>
                  <a:srgbClr val="76767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Yovithaya</a:t>
            </a:r>
            <a:r>
              <a:rPr lang="en-US" sz="1100" b="0" i="0" u="none" strike="noStrike" cap="none" dirty="0">
                <a:solidFill>
                  <a:srgbClr val="76767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6370220721</a:t>
            </a:r>
            <a:endParaRPr sz="1100" b="0" i="0" u="none" strike="noStrike" cap="none" dirty="0">
              <a:solidFill>
                <a:srgbClr val="76767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2AA80-5C91-42C5-A7B8-B7B6285C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90" y="1834398"/>
            <a:ext cx="10287892" cy="4038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7A72D5-ED9B-4B51-98D2-BCC5E6EE3DDB}"/>
              </a:ext>
            </a:extLst>
          </p:cNvPr>
          <p:cNvSpPr/>
          <p:nvPr/>
        </p:nvSpPr>
        <p:spPr>
          <a:xfrm>
            <a:off x="1542473" y="2780145"/>
            <a:ext cx="2068945" cy="378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61FAE7-206E-4984-9D43-CDECE3643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EDCA-5BB2-4C28-9F32-AC880C2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C5F77-5079-4FCB-94D2-04C16748A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Scraped content for 10,000 topic from Blue Planet room (related to travelling)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1E704-F1DA-4996-A06C-5AEC833F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2986962"/>
            <a:ext cx="10112616" cy="17984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91D54-F77B-4477-BF06-A38F7C496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EDCA-5BB2-4C28-9F32-AC880C2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C5F77-5079-4FCB-94D2-04C16748A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10,000 topic, we have 1,418 tag counts. So, we will focus only P10 of tag’s usage frequency. (141 tags ranged from 34 – 5,099 topics)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7458C-81A8-422A-AEE1-26ED185C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78" y="3030573"/>
            <a:ext cx="3817951" cy="25148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08D4-F823-4716-96DA-A23FC444C9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EDCA-5BB2-4C28-9F32-AC880C2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C5F77-5079-4FCB-94D2-04C16748A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10,000 topic, we have 1,418 tag counts. So, we will focus only P10 of tag’s usage frequency. (141 tags ranged from 34 – 5,099 topics)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C22FC-AC8A-4308-AAF3-F0F2C94F1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"/>
          <a:stretch/>
        </p:blipFill>
        <p:spPr>
          <a:xfrm>
            <a:off x="41563" y="3143356"/>
            <a:ext cx="12108873" cy="2326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997A8-A51C-4B57-A01A-8D203330D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EDCA-5BB2-4C28-9F32-AC880C2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C5F77-5079-4FCB-94D2-04C16748A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981202"/>
            <a:ext cx="9601200" cy="928254"/>
          </a:xfrm>
        </p:spPr>
        <p:txBody>
          <a:bodyPr/>
          <a:lstStyle/>
          <a:p>
            <a:r>
              <a:rPr lang="en-US" dirty="0"/>
              <a:t>Cleaning Topic and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157C5-1E79-4C2F-8237-8275AA4C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124"/>
            <a:ext cx="12192000" cy="33112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CBEA2-AB30-4236-A836-18D7223F64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EDCA-5BB2-4C28-9F32-AC880C2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C5F77-5079-4FCB-94D2-04C16748A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981202"/>
            <a:ext cx="9601200" cy="928254"/>
          </a:xfrm>
        </p:spPr>
        <p:txBody>
          <a:bodyPr/>
          <a:lstStyle/>
          <a:p>
            <a:r>
              <a:rPr lang="en-US" dirty="0" err="1"/>
              <a:t>Wangchan</a:t>
            </a:r>
            <a:r>
              <a:rPr lang="en-US" dirty="0"/>
              <a:t> BERT tokenizer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992E2-121E-46F0-901B-E6FE78FF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6305"/>
            <a:ext cx="12192000" cy="1982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176EF-372E-4766-9510-5198C88D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71" y="2669929"/>
            <a:ext cx="7437765" cy="8763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9198F-3ADE-420F-9EFF-62F756D573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107</Words>
  <Application>Microsoft Office PowerPoint</Application>
  <PresentationFormat>Widescreen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Diamond Grid 16x9</vt:lpstr>
      <vt:lpstr>PowerPoint Presentation</vt:lpstr>
      <vt:lpstr>Introduction</vt:lpstr>
      <vt:lpstr>Progress</vt:lpstr>
      <vt:lpstr>Progress</vt:lpstr>
      <vt:lpstr>Progress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tittae lotte</dc:creator>
  <cp:lastModifiedBy>tittae lotte</cp:lastModifiedBy>
  <cp:revision>2</cp:revision>
  <dcterms:created xsi:type="dcterms:W3CDTF">2021-04-18T07:22:45Z</dcterms:created>
  <dcterms:modified xsi:type="dcterms:W3CDTF">2021-04-24T03:14:39Z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6e4db608-ddec-4a44-8ad7-7d5a79b7448e_Enabled">
    <vt:lpwstr>true</vt:lpwstr>
  </property>
  <property fmtid="{D5CDD505-2E9C-101B-9397-08002B2CF9AE}" pid="9" name="MSIP_Label_6e4db608-ddec-4a44-8ad7-7d5a79b7448e_SetDate">
    <vt:lpwstr>2021-04-19T00:55:37Z</vt:lpwstr>
  </property>
  <property fmtid="{D5CDD505-2E9C-101B-9397-08002B2CF9AE}" pid="10" name="MSIP_Label_6e4db608-ddec-4a44-8ad7-7d5a79b7448e_Method">
    <vt:lpwstr>Standard</vt:lpwstr>
  </property>
  <property fmtid="{D5CDD505-2E9C-101B-9397-08002B2CF9AE}" pid="11" name="MSIP_Label_6e4db608-ddec-4a44-8ad7-7d5a79b7448e_Name">
    <vt:lpwstr>Internal</vt:lpwstr>
  </property>
  <property fmtid="{D5CDD505-2E9C-101B-9397-08002B2CF9AE}" pid="12" name="MSIP_Label_6e4db608-ddec-4a44-8ad7-7d5a79b7448e_SiteId">
    <vt:lpwstr>fd799da1-bfc1-4234-a91c-72b3a1cb9e26</vt:lpwstr>
  </property>
  <property fmtid="{D5CDD505-2E9C-101B-9397-08002B2CF9AE}" pid="13" name="MSIP_Label_6e4db608-ddec-4a44-8ad7-7d5a79b7448e_ActionId">
    <vt:lpwstr>c156e824-75f9-485e-a212-cec2fb82abc9</vt:lpwstr>
  </property>
  <property fmtid="{D5CDD505-2E9C-101B-9397-08002B2CF9AE}" pid="14" name="MSIP_Label_6e4db608-ddec-4a44-8ad7-7d5a79b7448e_ContentBits">
    <vt:lpwstr>0</vt:lpwstr>
  </property>
</Properties>
</file>